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notesMasterIdLst>
    <p:notesMasterId r:id="rId29"/>
  </p:notesMasterIdLst>
  <p:handoutMasterIdLst>
    <p:handoutMasterId r:id="rId30"/>
  </p:handoutMasterIdLst>
  <p:sldIdLst>
    <p:sldId id="496" r:id="rId5"/>
    <p:sldId id="497" r:id="rId6"/>
    <p:sldId id="499" r:id="rId7"/>
    <p:sldId id="507" r:id="rId8"/>
    <p:sldId id="508" r:id="rId9"/>
    <p:sldId id="511" r:id="rId10"/>
    <p:sldId id="429" r:id="rId11"/>
    <p:sldId id="500" r:id="rId12"/>
    <p:sldId id="503" r:id="rId13"/>
    <p:sldId id="504" r:id="rId14"/>
    <p:sldId id="509" r:id="rId15"/>
    <p:sldId id="510" r:id="rId16"/>
    <p:sldId id="514" r:id="rId17"/>
    <p:sldId id="522" r:id="rId18"/>
    <p:sldId id="520" r:id="rId19"/>
    <p:sldId id="512" r:id="rId20"/>
    <p:sldId id="513" r:id="rId21"/>
    <p:sldId id="515" r:id="rId22"/>
    <p:sldId id="516" r:id="rId23"/>
    <p:sldId id="517" r:id="rId24"/>
    <p:sldId id="518" r:id="rId25"/>
    <p:sldId id="519" r:id="rId26"/>
    <p:sldId id="521" r:id="rId27"/>
    <p:sldId id="523" r:id="rId2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68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392F61-910B-4715-0B28-860EC0489CD5}" v="2" dt="2025-05-08T13:55:09.5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968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Hart (2205236)" userId="587d6c54-3a09-407b-8c28-317d67c46d64" providerId="ADAL" clId="{73439EA4-895E-A940-B05F-8C69C7479A64}"/>
    <pc:docChg chg="custSel modSld sldOrd">
      <pc:chgData name="Lowri Hart (2205236)" userId="587d6c54-3a09-407b-8c28-317d67c46d64" providerId="ADAL" clId="{73439EA4-895E-A940-B05F-8C69C7479A64}" dt="2025-05-08T13:03:46.373" v="3" actId="478"/>
      <pc:docMkLst>
        <pc:docMk/>
      </pc:docMkLst>
      <pc:sldChg chg="ord">
        <pc:chgData name="Lowri Hart (2205236)" userId="587d6c54-3a09-407b-8c28-317d67c46d64" providerId="ADAL" clId="{73439EA4-895E-A940-B05F-8C69C7479A64}" dt="2025-05-08T12:59:58.457" v="0" actId="1076"/>
        <pc:sldMkLst>
          <pc:docMk/>
          <pc:sldMk cId="2201432123" sldId="499"/>
        </pc:sldMkLst>
      </pc:sldChg>
      <pc:sldChg chg="delSp">
        <pc:chgData name="Lowri Hart (2205236)" userId="587d6c54-3a09-407b-8c28-317d67c46d64" providerId="ADAL" clId="{73439EA4-895E-A940-B05F-8C69C7479A64}" dt="2025-05-08T13:03:46.373" v="3" actId="478"/>
        <pc:sldMkLst>
          <pc:docMk/>
          <pc:sldMk cId="2708356486" sldId="504"/>
        </pc:sldMkLst>
        <pc:spChg chg="del">
          <ac:chgData name="Lowri Hart (2205236)" userId="587d6c54-3a09-407b-8c28-317d67c46d64" providerId="ADAL" clId="{73439EA4-895E-A940-B05F-8C69C7479A64}" dt="2025-05-08T13:03:43.734" v="1" actId="478"/>
          <ac:spMkLst>
            <pc:docMk/>
            <pc:sldMk cId="2708356486" sldId="504"/>
            <ac:spMk id="27" creationId="{16C966F3-2537-754B-C366-CDD091D51C4A}"/>
          </ac:spMkLst>
        </pc:spChg>
        <pc:spChg chg="del">
          <ac:chgData name="Lowri Hart (2205236)" userId="587d6c54-3a09-407b-8c28-317d67c46d64" providerId="ADAL" clId="{73439EA4-895E-A940-B05F-8C69C7479A64}" dt="2025-05-08T13:03:44.921" v="2" actId="478"/>
          <ac:spMkLst>
            <pc:docMk/>
            <pc:sldMk cId="2708356486" sldId="504"/>
            <ac:spMk id="29" creationId="{01234C68-2E7C-9E93-479F-0EFCADB8E654}"/>
          </ac:spMkLst>
        </pc:spChg>
        <pc:spChg chg="del">
          <ac:chgData name="Lowri Hart (2205236)" userId="587d6c54-3a09-407b-8c28-317d67c46d64" providerId="ADAL" clId="{73439EA4-895E-A940-B05F-8C69C7479A64}" dt="2025-05-08T13:03:46.373" v="3" actId="478"/>
          <ac:spMkLst>
            <pc:docMk/>
            <pc:sldMk cId="2708356486" sldId="504"/>
            <ac:spMk id="31" creationId="{8D32CBDA-DAC3-AFE2-81EA-B0FEFDBD07D7}"/>
          </ac:spMkLst>
        </pc:spChg>
      </pc:sldChg>
    </pc:docChg>
  </pc:docChgLst>
  <pc:docChgLst>
    <pc:chgData name="Lowri Hart (2205236)" userId="S::2205236@student.uwtsd.ac.uk::587d6c54-3a09-407b-8c28-317d67c46d64" providerId="AD" clId="Web-{3B392F61-910B-4715-0B28-860EC0489CD5}"/>
    <pc:docChg chg="addSld modSld">
      <pc:chgData name="Lowri Hart (2205236)" userId="S::2205236@student.uwtsd.ac.uk::587d6c54-3a09-407b-8c28-317d67c46d64" providerId="AD" clId="Web-{3B392F61-910B-4715-0B28-860EC0489CD5}" dt="2025-05-08T13:55:09.569" v="1"/>
      <pc:docMkLst>
        <pc:docMk/>
      </pc:docMkLst>
      <pc:sldChg chg="delSp new">
        <pc:chgData name="Lowri Hart (2205236)" userId="S::2205236@student.uwtsd.ac.uk::587d6c54-3a09-407b-8c28-317d67c46d64" providerId="AD" clId="Web-{3B392F61-910B-4715-0B28-860EC0489CD5}" dt="2025-05-08T13:55:09.569" v="1"/>
        <pc:sldMkLst>
          <pc:docMk/>
          <pc:sldMk cId="3507496410" sldId="523"/>
        </pc:sldMkLst>
        <pc:spChg chg="del">
          <ac:chgData name="Lowri Hart (2205236)" userId="S::2205236@student.uwtsd.ac.uk::587d6c54-3a09-407b-8c28-317d67c46d64" providerId="AD" clId="Web-{3B392F61-910B-4715-0B28-860EC0489CD5}" dt="2025-05-08T13:55:09.569" v="1"/>
          <ac:spMkLst>
            <pc:docMk/>
            <pc:sldMk cId="3507496410" sldId="523"/>
            <ac:spMk id="3" creationId="{75F47B3E-92C3-9ACB-CDF5-8F34FA20BCC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A6C86A-E696-4915-84A9-365D513683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FA275-E5BD-42D5-86C3-D4A66EF382D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E64D690-2305-4DDB-B34A-8D529F4B0B38}" type="datetime1">
              <a:rPr lang="en-GB" smtClean="0"/>
              <a:t>08/05/2025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08037F-BC33-4B71-9390-1FCCB44C83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7A39EB-596B-48AB-BC3E-069215B7692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BEDFD5B-C328-43D8-A4C7-929BECA31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70135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00227E-D904-4ACF-BB41-330D1E8562D2}" type="datetime1">
              <a:rPr lang="en-GB" smtClean="0"/>
              <a:pPr/>
              <a:t>08/05/2025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F8D0E63-0F6A-47B0-8BD1-6E95B004C87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323284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546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02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72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31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727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924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2250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311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159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159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F8D0E63-0F6A-47B0-8BD1-6E95B004C87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546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33" descr="Tag=AccentColor&#10;Flavor=Light&#10;Target=Fill">
            <a:extLst>
              <a:ext uri="{FF2B5EF4-FFF2-40B4-BE49-F238E27FC236}">
                <a16:creationId xmlns:a16="http://schemas.microsoft.com/office/drawing/2014/main" id="{A4E7DAC5-621F-40E6-ACD2-590570CC84F8}"/>
              </a:ext>
            </a:extLst>
          </p:cNvPr>
          <p:cNvSpPr>
            <a:spLocks noChangeAspect="1"/>
          </p:cNvSpPr>
          <p:nvPr userDrawn="1"/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0" y="960120"/>
            <a:ext cx="7077456" cy="2898648"/>
          </a:xfrm>
        </p:spPr>
        <p:txBody>
          <a:bodyPr rtlCol="0" anchor="b">
            <a:noAutofit/>
          </a:bodyPr>
          <a:lstStyle>
            <a:lvl1pPr algn="ctr">
              <a:defRPr sz="8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3472" y="4535424"/>
            <a:ext cx="6931152" cy="941832"/>
          </a:xfrm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71B7A5D-C918-4744-A5FA-75C904B3B8D4}"/>
              </a:ext>
            </a:extLst>
          </p:cNvPr>
          <p:cNvSpPr/>
          <p:nvPr userDrawn="1"/>
        </p:nvSpPr>
        <p:spPr>
          <a:xfrm>
            <a:off x="3974206" y="411333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568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7CE2522-15B5-4BC5-91A9-523F325A8324}"/>
              </a:ext>
            </a:extLst>
          </p:cNvPr>
          <p:cNvSpPr/>
          <p:nvPr userDrawn="1"/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856" y="649224"/>
            <a:ext cx="4178808" cy="5568696"/>
          </a:xfrm>
        </p:spPr>
        <p:txBody>
          <a:bodyPr rtlCol="0">
            <a:noAutofit/>
          </a:bodyPr>
          <a:lstStyle>
            <a:lvl1pPr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4224" y="1307592"/>
            <a:ext cx="4992624" cy="4251960"/>
          </a:xfrm>
        </p:spPr>
        <p:txBody>
          <a:bodyPr rtlCol="0" anchor="ctr">
            <a:normAutofit/>
          </a:bodyPr>
          <a:lstStyle>
            <a:lvl1pPr marL="0" indent="0">
              <a:buNone/>
              <a:defRPr sz="4400">
                <a:solidFill>
                  <a:schemeClr val="bg1"/>
                </a:solidFill>
              </a:defRPr>
            </a:lvl1pPr>
            <a:lvl2pPr marL="228600">
              <a:defRPr sz="4000">
                <a:solidFill>
                  <a:schemeClr val="bg1"/>
                </a:solidFill>
              </a:defRPr>
            </a:lvl2pPr>
            <a:lvl3pPr marL="457200">
              <a:defRPr sz="36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4224" y="6355080"/>
            <a:ext cx="3200400" cy="365125"/>
          </a:xfrm>
        </p:spPr>
        <p:txBody>
          <a:bodyPr rtlCol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>
                <a:solidFill>
                  <a:schemeClr val="bg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7544" y="6355080"/>
            <a:ext cx="128016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 rtl="0"/>
              <a:t>‹#›</a:t>
            </a:fld>
            <a:endParaRPr lang="en-GB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20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17D0AB67-E176-475C-977C-73640253B9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" y="4361970"/>
            <a:ext cx="4038599" cy="2496030"/>
          </a:xfrm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BE113B-49CB-42B2-AC93-B3DF044078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041336" cy="4193763"/>
          </a:xfrm>
          <a:custGeom>
            <a:avLst/>
            <a:gdLst>
              <a:gd name="connsiteX0" fmla="*/ 0 w 4041336"/>
              <a:gd name="connsiteY0" fmla="*/ 0 h 4193763"/>
              <a:gd name="connsiteX1" fmla="*/ 4019848 w 4041336"/>
              <a:gd name="connsiteY1" fmla="*/ 0 h 4193763"/>
              <a:gd name="connsiteX2" fmla="*/ 4021195 w 4041336"/>
              <a:gd name="connsiteY2" fmla="*/ 11419 h 4193763"/>
              <a:gd name="connsiteX3" fmla="*/ 4037665 w 4041336"/>
              <a:gd name="connsiteY3" fmla="*/ 264364 h 4193763"/>
              <a:gd name="connsiteX4" fmla="*/ 4034118 w 4041336"/>
              <a:gd name="connsiteY4" fmla="*/ 574168 h 4193763"/>
              <a:gd name="connsiteX5" fmla="*/ 4026263 w 4041336"/>
              <a:gd name="connsiteY5" fmla="*/ 838028 h 4193763"/>
              <a:gd name="connsiteX6" fmla="*/ 4026263 w 4041336"/>
              <a:gd name="connsiteY6" fmla="*/ 847166 h 4193763"/>
              <a:gd name="connsiteX7" fmla="*/ 4026263 w 4041336"/>
              <a:gd name="connsiteY7" fmla="*/ 1138186 h 4193763"/>
              <a:gd name="connsiteX8" fmla="*/ 4024109 w 4041336"/>
              <a:gd name="connsiteY8" fmla="*/ 1259137 h 4193763"/>
              <a:gd name="connsiteX9" fmla="*/ 4016887 w 4041336"/>
              <a:gd name="connsiteY9" fmla="*/ 1412960 h 4193763"/>
              <a:gd name="connsiteX10" fmla="*/ 4026263 w 4041336"/>
              <a:gd name="connsiteY10" fmla="*/ 1539116 h 4193763"/>
              <a:gd name="connsiteX11" fmla="*/ 4024869 w 4041336"/>
              <a:gd name="connsiteY11" fmla="*/ 1823155 h 4193763"/>
              <a:gd name="connsiteX12" fmla="*/ 4017014 w 4041336"/>
              <a:gd name="connsiteY12" fmla="*/ 2154154 h 4193763"/>
              <a:gd name="connsiteX13" fmla="*/ 4017014 w 4041336"/>
              <a:gd name="connsiteY13" fmla="*/ 2421948 h 4193763"/>
              <a:gd name="connsiteX14" fmla="*/ 4029684 w 4041336"/>
              <a:gd name="connsiteY14" fmla="*/ 2667279 h 4193763"/>
              <a:gd name="connsiteX15" fmla="*/ 4019421 w 4041336"/>
              <a:gd name="connsiteY15" fmla="*/ 2956268 h 4193763"/>
              <a:gd name="connsiteX16" fmla="*/ 4022082 w 4041336"/>
              <a:gd name="connsiteY16" fmla="*/ 3094480 h 4193763"/>
              <a:gd name="connsiteX17" fmla="*/ 4027656 w 4041336"/>
              <a:gd name="connsiteY17" fmla="*/ 3260614 h 4193763"/>
              <a:gd name="connsiteX18" fmla="*/ 4009412 w 4041336"/>
              <a:gd name="connsiteY18" fmla="*/ 3538181 h 4193763"/>
              <a:gd name="connsiteX19" fmla="*/ 4031711 w 4041336"/>
              <a:gd name="connsiteY19" fmla="*/ 3694923 h 4193763"/>
              <a:gd name="connsiteX20" fmla="*/ 4038425 w 4041336"/>
              <a:gd name="connsiteY20" fmla="*/ 3836308 h 4193763"/>
              <a:gd name="connsiteX21" fmla="*/ 4029810 w 4041336"/>
              <a:gd name="connsiteY21" fmla="*/ 3956245 h 4193763"/>
              <a:gd name="connsiteX22" fmla="*/ 4013847 w 4041336"/>
              <a:gd name="connsiteY22" fmla="*/ 4114764 h 4193763"/>
              <a:gd name="connsiteX23" fmla="*/ 4010970 w 4041336"/>
              <a:gd name="connsiteY23" fmla="*/ 4161894 h 4193763"/>
              <a:gd name="connsiteX24" fmla="*/ 4002764 w 4041336"/>
              <a:gd name="connsiteY24" fmla="*/ 4161042 h 4193763"/>
              <a:gd name="connsiteX25" fmla="*/ 3868108 w 4041336"/>
              <a:gd name="connsiteY25" fmla="*/ 4163980 h 4193763"/>
              <a:gd name="connsiteX26" fmla="*/ 3174741 w 4041336"/>
              <a:gd name="connsiteY26" fmla="*/ 4175341 h 4193763"/>
              <a:gd name="connsiteX27" fmla="*/ 2247906 w 4041336"/>
              <a:gd name="connsiteY27" fmla="*/ 4167376 h 4193763"/>
              <a:gd name="connsiteX28" fmla="*/ 2057934 w 4041336"/>
              <a:gd name="connsiteY28" fmla="*/ 4175733 h 4193763"/>
              <a:gd name="connsiteX29" fmla="*/ 1797729 w 4041336"/>
              <a:gd name="connsiteY29" fmla="*/ 4165547 h 4193763"/>
              <a:gd name="connsiteX30" fmla="*/ 1485458 w 4041336"/>
              <a:gd name="connsiteY30" fmla="*/ 4175995 h 4193763"/>
              <a:gd name="connsiteX31" fmla="*/ 949185 w 4041336"/>
              <a:gd name="connsiteY31" fmla="*/ 4186181 h 4193763"/>
              <a:gd name="connsiteX32" fmla="*/ 357136 w 4041336"/>
              <a:gd name="connsiteY32" fmla="*/ 4175995 h 4193763"/>
              <a:gd name="connsiteX33" fmla="*/ 0 w 4041336"/>
              <a:gd name="connsiteY33" fmla="*/ 4175060 h 4193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4296" y="329184"/>
            <a:ext cx="6894576" cy="1783080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228600">
              <a:defRPr sz="2000"/>
            </a:lvl2pPr>
            <a:lvl3pPr marL="457200">
              <a:defRPr sz="1800"/>
            </a:lvl3pPr>
            <a:lvl4pPr marL="685800">
              <a:defRPr sz="1600"/>
            </a:lvl4pPr>
            <a:lvl5pPr marL="914400"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108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9B1377BC-1A5F-4113-953E-30CA51FC6F91}"/>
              </a:ext>
            </a:extLst>
          </p:cNvPr>
          <p:cNvSpPr/>
          <p:nvPr userDrawn="1"/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13803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CB56F624-1B75-47D6-8B9E-1F3E7840AE13}"/>
              </a:ext>
            </a:extLst>
          </p:cNvPr>
          <p:cNvSpPr>
            <a:spLocks noChangeAspect="1"/>
          </p:cNvSpPr>
          <p:nvPr userDrawn="1"/>
        </p:nvSpPr>
        <p:spPr>
          <a:xfrm>
            <a:off x="807242" y="612648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66544" y="1911096"/>
            <a:ext cx="8055864" cy="2075688"/>
          </a:xfrm>
        </p:spPr>
        <p:txBody>
          <a:bodyPr rtlCol="0" anchor="b"/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EC686F5F-8990-4C72-9CE5-9517854EA994}"/>
              </a:ext>
            </a:extLst>
          </p:cNvPr>
          <p:cNvSpPr/>
          <p:nvPr userDrawn="1"/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BBF36E3-BC05-42D6-BE88-CFA8276D6A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27832" y="4352544"/>
            <a:ext cx="5733288" cy="932688"/>
          </a:xfrm>
        </p:spPr>
        <p:txBody>
          <a:bodyPr rtlCol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915773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125"/>
            <a:ext cx="10515600" cy="1325563"/>
          </a:xfrm>
        </p:spPr>
        <p:txBody>
          <a:bodyPr rtlCol="0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5688"/>
            <a:ext cx="10515600" cy="41056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552069 w 10515600"/>
              <a:gd name="connsiteY1" fmla="*/ 0 h 27432"/>
              <a:gd name="connsiteX2" fmla="*/ 893826 w 10515600"/>
              <a:gd name="connsiteY2" fmla="*/ 0 h 27432"/>
              <a:gd name="connsiteX3" fmla="*/ 1761363 w 10515600"/>
              <a:gd name="connsiteY3" fmla="*/ 0 h 27432"/>
              <a:gd name="connsiteX4" fmla="*/ 2313432 w 10515600"/>
              <a:gd name="connsiteY4" fmla="*/ 0 h 27432"/>
              <a:gd name="connsiteX5" fmla="*/ 2865501 w 10515600"/>
              <a:gd name="connsiteY5" fmla="*/ 0 h 27432"/>
              <a:gd name="connsiteX6" fmla="*/ 3733038 w 10515600"/>
              <a:gd name="connsiteY6" fmla="*/ 0 h 27432"/>
              <a:gd name="connsiteX7" fmla="*/ 4179951 w 10515600"/>
              <a:gd name="connsiteY7" fmla="*/ 0 h 27432"/>
              <a:gd name="connsiteX8" fmla="*/ 5047488 w 10515600"/>
              <a:gd name="connsiteY8" fmla="*/ 0 h 27432"/>
              <a:gd name="connsiteX9" fmla="*/ 5915025 w 10515600"/>
              <a:gd name="connsiteY9" fmla="*/ 0 h 27432"/>
              <a:gd name="connsiteX10" fmla="*/ 6572250 w 10515600"/>
              <a:gd name="connsiteY10" fmla="*/ 0 h 27432"/>
              <a:gd name="connsiteX11" fmla="*/ 7439787 w 10515600"/>
              <a:gd name="connsiteY11" fmla="*/ 0 h 27432"/>
              <a:gd name="connsiteX12" fmla="*/ 7991856 w 10515600"/>
              <a:gd name="connsiteY12" fmla="*/ 0 h 27432"/>
              <a:gd name="connsiteX13" fmla="*/ 8543925 w 10515600"/>
              <a:gd name="connsiteY13" fmla="*/ 0 h 27432"/>
              <a:gd name="connsiteX14" fmla="*/ 9306306 w 10515600"/>
              <a:gd name="connsiteY14" fmla="*/ 0 h 27432"/>
              <a:gd name="connsiteX15" fmla="*/ 9858375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9753219 w 10515600"/>
              <a:gd name="connsiteY18" fmla="*/ 27432 h 27432"/>
              <a:gd name="connsiteX19" fmla="*/ 9411462 w 10515600"/>
              <a:gd name="connsiteY19" fmla="*/ 27432 h 27432"/>
              <a:gd name="connsiteX20" fmla="*/ 8964549 w 10515600"/>
              <a:gd name="connsiteY20" fmla="*/ 27432 h 27432"/>
              <a:gd name="connsiteX21" fmla="*/ 8097012 w 10515600"/>
              <a:gd name="connsiteY21" fmla="*/ 27432 h 27432"/>
              <a:gd name="connsiteX22" fmla="*/ 7439787 w 10515600"/>
              <a:gd name="connsiteY22" fmla="*/ 27432 h 27432"/>
              <a:gd name="connsiteX23" fmla="*/ 6992874 w 10515600"/>
              <a:gd name="connsiteY23" fmla="*/ 27432 h 27432"/>
              <a:gd name="connsiteX24" fmla="*/ 6335649 w 10515600"/>
              <a:gd name="connsiteY24" fmla="*/ 27432 h 27432"/>
              <a:gd name="connsiteX25" fmla="*/ 5993892 w 10515600"/>
              <a:gd name="connsiteY25" fmla="*/ 27432 h 27432"/>
              <a:gd name="connsiteX26" fmla="*/ 5652135 w 10515600"/>
              <a:gd name="connsiteY26" fmla="*/ 27432 h 27432"/>
              <a:gd name="connsiteX27" fmla="*/ 4994910 w 10515600"/>
              <a:gd name="connsiteY27" fmla="*/ 27432 h 27432"/>
              <a:gd name="connsiteX28" fmla="*/ 4547997 w 10515600"/>
              <a:gd name="connsiteY28" fmla="*/ 27432 h 27432"/>
              <a:gd name="connsiteX29" fmla="*/ 3785616 w 10515600"/>
              <a:gd name="connsiteY29" fmla="*/ 27432 h 27432"/>
              <a:gd name="connsiteX30" fmla="*/ 3338703 w 10515600"/>
              <a:gd name="connsiteY30" fmla="*/ 27432 h 27432"/>
              <a:gd name="connsiteX31" fmla="*/ 2576322 w 10515600"/>
              <a:gd name="connsiteY31" fmla="*/ 27432 h 27432"/>
              <a:gd name="connsiteX32" fmla="*/ 2234565 w 10515600"/>
              <a:gd name="connsiteY32" fmla="*/ 27432 h 27432"/>
              <a:gd name="connsiteX33" fmla="*/ 1472184 w 10515600"/>
              <a:gd name="connsiteY33" fmla="*/ 27432 h 27432"/>
              <a:gd name="connsiteX34" fmla="*/ 1025271 w 10515600"/>
              <a:gd name="connsiteY34" fmla="*/ 27432 h 27432"/>
              <a:gd name="connsiteX35" fmla="*/ 683514 w 10515600"/>
              <a:gd name="connsiteY35" fmla="*/ 27432 h 27432"/>
              <a:gd name="connsiteX36" fmla="*/ 0 w 10515600"/>
              <a:gd name="connsiteY36" fmla="*/ 27432 h 27432"/>
              <a:gd name="connsiteX37" fmla="*/ 0 w 10515600"/>
              <a:gd name="connsiteY37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515600" h="27432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noFill/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438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6F9E1DA-21B7-46CB-A98B-FA0C2179E1DE}"/>
              </a:ext>
            </a:extLst>
          </p:cNvPr>
          <p:cNvSpPr/>
          <p:nvPr userDrawn="1"/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932688"/>
            <a:ext cx="9144000" cy="2523744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74AF53-8E5D-4CC4-B341-32DDBD4237D3}"/>
              </a:ext>
            </a:extLst>
          </p:cNvPr>
          <p:cNvSpPr/>
          <p:nvPr userDrawn="1"/>
        </p:nvSpPr>
        <p:spPr>
          <a:xfrm>
            <a:off x="3974206" y="3542284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470D2B-C603-4551-B51F-8216C72B2D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27048" y="3694176"/>
            <a:ext cx="9144000" cy="1627632"/>
          </a:xfrm>
        </p:spPr>
        <p:txBody>
          <a:bodyPr rtlCol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744367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BCD35F50-8168-4166-90C4-6A55BA443EB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32109" y="3063095"/>
            <a:ext cx="1463039" cy="1479810"/>
          </a:xfrm>
          <a:custGeom>
            <a:avLst/>
            <a:gdLst>
              <a:gd name="connsiteX0" fmla="*/ 866622 w 1463039"/>
              <a:gd name="connsiteY0" fmla="*/ 571 h 1479810"/>
              <a:gd name="connsiteX1" fmla="*/ 964706 w 1463039"/>
              <a:gd name="connsiteY1" fmla="*/ 8669 h 1479810"/>
              <a:gd name="connsiteX2" fmla="*/ 1111825 w 1463039"/>
              <a:gd name="connsiteY2" fmla="*/ 8366 h 1479810"/>
              <a:gd name="connsiteX3" fmla="*/ 1290055 w 1463039"/>
              <a:gd name="connsiteY3" fmla="*/ 8730 h 1479810"/>
              <a:gd name="connsiteX4" fmla="*/ 1417397 w 1463039"/>
              <a:gd name="connsiteY4" fmla="*/ 6608 h 1479810"/>
              <a:gd name="connsiteX5" fmla="*/ 1454473 w 1463039"/>
              <a:gd name="connsiteY5" fmla="*/ 5290 h 1479810"/>
              <a:gd name="connsiteX6" fmla="*/ 1449518 w 1463039"/>
              <a:gd name="connsiteY6" fmla="*/ 94305 h 1479810"/>
              <a:gd name="connsiteX7" fmla="*/ 1454054 w 1463039"/>
              <a:gd name="connsiteY7" fmla="*/ 198723 h 1479810"/>
              <a:gd name="connsiteX8" fmla="*/ 1456615 w 1463039"/>
              <a:gd name="connsiteY8" fmla="*/ 391199 h 1479810"/>
              <a:gd name="connsiteX9" fmla="*/ 1452607 w 1463039"/>
              <a:gd name="connsiteY9" fmla="*/ 565102 h 1479810"/>
              <a:gd name="connsiteX10" fmla="*/ 1461012 w 1463039"/>
              <a:gd name="connsiteY10" fmla="*/ 624834 h 1479810"/>
              <a:gd name="connsiteX11" fmla="*/ 1451383 w 1463039"/>
              <a:gd name="connsiteY11" fmla="*/ 907022 h 1479810"/>
              <a:gd name="connsiteX12" fmla="*/ 1452663 w 1463039"/>
              <a:gd name="connsiteY12" fmla="*/ 1009694 h 1479810"/>
              <a:gd name="connsiteX13" fmla="*/ 1456002 w 1463039"/>
              <a:gd name="connsiteY13" fmla="*/ 1096988 h 1479810"/>
              <a:gd name="connsiteX14" fmla="*/ 1453720 w 1463039"/>
              <a:gd name="connsiteY14" fmla="*/ 1174562 h 1479810"/>
              <a:gd name="connsiteX15" fmla="*/ 1461722 w 1463039"/>
              <a:gd name="connsiteY15" fmla="*/ 1280018 h 1479810"/>
              <a:gd name="connsiteX16" fmla="*/ 1463039 w 1463039"/>
              <a:gd name="connsiteY16" fmla="*/ 1330769 h 1479810"/>
              <a:gd name="connsiteX17" fmla="*/ 1463039 w 1463039"/>
              <a:gd name="connsiteY17" fmla="*/ 1433804 h 1479810"/>
              <a:gd name="connsiteX18" fmla="*/ 1458897 w 1463039"/>
              <a:gd name="connsiteY18" fmla="*/ 1471900 h 1479810"/>
              <a:gd name="connsiteX19" fmla="*/ 1458306 w 1463039"/>
              <a:gd name="connsiteY19" fmla="*/ 1476109 h 1479810"/>
              <a:gd name="connsiteX20" fmla="*/ 1456251 w 1463039"/>
              <a:gd name="connsiteY20" fmla="*/ 1476006 h 1479810"/>
              <a:gd name="connsiteX21" fmla="*/ 1358699 w 1463039"/>
              <a:gd name="connsiteY21" fmla="*/ 1478795 h 1479810"/>
              <a:gd name="connsiteX22" fmla="*/ 1337088 w 1463039"/>
              <a:gd name="connsiteY22" fmla="*/ 1479810 h 1479810"/>
              <a:gd name="connsiteX23" fmla="*/ 1199842 w 1463039"/>
              <a:gd name="connsiteY23" fmla="*/ 1479810 h 1479810"/>
              <a:gd name="connsiteX24" fmla="*/ 1178285 w 1463039"/>
              <a:gd name="connsiteY24" fmla="*/ 1478795 h 1479810"/>
              <a:gd name="connsiteX25" fmla="*/ 859950 w 1463039"/>
              <a:gd name="connsiteY25" fmla="*/ 1471898 h 1479810"/>
              <a:gd name="connsiteX26" fmla="*/ 711774 w 1463039"/>
              <a:gd name="connsiteY26" fmla="*/ 1479810 h 1479810"/>
              <a:gd name="connsiteX27" fmla="*/ 637511 w 1463039"/>
              <a:gd name="connsiteY27" fmla="*/ 1479810 h 1479810"/>
              <a:gd name="connsiteX28" fmla="*/ 500700 w 1463039"/>
              <a:gd name="connsiteY28" fmla="*/ 1474455 h 1479810"/>
              <a:gd name="connsiteX29" fmla="*/ 234328 w 1463039"/>
              <a:gd name="connsiteY29" fmla="*/ 1468257 h 1479810"/>
              <a:gd name="connsiteX30" fmla="*/ 183686 w 1463039"/>
              <a:gd name="connsiteY30" fmla="*/ 1476228 h 1479810"/>
              <a:gd name="connsiteX31" fmla="*/ 157756 w 1463039"/>
              <a:gd name="connsiteY31" fmla="*/ 1479810 h 1479810"/>
              <a:gd name="connsiteX32" fmla="*/ 13214 w 1463039"/>
              <a:gd name="connsiteY32" fmla="*/ 1479810 h 1479810"/>
              <a:gd name="connsiteX33" fmla="*/ 15315 w 1463039"/>
              <a:gd name="connsiteY33" fmla="*/ 1462749 h 1479810"/>
              <a:gd name="connsiteX34" fmla="*/ 11891 w 1463039"/>
              <a:gd name="connsiteY34" fmla="*/ 1410409 h 1479810"/>
              <a:gd name="connsiteX35" fmla="*/ 6411 w 1463039"/>
              <a:gd name="connsiteY35" fmla="*/ 1244508 h 1479810"/>
              <a:gd name="connsiteX36" fmla="*/ 6849 w 1463039"/>
              <a:gd name="connsiteY36" fmla="*/ 1119455 h 1479810"/>
              <a:gd name="connsiteX37" fmla="*/ 6849 w 1463039"/>
              <a:gd name="connsiteY37" fmla="*/ 1060773 h 1479810"/>
              <a:gd name="connsiteX38" fmla="*/ 9698 w 1463039"/>
              <a:gd name="connsiteY38" fmla="*/ 982321 h 1479810"/>
              <a:gd name="connsiteX39" fmla="*/ 4219 w 1463039"/>
              <a:gd name="connsiteY39" fmla="*/ 947592 h 1479810"/>
              <a:gd name="connsiteX40" fmla="*/ 6903 w 1463039"/>
              <a:gd name="connsiteY40" fmla="*/ 858680 h 1479810"/>
              <a:gd name="connsiteX41" fmla="*/ 9808 w 1463039"/>
              <a:gd name="connsiteY41" fmla="*/ 755960 h 1479810"/>
              <a:gd name="connsiteX42" fmla="*/ 10247 w 1463039"/>
              <a:gd name="connsiteY42" fmla="*/ 673166 h 1479810"/>
              <a:gd name="connsiteX43" fmla="*/ 11452 w 1463039"/>
              <a:gd name="connsiteY43" fmla="*/ 516733 h 1479810"/>
              <a:gd name="connsiteX44" fmla="*/ 10465 w 1463039"/>
              <a:gd name="connsiteY44" fmla="*/ 425571 h 1479810"/>
              <a:gd name="connsiteX45" fmla="*/ 10465 w 1463039"/>
              <a:gd name="connsiteY45" fmla="*/ 216366 h 1479810"/>
              <a:gd name="connsiteX46" fmla="*/ 10795 w 1463039"/>
              <a:gd name="connsiteY46" fmla="*/ 104023 h 1479810"/>
              <a:gd name="connsiteX47" fmla="*/ 3534 w 1463039"/>
              <a:gd name="connsiteY47" fmla="*/ 20936 h 1479810"/>
              <a:gd name="connsiteX48" fmla="*/ 3924 w 1463039"/>
              <a:gd name="connsiteY48" fmla="*/ 8444 h 1479810"/>
              <a:gd name="connsiteX49" fmla="*/ 72291 w 1463039"/>
              <a:gd name="connsiteY49" fmla="*/ 7146 h 1479810"/>
              <a:gd name="connsiteX50" fmla="*/ 231770 w 1463039"/>
              <a:gd name="connsiteY50" fmla="*/ 4001 h 1479810"/>
              <a:gd name="connsiteX51" fmla="*/ 364602 w 1463039"/>
              <a:gd name="connsiteY51" fmla="*/ 11882 h 1479810"/>
              <a:gd name="connsiteX52" fmla="*/ 768233 w 1463039"/>
              <a:gd name="connsiteY52" fmla="*/ 2061 h 1479810"/>
              <a:gd name="connsiteX53" fmla="*/ 866622 w 1463039"/>
              <a:gd name="connsiteY53" fmla="*/ 571 h 147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463039" h="1479810">
                <a:moveTo>
                  <a:pt x="866622" y="571"/>
                </a:moveTo>
                <a:cubicBezTo>
                  <a:pt x="899405" y="1673"/>
                  <a:pt x="932136" y="4374"/>
                  <a:pt x="964706" y="8669"/>
                </a:cubicBezTo>
                <a:cubicBezTo>
                  <a:pt x="1013529" y="15823"/>
                  <a:pt x="1062766" y="11397"/>
                  <a:pt x="1111825" y="8366"/>
                </a:cubicBezTo>
                <a:cubicBezTo>
                  <a:pt x="1171216" y="4668"/>
                  <a:pt x="1230547" y="2667"/>
                  <a:pt x="1290055" y="8730"/>
                </a:cubicBezTo>
                <a:cubicBezTo>
                  <a:pt x="1332384" y="13094"/>
                  <a:pt x="1374949" y="9033"/>
                  <a:pt x="1417397" y="6608"/>
                </a:cubicBezTo>
                <a:lnTo>
                  <a:pt x="1454473" y="5290"/>
                </a:lnTo>
                <a:lnTo>
                  <a:pt x="1449518" y="94305"/>
                </a:lnTo>
                <a:cubicBezTo>
                  <a:pt x="1449059" y="129134"/>
                  <a:pt x="1450325" y="163951"/>
                  <a:pt x="1454054" y="198723"/>
                </a:cubicBezTo>
                <a:cubicBezTo>
                  <a:pt x="1459999" y="262767"/>
                  <a:pt x="1460856" y="327062"/>
                  <a:pt x="1456615" y="391199"/>
                </a:cubicBezTo>
                <a:cubicBezTo>
                  <a:pt x="1453665" y="449151"/>
                  <a:pt x="1446428" y="507012"/>
                  <a:pt x="1452607" y="565102"/>
                </a:cubicBezTo>
                <a:cubicBezTo>
                  <a:pt x="1454722" y="585089"/>
                  <a:pt x="1459843" y="604710"/>
                  <a:pt x="1461012" y="624834"/>
                </a:cubicBezTo>
                <a:cubicBezTo>
                  <a:pt x="1466578" y="719110"/>
                  <a:pt x="1458229" y="813066"/>
                  <a:pt x="1451383" y="907022"/>
                </a:cubicBezTo>
                <a:cubicBezTo>
                  <a:pt x="1448878" y="941246"/>
                  <a:pt x="1445816" y="975470"/>
                  <a:pt x="1452663" y="1009694"/>
                </a:cubicBezTo>
                <a:cubicBezTo>
                  <a:pt x="1458090" y="1038574"/>
                  <a:pt x="1459209" y="1067889"/>
                  <a:pt x="1456002" y="1096988"/>
                </a:cubicBezTo>
                <a:cubicBezTo>
                  <a:pt x="1452796" y="1122760"/>
                  <a:pt x="1452034" y="1148693"/>
                  <a:pt x="1453720" y="1174562"/>
                </a:cubicBezTo>
                <a:cubicBezTo>
                  <a:pt x="1457199" y="1209699"/>
                  <a:pt x="1459899" y="1244847"/>
                  <a:pt x="1461722" y="1280018"/>
                </a:cubicBezTo>
                <a:lnTo>
                  <a:pt x="1463039" y="1330769"/>
                </a:lnTo>
                <a:lnTo>
                  <a:pt x="1463039" y="1433804"/>
                </a:lnTo>
                <a:lnTo>
                  <a:pt x="1458897" y="1471900"/>
                </a:lnTo>
                <a:lnTo>
                  <a:pt x="1458306" y="1476109"/>
                </a:lnTo>
                <a:lnTo>
                  <a:pt x="1456251" y="1476006"/>
                </a:lnTo>
                <a:cubicBezTo>
                  <a:pt x="1423775" y="1477710"/>
                  <a:pt x="1391236" y="1478252"/>
                  <a:pt x="1358699" y="1478795"/>
                </a:cubicBezTo>
                <a:lnTo>
                  <a:pt x="1337088" y="1479810"/>
                </a:lnTo>
                <a:lnTo>
                  <a:pt x="1199842" y="1479810"/>
                </a:lnTo>
                <a:lnTo>
                  <a:pt x="1178285" y="1478795"/>
                </a:lnTo>
                <a:cubicBezTo>
                  <a:pt x="1072671" y="1461942"/>
                  <a:pt x="965946" y="1459625"/>
                  <a:pt x="859950" y="1471898"/>
                </a:cubicBezTo>
                <a:lnTo>
                  <a:pt x="711774" y="1479810"/>
                </a:lnTo>
                <a:lnTo>
                  <a:pt x="637511" y="1479810"/>
                </a:lnTo>
                <a:lnTo>
                  <a:pt x="500700" y="1474455"/>
                </a:lnTo>
                <a:cubicBezTo>
                  <a:pt x="412071" y="1467172"/>
                  <a:pt x="323261" y="1461748"/>
                  <a:pt x="234328" y="1468257"/>
                </a:cubicBezTo>
                <a:cubicBezTo>
                  <a:pt x="217301" y="1469536"/>
                  <a:pt x="200486" y="1472964"/>
                  <a:pt x="183686" y="1476228"/>
                </a:cubicBezTo>
                <a:lnTo>
                  <a:pt x="157756" y="1479810"/>
                </a:lnTo>
                <a:lnTo>
                  <a:pt x="13214" y="1479810"/>
                </a:lnTo>
                <a:lnTo>
                  <a:pt x="15315" y="1462749"/>
                </a:lnTo>
                <a:cubicBezTo>
                  <a:pt x="16576" y="1445267"/>
                  <a:pt x="16192" y="1427772"/>
                  <a:pt x="11891" y="1410409"/>
                </a:cubicBezTo>
                <a:cubicBezTo>
                  <a:pt x="-1809" y="1355230"/>
                  <a:pt x="931" y="1300104"/>
                  <a:pt x="6411" y="1244508"/>
                </a:cubicBezTo>
                <a:cubicBezTo>
                  <a:pt x="10521" y="1203137"/>
                  <a:pt x="15069" y="1161296"/>
                  <a:pt x="6849" y="1119455"/>
                </a:cubicBezTo>
                <a:cubicBezTo>
                  <a:pt x="3315" y="1100041"/>
                  <a:pt x="3315" y="1080187"/>
                  <a:pt x="6849" y="1060773"/>
                </a:cubicBezTo>
                <a:cubicBezTo>
                  <a:pt x="11123" y="1034622"/>
                  <a:pt x="15178" y="1008733"/>
                  <a:pt x="9698" y="982321"/>
                </a:cubicBezTo>
                <a:cubicBezTo>
                  <a:pt x="7288" y="970815"/>
                  <a:pt x="5480" y="959204"/>
                  <a:pt x="4219" y="947592"/>
                </a:cubicBezTo>
                <a:cubicBezTo>
                  <a:pt x="1709" y="917948"/>
                  <a:pt x="2608" y="888136"/>
                  <a:pt x="6903" y="858680"/>
                </a:cubicBezTo>
                <a:cubicBezTo>
                  <a:pt x="11014" y="824475"/>
                  <a:pt x="4328" y="790061"/>
                  <a:pt x="9808" y="755960"/>
                </a:cubicBezTo>
                <a:cubicBezTo>
                  <a:pt x="13699" y="728497"/>
                  <a:pt x="13847" y="700667"/>
                  <a:pt x="10247" y="673166"/>
                </a:cubicBezTo>
                <a:cubicBezTo>
                  <a:pt x="3769" y="621179"/>
                  <a:pt x="4174" y="568621"/>
                  <a:pt x="11452" y="516733"/>
                </a:cubicBezTo>
                <a:cubicBezTo>
                  <a:pt x="15946" y="486450"/>
                  <a:pt x="18521" y="455279"/>
                  <a:pt x="10465" y="425571"/>
                </a:cubicBezTo>
                <a:cubicBezTo>
                  <a:pt x="-8495" y="355749"/>
                  <a:pt x="2575" y="285822"/>
                  <a:pt x="10465" y="216366"/>
                </a:cubicBezTo>
                <a:cubicBezTo>
                  <a:pt x="15261" y="179065"/>
                  <a:pt x="15370" y="141350"/>
                  <a:pt x="10795" y="104023"/>
                </a:cubicBezTo>
                <a:cubicBezTo>
                  <a:pt x="6734" y="76457"/>
                  <a:pt x="4312" y="48717"/>
                  <a:pt x="3534" y="20936"/>
                </a:cubicBezTo>
                <a:lnTo>
                  <a:pt x="3924" y="8444"/>
                </a:lnTo>
                <a:lnTo>
                  <a:pt x="72291" y="7146"/>
                </a:lnTo>
                <a:cubicBezTo>
                  <a:pt x="125549" y="5562"/>
                  <a:pt x="178727" y="3395"/>
                  <a:pt x="231770" y="4001"/>
                </a:cubicBezTo>
                <a:cubicBezTo>
                  <a:pt x="276048" y="4486"/>
                  <a:pt x="320207" y="13579"/>
                  <a:pt x="364602" y="11882"/>
                </a:cubicBezTo>
                <a:cubicBezTo>
                  <a:pt x="499146" y="6911"/>
                  <a:pt x="633749" y="8548"/>
                  <a:pt x="768233" y="2061"/>
                </a:cubicBezTo>
                <a:cubicBezTo>
                  <a:pt x="801007" y="-37"/>
                  <a:pt x="833840" y="-532"/>
                  <a:pt x="866622" y="571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63C3609-48D8-42DB-AD9E-61699A6F1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101259" y="3064916"/>
            <a:ext cx="1442437" cy="1477990"/>
          </a:xfrm>
          <a:custGeom>
            <a:avLst/>
            <a:gdLst>
              <a:gd name="connsiteX0" fmla="*/ 866623 w 1442437"/>
              <a:gd name="connsiteY0" fmla="*/ 571 h 1477990"/>
              <a:gd name="connsiteX1" fmla="*/ 964707 w 1442437"/>
              <a:gd name="connsiteY1" fmla="*/ 8669 h 1477990"/>
              <a:gd name="connsiteX2" fmla="*/ 1111826 w 1442437"/>
              <a:gd name="connsiteY2" fmla="*/ 8366 h 1477990"/>
              <a:gd name="connsiteX3" fmla="*/ 1290056 w 1442437"/>
              <a:gd name="connsiteY3" fmla="*/ 8730 h 1477990"/>
              <a:gd name="connsiteX4" fmla="*/ 1417398 w 1442437"/>
              <a:gd name="connsiteY4" fmla="*/ 6608 h 1477990"/>
              <a:gd name="connsiteX5" fmla="*/ 1442437 w 1442437"/>
              <a:gd name="connsiteY5" fmla="*/ 5718 h 1477990"/>
              <a:gd name="connsiteX6" fmla="*/ 1442437 w 1442437"/>
              <a:gd name="connsiteY6" fmla="*/ 1476401 h 1477990"/>
              <a:gd name="connsiteX7" fmla="*/ 1386857 w 1442437"/>
              <a:gd name="connsiteY7" fmla="*/ 1477990 h 1477990"/>
              <a:gd name="connsiteX8" fmla="*/ 1169378 w 1442437"/>
              <a:gd name="connsiteY8" fmla="*/ 1477990 h 1477990"/>
              <a:gd name="connsiteX9" fmla="*/ 1019262 w 1442437"/>
              <a:gd name="connsiteY9" fmla="*/ 1464424 h 1477990"/>
              <a:gd name="connsiteX10" fmla="*/ 859951 w 1442437"/>
              <a:gd name="connsiteY10" fmla="*/ 1471898 h 1477990"/>
              <a:gd name="connsiteX11" fmla="*/ 745859 w 1442437"/>
              <a:gd name="connsiteY11" fmla="*/ 1477990 h 1477990"/>
              <a:gd name="connsiteX12" fmla="*/ 591014 w 1442437"/>
              <a:gd name="connsiteY12" fmla="*/ 1477990 h 1477990"/>
              <a:gd name="connsiteX13" fmla="*/ 500701 w 1442437"/>
              <a:gd name="connsiteY13" fmla="*/ 1474455 h 1477990"/>
              <a:gd name="connsiteX14" fmla="*/ 234329 w 1442437"/>
              <a:gd name="connsiteY14" fmla="*/ 1468257 h 1477990"/>
              <a:gd name="connsiteX15" fmla="*/ 183687 w 1442437"/>
              <a:gd name="connsiteY15" fmla="*/ 1476228 h 1477990"/>
              <a:gd name="connsiteX16" fmla="*/ 170933 w 1442437"/>
              <a:gd name="connsiteY16" fmla="*/ 1477990 h 1477990"/>
              <a:gd name="connsiteX17" fmla="*/ 13439 w 1442437"/>
              <a:gd name="connsiteY17" fmla="*/ 1477990 h 1477990"/>
              <a:gd name="connsiteX18" fmla="*/ 15316 w 1442437"/>
              <a:gd name="connsiteY18" fmla="*/ 1462749 h 1477990"/>
              <a:gd name="connsiteX19" fmla="*/ 11892 w 1442437"/>
              <a:gd name="connsiteY19" fmla="*/ 1410409 h 1477990"/>
              <a:gd name="connsiteX20" fmla="*/ 6412 w 1442437"/>
              <a:gd name="connsiteY20" fmla="*/ 1244508 h 1477990"/>
              <a:gd name="connsiteX21" fmla="*/ 6850 w 1442437"/>
              <a:gd name="connsiteY21" fmla="*/ 1119455 h 1477990"/>
              <a:gd name="connsiteX22" fmla="*/ 6850 w 1442437"/>
              <a:gd name="connsiteY22" fmla="*/ 1060773 h 1477990"/>
              <a:gd name="connsiteX23" fmla="*/ 9699 w 1442437"/>
              <a:gd name="connsiteY23" fmla="*/ 982321 h 1477990"/>
              <a:gd name="connsiteX24" fmla="*/ 4220 w 1442437"/>
              <a:gd name="connsiteY24" fmla="*/ 947592 h 1477990"/>
              <a:gd name="connsiteX25" fmla="*/ 6904 w 1442437"/>
              <a:gd name="connsiteY25" fmla="*/ 858680 h 1477990"/>
              <a:gd name="connsiteX26" fmla="*/ 9809 w 1442437"/>
              <a:gd name="connsiteY26" fmla="*/ 755960 h 1477990"/>
              <a:gd name="connsiteX27" fmla="*/ 10248 w 1442437"/>
              <a:gd name="connsiteY27" fmla="*/ 673166 h 1477990"/>
              <a:gd name="connsiteX28" fmla="*/ 11453 w 1442437"/>
              <a:gd name="connsiteY28" fmla="*/ 516733 h 1477990"/>
              <a:gd name="connsiteX29" fmla="*/ 10466 w 1442437"/>
              <a:gd name="connsiteY29" fmla="*/ 425571 h 1477990"/>
              <a:gd name="connsiteX30" fmla="*/ 10466 w 1442437"/>
              <a:gd name="connsiteY30" fmla="*/ 216366 h 1477990"/>
              <a:gd name="connsiteX31" fmla="*/ 10796 w 1442437"/>
              <a:gd name="connsiteY31" fmla="*/ 104023 h 1477990"/>
              <a:gd name="connsiteX32" fmla="*/ 3535 w 1442437"/>
              <a:gd name="connsiteY32" fmla="*/ 20936 h 1477990"/>
              <a:gd name="connsiteX33" fmla="*/ 3925 w 1442437"/>
              <a:gd name="connsiteY33" fmla="*/ 8444 h 1477990"/>
              <a:gd name="connsiteX34" fmla="*/ 72292 w 1442437"/>
              <a:gd name="connsiteY34" fmla="*/ 7146 h 1477990"/>
              <a:gd name="connsiteX35" fmla="*/ 231771 w 1442437"/>
              <a:gd name="connsiteY35" fmla="*/ 4001 h 1477990"/>
              <a:gd name="connsiteX36" fmla="*/ 364603 w 1442437"/>
              <a:gd name="connsiteY36" fmla="*/ 11882 h 1477990"/>
              <a:gd name="connsiteX37" fmla="*/ 768234 w 1442437"/>
              <a:gd name="connsiteY37" fmla="*/ 2061 h 1477990"/>
              <a:gd name="connsiteX38" fmla="*/ 866623 w 1442437"/>
              <a:gd name="connsiteY38" fmla="*/ 571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442437" h="1477990">
                <a:moveTo>
                  <a:pt x="866623" y="571"/>
                </a:moveTo>
                <a:cubicBezTo>
                  <a:pt x="899406" y="1673"/>
                  <a:pt x="932137" y="4374"/>
                  <a:pt x="964707" y="8669"/>
                </a:cubicBezTo>
                <a:cubicBezTo>
                  <a:pt x="1013530" y="15823"/>
                  <a:pt x="1062767" y="11397"/>
                  <a:pt x="1111826" y="8366"/>
                </a:cubicBezTo>
                <a:cubicBezTo>
                  <a:pt x="1171217" y="4668"/>
                  <a:pt x="1230548" y="2667"/>
                  <a:pt x="1290056" y="8730"/>
                </a:cubicBezTo>
                <a:cubicBezTo>
                  <a:pt x="1332385" y="13094"/>
                  <a:pt x="1374950" y="9033"/>
                  <a:pt x="1417398" y="6608"/>
                </a:cubicBezTo>
                <a:lnTo>
                  <a:pt x="1442437" y="5718"/>
                </a:lnTo>
                <a:lnTo>
                  <a:pt x="1442437" y="1476401"/>
                </a:lnTo>
                <a:lnTo>
                  <a:pt x="1386857" y="1477990"/>
                </a:lnTo>
                <a:lnTo>
                  <a:pt x="1169378" y="1477990"/>
                </a:lnTo>
                <a:lnTo>
                  <a:pt x="1019262" y="1464424"/>
                </a:lnTo>
                <a:cubicBezTo>
                  <a:pt x="966129" y="1463273"/>
                  <a:pt x="912949" y="1465762"/>
                  <a:pt x="859951" y="1471898"/>
                </a:cubicBezTo>
                <a:lnTo>
                  <a:pt x="745859" y="1477990"/>
                </a:lnTo>
                <a:lnTo>
                  <a:pt x="591014" y="1477990"/>
                </a:lnTo>
                <a:lnTo>
                  <a:pt x="500701" y="1474455"/>
                </a:lnTo>
                <a:cubicBezTo>
                  <a:pt x="412072" y="1467172"/>
                  <a:pt x="323262" y="1461748"/>
                  <a:pt x="234329" y="1468257"/>
                </a:cubicBezTo>
                <a:cubicBezTo>
                  <a:pt x="217302" y="1469536"/>
                  <a:pt x="200487" y="1472964"/>
                  <a:pt x="183687" y="1476228"/>
                </a:cubicBezTo>
                <a:lnTo>
                  <a:pt x="170933" y="1477990"/>
                </a:lnTo>
                <a:lnTo>
                  <a:pt x="13439" y="1477990"/>
                </a:lnTo>
                <a:lnTo>
                  <a:pt x="15316" y="1462749"/>
                </a:lnTo>
                <a:cubicBezTo>
                  <a:pt x="16577" y="1445267"/>
                  <a:pt x="16193" y="1427772"/>
                  <a:pt x="11892" y="1410409"/>
                </a:cubicBezTo>
                <a:cubicBezTo>
                  <a:pt x="-1808" y="1355230"/>
                  <a:pt x="932" y="1300104"/>
                  <a:pt x="6412" y="1244508"/>
                </a:cubicBezTo>
                <a:cubicBezTo>
                  <a:pt x="10522" y="1203137"/>
                  <a:pt x="15070" y="1161296"/>
                  <a:pt x="6850" y="1119455"/>
                </a:cubicBezTo>
                <a:cubicBezTo>
                  <a:pt x="3316" y="1100041"/>
                  <a:pt x="3316" y="1080187"/>
                  <a:pt x="6850" y="1060773"/>
                </a:cubicBezTo>
                <a:cubicBezTo>
                  <a:pt x="11124" y="1034622"/>
                  <a:pt x="15179" y="1008733"/>
                  <a:pt x="9699" y="982321"/>
                </a:cubicBezTo>
                <a:cubicBezTo>
                  <a:pt x="7289" y="970815"/>
                  <a:pt x="5481" y="959204"/>
                  <a:pt x="4220" y="947592"/>
                </a:cubicBezTo>
                <a:cubicBezTo>
                  <a:pt x="1710" y="917948"/>
                  <a:pt x="2609" y="888136"/>
                  <a:pt x="6904" y="858680"/>
                </a:cubicBezTo>
                <a:cubicBezTo>
                  <a:pt x="11015" y="824475"/>
                  <a:pt x="4329" y="790061"/>
                  <a:pt x="9809" y="755960"/>
                </a:cubicBezTo>
                <a:cubicBezTo>
                  <a:pt x="13700" y="728497"/>
                  <a:pt x="13848" y="700667"/>
                  <a:pt x="10248" y="673166"/>
                </a:cubicBezTo>
                <a:cubicBezTo>
                  <a:pt x="3770" y="621179"/>
                  <a:pt x="4175" y="568621"/>
                  <a:pt x="11453" y="516733"/>
                </a:cubicBezTo>
                <a:cubicBezTo>
                  <a:pt x="15947" y="486450"/>
                  <a:pt x="18522" y="455279"/>
                  <a:pt x="10466" y="425571"/>
                </a:cubicBezTo>
                <a:cubicBezTo>
                  <a:pt x="-8494" y="355749"/>
                  <a:pt x="2576" y="285822"/>
                  <a:pt x="10466" y="216366"/>
                </a:cubicBezTo>
                <a:cubicBezTo>
                  <a:pt x="15262" y="179065"/>
                  <a:pt x="15371" y="141350"/>
                  <a:pt x="10796" y="104023"/>
                </a:cubicBezTo>
                <a:cubicBezTo>
                  <a:pt x="6735" y="76457"/>
                  <a:pt x="4313" y="48717"/>
                  <a:pt x="3535" y="20936"/>
                </a:cubicBezTo>
                <a:lnTo>
                  <a:pt x="3925" y="8444"/>
                </a:lnTo>
                <a:lnTo>
                  <a:pt x="72292" y="7146"/>
                </a:lnTo>
                <a:cubicBezTo>
                  <a:pt x="125550" y="5562"/>
                  <a:pt x="178728" y="3395"/>
                  <a:pt x="231771" y="4001"/>
                </a:cubicBezTo>
                <a:cubicBezTo>
                  <a:pt x="276049" y="4486"/>
                  <a:pt x="320208" y="13579"/>
                  <a:pt x="364603" y="11882"/>
                </a:cubicBezTo>
                <a:cubicBezTo>
                  <a:pt x="499147" y="6911"/>
                  <a:pt x="633750" y="8548"/>
                  <a:pt x="768234" y="2061"/>
                </a:cubicBezTo>
                <a:cubicBezTo>
                  <a:pt x="801008" y="-37"/>
                  <a:pt x="833841" y="-532"/>
                  <a:pt x="866623" y="571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B03F1E7-A2BE-4059-85FC-6546945FA3F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70488" y="3064916"/>
            <a:ext cx="1455507" cy="1477990"/>
          </a:xfrm>
          <a:custGeom>
            <a:avLst/>
            <a:gdLst>
              <a:gd name="connsiteX0" fmla="*/ 100458 w 1455507"/>
              <a:gd name="connsiteY0" fmla="*/ 0 h 1477990"/>
              <a:gd name="connsiteX1" fmla="*/ 258284 w 1455507"/>
              <a:gd name="connsiteY1" fmla="*/ 0 h 1477990"/>
              <a:gd name="connsiteX2" fmla="*/ 290610 w 1455507"/>
              <a:gd name="connsiteY2" fmla="*/ 2318 h 1477990"/>
              <a:gd name="connsiteX3" fmla="*/ 357070 w 1455507"/>
              <a:gd name="connsiteY3" fmla="*/ 5440 h 1477990"/>
              <a:gd name="connsiteX4" fmla="*/ 558908 w 1455507"/>
              <a:gd name="connsiteY4" fmla="*/ 1098 h 1477990"/>
              <a:gd name="connsiteX5" fmla="*/ 599348 w 1455507"/>
              <a:gd name="connsiteY5" fmla="*/ 0 h 1477990"/>
              <a:gd name="connsiteX6" fmla="*/ 930201 w 1455507"/>
              <a:gd name="connsiteY6" fmla="*/ 0 h 1477990"/>
              <a:gd name="connsiteX7" fmla="*/ 957174 w 1455507"/>
              <a:gd name="connsiteY7" fmla="*/ 2227 h 1477990"/>
              <a:gd name="connsiteX8" fmla="*/ 1104293 w 1455507"/>
              <a:gd name="connsiteY8" fmla="*/ 1924 h 1477990"/>
              <a:gd name="connsiteX9" fmla="*/ 1153561 w 1455507"/>
              <a:gd name="connsiteY9" fmla="*/ 0 h 1477990"/>
              <a:gd name="connsiteX10" fmla="*/ 1229432 w 1455507"/>
              <a:gd name="connsiteY10" fmla="*/ 0 h 1477990"/>
              <a:gd name="connsiteX11" fmla="*/ 1282523 w 1455507"/>
              <a:gd name="connsiteY11" fmla="*/ 2288 h 1477990"/>
              <a:gd name="connsiteX12" fmla="*/ 1409865 w 1455507"/>
              <a:gd name="connsiteY12" fmla="*/ 166 h 1477990"/>
              <a:gd name="connsiteX13" fmla="*/ 1414535 w 1455507"/>
              <a:gd name="connsiteY13" fmla="*/ 0 h 1477990"/>
              <a:gd name="connsiteX14" fmla="*/ 1446877 w 1455507"/>
              <a:gd name="connsiteY14" fmla="*/ 0 h 1477990"/>
              <a:gd name="connsiteX15" fmla="*/ 1441986 w 1455507"/>
              <a:gd name="connsiteY15" fmla="*/ 87863 h 1477990"/>
              <a:gd name="connsiteX16" fmla="*/ 1446522 w 1455507"/>
              <a:gd name="connsiteY16" fmla="*/ 192281 h 1477990"/>
              <a:gd name="connsiteX17" fmla="*/ 1449083 w 1455507"/>
              <a:gd name="connsiteY17" fmla="*/ 384757 h 1477990"/>
              <a:gd name="connsiteX18" fmla="*/ 1445075 w 1455507"/>
              <a:gd name="connsiteY18" fmla="*/ 558660 h 1477990"/>
              <a:gd name="connsiteX19" fmla="*/ 1453480 w 1455507"/>
              <a:gd name="connsiteY19" fmla="*/ 618392 h 1477990"/>
              <a:gd name="connsiteX20" fmla="*/ 1443851 w 1455507"/>
              <a:gd name="connsiteY20" fmla="*/ 900580 h 1477990"/>
              <a:gd name="connsiteX21" fmla="*/ 1445131 w 1455507"/>
              <a:gd name="connsiteY21" fmla="*/ 1003252 h 1477990"/>
              <a:gd name="connsiteX22" fmla="*/ 1448470 w 1455507"/>
              <a:gd name="connsiteY22" fmla="*/ 1090546 h 1477990"/>
              <a:gd name="connsiteX23" fmla="*/ 1446188 w 1455507"/>
              <a:gd name="connsiteY23" fmla="*/ 1168120 h 1477990"/>
              <a:gd name="connsiteX24" fmla="*/ 1454190 w 1455507"/>
              <a:gd name="connsiteY24" fmla="*/ 1273576 h 1477990"/>
              <a:gd name="connsiteX25" fmla="*/ 1455507 w 1455507"/>
              <a:gd name="connsiteY25" fmla="*/ 1324327 h 1477990"/>
              <a:gd name="connsiteX26" fmla="*/ 1455507 w 1455507"/>
              <a:gd name="connsiteY26" fmla="*/ 1427362 h 1477990"/>
              <a:gd name="connsiteX27" fmla="*/ 1451365 w 1455507"/>
              <a:gd name="connsiteY27" fmla="*/ 1465458 h 1477990"/>
              <a:gd name="connsiteX28" fmla="*/ 1450774 w 1455507"/>
              <a:gd name="connsiteY28" fmla="*/ 1469667 h 1477990"/>
              <a:gd name="connsiteX29" fmla="*/ 1448719 w 1455507"/>
              <a:gd name="connsiteY29" fmla="*/ 1469564 h 1477990"/>
              <a:gd name="connsiteX30" fmla="*/ 1351167 w 1455507"/>
              <a:gd name="connsiteY30" fmla="*/ 1472353 h 1477990"/>
              <a:gd name="connsiteX31" fmla="*/ 1170753 w 1455507"/>
              <a:gd name="connsiteY31" fmla="*/ 1472353 h 1477990"/>
              <a:gd name="connsiteX32" fmla="*/ 852418 w 1455507"/>
              <a:gd name="connsiteY32" fmla="*/ 1465456 h 1477990"/>
              <a:gd name="connsiteX33" fmla="*/ 493168 w 1455507"/>
              <a:gd name="connsiteY33" fmla="*/ 1468013 h 1477990"/>
              <a:gd name="connsiteX34" fmla="*/ 226796 w 1455507"/>
              <a:gd name="connsiteY34" fmla="*/ 1461815 h 1477990"/>
              <a:gd name="connsiteX35" fmla="*/ 125602 w 1455507"/>
              <a:gd name="connsiteY35" fmla="*/ 1476769 h 1477990"/>
              <a:gd name="connsiteX36" fmla="*/ 5112 w 1455507"/>
              <a:gd name="connsiteY36" fmla="*/ 1477990 h 1477990"/>
              <a:gd name="connsiteX37" fmla="*/ 7783 w 1455507"/>
              <a:gd name="connsiteY37" fmla="*/ 1456307 h 1477990"/>
              <a:gd name="connsiteX38" fmla="*/ 4359 w 1455507"/>
              <a:gd name="connsiteY38" fmla="*/ 1403967 h 1477990"/>
              <a:gd name="connsiteX39" fmla="*/ 295 w 1455507"/>
              <a:gd name="connsiteY39" fmla="*/ 1370091 h 1477990"/>
              <a:gd name="connsiteX40" fmla="*/ 295 w 1455507"/>
              <a:gd name="connsiteY40" fmla="*/ 1219835 h 1477990"/>
              <a:gd name="connsiteX41" fmla="*/ 3722 w 1455507"/>
              <a:gd name="connsiteY41" fmla="*/ 1175716 h 1477990"/>
              <a:gd name="connsiteX42" fmla="*/ 295 w 1455507"/>
              <a:gd name="connsiteY42" fmla="*/ 1126935 h 1477990"/>
              <a:gd name="connsiteX43" fmla="*/ 295 w 1455507"/>
              <a:gd name="connsiteY43" fmla="*/ 1046801 h 1477990"/>
              <a:gd name="connsiteX44" fmla="*/ 4400 w 1455507"/>
              <a:gd name="connsiteY44" fmla="*/ 1015203 h 1477990"/>
              <a:gd name="connsiteX45" fmla="*/ 2166 w 1455507"/>
              <a:gd name="connsiteY45" fmla="*/ 975879 h 1477990"/>
              <a:gd name="connsiteX46" fmla="*/ 295 w 1455507"/>
              <a:gd name="connsiteY46" fmla="*/ 964020 h 1477990"/>
              <a:gd name="connsiteX47" fmla="*/ 295 w 1455507"/>
              <a:gd name="connsiteY47" fmla="*/ 801667 h 1477990"/>
              <a:gd name="connsiteX48" fmla="*/ 310 w 1455507"/>
              <a:gd name="connsiteY48" fmla="*/ 800839 h 1477990"/>
              <a:gd name="connsiteX49" fmla="*/ 2276 w 1455507"/>
              <a:gd name="connsiteY49" fmla="*/ 749518 h 1477990"/>
              <a:gd name="connsiteX50" fmla="*/ 2715 w 1455507"/>
              <a:gd name="connsiteY50" fmla="*/ 666724 h 1477990"/>
              <a:gd name="connsiteX51" fmla="*/ 295 w 1455507"/>
              <a:gd name="connsiteY51" fmla="*/ 625158 h 1477990"/>
              <a:gd name="connsiteX52" fmla="*/ 295 w 1455507"/>
              <a:gd name="connsiteY52" fmla="*/ 559484 h 1477990"/>
              <a:gd name="connsiteX53" fmla="*/ 3920 w 1455507"/>
              <a:gd name="connsiteY53" fmla="*/ 510291 h 1477990"/>
              <a:gd name="connsiteX54" fmla="*/ 2933 w 1455507"/>
              <a:gd name="connsiteY54" fmla="*/ 419129 h 1477990"/>
              <a:gd name="connsiteX55" fmla="*/ 295 w 1455507"/>
              <a:gd name="connsiteY55" fmla="*/ 403959 h 1477990"/>
              <a:gd name="connsiteX56" fmla="*/ 295 w 1455507"/>
              <a:gd name="connsiteY56" fmla="*/ 237294 h 1477990"/>
              <a:gd name="connsiteX57" fmla="*/ 2933 w 1455507"/>
              <a:gd name="connsiteY57" fmla="*/ 209924 h 1477990"/>
              <a:gd name="connsiteX58" fmla="*/ 3263 w 1455507"/>
              <a:gd name="connsiteY58" fmla="*/ 97581 h 1477990"/>
              <a:gd name="connsiteX59" fmla="*/ 295 w 1455507"/>
              <a:gd name="connsiteY59" fmla="*/ 63619 h 1477990"/>
              <a:gd name="connsiteX60" fmla="*/ 295 w 1455507"/>
              <a:gd name="connsiteY60" fmla="*/ 1928 h 1477990"/>
              <a:gd name="connsiteX61" fmla="*/ 64759 w 1455507"/>
              <a:gd name="connsiteY61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455507" h="1477990">
                <a:moveTo>
                  <a:pt x="100458" y="0"/>
                </a:moveTo>
                <a:lnTo>
                  <a:pt x="258284" y="0"/>
                </a:lnTo>
                <a:lnTo>
                  <a:pt x="290610" y="2318"/>
                </a:lnTo>
                <a:cubicBezTo>
                  <a:pt x="312734" y="4440"/>
                  <a:pt x="334873" y="6289"/>
                  <a:pt x="357070" y="5440"/>
                </a:cubicBezTo>
                <a:cubicBezTo>
                  <a:pt x="424342" y="2955"/>
                  <a:pt x="491629" y="2121"/>
                  <a:pt x="558908" y="1098"/>
                </a:cubicBezTo>
                <a:lnTo>
                  <a:pt x="599348" y="0"/>
                </a:lnTo>
                <a:lnTo>
                  <a:pt x="930201" y="0"/>
                </a:lnTo>
                <a:lnTo>
                  <a:pt x="957174" y="2227"/>
                </a:lnTo>
                <a:cubicBezTo>
                  <a:pt x="1005997" y="9381"/>
                  <a:pt x="1055234" y="4955"/>
                  <a:pt x="1104293" y="1924"/>
                </a:cubicBezTo>
                <a:lnTo>
                  <a:pt x="1153561" y="0"/>
                </a:lnTo>
                <a:lnTo>
                  <a:pt x="1229432" y="0"/>
                </a:lnTo>
                <a:lnTo>
                  <a:pt x="1282523" y="2288"/>
                </a:lnTo>
                <a:cubicBezTo>
                  <a:pt x="1324852" y="6652"/>
                  <a:pt x="1367417" y="2591"/>
                  <a:pt x="1409865" y="166"/>
                </a:cubicBezTo>
                <a:lnTo>
                  <a:pt x="1414535" y="0"/>
                </a:lnTo>
                <a:lnTo>
                  <a:pt x="1446877" y="0"/>
                </a:lnTo>
                <a:lnTo>
                  <a:pt x="1441986" y="87863"/>
                </a:lnTo>
                <a:cubicBezTo>
                  <a:pt x="1441527" y="122692"/>
                  <a:pt x="1442793" y="157509"/>
                  <a:pt x="1446522" y="192281"/>
                </a:cubicBezTo>
                <a:cubicBezTo>
                  <a:pt x="1452467" y="256325"/>
                  <a:pt x="1453324" y="320620"/>
                  <a:pt x="1449083" y="384757"/>
                </a:cubicBezTo>
                <a:cubicBezTo>
                  <a:pt x="1446133" y="442709"/>
                  <a:pt x="1438896" y="500570"/>
                  <a:pt x="1445075" y="558660"/>
                </a:cubicBezTo>
                <a:cubicBezTo>
                  <a:pt x="1447190" y="578647"/>
                  <a:pt x="1452311" y="598268"/>
                  <a:pt x="1453480" y="618392"/>
                </a:cubicBezTo>
                <a:cubicBezTo>
                  <a:pt x="1459046" y="712668"/>
                  <a:pt x="1450697" y="806624"/>
                  <a:pt x="1443851" y="900580"/>
                </a:cubicBezTo>
                <a:cubicBezTo>
                  <a:pt x="1441346" y="934804"/>
                  <a:pt x="1438284" y="969028"/>
                  <a:pt x="1445131" y="1003252"/>
                </a:cubicBezTo>
                <a:cubicBezTo>
                  <a:pt x="1450558" y="1032132"/>
                  <a:pt x="1451677" y="1061447"/>
                  <a:pt x="1448470" y="1090546"/>
                </a:cubicBezTo>
                <a:cubicBezTo>
                  <a:pt x="1445264" y="1116318"/>
                  <a:pt x="1444502" y="1142251"/>
                  <a:pt x="1446188" y="1168120"/>
                </a:cubicBezTo>
                <a:cubicBezTo>
                  <a:pt x="1449667" y="1203257"/>
                  <a:pt x="1452367" y="1238405"/>
                  <a:pt x="1454190" y="1273576"/>
                </a:cubicBezTo>
                <a:lnTo>
                  <a:pt x="1455507" y="1324327"/>
                </a:lnTo>
                <a:lnTo>
                  <a:pt x="1455507" y="1427362"/>
                </a:lnTo>
                <a:lnTo>
                  <a:pt x="1451365" y="1465458"/>
                </a:lnTo>
                <a:lnTo>
                  <a:pt x="1450774" y="1469667"/>
                </a:lnTo>
                <a:lnTo>
                  <a:pt x="1448719" y="1469564"/>
                </a:lnTo>
                <a:cubicBezTo>
                  <a:pt x="1416243" y="1471268"/>
                  <a:pt x="1383704" y="1471810"/>
                  <a:pt x="1351167" y="1472353"/>
                </a:cubicBezTo>
                <a:cubicBezTo>
                  <a:pt x="1291009" y="1473360"/>
                  <a:pt x="1230608" y="1482658"/>
                  <a:pt x="1170753" y="1472353"/>
                </a:cubicBezTo>
                <a:cubicBezTo>
                  <a:pt x="1065139" y="1455500"/>
                  <a:pt x="958414" y="1453183"/>
                  <a:pt x="852418" y="1465456"/>
                </a:cubicBezTo>
                <a:cubicBezTo>
                  <a:pt x="732873" y="1477389"/>
                  <a:pt x="612811" y="1478242"/>
                  <a:pt x="493168" y="1468013"/>
                </a:cubicBezTo>
                <a:cubicBezTo>
                  <a:pt x="404539" y="1460730"/>
                  <a:pt x="315729" y="1455306"/>
                  <a:pt x="226796" y="1461815"/>
                </a:cubicBezTo>
                <a:cubicBezTo>
                  <a:pt x="192742" y="1464372"/>
                  <a:pt x="159536" y="1475530"/>
                  <a:pt x="125602" y="1476769"/>
                </a:cubicBezTo>
                <a:lnTo>
                  <a:pt x="5112" y="1477990"/>
                </a:lnTo>
                <a:lnTo>
                  <a:pt x="7783" y="1456307"/>
                </a:lnTo>
                <a:cubicBezTo>
                  <a:pt x="9044" y="1438825"/>
                  <a:pt x="8660" y="1421330"/>
                  <a:pt x="4359" y="1403967"/>
                </a:cubicBezTo>
                <a:lnTo>
                  <a:pt x="295" y="1370091"/>
                </a:lnTo>
                <a:lnTo>
                  <a:pt x="295" y="1219835"/>
                </a:lnTo>
                <a:lnTo>
                  <a:pt x="3722" y="1175716"/>
                </a:lnTo>
                <a:lnTo>
                  <a:pt x="295" y="1126935"/>
                </a:lnTo>
                <a:lnTo>
                  <a:pt x="295" y="1046801"/>
                </a:lnTo>
                <a:lnTo>
                  <a:pt x="4400" y="1015203"/>
                </a:lnTo>
                <a:cubicBezTo>
                  <a:pt x="5263" y="1002160"/>
                  <a:pt x="4906" y="989085"/>
                  <a:pt x="2166" y="975879"/>
                </a:cubicBezTo>
                <a:lnTo>
                  <a:pt x="295" y="964020"/>
                </a:lnTo>
                <a:lnTo>
                  <a:pt x="295" y="801667"/>
                </a:lnTo>
                <a:lnTo>
                  <a:pt x="310" y="800839"/>
                </a:lnTo>
                <a:cubicBezTo>
                  <a:pt x="-163" y="783697"/>
                  <a:pt x="-464" y="766569"/>
                  <a:pt x="2276" y="749518"/>
                </a:cubicBezTo>
                <a:cubicBezTo>
                  <a:pt x="6167" y="722055"/>
                  <a:pt x="6315" y="694225"/>
                  <a:pt x="2715" y="666724"/>
                </a:cubicBezTo>
                <a:lnTo>
                  <a:pt x="295" y="625158"/>
                </a:lnTo>
                <a:lnTo>
                  <a:pt x="295" y="559484"/>
                </a:lnTo>
                <a:lnTo>
                  <a:pt x="3920" y="510291"/>
                </a:lnTo>
                <a:cubicBezTo>
                  <a:pt x="8414" y="480008"/>
                  <a:pt x="10989" y="448837"/>
                  <a:pt x="2933" y="419129"/>
                </a:cubicBezTo>
                <a:lnTo>
                  <a:pt x="295" y="403959"/>
                </a:lnTo>
                <a:lnTo>
                  <a:pt x="295" y="237294"/>
                </a:lnTo>
                <a:lnTo>
                  <a:pt x="2933" y="209924"/>
                </a:lnTo>
                <a:cubicBezTo>
                  <a:pt x="7729" y="172623"/>
                  <a:pt x="7838" y="134908"/>
                  <a:pt x="3263" y="97581"/>
                </a:cubicBezTo>
                <a:lnTo>
                  <a:pt x="295" y="63619"/>
                </a:lnTo>
                <a:lnTo>
                  <a:pt x="295" y="1928"/>
                </a:lnTo>
                <a:lnTo>
                  <a:pt x="64759" y="70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C62C212D-2434-4610-A983-7FC587B517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09627" y="3064916"/>
            <a:ext cx="1447216" cy="1477990"/>
          </a:xfrm>
          <a:custGeom>
            <a:avLst/>
            <a:gdLst>
              <a:gd name="connsiteX0" fmla="*/ 107991 w 1447216"/>
              <a:gd name="connsiteY0" fmla="*/ 0 h 1477990"/>
              <a:gd name="connsiteX1" fmla="*/ 265817 w 1447216"/>
              <a:gd name="connsiteY1" fmla="*/ 0 h 1477990"/>
              <a:gd name="connsiteX2" fmla="*/ 298143 w 1447216"/>
              <a:gd name="connsiteY2" fmla="*/ 2318 h 1477990"/>
              <a:gd name="connsiteX3" fmla="*/ 364603 w 1447216"/>
              <a:gd name="connsiteY3" fmla="*/ 5440 h 1477990"/>
              <a:gd name="connsiteX4" fmla="*/ 566441 w 1447216"/>
              <a:gd name="connsiteY4" fmla="*/ 1098 h 1477990"/>
              <a:gd name="connsiteX5" fmla="*/ 606880 w 1447216"/>
              <a:gd name="connsiteY5" fmla="*/ 0 h 1477990"/>
              <a:gd name="connsiteX6" fmla="*/ 937733 w 1447216"/>
              <a:gd name="connsiteY6" fmla="*/ 0 h 1477990"/>
              <a:gd name="connsiteX7" fmla="*/ 964707 w 1447216"/>
              <a:gd name="connsiteY7" fmla="*/ 2227 h 1477990"/>
              <a:gd name="connsiteX8" fmla="*/ 1111826 w 1447216"/>
              <a:gd name="connsiteY8" fmla="*/ 1924 h 1477990"/>
              <a:gd name="connsiteX9" fmla="*/ 1161094 w 1447216"/>
              <a:gd name="connsiteY9" fmla="*/ 0 h 1477990"/>
              <a:gd name="connsiteX10" fmla="*/ 1236965 w 1447216"/>
              <a:gd name="connsiteY10" fmla="*/ 0 h 1477990"/>
              <a:gd name="connsiteX11" fmla="*/ 1290056 w 1447216"/>
              <a:gd name="connsiteY11" fmla="*/ 2288 h 1477990"/>
              <a:gd name="connsiteX12" fmla="*/ 1417398 w 1447216"/>
              <a:gd name="connsiteY12" fmla="*/ 166 h 1477990"/>
              <a:gd name="connsiteX13" fmla="*/ 1422068 w 1447216"/>
              <a:gd name="connsiteY13" fmla="*/ 0 h 1477990"/>
              <a:gd name="connsiteX14" fmla="*/ 1447216 w 1447216"/>
              <a:gd name="connsiteY14" fmla="*/ 0 h 1477990"/>
              <a:gd name="connsiteX15" fmla="*/ 1447216 w 1447216"/>
              <a:gd name="connsiteY15" fmla="*/ 1469823 h 1477990"/>
              <a:gd name="connsiteX16" fmla="*/ 1358700 w 1447216"/>
              <a:gd name="connsiteY16" fmla="*/ 1472353 h 1477990"/>
              <a:gd name="connsiteX17" fmla="*/ 1178286 w 1447216"/>
              <a:gd name="connsiteY17" fmla="*/ 1472353 h 1477990"/>
              <a:gd name="connsiteX18" fmla="*/ 859951 w 1447216"/>
              <a:gd name="connsiteY18" fmla="*/ 1465456 h 1477990"/>
              <a:gd name="connsiteX19" fmla="*/ 500701 w 1447216"/>
              <a:gd name="connsiteY19" fmla="*/ 1468013 h 1477990"/>
              <a:gd name="connsiteX20" fmla="*/ 234329 w 1447216"/>
              <a:gd name="connsiteY20" fmla="*/ 1461815 h 1477990"/>
              <a:gd name="connsiteX21" fmla="*/ 133135 w 1447216"/>
              <a:gd name="connsiteY21" fmla="*/ 1476769 h 1477990"/>
              <a:gd name="connsiteX22" fmla="*/ 12645 w 1447216"/>
              <a:gd name="connsiteY22" fmla="*/ 1477990 h 1477990"/>
              <a:gd name="connsiteX23" fmla="*/ 15316 w 1447216"/>
              <a:gd name="connsiteY23" fmla="*/ 1456307 h 1477990"/>
              <a:gd name="connsiteX24" fmla="*/ 11892 w 1447216"/>
              <a:gd name="connsiteY24" fmla="*/ 1403967 h 1477990"/>
              <a:gd name="connsiteX25" fmla="*/ 6412 w 1447216"/>
              <a:gd name="connsiteY25" fmla="*/ 1238066 h 1477990"/>
              <a:gd name="connsiteX26" fmla="*/ 6850 w 1447216"/>
              <a:gd name="connsiteY26" fmla="*/ 1113013 h 1477990"/>
              <a:gd name="connsiteX27" fmla="*/ 6850 w 1447216"/>
              <a:gd name="connsiteY27" fmla="*/ 1054331 h 1477990"/>
              <a:gd name="connsiteX28" fmla="*/ 9699 w 1447216"/>
              <a:gd name="connsiteY28" fmla="*/ 975879 h 1477990"/>
              <a:gd name="connsiteX29" fmla="*/ 4220 w 1447216"/>
              <a:gd name="connsiteY29" fmla="*/ 941150 h 1477990"/>
              <a:gd name="connsiteX30" fmla="*/ 6904 w 1447216"/>
              <a:gd name="connsiteY30" fmla="*/ 852238 h 1477990"/>
              <a:gd name="connsiteX31" fmla="*/ 9809 w 1447216"/>
              <a:gd name="connsiteY31" fmla="*/ 749518 h 1477990"/>
              <a:gd name="connsiteX32" fmla="*/ 10248 w 1447216"/>
              <a:gd name="connsiteY32" fmla="*/ 666724 h 1477990"/>
              <a:gd name="connsiteX33" fmla="*/ 11453 w 1447216"/>
              <a:gd name="connsiteY33" fmla="*/ 510291 h 1477990"/>
              <a:gd name="connsiteX34" fmla="*/ 10466 w 1447216"/>
              <a:gd name="connsiteY34" fmla="*/ 419129 h 1477990"/>
              <a:gd name="connsiteX35" fmla="*/ 10466 w 1447216"/>
              <a:gd name="connsiteY35" fmla="*/ 209924 h 1477990"/>
              <a:gd name="connsiteX36" fmla="*/ 10796 w 1447216"/>
              <a:gd name="connsiteY36" fmla="*/ 97581 h 1477990"/>
              <a:gd name="connsiteX37" fmla="*/ 3535 w 1447216"/>
              <a:gd name="connsiteY37" fmla="*/ 14494 h 1477990"/>
              <a:gd name="connsiteX38" fmla="*/ 3925 w 1447216"/>
              <a:gd name="connsiteY38" fmla="*/ 2002 h 1477990"/>
              <a:gd name="connsiteX39" fmla="*/ 72292 w 1447216"/>
              <a:gd name="connsiteY39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47216" h="1477990">
                <a:moveTo>
                  <a:pt x="107991" y="0"/>
                </a:moveTo>
                <a:lnTo>
                  <a:pt x="265817" y="0"/>
                </a:lnTo>
                <a:lnTo>
                  <a:pt x="298143" y="2318"/>
                </a:lnTo>
                <a:cubicBezTo>
                  <a:pt x="320267" y="4440"/>
                  <a:pt x="342406" y="6289"/>
                  <a:pt x="364603" y="5440"/>
                </a:cubicBezTo>
                <a:cubicBezTo>
                  <a:pt x="431875" y="2955"/>
                  <a:pt x="499162" y="2121"/>
                  <a:pt x="566441" y="1098"/>
                </a:cubicBezTo>
                <a:lnTo>
                  <a:pt x="606880" y="0"/>
                </a:lnTo>
                <a:lnTo>
                  <a:pt x="937733" y="0"/>
                </a:lnTo>
                <a:lnTo>
                  <a:pt x="964707" y="2227"/>
                </a:lnTo>
                <a:cubicBezTo>
                  <a:pt x="1013530" y="9381"/>
                  <a:pt x="1062767" y="4955"/>
                  <a:pt x="1111826" y="1924"/>
                </a:cubicBezTo>
                <a:lnTo>
                  <a:pt x="1161094" y="0"/>
                </a:lnTo>
                <a:lnTo>
                  <a:pt x="1236965" y="0"/>
                </a:lnTo>
                <a:lnTo>
                  <a:pt x="1290056" y="2288"/>
                </a:lnTo>
                <a:cubicBezTo>
                  <a:pt x="1332385" y="6652"/>
                  <a:pt x="1374950" y="2591"/>
                  <a:pt x="1417398" y="166"/>
                </a:cubicBezTo>
                <a:lnTo>
                  <a:pt x="1422068" y="0"/>
                </a:lnTo>
                <a:lnTo>
                  <a:pt x="1447216" y="0"/>
                </a:lnTo>
                <a:lnTo>
                  <a:pt x="1447216" y="1469823"/>
                </a:lnTo>
                <a:lnTo>
                  <a:pt x="1358700" y="1472353"/>
                </a:lnTo>
                <a:cubicBezTo>
                  <a:pt x="1298542" y="1473360"/>
                  <a:pt x="1238141" y="1482658"/>
                  <a:pt x="1178286" y="1472353"/>
                </a:cubicBezTo>
                <a:cubicBezTo>
                  <a:pt x="1072672" y="1455500"/>
                  <a:pt x="965947" y="1453183"/>
                  <a:pt x="859951" y="1465456"/>
                </a:cubicBezTo>
                <a:cubicBezTo>
                  <a:pt x="740406" y="1477389"/>
                  <a:pt x="620344" y="1478242"/>
                  <a:pt x="500701" y="1468013"/>
                </a:cubicBezTo>
                <a:cubicBezTo>
                  <a:pt x="412072" y="1460730"/>
                  <a:pt x="323262" y="1455306"/>
                  <a:pt x="234329" y="1461815"/>
                </a:cubicBezTo>
                <a:cubicBezTo>
                  <a:pt x="200275" y="1464372"/>
                  <a:pt x="167069" y="1475530"/>
                  <a:pt x="133135" y="1476769"/>
                </a:cubicBezTo>
                <a:lnTo>
                  <a:pt x="12645" y="1477990"/>
                </a:lnTo>
                <a:lnTo>
                  <a:pt x="15316" y="1456307"/>
                </a:lnTo>
                <a:cubicBezTo>
                  <a:pt x="16577" y="1438825"/>
                  <a:pt x="16193" y="1421330"/>
                  <a:pt x="11892" y="1403967"/>
                </a:cubicBezTo>
                <a:cubicBezTo>
                  <a:pt x="-1808" y="1348788"/>
                  <a:pt x="932" y="1293662"/>
                  <a:pt x="6412" y="1238066"/>
                </a:cubicBezTo>
                <a:cubicBezTo>
                  <a:pt x="10522" y="1196695"/>
                  <a:pt x="15070" y="1154854"/>
                  <a:pt x="6850" y="1113013"/>
                </a:cubicBezTo>
                <a:cubicBezTo>
                  <a:pt x="3316" y="1093599"/>
                  <a:pt x="3316" y="1073745"/>
                  <a:pt x="6850" y="1054331"/>
                </a:cubicBezTo>
                <a:cubicBezTo>
                  <a:pt x="11124" y="1028180"/>
                  <a:pt x="15179" y="1002291"/>
                  <a:pt x="9699" y="975879"/>
                </a:cubicBezTo>
                <a:cubicBezTo>
                  <a:pt x="7289" y="964373"/>
                  <a:pt x="5481" y="952762"/>
                  <a:pt x="4220" y="941150"/>
                </a:cubicBezTo>
                <a:cubicBezTo>
                  <a:pt x="1710" y="911506"/>
                  <a:pt x="2609" y="881694"/>
                  <a:pt x="6904" y="852238"/>
                </a:cubicBezTo>
                <a:cubicBezTo>
                  <a:pt x="11015" y="818033"/>
                  <a:pt x="4329" y="783619"/>
                  <a:pt x="9809" y="749518"/>
                </a:cubicBezTo>
                <a:cubicBezTo>
                  <a:pt x="13700" y="722055"/>
                  <a:pt x="13848" y="694225"/>
                  <a:pt x="10248" y="666724"/>
                </a:cubicBezTo>
                <a:cubicBezTo>
                  <a:pt x="3770" y="614737"/>
                  <a:pt x="4175" y="562179"/>
                  <a:pt x="11453" y="510291"/>
                </a:cubicBezTo>
                <a:cubicBezTo>
                  <a:pt x="15947" y="480008"/>
                  <a:pt x="18522" y="448837"/>
                  <a:pt x="10466" y="419129"/>
                </a:cubicBezTo>
                <a:cubicBezTo>
                  <a:pt x="-8494" y="349307"/>
                  <a:pt x="2576" y="279380"/>
                  <a:pt x="10466" y="209924"/>
                </a:cubicBezTo>
                <a:cubicBezTo>
                  <a:pt x="15262" y="172623"/>
                  <a:pt x="15371" y="134908"/>
                  <a:pt x="10796" y="97581"/>
                </a:cubicBezTo>
                <a:cubicBezTo>
                  <a:pt x="6735" y="70015"/>
                  <a:pt x="4313" y="42275"/>
                  <a:pt x="3535" y="14494"/>
                </a:cubicBezTo>
                <a:lnTo>
                  <a:pt x="3925" y="2002"/>
                </a:lnTo>
                <a:lnTo>
                  <a:pt x="72292" y="70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959C17-53EC-4A48-8276-E73A5CF125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4" y="3058476"/>
            <a:ext cx="1463039" cy="1484431"/>
          </a:xfrm>
          <a:custGeom>
            <a:avLst/>
            <a:gdLst>
              <a:gd name="connsiteX0" fmla="*/ 866623 w 1463039"/>
              <a:gd name="connsiteY0" fmla="*/ 570 h 1484431"/>
              <a:gd name="connsiteX1" fmla="*/ 964707 w 1463039"/>
              <a:gd name="connsiteY1" fmla="*/ 8668 h 1484431"/>
              <a:gd name="connsiteX2" fmla="*/ 1111826 w 1463039"/>
              <a:gd name="connsiteY2" fmla="*/ 8365 h 1484431"/>
              <a:gd name="connsiteX3" fmla="*/ 1290056 w 1463039"/>
              <a:gd name="connsiteY3" fmla="*/ 8729 h 1484431"/>
              <a:gd name="connsiteX4" fmla="*/ 1417398 w 1463039"/>
              <a:gd name="connsiteY4" fmla="*/ 6607 h 1484431"/>
              <a:gd name="connsiteX5" fmla="*/ 1454474 w 1463039"/>
              <a:gd name="connsiteY5" fmla="*/ 5289 h 1484431"/>
              <a:gd name="connsiteX6" fmla="*/ 1449519 w 1463039"/>
              <a:gd name="connsiteY6" fmla="*/ 94304 h 1484431"/>
              <a:gd name="connsiteX7" fmla="*/ 1454055 w 1463039"/>
              <a:gd name="connsiteY7" fmla="*/ 198722 h 1484431"/>
              <a:gd name="connsiteX8" fmla="*/ 1456616 w 1463039"/>
              <a:gd name="connsiteY8" fmla="*/ 391198 h 1484431"/>
              <a:gd name="connsiteX9" fmla="*/ 1452608 w 1463039"/>
              <a:gd name="connsiteY9" fmla="*/ 565101 h 1484431"/>
              <a:gd name="connsiteX10" fmla="*/ 1461013 w 1463039"/>
              <a:gd name="connsiteY10" fmla="*/ 624833 h 1484431"/>
              <a:gd name="connsiteX11" fmla="*/ 1451384 w 1463039"/>
              <a:gd name="connsiteY11" fmla="*/ 907021 h 1484431"/>
              <a:gd name="connsiteX12" fmla="*/ 1452664 w 1463039"/>
              <a:gd name="connsiteY12" fmla="*/ 1009693 h 1484431"/>
              <a:gd name="connsiteX13" fmla="*/ 1456003 w 1463039"/>
              <a:gd name="connsiteY13" fmla="*/ 1096987 h 1484431"/>
              <a:gd name="connsiteX14" fmla="*/ 1453721 w 1463039"/>
              <a:gd name="connsiteY14" fmla="*/ 1174561 h 1484431"/>
              <a:gd name="connsiteX15" fmla="*/ 1461723 w 1463039"/>
              <a:gd name="connsiteY15" fmla="*/ 1280017 h 1484431"/>
              <a:gd name="connsiteX16" fmla="*/ 1463039 w 1463039"/>
              <a:gd name="connsiteY16" fmla="*/ 1330730 h 1484431"/>
              <a:gd name="connsiteX17" fmla="*/ 1463039 w 1463039"/>
              <a:gd name="connsiteY17" fmla="*/ 1433812 h 1484431"/>
              <a:gd name="connsiteX18" fmla="*/ 1458898 w 1463039"/>
              <a:gd name="connsiteY18" fmla="*/ 1471899 h 1484431"/>
              <a:gd name="connsiteX19" fmla="*/ 1458307 w 1463039"/>
              <a:gd name="connsiteY19" fmla="*/ 1476108 h 1484431"/>
              <a:gd name="connsiteX20" fmla="*/ 1456252 w 1463039"/>
              <a:gd name="connsiteY20" fmla="*/ 1476005 h 1484431"/>
              <a:gd name="connsiteX21" fmla="*/ 1358700 w 1463039"/>
              <a:gd name="connsiteY21" fmla="*/ 1478794 h 1484431"/>
              <a:gd name="connsiteX22" fmla="*/ 1178286 w 1463039"/>
              <a:gd name="connsiteY22" fmla="*/ 1478794 h 1484431"/>
              <a:gd name="connsiteX23" fmla="*/ 859951 w 1463039"/>
              <a:gd name="connsiteY23" fmla="*/ 1471897 h 1484431"/>
              <a:gd name="connsiteX24" fmla="*/ 500701 w 1463039"/>
              <a:gd name="connsiteY24" fmla="*/ 1474454 h 1484431"/>
              <a:gd name="connsiteX25" fmla="*/ 234329 w 1463039"/>
              <a:gd name="connsiteY25" fmla="*/ 1468256 h 1484431"/>
              <a:gd name="connsiteX26" fmla="*/ 133135 w 1463039"/>
              <a:gd name="connsiteY26" fmla="*/ 1483210 h 1484431"/>
              <a:gd name="connsiteX27" fmla="*/ 12645 w 1463039"/>
              <a:gd name="connsiteY27" fmla="*/ 1484431 h 1484431"/>
              <a:gd name="connsiteX28" fmla="*/ 15316 w 1463039"/>
              <a:gd name="connsiteY28" fmla="*/ 1462748 h 1484431"/>
              <a:gd name="connsiteX29" fmla="*/ 11892 w 1463039"/>
              <a:gd name="connsiteY29" fmla="*/ 1410408 h 1484431"/>
              <a:gd name="connsiteX30" fmla="*/ 6412 w 1463039"/>
              <a:gd name="connsiteY30" fmla="*/ 1244507 h 1484431"/>
              <a:gd name="connsiteX31" fmla="*/ 6850 w 1463039"/>
              <a:gd name="connsiteY31" fmla="*/ 1119454 h 1484431"/>
              <a:gd name="connsiteX32" fmla="*/ 6850 w 1463039"/>
              <a:gd name="connsiteY32" fmla="*/ 1060772 h 1484431"/>
              <a:gd name="connsiteX33" fmla="*/ 9699 w 1463039"/>
              <a:gd name="connsiteY33" fmla="*/ 982320 h 1484431"/>
              <a:gd name="connsiteX34" fmla="*/ 4220 w 1463039"/>
              <a:gd name="connsiteY34" fmla="*/ 947591 h 1484431"/>
              <a:gd name="connsiteX35" fmla="*/ 6904 w 1463039"/>
              <a:gd name="connsiteY35" fmla="*/ 858679 h 1484431"/>
              <a:gd name="connsiteX36" fmla="*/ 9809 w 1463039"/>
              <a:gd name="connsiteY36" fmla="*/ 755959 h 1484431"/>
              <a:gd name="connsiteX37" fmla="*/ 10248 w 1463039"/>
              <a:gd name="connsiteY37" fmla="*/ 673165 h 1484431"/>
              <a:gd name="connsiteX38" fmla="*/ 11453 w 1463039"/>
              <a:gd name="connsiteY38" fmla="*/ 516732 h 1484431"/>
              <a:gd name="connsiteX39" fmla="*/ 10466 w 1463039"/>
              <a:gd name="connsiteY39" fmla="*/ 425570 h 1484431"/>
              <a:gd name="connsiteX40" fmla="*/ 10466 w 1463039"/>
              <a:gd name="connsiteY40" fmla="*/ 216365 h 1484431"/>
              <a:gd name="connsiteX41" fmla="*/ 10796 w 1463039"/>
              <a:gd name="connsiteY41" fmla="*/ 104022 h 1484431"/>
              <a:gd name="connsiteX42" fmla="*/ 3535 w 1463039"/>
              <a:gd name="connsiteY42" fmla="*/ 20935 h 1484431"/>
              <a:gd name="connsiteX43" fmla="*/ 3925 w 1463039"/>
              <a:gd name="connsiteY43" fmla="*/ 8443 h 1484431"/>
              <a:gd name="connsiteX44" fmla="*/ 72292 w 1463039"/>
              <a:gd name="connsiteY44" fmla="*/ 7145 h 1484431"/>
              <a:gd name="connsiteX45" fmla="*/ 231771 w 1463039"/>
              <a:gd name="connsiteY45" fmla="*/ 4000 h 1484431"/>
              <a:gd name="connsiteX46" fmla="*/ 364603 w 1463039"/>
              <a:gd name="connsiteY46" fmla="*/ 11881 h 1484431"/>
              <a:gd name="connsiteX47" fmla="*/ 768234 w 1463039"/>
              <a:gd name="connsiteY47" fmla="*/ 2060 h 1484431"/>
              <a:gd name="connsiteX48" fmla="*/ 866623 w 1463039"/>
              <a:gd name="connsiteY48" fmla="*/ 570 h 1484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3039" h="1484431">
                <a:moveTo>
                  <a:pt x="866623" y="570"/>
                </a:moveTo>
                <a:cubicBezTo>
                  <a:pt x="899406" y="1672"/>
                  <a:pt x="932137" y="4373"/>
                  <a:pt x="964707" y="8668"/>
                </a:cubicBezTo>
                <a:cubicBezTo>
                  <a:pt x="1013530" y="15822"/>
                  <a:pt x="1062767" y="11396"/>
                  <a:pt x="1111826" y="8365"/>
                </a:cubicBezTo>
                <a:cubicBezTo>
                  <a:pt x="1171217" y="4667"/>
                  <a:pt x="1230548" y="2666"/>
                  <a:pt x="1290056" y="8729"/>
                </a:cubicBezTo>
                <a:cubicBezTo>
                  <a:pt x="1332385" y="13093"/>
                  <a:pt x="1374950" y="9032"/>
                  <a:pt x="1417398" y="6607"/>
                </a:cubicBezTo>
                <a:lnTo>
                  <a:pt x="1454474" y="5289"/>
                </a:lnTo>
                <a:lnTo>
                  <a:pt x="1449519" y="94304"/>
                </a:lnTo>
                <a:cubicBezTo>
                  <a:pt x="1449060" y="129133"/>
                  <a:pt x="1450326" y="163950"/>
                  <a:pt x="1454055" y="198722"/>
                </a:cubicBezTo>
                <a:cubicBezTo>
                  <a:pt x="1460000" y="262766"/>
                  <a:pt x="1460857" y="327061"/>
                  <a:pt x="1456616" y="391198"/>
                </a:cubicBezTo>
                <a:cubicBezTo>
                  <a:pt x="1453666" y="449150"/>
                  <a:pt x="1446429" y="507011"/>
                  <a:pt x="1452608" y="565101"/>
                </a:cubicBezTo>
                <a:cubicBezTo>
                  <a:pt x="1454723" y="585088"/>
                  <a:pt x="1459844" y="604709"/>
                  <a:pt x="1461013" y="624833"/>
                </a:cubicBezTo>
                <a:cubicBezTo>
                  <a:pt x="1466579" y="719109"/>
                  <a:pt x="1458230" y="813065"/>
                  <a:pt x="1451384" y="907021"/>
                </a:cubicBezTo>
                <a:cubicBezTo>
                  <a:pt x="1448879" y="941245"/>
                  <a:pt x="1445817" y="975469"/>
                  <a:pt x="1452664" y="1009693"/>
                </a:cubicBezTo>
                <a:cubicBezTo>
                  <a:pt x="1458091" y="1038573"/>
                  <a:pt x="1459210" y="1067888"/>
                  <a:pt x="1456003" y="1096987"/>
                </a:cubicBezTo>
                <a:cubicBezTo>
                  <a:pt x="1452797" y="1122759"/>
                  <a:pt x="1452035" y="1148692"/>
                  <a:pt x="1453721" y="1174561"/>
                </a:cubicBezTo>
                <a:cubicBezTo>
                  <a:pt x="1457200" y="1209698"/>
                  <a:pt x="1459900" y="1244846"/>
                  <a:pt x="1461723" y="1280017"/>
                </a:cubicBezTo>
                <a:lnTo>
                  <a:pt x="1463039" y="1330730"/>
                </a:lnTo>
                <a:lnTo>
                  <a:pt x="1463039" y="1433812"/>
                </a:lnTo>
                <a:lnTo>
                  <a:pt x="1458898" y="1471899"/>
                </a:lnTo>
                <a:lnTo>
                  <a:pt x="1458307" y="1476108"/>
                </a:lnTo>
                <a:lnTo>
                  <a:pt x="1456252" y="1476005"/>
                </a:lnTo>
                <a:cubicBezTo>
                  <a:pt x="1423776" y="1477709"/>
                  <a:pt x="1391237" y="1478251"/>
                  <a:pt x="1358700" y="1478794"/>
                </a:cubicBezTo>
                <a:cubicBezTo>
                  <a:pt x="1298542" y="1479801"/>
                  <a:pt x="1238141" y="1489099"/>
                  <a:pt x="1178286" y="1478794"/>
                </a:cubicBezTo>
                <a:cubicBezTo>
                  <a:pt x="1072672" y="1461941"/>
                  <a:pt x="965947" y="1459624"/>
                  <a:pt x="859951" y="1471897"/>
                </a:cubicBezTo>
                <a:cubicBezTo>
                  <a:pt x="740406" y="1483830"/>
                  <a:pt x="620344" y="1484683"/>
                  <a:pt x="500701" y="1474454"/>
                </a:cubicBezTo>
                <a:cubicBezTo>
                  <a:pt x="412072" y="1467171"/>
                  <a:pt x="323262" y="1461747"/>
                  <a:pt x="234329" y="1468256"/>
                </a:cubicBezTo>
                <a:cubicBezTo>
                  <a:pt x="200275" y="1470813"/>
                  <a:pt x="167069" y="1481971"/>
                  <a:pt x="133135" y="1483210"/>
                </a:cubicBezTo>
                <a:lnTo>
                  <a:pt x="12645" y="1484431"/>
                </a:lnTo>
                <a:lnTo>
                  <a:pt x="15316" y="1462748"/>
                </a:lnTo>
                <a:cubicBezTo>
                  <a:pt x="16577" y="1445266"/>
                  <a:pt x="16193" y="1427771"/>
                  <a:pt x="11892" y="1410408"/>
                </a:cubicBezTo>
                <a:cubicBezTo>
                  <a:pt x="-1808" y="1355229"/>
                  <a:pt x="932" y="1300103"/>
                  <a:pt x="6412" y="1244507"/>
                </a:cubicBezTo>
                <a:cubicBezTo>
                  <a:pt x="10522" y="1203136"/>
                  <a:pt x="15070" y="1161295"/>
                  <a:pt x="6850" y="1119454"/>
                </a:cubicBezTo>
                <a:cubicBezTo>
                  <a:pt x="3316" y="1100040"/>
                  <a:pt x="3316" y="1080186"/>
                  <a:pt x="6850" y="1060772"/>
                </a:cubicBezTo>
                <a:cubicBezTo>
                  <a:pt x="11124" y="1034621"/>
                  <a:pt x="15179" y="1008732"/>
                  <a:pt x="9699" y="982320"/>
                </a:cubicBezTo>
                <a:cubicBezTo>
                  <a:pt x="7289" y="970814"/>
                  <a:pt x="5481" y="959203"/>
                  <a:pt x="4220" y="947591"/>
                </a:cubicBezTo>
                <a:cubicBezTo>
                  <a:pt x="1710" y="917947"/>
                  <a:pt x="2609" y="888135"/>
                  <a:pt x="6904" y="858679"/>
                </a:cubicBezTo>
                <a:cubicBezTo>
                  <a:pt x="11015" y="824474"/>
                  <a:pt x="4329" y="790060"/>
                  <a:pt x="9809" y="755959"/>
                </a:cubicBezTo>
                <a:cubicBezTo>
                  <a:pt x="13700" y="728496"/>
                  <a:pt x="13848" y="700666"/>
                  <a:pt x="10248" y="673165"/>
                </a:cubicBezTo>
                <a:cubicBezTo>
                  <a:pt x="3770" y="621178"/>
                  <a:pt x="4175" y="568620"/>
                  <a:pt x="11453" y="516732"/>
                </a:cubicBezTo>
                <a:cubicBezTo>
                  <a:pt x="15947" y="486449"/>
                  <a:pt x="18522" y="455278"/>
                  <a:pt x="10466" y="425570"/>
                </a:cubicBezTo>
                <a:cubicBezTo>
                  <a:pt x="-8494" y="355748"/>
                  <a:pt x="2576" y="285821"/>
                  <a:pt x="10466" y="216365"/>
                </a:cubicBezTo>
                <a:cubicBezTo>
                  <a:pt x="15262" y="179064"/>
                  <a:pt x="15371" y="141349"/>
                  <a:pt x="10796" y="104022"/>
                </a:cubicBezTo>
                <a:cubicBezTo>
                  <a:pt x="6735" y="76456"/>
                  <a:pt x="4313" y="48716"/>
                  <a:pt x="3535" y="20935"/>
                </a:cubicBezTo>
                <a:lnTo>
                  <a:pt x="3925" y="8443"/>
                </a:lnTo>
                <a:lnTo>
                  <a:pt x="72292" y="7145"/>
                </a:lnTo>
                <a:cubicBezTo>
                  <a:pt x="125550" y="5561"/>
                  <a:pt x="178728" y="3394"/>
                  <a:pt x="231771" y="4000"/>
                </a:cubicBezTo>
                <a:cubicBezTo>
                  <a:pt x="276049" y="4485"/>
                  <a:pt x="320208" y="13578"/>
                  <a:pt x="364603" y="11881"/>
                </a:cubicBezTo>
                <a:cubicBezTo>
                  <a:pt x="499147" y="6910"/>
                  <a:pt x="633750" y="8547"/>
                  <a:pt x="768234" y="2060"/>
                </a:cubicBezTo>
                <a:cubicBezTo>
                  <a:pt x="801008" y="-38"/>
                  <a:pt x="833841" y="-533"/>
                  <a:pt x="866623" y="57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88952" cy="1325563"/>
          </a:xfrm>
        </p:spPr>
        <p:txBody>
          <a:bodyPr rtlCol="0"/>
          <a:lstStyle>
            <a:lvl1pPr algn="ctr"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9" name="Rectangle 18" descr="Tag=AccentColor&#10;Flavor=Light&#10;Target=FillAndLine">
            <a:extLst>
              <a:ext uri="{FF2B5EF4-FFF2-40B4-BE49-F238E27FC236}">
                <a16:creationId xmlns:a16="http://schemas.microsoft.com/office/drawing/2014/main" id="{2D7984C8-AF4A-4D59-BB2D-72D92F873C0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EC125114-9BE9-4C21-BEC1-81B6851622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4" name="Text Placeholder 32">
            <a:extLst>
              <a:ext uri="{FF2B5EF4-FFF2-40B4-BE49-F238E27FC236}">
                <a16:creationId xmlns:a16="http://schemas.microsoft.com/office/drawing/2014/main" id="{2AB98BFD-4068-4EDA-8DE5-E5D978EDDF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931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5" name="Text Placeholder 32">
            <a:extLst>
              <a:ext uri="{FF2B5EF4-FFF2-40B4-BE49-F238E27FC236}">
                <a16:creationId xmlns:a16="http://schemas.microsoft.com/office/drawing/2014/main" id="{937737FC-57C8-4243-BE91-4E9684B836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3553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6" name="Text Placeholder 32">
            <a:extLst>
              <a:ext uri="{FF2B5EF4-FFF2-40B4-BE49-F238E27FC236}">
                <a16:creationId xmlns:a16="http://schemas.microsoft.com/office/drawing/2014/main" id="{CA78FA67-D083-4763-B647-4554C3C5097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175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  <p:sp>
        <p:nvSpPr>
          <p:cNvPr id="37" name="Text Placeholder 32">
            <a:extLst>
              <a:ext uri="{FF2B5EF4-FFF2-40B4-BE49-F238E27FC236}">
                <a16:creationId xmlns:a16="http://schemas.microsoft.com/office/drawing/2014/main" id="{F1892FE5-DAA3-4902-93EF-46D6565FFB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079736" y="4754880"/>
            <a:ext cx="1481328" cy="740664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Name</a:t>
            </a:r>
          </a:p>
          <a:p>
            <a:pPr lvl="1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18342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Centre Hea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1325880"/>
          </a:xfrm>
        </p:spPr>
        <p:txBody>
          <a:bodyPr rtlCol="0"/>
          <a:lstStyle>
            <a:lvl1pPr algn="ctr"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04288"/>
            <a:ext cx="10515600" cy="38770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83465705-093A-460D-83A5-4A4F3275ADB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8290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04288"/>
            <a:ext cx="5181600" cy="38770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04288"/>
            <a:ext cx="5181600" cy="3877056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23FEB8C5-87FB-41BA-B300-D935D5EEAEC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323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578608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17842"/>
            <a:ext cx="5157787" cy="2572645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578608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617842"/>
            <a:ext cx="5183188" cy="2572645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71408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9224" y="2578608"/>
            <a:ext cx="3200400" cy="711244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" y="3339547"/>
            <a:ext cx="3200400" cy="290063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498848" y="2578608"/>
            <a:ext cx="3200400" cy="71323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3339548"/>
            <a:ext cx="3200400" cy="2850940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42AA5FD4-D71A-436D-B50A-847980623CF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39328" y="2578608"/>
            <a:ext cx="3200400" cy="713232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498877DB-362B-4B53-84A8-D53090240FD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39328" y="3339548"/>
            <a:ext cx="3200400" cy="2850940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759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5429EAB-EC88-4283-9CAC-5C4336D68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63901" y="-1"/>
            <a:ext cx="3928091" cy="4143506"/>
          </a:xfrm>
          <a:custGeom>
            <a:avLst/>
            <a:gdLst>
              <a:gd name="connsiteX0" fmla="*/ 23605 w 3928091"/>
              <a:gd name="connsiteY0" fmla="*/ 0 h 4143506"/>
              <a:gd name="connsiteX1" fmla="*/ 3928091 w 3928091"/>
              <a:gd name="connsiteY1" fmla="*/ 0 h 4143506"/>
              <a:gd name="connsiteX2" fmla="*/ 3928091 w 3928091"/>
              <a:gd name="connsiteY2" fmla="*/ 4125656 h 4143506"/>
              <a:gd name="connsiteX3" fmla="*/ 3780617 w 3928091"/>
              <a:gd name="connsiteY3" fmla="*/ 4131078 h 4143506"/>
              <a:gd name="connsiteX4" fmla="*/ 3281801 w 3928091"/>
              <a:gd name="connsiteY4" fmla="*/ 4125634 h 4143506"/>
              <a:gd name="connsiteX5" fmla="*/ 2622887 w 3928091"/>
              <a:gd name="connsiteY5" fmla="*/ 4130456 h 4143506"/>
              <a:gd name="connsiteX6" fmla="*/ 2169916 w 3928091"/>
              <a:gd name="connsiteY6" fmla="*/ 4111570 h 4143506"/>
              <a:gd name="connsiteX7" fmla="*/ 1705097 w 3928091"/>
              <a:gd name="connsiteY7" fmla="*/ 4140234 h 4143506"/>
              <a:gd name="connsiteX8" fmla="*/ 1364801 w 3928091"/>
              <a:gd name="connsiteY8" fmla="*/ 4124429 h 4143506"/>
              <a:gd name="connsiteX9" fmla="*/ 1123316 w 3928091"/>
              <a:gd name="connsiteY9" fmla="*/ 4121750 h 4143506"/>
              <a:gd name="connsiteX10" fmla="*/ 688243 w 3928091"/>
              <a:gd name="connsiteY10" fmla="*/ 4130323 h 4143506"/>
              <a:gd name="connsiteX11" fmla="*/ 298918 w 3928091"/>
              <a:gd name="connsiteY11" fmla="*/ 4118266 h 4143506"/>
              <a:gd name="connsiteX12" fmla="*/ 105785 w 3928091"/>
              <a:gd name="connsiteY12" fmla="*/ 4130037 h 4143506"/>
              <a:gd name="connsiteX13" fmla="*/ 15503 w 3928091"/>
              <a:gd name="connsiteY13" fmla="*/ 4130462 h 4143506"/>
              <a:gd name="connsiteX14" fmla="*/ 14458 w 3928091"/>
              <a:gd name="connsiteY14" fmla="*/ 4122289 h 4143506"/>
              <a:gd name="connsiteX15" fmla="*/ 346 w 3928091"/>
              <a:gd name="connsiteY15" fmla="*/ 3882149 h 4143506"/>
              <a:gd name="connsiteX16" fmla="*/ 27583 w 3928091"/>
              <a:gd name="connsiteY16" fmla="*/ 3294816 h 4143506"/>
              <a:gd name="connsiteX17" fmla="*/ 21797 w 3928091"/>
              <a:gd name="connsiteY17" fmla="*/ 3078932 h 4143506"/>
              <a:gd name="connsiteX18" fmla="*/ 30264 w 3928091"/>
              <a:gd name="connsiteY18" fmla="*/ 2835999 h 4143506"/>
              <a:gd name="connsiteX19" fmla="*/ 33510 w 3928091"/>
              <a:gd name="connsiteY19" fmla="*/ 2550270 h 4143506"/>
              <a:gd name="connsiteX20" fmla="*/ 9096 w 3928091"/>
              <a:gd name="connsiteY20" fmla="*/ 1764959 h 4143506"/>
              <a:gd name="connsiteX21" fmla="*/ 30406 w 3928091"/>
              <a:gd name="connsiteY21" fmla="*/ 1598729 h 4143506"/>
              <a:gd name="connsiteX22" fmla="*/ 20244 w 3928091"/>
              <a:gd name="connsiteY22" fmla="*/ 1114767 h 4143506"/>
              <a:gd name="connsiteX23" fmla="*/ 26736 w 3928091"/>
              <a:gd name="connsiteY23" fmla="*/ 579120 h 4143506"/>
              <a:gd name="connsiteX24" fmla="*/ 38237 w 3928091"/>
              <a:gd name="connsiteY24" fmla="*/ 288533 h 414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928091" h="4143506">
                <a:moveTo>
                  <a:pt x="23605" y="0"/>
                </a:moveTo>
                <a:lnTo>
                  <a:pt x="3928091" y="0"/>
                </a:lnTo>
                <a:lnTo>
                  <a:pt x="3928091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5853130-EDA3-41D2-A3D5-E39613A79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81029" y="4328340"/>
            <a:ext cx="3910962" cy="2529660"/>
          </a:xfrm>
          <a:custGeom>
            <a:avLst/>
            <a:gdLst>
              <a:gd name="connsiteX0" fmla="*/ 842684 w 3910962"/>
              <a:gd name="connsiteY0" fmla="*/ 662 h 2529660"/>
              <a:gd name="connsiteX1" fmla="*/ 1140350 w 3910962"/>
              <a:gd name="connsiteY1" fmla="*/ 3173 h 2529660"/>
              <a:gd name="connsiteX2" fmla="*/ 1350451 w 3910962"/>
              <a:gd name="connsiteY2" fmla="*/ 29025 h 2529660"/>
              <a:gd name="connsiteX3" fmla="*/ 1903495 w 3910962"/>
              <a:gd name="connsiteY3" fmla="*/ 18310 h 2529660"/>
              <a:gd name="connsiteX4" fmla="*/ 2649374 w 3910962"/>
              <a:gd name="connsiteY4" fmla="*/ 22730 h 2529660"/>
              <a:gd name="connsiteX5" fmla="*/ 3310304 w 3910962"/>
              <a:gd name="connsiteY5" fmla="*/ 10808 h 2529660"/>
              <a:gd name="connsiteX6" fmla="*/ 3684881 w 3910962"/>
              <a:gd name="connsiteY6" fmla="*/ 10808 h 2529660"/>
              <a:gd name="connsiteX7" fmla="*/ 3887420 w 3910962"/>
              <a:gd name="connsiteY7" fmla="*/ 15630 h 2529660"/>
              <a:gd name="connsiteX8" fmla="*/ 3910962 w 3910962"/>
              <a:gd name="connsiteY8" fmla="*/ 11105 h 2529660"/>
              <a:gd name="connsiteX9" fmla="*/ 3910962 w 3910962"/>
              <a:gd name="connsiteY9" fmla="*/ 2529660 h 2529660"/>
              <a:gd name="connsiteX10" fmla="*/ 6242 w 3910962"/>
              <a:gd name="connsiteY10" fmla="*/ 2529660 h 2529660"/>
              <a:gd name="connsiteX11" fmla="*/ 25280 w 3910962"/>
              <a:gd name="connsiteY11" fmla="*/ 2158134 h 2529660"/>
              <a:gd name="connsiteX12" fmla="*/ 11167 w 3910962"/>
              <a:gd name="connsiteY12" fmla="*/ 1427303 h 2529660"/>
              <a:gd name="connsiteX13" fmla="*/ 3970 w 3910962"/>
              <a:gd name="connsiteY13" fmla="*/ 934453 h 2529660"/>
              <a:gd name="connsiteX14" fmla="*/ 5805 w 3910962"/>
              <a:gd name="connsiteY14" fmla="*/ 380010 h 2529660"/>
              <a:gd name="connsiteX15" fmla="*/ 18506 w 3910962"/>
              <a:gd name="connsiteY15" fmla="*/ 139744 h 2529660"/>
              <a:gd name="connsiteX16" fmla="*/ 19072 w 3910962"/>
              <a:gd name="connsiteY16" fmla="*/ 23791 h 2529660"/>
              <a:gd name="connsiteX17" fmla="*/ 67093 w 3910962"/>
              <a:gd name="connsiteY17" fmla="*/ 27133 h 2529660"/>
              <a:gd name="connsiteX18" fmla="*/ 545085 w 3910962"/>
              <a:gd name="connsiteY18" fmla="*/ 11612 h 2529660"/>
              <a:gd name="connsiteX19" fmla="*/ 842684 w 3910962"/>
              <a:gd name="connsiteY19" fmla="*/ 662 h 2529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910962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62" y="11105"/>
                </a:lnTo>
                <a:lnTo>
                  <a:pt x="3910962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3A9F270A-23C2-4A09-BC7C-5CB160B890C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021992" y="3792430"/>
            <a:ext cx="3041329" cy="3065569"/>
          </a:xfrm>
          <a:custGeom>
            <a:avLst/>
            <a:gdLst>
              <a:gd name="connsiteX0" fmla="*/ 2750933 w 3041329"/>
              <a:gd name="connsiteY0" fmla="*/ 0 h 3065569"/>
              <a:gd name="connsiteX1" fmla="*/ 3041329 w 3041329"/>
              <a:gd name="connsiteY1" fmla="*/ 10946 h 3065569"/>
              <a:gd name="connsiteX2" fmla="*/ 3041329 w 3041329"/>
              <a:gd name="connsiteY2" fmla="*/ 175882 h 3065569"/>
              <a:gd name="connsiteX3" fmla="*/ 3034394 w 3041329"/>
              <a:gd name="connsiteY3" fmla="*/ 266109 h 3065569"/>
              <a:gd name="connsiteX4" fmla="*/ 3037217 w 3041329"/>
              <a:gd name="connsiteY4" fmla="*/ 802010 h 3065569"/>
              <a:gd name="connsiteX5" fmla="*/ 3025363 w 3041329"/>
              <a:gd name="connsiteY5" fmla="*/ 1170283 h 3065569"/>
              <a:gd name="connsiteX6" fmla="*/ 3020000 w 3041329"/>
              <a:gd name="connsiteY6" fmla="*/ 1316450 h 3065569"/>
              <a:gd name="connsiteX7" fmla="*/ 3014637 w 3041329"/>
              <a:gd name="connsiteY7" fmla="*/ 1344641 h 3065569"/>
              <a:gd name="connsiteX8" fmla="*/ 3014637 w 3041329"/>
              <a:gd name="connsiteY8" fmla="*/ 1357340 h 3065569"/>
              <a:gd name="connsiteX9" fmla="*/ 3021693 w 3041329"/>
              <a:gd name="connsiteY9" fmla="*/ 1384898 h 3065569"/>
              <a:gd name="connsiteX10" fmla="*/ 3029173 w 3041329"/>
              <a:gd name="connsiteY10" fmla="*/ 1911401 h 3065569"/>
              <a:gd name="connsiteX11" fmla="*/ 3039899 w 3041329"/>
              <a:gd name="connsiteY11" fmla="*/ 2395617 h 3065569"/>
              <a:gd name="connsiteX12" fmla="*/ 3041329 w 3041329"/>
              <a:gd name="connsiteY12" fmla="*/ 2446475 h 3065569"/>
              <a:gd name="connsiteX13" fmla="*/ 3041329 w 3041329"/>
              <a:gd name="connsiteY13" fmla="*/ 2649259 h 3065569"/>
              <a:gd name="connsiteX14" fmla="*/ 3040516 w 3041329"/>
              <a:gd name="connsiteY14" fmla="*/ 2683378 h 3065569"/>
              <a:gd name="connsiteX15" fmla="*/ 3029596 w 3041329"/>
              <a:gd name="connsiteY15" fmla="*/ 2971138 h 3065569"/>
              <a:gd name="connsiteX16" fmla="*/ 3031678 w 3041329"/>
              <a:gd name="connsiteY16" fmla="*/ 3022824 h 3065569"/>
              <a:gd name="connsiteX17" fmla="*/ 3034625 w 3041329"/>
              <a:gd name="connsiteY17" fmla="*/ 3065569 h 3065569"/>
              <a:gd name="connsiteX18" fmla="*/ 24938 w 3041329"/>
              <a:gd name="connsiteY18" fmla="*/ 3065569 h 3065569"/>
              <a:gd name="connsiteX19" fmla="*/ 25911 w 3041329"/>
              <a:gd name="connsiteY19" fmla="*/ 3001918 h 3065569"/>
              <a:gd name="connsiteX20" fmla="*/ 38276 w 3041329"/>
              <a:gd name="connsiteY20" fmla="*/ 2918677 h 3065569"/>
              <a:gd name="connsiteX21" fmla="*/ 28835 w 3041329"/>
              <a:gd name="connsiteY21" fmla="*/ 2491295 h 3065569"/>
              <a:gd name="connsiteX22" fmla="*/ 21053 w 3041329"/>
              <a:gd name="connsiteY22" fmla="*/ 2094786 h 3065569"/>
              <a:gd name="connsiteX23" fmla="*/ 16716 w 3041329"/>
              <a:gd name="connsiteY23" fmla="*/ 1719456 h 3065569"/>
              <a:gd name="connsiteX24" fmla="*/ 3192 w 3041329"/>
              <a:gd name="connsiteY24" fmla="*/ 1622752 h 3065569"/>
              <a:gd name="connsiteX25" fmla="*/ 24242 w 3041329"/>
              <a:gd name="connsiteY25" fmla="*/ 1269110 h 3065569"/>
              <a:gd name="connsiteX26" fmla="*/ 24242 w 3041329"/>
              <a:gd name="connsiteY26" fmla="*/ 1044447 h 3065569"/>
              <a:gd name="connsiteX27" fmla="*/ 13654 w 3041329"/>
              <a:gd name="connsiteY27" fmla="*/ 884594 h 3065569"/>
              <a:gd name="connsiteX28" fmla="*/ 23477 w 3041329"/>
              <a:gd name="connsiteY28" fmla="*/ 597929 h 3065569"/>
              <a:gd name="connsiteX29" fmla="*/ 26284 w 3041329"/>
              <a:gd name="connsiteY29" fmla="*/ 408605 h 3065569"/>
              <a:gd name="connsiteX30" fmla="*/ 33300 w 3041329"/>
              <a:gd name="connsiteY30" fmla="*/ 153452 h 3065569"/>
              <a:gd name="connsiteX31" fmla="*/ 16058 w 3041329"/>
              <a:gd name="connsiteY31" fmla="*/ 52511 h 3065569"/>
              <a:gd name="connsiteX32" fmla="*/ 13611 w 3041329"/>
              <a:gd name="connsiteY32" fmla="*/ 10473 h 3065569"/>
              <a:gd name="connsiteX33" fmla="*/ 222689 w 3041329"/>
              <a:gd name="connsiteY33" fmla="*/ 5194 h 3065569"/>
              <a:gd name="connsiteX34" fmla="*/ 988364 w 3041329"/>
              <a:gd name="connsiteY34" fmla="*/ 17002 h 3065569"/>
              <a:gd name="connsiteX35" fmla="*/ 1316477 w 3041329"/>
              <a:gd name="connsiteY35" fmla="*/ 7977 h 3065569"/>
              <a:gd name="connsiteX36" fmla="*/ 1738973 w 3041329"/>
              <a:gd name="connsiteY36" fmla="*/ 11247 h 3065569"/>
              <a:gd name="connsiteX37" fmla="*/ 2438148 w 3041329"/>
              <a:gd name="connsiteY37" fmla="*/ 11247 h 3065569"/>
              <a:gd name="connsiteX38" fmla="*/ 2750933 w 3041329"/>
              <a:gd name="connsiteY38" fmla="*/ 0 h 3065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41329" h="3065569">
                <a:moveTo>
                  <a:pt x="2750933" y="0"/>
                </a:moveTo>
                <a:lnTo>
                  <a:pt x="3041329" y="10946"/>
                </a:lnTo>
                <a:lnTo>
                  <a:pt x="3041329" y="175882"/>
                </a:lnTo>
                <a:lnTo>
                  <a:pt x="3034394" y="266109"/>
                </a:ln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lnTo>
                  <a:pt x="3041329" y="2446475"/>
                </a:lnTo>
                <a:lnTo>
                  <a:pt x="3041329" y="2649259"/>
                </a:lnTo>
                <a:lnTo>
                  <a:pt x="3040516" y="2683378"/>
                </a:lnTo>
                <a:cubicBezTo>
                  <a:pt x="3036759" y="2779288"/>
                  <a:pt x="3031078" y="2875197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69"/>
                </a:lnTo>
                <a:lnTo>
                  <a:pt x="24938" y="3065569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E3DF8F2-18BB-45CB-8A9F-A6F8DED4CE6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27598" y="0"/>
            <a:ext cx="3035794" cy="3597039"/>
          </a:xfrm>
          <a:custGeom>
            <a:avLst/>
            <a:gdLst>
              <a:gd name="connsiteX0" fmla="*/ 19840 w 3035794"/>
              <a:gd name="connsiteY0" fmla="*/ 0 h 3597039"/>
              <a:gd name="connsiteX1" fmla="*/ 3028263 w 3035794"/>
              <a:gd name="connsiteY1" fmla="*/ 0 h 3597039"/>
              <a:gd name="connsiteX2" fmla="*/ 3024697 w 3035794"/>
              <a:gd name="connsiteY2" fmla="*/ 140686 h 3597039"/>
              <a:gd name="connsiteX3" fmla="*/ 3035552 w 3035794"/>
              <a:gd name="connsiteY3" fmla="*/ 655695 h 3597039"/>
              <a:gd name="connsiteX4" fmla="*/ 3017206 w 3035794"/>
              <a:gd name="connsiteY4" fmla="*/ 941424 h 3597039"/>
              <a:gd name="connsiteX5" fmla="*/ 3027314 w 3035794"/>
              <a:gd name="connsiteY5" fmla="*/ 1375590 h 3597039"/>
              <a:gd name="connsiteX6" fmla="*/ 3035723 w 3035794"/>
              <a:gd name="connsiteY6" fmla="*/ 1661758 h 3597039"/>
              <a:gd name="connsiteX7" fmla="*/ 3035723 w 3035794"/>
              <a:gd name="connsiteY7" fmla="*/ 2108768 h 3597039"/>
              <a:gd name="connsiteX8" fmla="*/ 3024686 w 3035794"/>
              <a:gd name="connsiteY8" fmla="*/ 2232285 h 3597039"/>
              <a:gd name="connsiteX9" fmla="*/ 3025391 w 3035794"/>
              <a:gd name="connsiteY9" fmla="*/ 2548746 h 3597039"/>
              <a:gd name="connsiteX10" fmla="*/ 3024544 w 3035794"/>
              <a:gd name="connsiteY10" fmla="*/ 2932131 h 3597039"/>
              <a:gd name="connsiteX11" fmla="*/ 3029484 w 3035794"/>
              <a:gd name="connsiteY11" fmla="*/ 3206050 h 3597039"/>
              <a:gd name="connsiteX12" fmla="*/ 3029484 w 3035794"/>
              <a:gd name="connsiteY12" fmla="*/ 3492287 h 3597039"/>
              <a:gd name="connsiteX13" fmla="*/ 3026528 w 3035794"/>
              <a:gd name="connsiteY13" fmla="*/ 3584038 h 3597039"/>
              <a:gd name="connsiteX14" fmla="*/ 2536033 w 3035794"/>
              <a:gd name="connsiteY14" fmla="*/ 3578457 h 3597039"/>
              <a:gd name="connsiteX15" fmla="*/ 2062105 w 3035794"/>
              <a:gd name="connsiteY15" fmla="*/ 3578457 h 3597039"/>
              <a:gd name="connsiteX16" fmla="*/ 1545736 w 3035794"/>
              <a:gd name="connsiteY16" fmla="*/ 3591536 h 3597039"/>
              <a:gd name="connsiteX17" fmla="*/ 1047737 w 3035794"/>
              <a:gd name="connsiteY17" fmla="*/ 3582381 h 3597039"/>
              <a:gd name="connsiteX18" fmla="*/ 522627 w 3035794"/>
              <a:gd name="connsiteY18" fmla="*/ 3586174 h 3597039"/>
              <a:gd name="connsiteX19" fmla="*/ 179310 w 3035794"/>
              <a:gd name="connsiteY19" fmla="*/ 3582119 h 3597039"/>
              <a:gd name="connsiteX20" fmla="*/ 12768 w 3035794"/>
              <a:gd name="connsiteY20" fmla="*/ 3583434 h 3597039"/>
              <a:gd name="connsiteX21" fmla="*/ 14927 w 3035794"/>
              <a:gd name="connsiteY21" fmla="*/ 3541208 h 3597039"/>
              <a:gd name="connsiteX22" fmla="*/ 15947 w 3035794"/>
              <a:gd name="connsiteY22" fmla="*/ 3236172 h 3597039"/>
              <a:gd name="connsiteX23" fmla="*/ 15947 w 3035794"/>
              <a:gd name="connsiteY23" fmla="*/ 3093031 h 3597039"/>
              <a:gd name="connsiteX24" fmla="*/ 22581 w 3035794"/>
              <a:gd name="connsiteY24" fmla="*/ 2901666 h 3597039"/>
              <a:gd name="connsiteX25" fmla="*/ 9823 w 3035794"/>
              <a:gd name="connsiteY25" fmla="*/ 2816955 h 3597039"/>
              <a:gd name="connsiteX26" fmla="*/ 16074 w 3035794"/>
              <a:gd name="connsiteY26" fmla="*/ 2600075 h 3597039"/>
              <a:gd name="connsiteX27" fmla="*/ 22836 w 3035794"/>
              <a:gd name="connsiteY27" fmla="*/ 2349514 h 3597039"/>
              <a:gd name="connsiteX28" fmla="*/ 23857 w 3035794"/>
              <a:gd name="connsiteY28" fmla="*/ 2147560 h 3597039"/>
              <a:gd name="connsiteX29" fmla="*/ 26663 w 3035794"/>
              <a:gd name="connsiteY29" fmla="*/ 1765978 h 3597039"/>
              <a:gd name="connsiteX30" fmla="*/ 24367 w 3035794"/>
              <a:gd name="connsiteY30" fmla="*/ 1543612 h 3597039"/>
              <a:gd name="connsiteX31" fmla="*/ 24367 w 3035794"/>
              <a:gd name="connsiteY31" fmla="*/ 1033305 h 3597039"/>
              <a:gd name="connsiteX32" fmla="*/ 25133 w 3035794"/>
              <a:gd name="connsiteY32" fmla="*/ 759271 h 3597039"/>
              <a:gd name="connsiteX33" fmla="*/ 14289 w 3035794"/>
              <a:gd name="connsiteY33" fmla="*/ 353321 h 3597039"/>
              <a:gd name="connsiteX34" fmla="*/ 22581 w 3035794"/>
              <a:gd name="connsiteY34" fmla="*/ 20346 h 3597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3035794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2992" y="1086130"/>
                  <a:pt x="3024933" y="1230868"/>
                  <a:pt x="3027314" y="1375590"/>
                </a:cubicBezTo>
                <a:lnTo>
                  <a:pt x="3035723" y="1661758"/>
                </a:lnTo>
                <a:lnTo>
                  <a:pt x="3035723" y="2108768"/>
                </a:lnTo>
                <a:lnTo>
                  <a:pt x="3024686" y="2232285"/>
                </a:ln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2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6" y="429768"/>
            <a:ext cx="3922776" cy="1645920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706624"/>
            <a:ext cx="3931920" cy="338328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3D56BB16-3103-4F61-889C-DDC4E4A678C2}"/>
              </a:ext>
            </a:extLst>
          </p:cNvPr>
          <p:cNvSpPr/>
          <p:nvPr userDrawn="1"/>
        </p:nvSpPr>
        <p:spPr>
          <a:xfrm>
            <a:off x="629328" y="2423160"/>
            <a:ext cx="3877056" cy="27432"/>
          </a:xfrm>
          <a:custGeom>
            <a:avLst/>
            <a:gdLst>
              <a:gd name="connsiteX0" fmla="*/ 0 w 3877056"/>
              <a:gd name="connsiteY0" fmla="*/ 0 h 27432"/>
              <a:gd name="connsiteX1" fmla="*/ 723717 w 3877056"/>
              <a:gd name="connsiteY1" fmla="*/ 0 h 27432"/>
              <a:gd name="connsiteX2" fmla="*/ 1408664 w 3877056"/>
              <a:gd name="connsiteY2" fmla="*/ 0 h 27432"/>
              <a:gd name="connsiteX3" fmla="*/ 2093610 w 3877056"/>
              <a:gd name="connsiteY3" fmla="*/ 0 h 27432"/>
              <a:gd name="connsiteX4" fmla="*/ 2623475 w 3877056"/>
              <a:gd name="connsiteY4" fmla="*/ 0 h 27432"/>
              <a:gd name="connsiteX5" fmla="*/ 3192109 w 3877056"/>
              <a:gd name="connsiteY5" fmla="*/ 0 h 27432"/>
              <a:gd name="connsiteX6" fmla="*/ 3877056 w 3877056"/>
              <a:gd name="connsiteY6" fmla="*/ 0 h 27432"/>
              <a:gd name="connsiteX7" fmla="*/ 3877056 w 3877056"/>
              <a:gd name="connsiteY7" fmla="*/ 27432 h 27432"/>
              <a:gd name="connsiteX8" fmla="*/ 3230880 w 3877056"/>
              <a:gd name="connsiteY8" fmla="*/ 27432 h 27432"/>
              <a:gd name="connsiteX9" fmla="*/ 2701016 w 3877056"/>
              <a:gd name="connsiteY9" fmla="*/ 27432 h 27432"/>
              <a:gd name="connsiteX10" fmla="*/ 2171151 w 3877056"/>
              <a:gd name="connsiteY10" fmla="*/ 27432 h 27432"/>
              <a:gd name="connsiteX11" fmla="*/ 1486205 w 3877056"/>
              <a:gd name="connsiteY11" fmla="*/ 27432 h 27432"/>
              <a:gd name="connsiteX12" fmla="*/ 917570 w 3877056"/>
              <a:gd name="connsiteY12" fmla="*/ 27432 h 27432"/>
              <a:gd name="connsiteX13" fmla="*/ 0 w 3877056"/>
              <a:gd name="connsiteY13" fmla="*/ 27432 h 27432"/>
              <a:gd name="connsiteX14" fmla="*/ 0 w 3877056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77056" h="27432" fill="none" extrusionOk="0">
                <a:moveTo>
                  <a:pt x="0" y="0"/>
                </a:moveTo>
                <a:cubicBezTo>
                  <a:pt x="212376" y="-32836"/>
                  <a:pt x="570944" y="24926"/>
                  <a:pt x="723717" y="0"/>
                </a:cubicBezTo>
                <a:cubicBezTo>
                  <a:pt x="876490" y="-24926"/>
                  <a:pt x="1149502" y="-13047"/>
                  <a:pt x="1408664" y="0"/>
                </a:cubicBezTo>
                <a:cubicBezTo>
                  <a:pt x="1667826" y="13047"/>
                  <a:pt x="1931449" y="-10086"/>
                  <a:pt x="2093610" y="0"/>
                </a:cubicBezTo>
                <a:cubicBezTo>
                  <a:pt x="2255771" y="10086"/>
                  <a:pt x="2364217" y="17704"/>
                  <a:pt x="2623475" y="0"/>
                </a:cubicBezTo>
                <a:cubicBezTo>
                  <a:pt x="2882734" y="-17704"/>
                  <a:pt x="3039913" y="-18191"/>
                  <a:pt x="3192109" y="0"/>
                </a:cubicBezTo>
                <a:cubicBezTo>
                  <a:pt x="3344305" y="18191"/>
                  <a:pt x="3704655" y="9863"/>
                  <a:pt x="3877056" y="0"/>
                </a:cubicBezTo>
                <a:cubicBezTo>
                  <a:pt x="3876099" y="8431"/>
                  <a:pt x="3876707" y="14612"/>
                  <a:pt x="3877056" y="27432"/>
                </a:cubicBezTo>
                <a:cubicBezTo>
                  <a:pt x="3653020" y="26009"/>
                  <a:pt x="3480940" y="44647"/>
                  <a:pt x="3230880" y="27432"/>
                </a:cubicBezTo>
                <a:cubicBezTo>
                  <a:pt x="2980820" y="10217"/>
                  <a:pt x="2872670" y="48866"/>
                  <a:pt x="2701016" y="27432"/>
                </a:cubicBezTo>
                <a:cubicBezTo>
                  <a:pt x="2529362" y="5998"/>
                  <a:pt x="2364157" y="35954"/>
                  <a:pt x="2171151" y="27432"/>
                </a:cubicBezTo>
                <a:cubicBezTo>
                  <a:pt x="1978146" y="18910"/>
                  <a:pt x="1773461" y="38798"/>
                  <a:pt x="1486205" y="27432"/>
                </a:cubicBezTo>
                <a:cubicBezTo>
                  <a:pt x="1198949" y="16066"/>
                  <a:pt x="1139376" y="-574"/>
                  <a:pt x="917570" y="27432"/>
                </a:cubicBezTo>
                <a:cubicBezTo>
                  <a:pt x="695765" y="55438"/>
                  <a:pt x="293344" y="-545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877056" h="27432" stroke="0" extrusionOk="0">
                <a:moveTo>
                  <a:pt x="0" y="0"/>
                </a:moveTo>
                <a:cubicBezTo>
                  <a:pt x="192669" y="-10137"/>
                  <a:pt x="331692" y="-29256"/>
                  <a:pt x="607405" y="0"/>
                </a:cubicBezTo>
                <a:cubicBezTo>
                  <a:pt x="883118" y="29256"/>
                  <a:pt x="907253" y="-6037"/>
                  <a:pt x="1137270" y="0"/>
                </a:cubicBezTo>
                <a:cubicBezTo>
                  <a:pt x="1367288" y="6037"/>
                  <a:pt x="1546023" y="-32212"/>
                  <a:pt x="1860987" y="0"/>
                </a:cubicBezTo>
                <a:cubicBezTo>
                  <a:pt x="2175951" y="32212"/>
                  <a:pt x="2298836" y="29855"/>
                  <a:pt x="2468392" y="0"/>
                </a:cubicBezTo>
                <a:cubicBezTo>
                  <a:pt x="2637949" y="-29855"/>
                  <a:pt x="2790821" y="13504"/>
                  <a:pt x="3075798" y="0"/>
                </a:cubicBezTo>
                <a:cubicBezTo>
                  <a:pt x="3360775" y="-13504"/>
                  <a:pt x="3584812" y="38899"/>
                  <a:pt x="3877056" y="0"/>
                </a:cubicBezTo>
                <a:cubicBezTo>
                  <a:pt x="3875701" y="9524"/>
                  <a:pt x="3875854" y="13975"/>
                  <a:pt x="3877056" y="27432"/>
                </a:cubicBezTo>
                <a:cubicBezTo>
                  <a:pt x="3651600" y="-703"/>
                  <a:pt x="3532844" y="44229"/>
                  <a:pt x="3230880" y="27432"/>
                </a:cubicBezTo>
                <a:cubicBezTo>
                  <a:pt x="2928916" y="10635"/>
                  <a:pt x="2860399" y="20237"/>
                  <a:pt x="2701016" y="27432"/>
                </a:cubicBezTo>
                <a:cubicBezTo>
                  <a:pt x="2541633" y="34627"/>
                  <a:pt x="2238516" y="40277"/>
                  <a:pt x="2054840" y="27432"/>
                </a:cubicBezTo>
                <a:cubicBezTo>
                  <a:pt x="1871164" y="14587"/>
                  <a:pt x="1583795" y="3252"/>
                  <a:pt x="1408664" y="27432"/>
                </a:cubicBezTo>
                <a:cubicBezTo>
                  <a:pt x="1233533" y="51612"/>
                  <a:pt x="956608" y="20984"/>
                  <a:pt x="801258" y="27432"/>
                </a:cubicBezTo>
                <a:cubicBezTo>
                  <a:pt x="645908" y="33880"/>
                  <a:pt x="165566" y="12646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50936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6E9FA88B-AFEE-4852-B85E-7E7C8AF78BFF}"/>
              </a:ext>
            </a:extLst>
          </p:cNvPr>
          <p:cNvSpPr/>
          <p:nvPr userDrawn="1"/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02336"/>
            <a:ext cx="10515600" cy="1344168"/>
          </a:xfrm>
        </p:spPr>
        <p:txBody>
          <a:bodyPr rtlCol="0"/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08AE94-7094-4D70-9812-D22ECD79C7D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706356" y="3511296"/>
            <a:ext cx="731520" cy="731520"/>
          </a:xfrm>
          <a:prstGeom prst="rect">
            <a:avLst/>
          </a:prstGeom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B505429-1B51-4AA8-8307-05F6447493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28716" y="3511296"/>
            <a:ext cx="731520" cy="731520"/>
          </a:xfrm>
          <a:prstGeom prst="rect">
            <a:avLst/>
          </a:prstGeom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3F3360D-2801-410A-A4E5-7AE529A3E3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51076" y="3511296"/>
            <a:ext cx="731520" cy="731520"/>
          </a:xfrm>
          <a:prstGeom prst="rect">
            <a:avLst/>
          </a:prstGeom>
        </p:spPr>
        <p:txBody>
          <a:bodyPr wrap="square" rtlCol="0" anchor="ctr">
            <a:noAutofit/>
          </a:bodyPr>
          <a:lstStyle>
            <a:lvl1pPr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32">
            <a:extLst>
              <a:ext uri="{FF2B5EF4-FFF2-40B4-BE49-F238E27FC236}">
                <a16:creationId xmlns:a16="http://schemas.microsoft.com/office/drawing/2014/main" id="{B745A5D6-A4E0-4308-9600-DE5E1957294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85216" y="4315968"/>
            <a:ext cx="3063240" cy="548640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Presenter Name</a:t>
            </a:r>
          </a:p>
        </p:txBody>
      </p:sp>
      <p:sp>
        <p:nvSpPr>
          <p:cNvPr id="14" name="Text Placeholder 32">
            <a:extLst>
              <a:ext uri="{FF2B5EF4-FFF2-40B4-BE49-F238E27FC236}">
                <a16:creationId xmlns:a16="http://schemas.microsoft.com/office/drawing/2014/main" id="{C3466BB8-D955-4280-BA4D-66F3DC03416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562856" y="4315968"/>
            <a:ext cx="3063240" cy="548640"/>
          </a:xfrm>
        </p:spPr>
        <p:txBody>
          <a:bodyPr rtlCol="0"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Email</a:t>
            </a:r>
          </a:p>
        </p:txBody>
      </p:sp>
      <p:sp>
        <p:nvSpPr>
          <p:cNvPr id="15" name="Text Placeholder 32">
            <a:extLst>
              <a:ext uri="{FF2B5EF4-FFF2-40B4-BE49-F238E27FC236}">
                <a16:creationId xmlns:a16="http://schemas.microsoft.com/office/drawing/2014/main" id="{F829B8DE-3184-4E0A-AAD4-8F27B55DA9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40496" y="4315968"/>
            <a:ext cx="3063240" cy="548640"/>
          </a:xfrm>
        </p:spPr>
        <p:txBody>
          <a:bodyPr rtlCol="0"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 rtl="0"/>
            <a:r>
              <a:rPr lang="en-GB" noProof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2480338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41860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rtlCol="0" anchor="b">
            <a:normAutofit/>
          </a:bodyPr>
          <a:lstStyle>
            <a:lvl1pPr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rtlCol="0"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714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rtlCol="0" anchor="b">
            <a:normAutofit/>
          </a:bodyPr>
          <a:lstStyle>
            <a:lvl1pPr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631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>
                <a:solidFill>
                  <a:schemeClr val="tx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/>
                </a:solidFill>
              </a:defRPr>
            </a:lvl1pPr>
          </a:lstStyle>
          <a:p>
            <a:pPr rtl="0"/>
            <a:fld id="{2C18C1E5-FB55-42F5-BD6D-9CC153FCDBE6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5883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4" r:id="rId5"/>
    <p:sldLayoutId id="2147483751" r:id="rId6"/>
    <p:sldLayoutId id="2147483752" r:id="rId7"/>
    <p:sldLayoutId id="2147483753" r:id="rId8"/>
    <p:sldLayoutId id="2147483724" r:id="rId9"/>
    <p:sldLayoutId id="2147483737" r:id="rId10"/>
    <p:sldLayoutId id="2147483755" r:id="rId11"/>
    <p:sldLayoutId id="2147483754" r:id="rId12"/>
    <p:sldLayoutId id="2147483756" r:id="rId13"/>
    <p:sldLayoutId id="2147483739" r:id="rId14"/>
    <p:sldLayoutId id="2147483740" r:id="rId15"/>
    <p:sldLayoutId id="2147483741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7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XzQ85qp8_Qo?si=E2KpVXO_DESL0ql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Rsh3u_bsGR0?si=mr1cSEW7wbFlzMy_" TargetMode="Externa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1B3DD-35BD-42F7-9AD7-7F3402B26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7272" y="2753062"/>
            <a:ext cx="7077456" cy="2898648"/>
          </a:xfrm>
        </p:spPr>
        <p:txBody>
          <a:bodyPr rtlCol="0"/>
          <a:lstStyle/>
          <a:p>
            <a:pPr rtl="0"/>
            <a:r>
              <a:rPr lang="en-GB"/>
              <a:t>INDP-FINAL</a:t>
            </a:r>
            <a:br>
              <a:rPr lang="en-GB"/>
            </a:br>
            <a:r>
              <a:rPr lang="en-GB"/>
              <a:t>LOWRI HART</a:t>
            </a:r>
            <a:br>
              <a:rPr lang="en-GB"/>
            </a:br>
            <a:r>
              <a:rPr lang="en-GB"/>
              <a:t>2205236</a:t>
            </a:r>
            <a:br>
              <a:rPr lang="en-GB"/>
            </a:br>
            <a:r>
              <a:rPr lang="en-GB"/>
              <a:t>BA (HONS)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20D328D-4906-C405-B500-0828F1AEA6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773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4A1D1-DD07-4DD2-A527-4B1F52D6A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8896" y="428095"/>
            <a:ext cx="4178808" cy="5568696"/>
          </a:xfrm>
        </p:spPr>
        <p:txBody>
          <a:bodyPr rtlCol="0"/>
          <a:lstStyle/>
          <a:p>
            <a:pPr rtl="0"/>
            <a:r>
              <a:rPr lang="en-GB">
                <a:latin typeface="+mn-lt"/>
              </a:rPr>
              <a:t>Animation: Gladiator battle scene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E18432-CFA9-4F2E-902D-95B380693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C8496-0D63-4559-BFA5-683F57801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7C67152-742C-3CA6-6CE0-4116CC61631A}"/>
              </a:ext>
            </a:extLst>
          </p:cNvPr>
          <p:cNvSpPr txBox="1">
            <a:spLocks/>
          </p:cNvSpPr>
          <p:nvPr/>
        </p:nvSpPr>
        <p:spPr>
          <a:xfrm>
            <a:off x="6364224" y="490350"/>
            <a:ext cx="4178808" cy="55686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DF91D44-AB18-39E6-9FBD-B809E82C1492}"/>
              </a:ext>
            </a:extLst>
          </p:cNvPr>
          <p:cNvSpPr txBox="1">
            <a:spLocks/>
          </p:cNvSpPr>
          <p:nvPr/>
        </p:nvSpPr>
        <p:spPr>
          <a:xfrm>
            <a:off x="2207629" y="428095"/>
            <a:ext cx="4178808" cy="55686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2442842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53F4F-A16A-4B8B-9227-2EB4EFA0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068" y="886968"/>
            <a:ext cx="8055864" cy="2075688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What  will be in my design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74A86E-03A2-92DA-E818-2C698A57A3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48518" y="2962656"/>
            <a:ext cx="5733288" cy="932688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2d styled animation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3D models for background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Sound effects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Colour 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59188D98-4BF0-591B-465E-37FC0E1AE230}"/>
              </a:ext>
            </a:extLst>
          </p:cNvPr>
          <p:cNvSpPr txBox="1">
            <a:spLocks/>
          </p:cNvSpPr>
          <p:nvPr/>
        </p:nvSpPr>
        <p:spPr>
          <a:xfrm>
            <a:off x="4390644" y="2962656"/>
            <a:ext cx="5733288" cy="9326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ctr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Procreate dreams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Maya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Multiple sound effect royalty free websites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900"/>
              <a:t>adobe</a:t>
            </a:r>
          </a:p>
        </p:txBody>
      </p:sp>
    </p:spTree>
    <p:extLst>
      <p:ext uri="{BB962C8B-B14F-4D97-AF65-F5344CB8AC3E}">
        <p14:creationId xmlns:p14="http://schemas.microsoft.com/office/powerpoint/2010/main" val="2201432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DE6EC3-B267-47CD-BA6E-B197B502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B720CA5-4BD9-926F-9390-77D5EAC3FBE5}"/>
              </a:ext>
            </a:extLst>
          </p:cNvPr>
          <p:cNvSpPr txBox="1"/>
          <p:nvPr/>
        </p:nvSpPr>
        <p:spPr>
          <a:xfrm>
            <a:off x="972193" y="826217"/>
            <a:ext cx="2635343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6100"/>
              <a:t>Key Factors</a:t>
            </a:r>
            <a:endParaRPr lang="en-US" sz="61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9D6375-43DD-A9A4-195D-AA1A99257A35}"/>
              </a:ext>
            </a:extLst>
          </p:cNvPr>
          <p:cNvSpPr txBox="1"/>
          <p:nvPr/>
        </p:nvSpPr>
        <p:spPr>
          <a:xfrm>
            <a:off x="972192" y="2291595"/>
            <a:ext cx="375809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500"/>
              <a:t>Intense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500"/>
              <a:t>Powerful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500"/>
              <a:t>Realistic fighting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500"/>
              <a:t>Suspense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500"/>
              <a:t>Action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500"/>
              <a:t>Must have correct anatomy and accurate clothing of time period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679269-89B7-08D4-9D66-622BEA4465DD}"/>
              </a:ext>
            </a:extLst>
          </p:cNvPr>
          <p:cNvSpPr txBox="1"/>
          <p:nvPr/>
        </p:nvSpPr>
        <p:spPr>
          <a:xfrm>
            <a:off x="7529810" y="826216"/>
            <a:ext cx="2635343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6100"/>
              <a:t>Inspiration</a:t>
            </a:r>
            <a:endParaRPr lang="en-US" sz="61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707142-3406-8311-E326-9685AFB639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7840" y="2508450"/>
            <a:ext cx="6065520" cy="319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350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1B02C3-FDE5-B70F-19BB-2E5F2191655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29356" y="2788553"/>
            <a:ext cx="5733288" cy="932688"/>
          </a:xfrm>
        </p:spPr>
        <p:txBody>
          <a:bodyPr>
            <a:noAutofit/>
          </a:bodyPr>
          <a:lstStyle/>
          <a:p>
            <a:r>
              <a:rPr lang="en-GB" sz="8000"/>
              <a:t>&gt;</a:t>
            </a:r>
            <a:endParaRPr lang="en-US" sz="80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0A575B-B737-AE75-C051-9A272D36A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066" y="2107641"/>
            <a:ext cx="5014348" cy="26427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D9410FB-2282-68F2-5E6C-14D0E92FF8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588" y="2032615"/>
            <a:ext cx="4998709" cy="279277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16B06A3D-61AB-D8B0-F3BE-F46E62294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068" y="31953"/>
            <a:ext cx="8055864" cy="2075688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Range</a:t>
            </a:r>
          </a:p>
        </p:txBody>
      </p:sp>
    </p:spTree>
    <p:extLst>
      <p:ext uri="{BB962C8B-B14F-4D97-AF65-F5344CB8AC3E}">
        <p14:creationId xmlns:p14="http://schemas.microsoft.com/office/powerpoint/2010/main" val="1198644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18A52-2F54-9EE9-2445-C9BA05C24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068" y="28112"/>
            <a:ext cx="8055864" cy="2075688"/>
          </a:xfrm>
        </p:spPr>
        <p:txBody>
          <a:bodyPr/>
          <a:lstStyle/>
          <a:p>
            <a:r>
              <a:rPr lang="en-GB"/>
              <a:t>Scene Inspiration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4F5025-3FF7-72F7-CA6C-512870559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10" y="1943740"/>
            <a:ext cx="3547056" cy="23672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B29B1D-FE21-A219-2398-4F2FD9BF17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428" y="4082507"/>
            <a:ext cx="3698813" cy="207568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1EF805F5-5C1D-DFEE-9BFD-CDC8468D5F09}"/>
              </a:ext>
            </a:extLst>
          </p:cNvPr>
          <p:cNvSpPr txBox="1">
            <a:spLocks/>
          </p:cNvSpPr>
          <p:nvPr/>
        </p:nvSpPr>
        <p:spPr>
          <a:xfrm>
            <a:off x="1263210" y="3235702"/>
            <a:ext cx="3414142" cy="10378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/>
              <a:t>Gladiators</a:t>
            </a:r>
            <a:endParaRPr lang="en-US" sz="54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23AD85-A4D0-474A-E049-E115C007A3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2200" y="1192878"/>
            <a:ext cx="1818578" cy="273278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D01982-A2F5-489A-7221-9009253461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148" y="2006819"/>
            <a:ext cx="3097230" cy="159857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9FF38ED5-A3EB-A35B-C3AC-4946F289A4B7}"/>
              </a:ext>
            </a:extLst>
          </p:cNvPr>
          <p:cNvSpPr txBox="1">
            <a:spLocks/>
          </p:cNvSpPr>
          <p:nvPr/>
        </p:nvSpPr>
        <p:spPr>
          <a:xfrm>
            <a:off x="8084418" y="996425"/>
            <a:ext cx="3414142" cy="10378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/>
              <a:t>Troy</a:t>
            </a:r>
            <a:endParaRPr lang="en-US" sz="540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DE1EADCF-5F82-F25D-CFEC-401CE4DC9951}"/>
              </a:ext>
            </a:extLst>
          </p:cNvPr>
          <p:cNvSpPr txBox="1">
            <a:spLocks/>
          </p:cNvSpPr>
          <p:nvPr/>
        </p:nvSpPr>
        <p:spPr>
          <a:xfrm>
            <a:off x="4788148" y="3269066"/>
            <a:ext cx="968008" cy="49076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err="1"/>
              <a:t>3oo</a:t>
            </a:r>
            <a:endParaRPr lang="en-US" sz="540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7AD0321-1A01-0B28-4569-6761E84635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8810" y="3849723"/>
            <a:ext cx="2204197" cy="2609755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8DD8E3C3-C086-D88B-CDD6-EA85EFE80067}"/>
              </a:ext>
            </a:extLst>
          </p:cNvPr>
          <p:cNvSpPr txBox="1">
            <a:spLocks/>
          </p:cNvSpPr>
          <p:nvPr/>
        </p:nvSpPr>
        <p:spPr>
          <a:xfrm>
            <a:off x="8224199" y="5381537"/>
            <a:ext cx="1740266" cy="2719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/>
              <a:t>The Return</a:t>
            </a:r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3888211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1AB31-AB0A-466D-8F3B-887FBDF64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A3822-3DBB-41A6-8C93-47E05C8A7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6C41029-929E-D527-C56F-79F73FCB5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741" y="136525"/>
            <a:ext cx="8055864" cy="2075688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Concept design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FF37A3B-8344-5F67-73EA-0ADC30D8C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7581" y="1528560"/>
            <a:ext cx="2111790" cy="249861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A485CA-D59F-B0F1-889B-AAFA15340B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2584" y="4185648"/>
            <a:ext cx="2947950" cy="23583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24618D9-C077-B0FB-005F-0852D65044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8050" y="1978727"/>
            <a:ext cx="2829788" cy="22638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64068BE-E367-3C2F-70D2-918FFCF0BB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8125" y="1904027"/>
            <a:ext cx="1980287" cy="24788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A2CAC-9AD3-49C5-D57F-FF860D774F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2290" y="4444940"/>
            <a:ext cx="2829788" cy="226383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9DD9356-1708-ECCF-12E1-181C5EA2CB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112" y="4419862"/>
            <a:ext cx="2648813" cy="21190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101B5D2-6DBE-037E-1D41-D4BEE18AC1D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3975" y="2060639"/>
            <a:ext cx="3326987" cy="2324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648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683CD-059C-4A3C-8337-1053A066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25270" y="-1125347"/>
            <a:ext cx="9144000" cy="2523744"/>
          </a:xfrm>
        </p:spPr>
        <p:txBody>
          <a:bodyPr rtlCol="0">
            <a:normAutofit/>
          </a:bodyPr>
          <a:lstStyle/>
          <a:p>
            <a:pPr rtl="0"/>
            <a:r>
              <a:rPr lang="en-GB" sz="7200"/>
              <a:t>StoryBoarding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FB3776-57DD-4448-8136-9BBC1793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03B7BE-39F6-40AC-AB8F-9F8D5C70A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B51BD00-79F2-89E8-E967-19CBD7F9303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E3C091-05CF-0AB2-A3E3-62B979EC06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7558" y="1628224"/>
            <a:ext cx="4833515" cy="34395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4E1B3F-02B9-9CA8-4433-A599B6F0B4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5251" y="1567747"/>
            <a:ext cx="4015443" cy="3439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905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A905F0-41FB-4528-82FB-9C213C094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DE6EC3-B267-47CD-BA6E-B197B502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26" name="TextBox 25">
            <a:hlinkClick r:id="rId3"/>
            <a:extLst>
              <a:ext uri="{FF2B5EF4-FFF2-40B4-BE49-F238E27FC236}">
                <a16:creationId xmlns:a16="http://schemas.microsoft.com/office/drawing/2014/main" id="{41F2DD30-DAF8-003E-AC3D-BBF1B7FFC593}"/>
              </a:ext>
            </a:extLst>
          </p:cNvPr>
          <p:cNvSpPr txBox="1"/>
          <p:nvPr/>
        </p:nvSpPr>
        <p:spPr>
          <a:xfrm>
            <a:off x="485202" y="2605655"/>
            <a:ext cx="6575971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400"/>
              <a:t>https://</a:t>
            </a:r>
            <a:r>
              <a:rPr lang="en-US" sz="3400" err="1"/>
              <a:t>youtu.be</a:t>
            </a:r>
            <a:r>
              <a:rPr lang="en-US" sz="3400"/>
              <a:t>/</a:t>
            </a:r>
            <a:r>
              <a:rPr lang="en-US" sz="3400" err="1"/>
              <a:t>XzQ85qp8_Qo</a:t>
            </a:r>
            <a:r>
              <a:rPr lang="en-US" sz="3400"/>
              <a:t>?</a:t>
            </a:r>
            <a:r>
              <a:rPr lang="en-US" sz="3400" err="1"/>
              <a:t>si</a:t>
            </a:r>
            <a:r>
              <a:rPr lang="en-US" sz="3400"/>
              <a:t>=E2KpVXO</a:t>
            </a:r>
            <a:r>
              <a:rPr lang="en-US" sz="3400" err="1"/>
              <a:t>_DESL0qly</a:t>
            </a:r>
            <a:endParaRPr lang="en-US" sz="34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B720CA5-4BD9-926F-9390-77D5EAC3FBE5}"/>
              </a:ext>
            </a:extLst>
          </p:cNvPr>
          <p:cNvSpPr txBox="1"/>
          <p:nvPr/>
        </p:nvSpPr>
        <p:spPr>
          <a:xfrm>
            <a:off x="1137845" y="1415202"/>
            <a:ext cx="2635343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700"/>
              <a:t>First Draft</a:t>
            </a:r>
            <a:endParaRPr lang="en-US" sz="3700"/>
          </a:p>
        </p:txBody>
      </p:sp>
    </p:spTree>
    <p:extLst>
      <p:ext uri="{BB962C8B-B14F-4D97-AF65-F5344CB8AC3E}">
        <p14:creationId xmlns:p14="http://schemas.microsoft.com/office/powerpoint/2010/main" val="3828361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AC70A0AD-4A0C-40FD-A774-6B09C1736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3D Modelling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490905-5C26-447A-9B42-E55CF46A9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BA4FBA-41F9-41F5-88B7-F79D63F1C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10</a:t>
            </a:fld>
            <a:endParaRPr lang="en-GB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0CE2773-5C22-19AE-BAE1-8175452FF1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9F701479-BA9C-4C15-DD87-F6867E66C0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BF90A064-74F0-658B-0DA1-6C7A40E725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E1FBFBD-F20C-52AE-77CC-11470FFBF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6613" y="2578608"/>
            <a:ext cx="8958773" cy="3241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3564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AC70A0AD-4A0C-40FD-A774-6B09C1736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3D Modelling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490905-5C26-447A-9B42-E55CF46A9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BA4FBA-41F9-41F5-88B7-F79D63F1C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C18C1E5-FB55-42F5-BD6D-9CC153FCDBE6}" type="slidenum">
              <a:rPr lang="en-GB" smtClean="0"/>
              <a:pPr rtl="0"/>
              <a:t>11</a:t>
            </a:fld>
            <a:endParaRPr lang="en-GB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0CE2773-5C22-19AE-BAE1-8175452FF1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9F701479-BA9C-4C15-DD87-F6867E66C0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BF90A064-74F0-658B-0DA1-6C7A40E725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2FF9A9DA-22E3-EB6C-41B5-E6709E43308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3550" y="2578608"/>
            <a:ext cx="3591568" cy="2335740"/>
          </a:xfrm>
        </p:spPr>
      </p:pic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67EDF6D-D766-757F-9CB8-AA48118D4CE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4313237" y="2554002"/>
            <a:ext cx="3591568" cy="2335740"/>
          </a:xfr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D07595-5AED-5B36-89A5-5CB78F4DB8C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5"/>
          <a:stretch>
            <a:fillRect/>
          </a:stretch>
        </p:blipFill>
        <p:spPr>
          <a:xfrm>
            <a:off x="8153400" y="2554002"/>
            <a:ext cx="3591568" cy="2335740"/>
          </a:xfrm>
        </p:spPr>
      </p:pic>
    </p:spTree>
    <p:extLst>
      <p:ext uri="{BB962C8B-B14F-4D97-AF65-F5344CB8AC3E}">
        <p14:creationId xmlns:p14="http://schemas.microsoft.com/office/powerpoint/2010/main" val="2815864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1D7DDFF-2E04-6F98-AEE2-F1575D042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7E41294-91F4-1D48-E5AF-C46BF6432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12</a:t>
            </a:fld>
            <a:endParaRPr lang="en-GB" noProof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01DCB7-88B9-9AE1-95E7-01FD8F49A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6349" y="2977701"/>
            <a:ext cx="4263044" cy="27715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7A2562-C552-8C6F-3E06-6BC8175B37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7336" y="372715"/>
            <a:ext cx="4001069" cy="26011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8ECB4DF-D8FB-DB98-ACC5-745F02B135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652" y="3149206"/>
            <a:ext cx="3587338" cy="23322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E5D7BAF-B1BE-8BE1-214B-B8B6D1F4A2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45" y="3160378"/>
            <a:ext cx="3701069" cy="24061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A3CFFB1-7635-57B3-8178-841BE38493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95652" y="571541"/>
            <a:ext cx="3701069" cy="24061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0D3FE63-FBFB-7166-035C-0BA520DCC3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7531" y="571541"/>
            <a:ext cx="3701069" cy="240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373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D896-DF11-8858-5A34-77F3E86ED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SCRAPPING AND REDESIGNING</a:t>
            </a:r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D2D7501-01DA-3E8E-761C-31F665AC5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556E9E-EDA6-8171-10C5-C26447D2F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13</a:t>
            </a:fld>
            <a:endParaRPr lang="en-GB" noProof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D02D9A-B8FD-9E83-42C9-209F2B382F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9522" y="2239516"/>
            <a:ext cx="4474203" cy="25419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803E2F-7352-206A-8979-493A0B1DD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6245" y="3722560"/>
            <a:ext cx="4764767" cy="26337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041C99F-FB28-E6B5-D295-88F4304DD3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92630"/>
            <a:ext cx="4764767" cy="2663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900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645D55-F717-0086-A876-74A1A2CD5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C57984C-F5D2-5BB5-6AB5-27B89AB1E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14</a:t>
            </a:fld>
            <a:endParaRPr lang="en-GB" noProof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1EBA8D8-B593-45AF-499A-1CECDB7304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47" t="5423" r="24811" b="49540"/>
          <a:stretch/>
        </p:blipFill>
        <p:spPr>
          <a:xfrm>
            <a:off x="1028031" y="379966"/>
            <a:ext cx="3181606" cy="19612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571B465-7AA5-FCB4-8501-6CAD8F9BF8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01" t="7970" r="24546" b="51146"/>
          <a:stretch/>
        </p:blipFill>
        <p:spPr>
          <a:xfrm>
            <a:off x="4526178" y="339605"/>
            <a:ext cx="3466666" cy="19170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E25C767-82DD-3C9A-F8AA-98AD682D64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001" t="6040" r="23288" b="50465"/>
          <a:stretch/>
        </p:blipFill>
        <p:spPr>
          <a:xfrm>
            <a:off x="8457595" y="332966"/>
            <a:ext cx="3466666" cy="19612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7E5565E-900C-21E6-3607-D8312CCF51B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661" t="6415" r="23735" b="49797"/>
          <a:stretch/>
        </p:blipFill>
        <p:spPr>
          <a:xfrm>
            <a:off x="673528" y="2842847"/>
            <a:ext cx="5199436" cy="30237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2603473-62DB-B340-C760-CFBE4A66831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918" r="2436" b="12330"/>
          <a:stretch/>
        </p:blipFill>
        <p:spPr>
          <a:xfrm>
            <a:off x="6059345" y="3052361"/>
            <a:ext cx="4978209" cy="2700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7406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680FF-5396-41B7-30E3-F144996C9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Issues and setbacks 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A6C08F-04E3-F84D-C33A-B6FDB0F7F7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Timing 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518B90-EA53-1252-84C0-E38A937277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My time planing could’ve  definitely used some improvement. My schedule would always change and my weekly progress would vary from time to time. 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165E17-BDBE-9649-CD3F-FAE3F93D9D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Art block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8765AE-7AB1-7BAB-CA3C-99C3A2B6CDF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Half-way through March and April I Had a horrible art block and my creative flow became dry. It took me a while before I could get back in into the swing of things. I believe I must have burnt myself out.</a:t>
            </a:r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714DD4F-27A0-04CB-AAE1-47CFF9262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DC4CA7D-EEEF-3ADD-2BD5-F60AAE58C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15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DCE0513-2524-299A-A708-9C114BBFA54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39328" y="2715768"/>
            <a:ext cx="3200400" cy="713232"/>
          </a:xfrm>
        </p:spPr>
        <p:txBody>
          <a:bodyPr>
            <a:normAutofit lnSpcReduction="10000"/>
          </a:bodyPr>
          <a:lstStyle/>
          <a:p>
            <a:r>
              <a:rPr lang="en-GB"/>
              <a:t>Multitasking </a:t>
            </a:r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F9347A6-9658-0001-AD22-1870476BF6F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/>
              <a:t>It was also difficult to find time for my INDP with multiple other deadlines for uni and personal life, however I was able to find a flow in the end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0071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C95D0-AAF8-5E4B-E078-99F414E47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Sound and audio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1170E2E-8C66-7781-E154-9BBC15B15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16</a:t>
            </a:fld>
            <a:endParaRPr lang="en-GB" noProof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F58DBB8-71B4-8A80-403D-F1B24538E2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329" y="2395136"/>
            <a:ext cx="3547271" cy="22170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325F62D-9715-DCAF-BA5A-418ACC1D57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471" y="2766218"/>
            <a:ext cx="3795929" cy="13255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763E8B3-8F64-953E-B408-6A9CCAC47D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870" r="32196" b="44338"/>
          <a:stretch/>
        </p:blipFill>
        <p:spPr>
          <a:xfrm>
            <a:off x="8472271" y="2293254"/>
            <a:ext cx="2573803" cy="24208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D887AC2-ECA4-00F5-C9E7-71D36077CD1B}"/>
              </a:ext>
            </a:extLst>
          </p:cNvPr>
          <p:cNvSpPr txBox="1"/>
          <p:nvPr/>
        </p:nvSpPr>
        <p:spPr>
          <a:xfrm>
            <a:off x="491329" y="4714061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CLEAR AUDIO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 WIDE VARIETY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ROYALTY FREE</a:t>
            </a:r>
            <a:endParaRPr lang="en-US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A9475E-B264-B8A0-0C9C-21025D3678D8}"/>
              </a:ext>
            </a:extLst>
          </p:cNvPr>
          <p:cNvSpPr txBox="1"/>
          <p:nvPr/>
        </p:nvSpPr>
        <p:spPr>
          <a:xfrm>
            <a:off x="5285871" y="4560935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EASY TO </a:t>
            </a:r>
            <a:r>
              <a:rPr lang="en-GB" err="1">
                <a:solidFill>
                  <a:schemeClr val="accent3">
                    <a:lumMod val="75000"/>
                  </a:schemeClr>
                </a:solidFill>
              </a:rPr>
              <a:t>NAVIAGTE</a:t>
            </a:r>
            <a:endParaRPr lang="en-GB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 FREE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ROYALTY FREE</a:t>
            </a:r>
            <a:endParaRPr lang="en-US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45B6C1D-E800-2564-294B-2A32D78BBF92}"/>
              </a:ext>
            </a:extLst>
          </p:cNvPr>
          <p:cNvSpPr txBox="1"/>
          <p:nvPr/>
        </p:nvSpPr>
        <p:spPr>
          <a:xfrm>
            <a:off x="5303365" y="5768753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 LIMITED CHOICES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VARIETY IN QUALITY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DC5A26B-460E-7BAA-4AEC-351CCCA09898}"/>
              </a:ext>
            </a:extLst>
          </p:cNvPr>
          <p:cNvSpPr txBox="1"/>
          <p:nvPr/>
        </p:nvSpPr>
        <p:spPr>
          <a:xfrm>
            <a:off x="436164" y="573927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 BEHIND PAYWALL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4E1960F-A3C9-6008-4B4C-E03DEDF68810}"/>
              </a:ext>
            </a:extLst>
          </p:cNvPr>
          <p:cNvSpPr txBox="1"/>
          <p:nvPr/>
        </p:nvSpPr>
        <p:spPr>
          <a:xfrm>
            <a:off x="8844772" y="4845423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VARIETY OF VOICE LINES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FREE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3">
                    <a:lumMod val="75000"/>
                  </a:schemeClr>
                </a:solidFill>
              </a:rPr>
              <a:t>RELIABLE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0167437-5907-95EB-712F-FEFAE71A93F6}"/>
              </a:ext>
            </a:extLst>
          </p:cNvPr>
          <p:cNvSpPr txBox="1"/>
          <p:nvPr/>
        </p:nvSpPr>
        <p:spPr>
          <a:xfrm>
            <a:off x="8844772" y="5796484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MID QUALITY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I CAN OLNLY DO SO MUCH</a:t>
            </a:r>
          </a:p>
        </p:txBody>
      </p:sp>
    </p:spTree>
    <p:extLst>
      <p:ext uri="{BB962C8B-B14F-4D97-AF65-F5344CB8AC3E}">
        <p14:creationId xmlns:p14="http://schemas.microsoft.com/office/powerpoint/2010/main" val="1419879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648E72D-9072-6E8B-9517-9EABCE553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0D7C8AC-3F13-7CD9-703C-0418DF0E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17</a:t>
            </a:fld>
            <a:endParaRPr lang="en-GB" noProof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701D0DB-B114-F9B3-3B78-ED23952743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38" t="5797" b="3556"/>
          <a:stretch/>
        </p:blipFill>
        <p:spPr>
          <a:xfrm>
            <a:off x="2556749" y="445101"/>
            <a:ext cx="7078501" cy="6093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5167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E477D-5481-7F39-EC64-DF49C3DD2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ANIMATION</a:t>
            </a:r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726124A-4972-60F6-5163-7123C2E12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6A2555A-53C0-4D51-A0E1-C6C7BD730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18</a:t>
            </a:fld>
            <a:endParaRPr lang="en-GB" noProof="0"/>
          </a:p>
        </p:txBody>
      </p:sp>
      <p:sp>
        <p:nvSpPr>
          <p:cNvPr id="12" name="TextBox 11">
            <a:hlinkClick r:id="rId2" invalidUrl="https://youtu.be/Rsh3u_bsGR0?si=mr1cSEW7wbFlzMy_"/>
            <a:extLst>
              <a:ext uri="{FF2B5EF4-FFF2-40B4-BE49-F238E27FC236}">
                <a16:creationId xmlns:a16="http://schemas.microsoft.com/office/drawing/2014/main" id="{FB88C1AD-9FEF-4FEC-873B-C505CCFF5894}"/>
              </a:ext>
            </a:extLst>
          </p:cNvPr>
          <p:cNvSpPr txBox="1"/>
          <p:nvPr/>
        </p:nvSpPr>
        <p:spPr>
          <a:xfrm>
            <a:off x="3398460" y="3844422"/>
            <a:ext cx="6861148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900"/>
              <a:t>https://</a:t>
            </a:r>
            <a:r>
              <a:rPr lang="en-US" sz="2900" err="1"/>
              <a:t>youtu.be</a:t>
            </a:r>
            <a:r>
              <a:rPr lang="en-US" sz="2900"/>
              <a:t>/Rsh3u_bsGR0?</a:t>
            </a:r>
            <a:r>
              <a:rPr lang="en-US" sz="2900" err="1"/>
              <a:t>si</a:t>
            </a:r>
            <a:r>
              <a:rPr lang="en-US" sz="2900"/>
              <a:t>=mr1cSEW7wbFlzMy_</a:t>
            </a:r>
          </a:p>
        </p:txBody>
      </p:sp>
    </p:spTree>
    <p:extLst>
      <p:ext uri="{BB962C8B-B14F-4D97-AF65-F5344CB8AC3E}">
        <p14:creationId xmlns:p14="http://schemas.microsoft.com/office/powerpoint/2010/main" val="11275642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829DE-1928-F37B-2C11-D448BAC50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4E26A3B-A686-720D-0BFA-DD0AA9EF5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D8405BD-BBC6-B938-D073-10039DAAA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19</a:t>
            </a:fld>
            <a:endParaRPr lang="en-GB" noProof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B35F85-04E9-C8B5-0988-5065BEBE412E}"/>
              </a:ext>
            </a:extLst>
          </p:cNvPr>
          <p:cNvSpPr txBox="1"/>
          <p:nvPr/>
        </p:nvSpPr>
        <p:spPr>
          <a:xfrm>
            <a:off x="839788" y="2605145"/>
            <a:ext cx="5174036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5700"/>
              <a:t>AM I PROUD OF MY WORK?</a:t>
            </a:r>
            <a:endParaRPr lang="en-US" sz="57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5F3714-B8DD-524B-AE70-5DF38185F048}"/>
              </a:ext>
            </a:extLst>
          </p:cNvPr>
          <p:cNvSpPr txBox="1"/>
          <p:nvPr/>
        </p:nvSpPr>
        <p:spPr>
          <a:xfrm>
            <a:off x="1080637" y="4042166"/>
            <a:ext cx="517403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5700"/>
              <a:t>IS THERE ANYWHERE I COULD'VE IMPROVED?</a:t>
            </a:r>
            <a:endParaRPr lang="en-US" sz="57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A24E60-34AE-49B4-4E74-43E701AA101F}"/>
              </a:ext>
            </a:extLst>
          </p:cNvPr>
          <p:cNvSpPr txBox="1"/>
          <p:nvPr/>
        </p:nvSpPr>
        <p:spPr>
          <a:xfrm>
            <a:off x="6495521" y="2368901"/>
            <a:ext cx="517403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5700"/>
              <a:t>DO I SEE A CHANGE INMY WORK SINCE YEAR 1?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0FB78E-7A70-A35E-B24F-FBDC32A66ED4}"/>
              </a:ext>
            </a:extLst>
          </p:cNvPr>
          <p:cNvSpPr txBox="1"/>
          <p:nvPr/>
        </p:nvSpPr>
        <p:spPr>
          <a:xfrm>
            <a:off x="6495521" y="4489099"/>
            <a:ext cx="517403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5700"/>
              <a:t>AM I MORE CONFIDENT AS AN ANIMATOR?</a:t>
            </a:r>
          </a:p>
        </p:txBody>
      </p:sp>
    </p:spTree>
    <p:extLst>
      <p:ext uri="{BB962C8B-B14F-4D97-AF65-F5344CB8AC3E}">
        <p14:creationId xmlns:p14="http://schemas.microsoft.com/office/powerpoint/2010/main" val="36334542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060CB-B4AC-51CC-0C31-77A8F0D56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IMPROVEMENTS 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2D4FA-2CD6-6273-2043-E79B0AC120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D03F5F1D-27E3-4B31-7555-A826980D99E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-1" t="1973" r="34310" b="42610"/>
          <a:stretch/>
        </p:blipFill>
        <p:spPr>
          <a:xfrm>
            <a:off x="593788" y="2271402"/>
            <a:ext cx="3200401" cy="188584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E3D964-3F58-333F-E4C3-F55B94463B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824E3918-B7AF-B028-062E-39B00F9C520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1448358" y="398115"/>
            <a:ext cx="2401266" cy="1351260"/>
          </a:xfr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ED5686E-FC43-684D-6F52-998AC8070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346C96D-E4C9-31E0-196B-233E64D88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20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F047074-AEB1-2781-5EE1-B4777EF0EE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6D1B451-F0CB-3212-444D-2DD9E3E010DC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4"/>
          <a:stretch>
            <a:fillRect/>
          </a:stretch>
        </p:blipFill>
        <p:spPr>
          <a:xfrm>
            <a:off x="7699248" y="2277055"/>
            <a:ext cx="3487050" cy="1979136"/>
          </a:xfr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6558EBA-6B71-1C68-5864-3988046150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8600" y="2271401"/>
            <a:ext cx="3311312" cy="188583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58EE975-3E05-5D0B-F90F-C65ED7673C94}"/>
              </a:ext>
            </a:extLst>
          </p:cNvPr>
          <p:cNvSpPr txBox="1"/>
          <p:nvPr/>
        </p:nvSpPr>
        <p:spPr>
          <a:xfrm>
            <a:off x="877824" y="4464448"/>
            <a:ext cx="274319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/>
              <a:t>Spacing and timing: I feel that the animation felt to quick, there were scenes I could’ve definitely dragged out or left time between scene changes </a:t>
            </a:r>
            <a:endParaRPr lang="en-US" sz="23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F9901E-C3C2-30C9-051D-B2F5827EAC93}"/>
              </a:ext>
            </a:extLst>
          </p:cNvPr>
          <p:cNvSpPr txBox="1"/>
          <p:nvPr/>
        </p:nvSpPr>
        <p:spPr>
          <a:xfrm>
            <a:off x="4015924" y="4375246"/>
            <a:ext cx="368332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/>
              <a:t>Detail: overtime I feel that I could see a drop in detail in my animation, mostly due to my artistic block, however I was more focused on the more Movement of the characters which I believed made up for that.</a:t>
            </a:r>
            <a:endParaRPr lang="en-US" sz="23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57C670B-F8F5-C571-3F37-2DB972E9BE56}"/>
              </a:ext>
            </a:extLst>
          </p:cNvPr>
          <p:cNvSpPr txBox="1"/>
          <p:nvPr/>
        </p:nvSpPr>
        <p:spPr>
          <a:xfrm>
            <a:off x="7670476" y="4375246"/>
            <a:ext cx="3683324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/>
              <a:t>Storytelling: I had an original plan for my animation to have more of a plot. However it had to be cut for time. </a:t>
            </a:r>
            <a:endParaRPr lang="en-US" sz="23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7103F6F-6D43-6F36-165F-E0130E4F60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0982" y="458483"/>
            <a:ext cx="2403582" cy="1351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3206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FBA58-914D-967A-14C2-0A08B621D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Personal improvement 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092D89A-4C8A-2951-1898-B222AC6F0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21</a:t>
            </a:fld>
            <a:endParaRPr lang="en-GB" noProof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AE3CBD-03BB-C06C-35C0-275CFE5F8F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71" t="19547" r="30250" b="37185"/>
          <a:stretch/>
        </p:blipFill>
        <p:spPr>
          <a:xfrm>
            <a:off x="1108138" y="3148776"/>
            <a:ext cx="3891743" cy="255509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160FD5D-F2E2-F878-C2D4-B798718F7A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677" t="21112" r="11781" b="17634"/>
          <a:stretch/>
        </p:blipFill>
        <p:spPr>
          <a:xfrm>
            <a:off x="6635524" y="3148776"/>
            <a:ext cx="4846770" cy="255509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FC5C2EF-66A2-4344-ACDA-524C79C89DE3}"/>
              </a:ext>
            </a:extLst>
          </p:cNvPr>
          <p:cNvSpPr txBox="1"/>
          <p:nvPr/>
        </p:nvSpPr>
        <p:spPr>
          <a:xfrm>
            <a:off x="2123760" y="2522453"/>
            <a:ext cx="261395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/>
              <a:t>4 hours: 2022</a:t>
            </a:r>
            <a:endParaRPr lang="en-US" sz="33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04F26CA-C582-F589-8C17-769607AC1E8D}"/>
              </a:ext>
            </a:extLst>
          </p:cNvPr>
          <p:cNvSpPr txBox="1"/>
          <p:nvPr/>
        </p:nvSpPr>
        <p:spPr>
          <a:xfrm>
            <a:off x="8100110" y="2522453"/>
            <a:ext cx="261395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/>
              <a:t>4 hours: 2025</a:t>
            </a:r>
            <a:endParaRPr lang="en-US" sz="3300"/>
          </a:p>
        </p:txBody>
      </p:sp>
    </p:spTree>
    <p:extLst>
      <p:ext uri="{BB962C8B-B14F-4D97-AF65-F5344CB8AC3E}">
        <p14:creationId xmlns:p14="http://schemas.microsoft.com/office/powerpoint/2010/main" val="15071557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7C56-DB48-64B7-B4A6-0E24D5081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Progression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E5E0C-8A4F-BEC9-D6AF-EAFA50809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9224" y="2933236"/>
            <a:ext cx="5057755" cy="713231"/>
          </a:xfrm>
        </p:spPr>
        <p:txBody>
          <a:bodyPr>
            <a:noAutofit/>
          </a:bodyPr>
          <a:lstStyle/>
          <a:p>
            <a:pPr algn="ctr"/>
            <a:r>
              <a:rPr lang="en-GB" sz="3600"/>
              <a:t>Uni portfolio submission 2022</a:t>
            </a:r>
          </a:p>
          <a:p>
            <a:pPr algn="ctr"/>
            <a:r>
              <a:rPr lang="en-GB" sz="3600"/>
              <a:t>(5 seconds long, minimal animation)</a:t>
            </a:r>
            <a:endParaRPr lang="en-US" sz="360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122150F-4A20-2400-A33B-839A3A36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1A24C83-08F7-8D8B-3E0D-42BAE9007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t>22</a:t>
            </a:fld>
            <a:endParaRPr lang="en-GB" noProof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33F4CC7-4785-8A06-A31A-BE405237A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501" y="3646467"/>
            <a:ext cx="2743200" cy="3030519"/>
          </a:xfrm>
          <a:prstGeom prst="rect">
            <a:avLst/>
          </a:prstGeom>
        </p:spPr>
      </p:pic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B05BB420-45FD-8F7F-27BD-614909E93F33}"/>
              </a:ext>
            </a:extLst>
          </p:cNvPr>
          <p:cNvSpPr txBox="1">
            <a:spLocks/>
          </p:cNvSpPr>
          <p:nvPr/>
        </p:nvSpPr>
        <p:spPr>
          <a:xfrm>
            <a:off x="6686703" y="3310287"/>
            <a:ext cx="5057755" cy="7132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1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/>
              <a:t>INDP 2025</a:t>
            </a:r>
          </a:p>
          <a:p>
            <a:pPr algn="ctr"/>
            <a:r>
              <a:rPr lang="en-GB" sz="3600"/>
              <a:t>(1 minute long, sound effects, movement, etc) </a:t>
            </a:r>
            <a:endParaRPr lang="en-US" sz="36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2BACEFD-61AC-7615-55EC-F470CA24DF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8541" y="4141235"/>
            <a:ext cx="3754078" cy="20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9835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F20D328D-4906-C405-B500-0828F1AEA6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0E849F4-3569-8F27-E7AF-3771F513D3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 LOVE ANIMATION!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883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054B3-2EA7-0FFF-6AFB-A4B58BF57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B36100-7566-F946-A542-0E3C2B5FD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918422-083A-0E0F-FCDA-50E298A9F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C18C1E5-FB55-42F5-BD6D-9CC153FCDBE6}" type="slidenum">
              <a:rPr lang="en-GB" noProof="0" smtClean="0"/>
              <a:pPr rtl="0"/>
              <a:t>24</a:t>
            </a:fld>
            <a:endParaRPr lang="en-GB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49641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30">
      <a:majorFont>
        <a:latin typeface="The Serif Hand Black"/>
        <a:ea typeface=""/>
        <a:cs typeface=""/>
      </a:majorFont>
      <a:minorFont>
        <a:latin typeface="The Hand Blac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AD9EFA-E074-4C2F-8F25-BF862B8AB684}">
  <ds:schemaRefs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D8A49B05-820E-4F16-BCC1-12B2E13002E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A595FF-F2D2-434C-A89B-B6A4364C47A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TM00621257</Template>
  <Application>Microsoft Office PowerPoint</Application>
  <PresentationFormat>Widescreen</PresentationFormat>
  <Slides>24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SketchyVTI</vt:lpstr>
      <vt:lpstr>INDP-FINAL LOWRI HART 2205236 BA (HONS)</vt:lpstr>
      <vt:lpstr>Animation: Gladiator battle scene </vt:lpstr>
      <vt:lpstr>What  will be in my design</vt:lpstr>
      <vt:lpstr>PowerPoint Presentation</vt:lpstr>
      <vt:lpstr>Range</vt:lpstr>
      <vt:lpstr>Scene Inspiration</vt:lpstr>
      <vt:lpstr>Concept design</vt:lpstr>
      <vt:lpstr>StoryBoarding</vt:lpstr>
      <vt:lpstr>PowerPoint Presentation</vt:lpstr>
      <vt:lpstr>3D Modelling</vt:lpstr>
      <vt:lpstr>3D Modelling</vt:lpstr>
      <vt:lpstr>PowerPoint Presentation</vt:lpstr>
      <vt:lpstr>SCRAPPING AND REDESIGNING</vt:lpstr>
      <vt:lpstr>PowerPoint Presentation</vt:lpstr>
      <vt:lpstr>Issues and setbacks </vt:lpstr>
      <vt:lpstr>Sound and audio</vt:lpstr>
      <vt:lpstr>PowerPoint Presentation</vt:lpstr>
      <vt:lpstr>FINAL ANIMATION</vt:lpstr>
      <vt:lpstr>REFLECTION</vt:lpstr>
      <vt:lpstr>IMPROVEMENTS </vt:lpstr>
      <vt:lpstr>Personal improvement </vt:lpstr>
      <vt:lpstr>Progression</vt:lpstr>
      <vt:lpstr>I LOVE ANIMATION!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INDP-FINAL LOWRI HART 2205236 BA (HONS)</dc:title>
  <dc:creator>Lowri Hart (2205236)</dc:creator>
  <cp:revision>1</cp:revision>
  <dcterms:created xsi:type="dcterms:W3CDTF">2025-05-08T10:50:07Z</dcterms:created>
  <dcterms:modified xsi:type="dcterms:W3CDTF">2025-05-08T13:55:11Z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