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ABBD4D-2AB2-436A-B635-8CB80D3EEFFF}" v="1" dt="2022-10-25T21:10:36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begum" userId="5e64bfa8d3704302" providerId="LiveId" clId="{3BABBD4D-2AB2-436A-B635-8CB80D3EEFFF}"/>
    <pc:docChg chg="custSel modSld">
      <pc:chgData name="syeda begum" userId="5e64bfa8d3704302" providerId="LiveId" clId="{3BABBD4D-2AB2-436A-B635-8CB80D3EEFFF}" dt="2022-10-25T21:10:43.927" v="3" actId="14100"/>
      <pc:docMkLst>
        <pc:docMk/>
      </pc:docMkLst>
      <pc:sldChg chg="delSp modSp mod">
        <pc:chgData name="syeda begum" userId="5e64bfa8d3704302" providerId="LiveId" clId="{3BABBD4D-2AB2-436A-B635-8CB80D3EEFFF}" dt="2022-10-25T21:08:28.701" v="1" actId="478"/>
        <pc:sldMkLst>
          <pc:docMk/>
          <pc:sldMk cId="109857222" sldId="256"/>
        </pc:sldMkLst>
        <pc:spChg chg="del mod">
          <ac:chgData name="syeda begum" userId="5e64bfa8d3704302" providerId="LiveId" clId="{3BABBD4D-2AB2-436A-B635-8CB80D3EEFFF}" dt="2022-10-25T21:08:28.701" v="1" actId="478"/>
          <ac:spMkLst>
            <pc:docMk/>
            <pc:sldMk cId="109857222" sldId="256"/>
            <ac:spMk id="5" creationId="{F7556719-1E6E-839D-F6FE-34A31399E60B}"/>
          </ac:spMkLst>
        </pc:spChg>
      </pc:sldChg>
      <pc:sldChg chg="addSp modSp mod">
        <pc:chgData name="syeda begum" userId="5e64bfa8d3704302" providerId="LiveId" clId="{3BABBD4D-2AB2-436A-B635-8CB80D3EEFFF}" dt="2022-10-25T21:10:43.927" v="3" actId="14100"/>
        <pc:sldMkLst>
          <pc:docMk/>
          <pc:sldMk cId="150337892" sldId="257"/>
        </pc:sldMkLst>
        <pc:picChg chg="add mod">
          <ac:chgData name="syeda begum" userId="5e64bfa8d3704302" providerId="LiveId" clId="{3BABBD4D-2AB2-436A-B635-8CB80D3EEFFF}" dt="2022-10-25T21:10:43.927" v="3" actId="14100"/>
          <ac:picMkLst>
            <pc:docMk/>
            <pc:sldMk cId="150337892" sldId="257"/>
            <ac:picMk id="5" creationId="{26ED9215-790C-8C5C-A1F4-F054DAAF8B5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2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36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015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718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22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83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59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6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81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2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2192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0287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407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38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720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280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6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ixabay.com/illustrations/contact-us-email-contact-us-90848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36242" y="4148758"/>
            <a:ext cx="11110615" cy="901048"/>
          </a:xfrm>
        </p:spPr>
        <p:txBody>
          <a:bodyPr/>
          <a:lstStyle/>
          <a:p>
            <a:r>
              <a:rPr lang="en-US" sz="2000" b="1" dirty="0"/>
              <a:t>Student</a:t>
            </a:r>
            <a:r>
              <a:rPr lang="en-US" sz="2000" dirty="0"/>
              <a:t> </a:t>
            </a:r>
            <a:r>
              <a:rPr lang="en-US" sz="2000" b="1" dirty="0"/>
              <a:t>name: Syeda Nessa Begum</a:t>
            </a:r>
            <a:br>
              <a:rPr lang="en-US" sz="2000" b="1" dirty="0"/>
            </a:br>
            <a:r>
              <a:rPr lang="en-US" sz="2000" b="1" dirty="0"/>
              <a:t>Student id : 2109894</a:t>
            </a:r>
            <a:br>
              <a:rPr lang="en-US" sz="2000" b="1" dirty="0"/>
            </a:br>
            <a:r>
              <a:rPr lang="en-US" sz="2000" b="1" dirty="0"/>
              <a:t>Module name : BMIH5003</a:t>
            </a:r>
            <a:br>
              <a:rPr lang="en-US" sz="2000" b="1" dirty="0"/>
            </a:br>
            <a:r>
              <a:rPr lang="en-US" sz="2000" b="1" dirty="0"/>
              <a:t>Lecturer name : Rodrigo Aguilera</a:t>
            </a:r>
            <a:br>
              <a:rPr lang="en-US" sz="2000" b="1" dirty="0"/>
            </a:br>
            <a:br>
              <a:rPr lang="en-US" sz="2000" b="1" dirty="0"/>
            </a:b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4A82D1C-D09B-FFD8-0621-3E2CB5AD5AB5}"/>
              </a:ext>
            </a:extLst>
          </p:cNvPr>
          <p:cNvSpPr/>
          <p:nvPr/>
        </p:nvSpPr>
        <p:spPr>
          <a:xfrm>
            <a:off x="1838634" y="2270994"/>
            <a:ext cx="6515887" cy="29546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F95350-2C41-9B65-C5CF-5DCEFC060BBF}"/>
              </a:ext>
            </a:extLst>
          </p:cNvPr>
          <p:cNvSpPr txBox="1"/>
          <p:nvPr/>
        </p:nvSpPr>
        <p:spPr>
          <a:xfrm>
            <a:off x="3695480" y="2367566"/>
            <a:ext cx="2802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/>
              <a:t>Hotel Unico Madrid</a:t>
            </a:r>
            <a:endParaRPr lang="en-GB" sz="24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B5F79E-20E9-E4A8-E6FB-9702236EA39E}"/>
              </a:ext>
            </a:extLst>
          </p:cNvPr>
          <p:cNvSpPr txBox="1"/>
          <p:nvPr/>
        </p:nvSpPr>
        <p:spPr>
          <a:xfrm>
            <a:off x="2021249" y="2996381"/>
            <a:ext cx="6333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Srta</a:t>
            </a:r>
            <a:r>
              <a:rPr lang="en-US" sz="2000" dirty="0"/>
              <a:t> Syeda Nessa Begum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Director de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Calle de Claudio </a:t>
            </a:r>
            <a:r>
              <a:rPr lang="en-GB" sz="2000" dirty="0" err="1"/>
              <a:t>Coello</a:t>
            </a:r>
            <a:r>
              <a:rPr lang="en-GB" sz="2000" dirty="0"/>
              <a:t>, 67, 28001 Madrid, Spain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Numero</a:t>
            </a:r>
            <a:r>
              <a:rPr lang="en-GB" sz="2000" dirty="0"/>
              <a:t>:+34 917 810 173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SNBegum@Unicohotelmadrid.com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1A0BD29-38AD-5E20-3464-F13C05895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696" y="-181980"/>
            <a:ext cx="2780378" cy="278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ED9215-790C-8C5C-A1F4-F054DAAF8B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24000" y="504825"/>
            <a:ext cx="1818968" cy="1163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378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</TotalTime>
  <Words>57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Trebuchet MS</vt:lpstr>
      <vt:lpstr>Wingdings 3</vt:lpstr>
      <vt:lpstr>Facet</vt:lpstr>
      <vt:lpstr>Student name: Syeda Nessa Begum Student id : 2109894 Module name : BMIH5003 Lecturer name : Rodrigo Aguilera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syeda begum</cp:lastModifiedBy>
  <cp:revision>2</cp:revision>
  <dcterms:created xsi:type="dcterms:W3CDTF">2022-10-24T18:39:37Z</dcterms:created>
  <dcterms:modified xsi:type="dcterms:W3CDTF">2022-10-25T21:10:45Z</dcterms:modified>
</cp:coreProperties>
</file>