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6" r:id="rId6"/>
  </p:sldMasterIdLst>
  <p:notesMasterIdLst>
    <p:notesMasterId r:id="rId45"/>
  </p:notesMasterIdLst>
  <p:sldIdLst>
    <p:sldId id="256" r:id="rId7"/>
    <p:sldId id="392" r:id="rId8"/>
    <p:sldId id="359" r:id="rId9"/>
    <p:sldId id="261" r:id="rId10"/>
    <p:sldId id="360" r:id="rId11"/>
    <p:sldId id="271" r:id="rId12"/>
    <p:sldId id="361" r:id="rId13"/>
    <p:sldId id="277" r:id="rId14"/>
    <p:sldId id="368" r:id="rId15"/>
    <p:sldId id="369" r:id="rId16"/>
    <p:sldId id="282" r:id="rId17"/>
    <p:sldId id="287" r:id="rId18"/>
    <p:sldId id="370" r:id="rId19"/>
    <p:sldId id="363" r:id="rId20"/>
    <p:sldId id="284" r:id="rId21"/>
    <p:sldId id="371" r:id="rId22"/>
    <p:sldId id="364" r:id="rId23"/>
    <p:sldId id="289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86" r:id="rId39"/>
    <p:sldId id="387" r:id="rId40"/>
    <p:sldId id="388" r:id="rId41"/>
    <p:sldId id="389" r:id="rId42"/>
    <p:sldId id="390" r:id="rId43"/>
    <p:sldId id="39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2E660B-1897-49E1-A0B6-4BD630DBE7A2}" v="81" dt="2026-03-18T16:02:50.8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36"/>
    <p:restoredTop sz="76759" autoAdjust="0"/>
  </p:normalViewPr>
  <p:slideViewPr>
    <p:cSldViewPr snapToGrid="0" snapToObjects="1">
      <p:cViewPr>
        <p:scale>
          <a:sx n="83" d="100"/>
          <a:sy n="83" d="100"/>
        </p:scale>
        <p:origin x="572" y="9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Huntly" userId="2f894ec6-1403-4f17-b28b-5f1f7519461e" providerId="ADAL" clId="{28B19D55-2B64-4018-8539-1453B0FDE5DC}"/>
    <pc:docChg chg="undo custSel addSld delSld modSld sldOrd">
      <pc:chgData name="Mark Huntly" userId="2f894ec6-1403-4f17-b28b-5f1f7519461e" providerId="ADAL" clId="{28B19D55-2B64-4018-8539-1453B0FDE5DC}" dt="2026-03-18T16:07:52.025" v="1373" actId="403"/>
      <pc:docMkLst>
        <pc:docMk/>
      </pc:docMkLst>
      <pc:sldChg chg="modSp mod">
        <pc:chgData name="Mark Huntly" userId="2f894ec6-1403-4f17-b28b-5f1f7519461e" providerId="ADAL" clId="{28B19D55-2B64-4018-8539-1453B0FDE5DC}" dt="2026-03-18T16:05:36.511" v="1257" actId="20577"/>
        <pc:sldMkLst>
          <pc:docMk/>
          <pc:sldMk cId="3053837800" sldId="256"/>
        </pc:sldMkLst>
        <pc:spChg chg="mod">
          <ac:chgData name="Mark Huntly" userId="2f894ec6-1403-4f17-b28b-5f1f7519461e" providerId="ADAL" clId="{28B19D55-2B64-4018-8539-1453B0FDE5DC}" dt="2026-03-18T16:05:36.511" v="1257" actId="20577"/>
          <ac:spMkLst>
            <pc:docMk/>
            <pc:sldMk cId="3053837800" sldId="256"/>
            <ac:spMk id="4" creationId="{2DEF7983-6D99-D6AE-E909-F8EA31D3BDE8}"/>
          </ac:spMkLst>
        </pc:spChg>
      </pc:sldChg>
      <pc:sldChg chg="modNotesTx">
        <pc:chgData name="Mark Huntly" userId="2f894ec6-1403-4f17-b28b-5f1f7519461e" providerId="ADAL" clId="{28B19D55-2B64-4018-8539-1453B0FDE5DC}" dt="2026-03-18T14:26:34.942" v="2" actId="20577"/>
        <pc:sldMkLst>
          <pc:docMk/>
          <pc:sldMk cId="2777589294" sldId="271"/>
        </pc:sldMkLst>
      </pc:sldChg>
      <pc:sldChg chg="delSp del mod modNotesTx">
        <pc:chgData name="Mark Huntly" userId="2f894ec6-1403-4f17-b28b-5f1f7519461e" providerId="ADAL" clId="{28B19D55-2B64-4018-8539-1453B0FDE5DC}" dt="2026-03-18T14:27:37.492" v="6" actId="47"/>
        <pc:sldMkLst>
          <pc:docMk/>
          <pc:sldMk cId="2940350786" sldId="276"/>
        </pc:sldMkLst>
        <pc:spChg chg="del">
          <ac:chgData name="Mark Huntly" userId="2f894ec6-1403-4f17-b28b-5f1f7519461e" providerId="ADAL" clId="{28B19D55-2B64-4018-8539-1453B0FDE5DC}" dt="2026-03-18T14:27:31.186" v="4" actId="478"/>
          <ac:spMkLst>
            <pc:docMk/>
            <pc:sldMk cId="2940350786" sldId="276"/>
            <ac:spMk id="11" creationId="{6A1C8B02-D2A3-FF31-7F01-62BB8AA1ACF9}"/>
          </ac:spMkLst>
        </pc:spChg>
        <pc:picChg chg="del">
          <ac:chgData name="Mark Huntly" userId="2f894ec6-1403-4f17-b28b-5f1f7519461e" providerId="ADAL" clId="{28B19D55-2B64-4018-8539-1453B0FDE5DC}" dt="2026-03-18T14:27:28.361" v="3" actId="478"/>
          <ac:picMkLst>
            <pc:docMk/>
            <pc:sldMk cId="2940350786" sldId="276"/>
            <ac:picMk id="6" creationId="{1768E83F-6577-A227-5BAC-A9BC88DA1474}"/>
          </ac:picMkLst>
        </pc:picChg>
        <pc:picChg chg="del">
          <ac:chgData name="Mark Huntly" userId="2f894ec6-1403-4f17-b28b-5f1f7519461e" providerId="ADAL" clId="{28B19D55-2B64-4018-8539-1453B0FDE5DC}" dt="2026-03-18T14:27:28.361" v="3" actId="478"/>
          <ac:picMkLst>
            <pc:docMk/>
            <pc:sldMk cId="2940350786" sldId="276"/>
            <ac:picMk id="8" creationId="{030BA2CC-0052-6A78-2E3C-9DCF8EAB5A0D}"/>
          </ac:picMkLst>
        </pc:picChg>
      </pc:sldChg>
      <pc:sldChg chg="addSp delSp modSp mod">
        <pc:chgData name="Mark Huntly" userId="2f894ec6-1403-4f17-b28b-5f1f7519461e" providerId="ADAL" clId="{28B19D55-2B64-4018-8539-1453B0FDE5DC}" dt="2026-03-18T14:29:14.957" v="27" actId="1076"/>
        <pc:sldMkLst>
          <pc:docMk/>
          <pc:sldMk cId="3969417061" sldId="277"/>
        </pc:sldMkLst>
        <pc:spChg chg="add del mod">
          <ac:chgData name="Mark Huntly" userId="2f894ec6-1403-4f17-b28b-5f1f7519461e" providerId="ADAL" clId="{28B19D55-2B64-4018-8539-1453B0FDE5DC}" dt="2026-03-18T14:28:58.909" v="24" actId="478"/>
          <ac:spMkLst>
            <pc:docMk/>
            <pc:sldMk cId="3969417061" sldId="277"/>
            <ac:spMk id="3" creationId="{44C0A0C6-841D-A40A-FF79-943BD45A9020}"/>
          </ac:spMkLst>
        </pc:spChg>
        <pc:spChg chg="del">
          <ac:chgData name="Mark Huntly" userId="2f894ec6-1403-4f17-b28b-5f1f7519461e" providerId="ADAL" clId="{28B19D55-2B64-4018-8539-1453B0FDE5DC}" dt="2026-03-18T14:28:56.430" v="23" actId="478"/>
          <ac:spMkLst>
            <pc:docMk/>
            <pc:sldMk cId="3969417061" sldId="277"/>
            <ac:spMk id="4" creationId="{B40FB4AD-82B4-9F2A-018A-59F9E1364819}"/>
          </ac:spMkLst>
        </pc:spChg>
        <pc:spChg chg="del mod">
          <ac:chgData name="Mark Huntly" userId="2f894ec6-1403-4f17-b28b-5f1f7519461e" providerId="ADAL" clId="{28B19D55-2B64-4018-8539-1453B0FDE5DC}" dt="2026-03-18T14:29:07.327" v="26" actId="478"/>
          <ac:spMkLst>
            <pc:docMk/>
            <pc:sldMk cId="3969417061" sldId="277"/>
            <ac:spMk id="12" creationId="{B5AA0C4C-868A-285F-F985-00C412B521DF}"/>
          </ac:spMkLst>
        </pc:spChg>
        <pc:picChg chg="add mod">
          <ac:chgData name="Mark Huntly" userId="2f894ec6-1403-4f17-b28b-5f1f7519461e" providerId="ADAL" clId="{28B19D55-2B64-4018-8539-1453B0FDE5DC}" dt="2026-03-18T14:29:14.957" v="27" actId="1076"/>
          <ac:picMkLst>
            <pc:docMk/>
            <pc:sldMk cId="3969417061" sldId="277"/>
            <ac:picMk id="5" creationId="{9944668C-6831-2518-22AF-3BB08DAC3B8A}"/>
          </ac:picMkLst>
        </pc:picChg>
        <pc:picChg chg="del">
          <ac:chgData name="Mark Huntly" userId="2f894ec6-1403-4f17-b28b-5f1f7519461e" providerId="ADAL" clId="{28B19D55-2B64-4018-8539-1453B0FDE5DC}" dt="2026-03-18T14:28:41.194" v="21" actId="478"/>
          <ac:picMkLst>
            <pc:docMk/>
            <pc:sldMk cId="3969417061" sldId="277"/>
            <ac:picMk id="13" creationId="{11C56769-7FA2-6313-64CA-296FA3624A73}"/>
          </ac:picMkLst>
        </pc:picChg>
      </pc:sldChg>
      <pc:sldChg chg="modSp mod modNotesTx">
        <pc:chgData name="Mark Huntly" userId="2f894ec6-1403-4f17-b28b-5f1f7519461e" providerId="ADAL" clId="{28B19D55-2B64-4018-8539-1453B0FDE5DC}" dt="2026-03-18T14:35:13.769" v="109" actId="27636"/>
        <pc:sldMkLst>
          <pc:docMk/>
          <pc:sldMk cId="1404113626" sldId="282"/>
        </pc:sldMkLst>
        <pc:spChg chg="mod">
          <ac:chgData name="Mark Huntly" userId="2f894ec6-1403-4f17-b28b-5f1f7519461e" providerId="ADAL" clId="{28B19D55-2B64-4018-8539-1453B0FDE5DC}" dt="2026-03-18T14:34:59.427" v="105" actId="20577"/>
          <ac:spMkLst>
            <pc:docMk/>
            <pc:sldMk cId="1404113626" sldId="282"/>
            <ac:spMk id="4" creationId="{A34566B1-6911-8940-0F0E-1C46C7C7C833}"/>
          </ac:spMkLst>
        </pc:spChg>
        <pc:spChg chg="mod">
          <ac:chgData name="Mark Huntly" userId="2f894ec6-1403-4f17-b28b-5f1f7519461e" providerId="ADAL" clId="{28B19D55-2B64-4018-8539-1453B0FDE5DC}" dt="2026-03-18T14:35:13.769" v="109" actId="27636"/>
          <ac:spMkLst>
            <pc:docMk/>
            <pc:sldMk cId="1404113626" sldId="282"/>
            <ac:spMk id="9" creationId="{CC510BC1-CD6C-C546-2359-E203EC661B02}"/>
          </ac:spMkLst>
        </pc:spChg>
      </pc:sldChg>
      <pc:sldChg chg="addSp delSp modSp mod ord">
        <pc:chgData name="Mark Huntly" userId="2f894ec6-1403-4f17-b28b-5f1f7519461e" providerId="ADAL" clId="{28B19D55-2B64-4018-8539-1453B0FDE5DC}" dt="2026-03-18T15:04:17.475" v="347"/>
        <pc:sldMkLst>
          <pc:docMk/>
          <pc:sldMk cId="2557753826" sldId="284"/>
        </pc:sldMkLst>
        <pc:spChg chg="add del mod">
          <ac:chgData name="Mark Huntly" userId="2f894ec6-1403-4f17-b28b-5f1f7519461e" providerId="ADAL" clId="{28B19D55-2B64-4018-8539-1453B0FDE5DC}" dt="2026-03-18T14:50:00.966" v="214" actId="478"/>
          <ac:spMkLst>
            <pc:docMk/>
            <pc:sldMk cId="2557753826" sldId="284"/>
            <ac:spMk id="3" creationId="{FB4DA6D6-CE28-74A9-2412-296A736262A2}"/>
          </ac:spMkLst>
        </pc:spChg>
        <pc:spChg chg="del">
          <ac:chgData name="Mark Huntly" userId="2f894ec6-1403-4f17-b28b-5f1f7519461e" providerId="ADAL" clId="{28B19D55-2B64-4018-8539-1453B0FDE5DC}" dt="2026-03-18T14:49:58.445" v="213" actId="478"/>
          <ac:spMkLst>
            <pc:docMk/>
            <pc:sldMk cId="2557753826" sldId="284"/>
            <ac:spMk id="4" creationId="{1506AB23-924A-198C-307E-D24BD63CE2D7}"/>
          </ac:spMkLst>
        </pc:spChg>
        <pc:spChg chg="mod">
          <ac:chgData name="Mark Huntly" userId="2f894ec6-1403-4f17-b28b-5f1f7519461e" providerId="ADAL" clId="{28B19D55-2B64-4018-8539-1453B0FDE5DC}" dt="2026-03-18T14:53:05.518" v="229" actId="14100"/>
          <ac:spMkLst>
            <pc:docMk/>
            <pc:sldMk cId="2557753826" sldId="284"/>
            <ac:spMk id="12" creationId="{0F25BD81-A713-9730-6DC7-FF5E7724173C}"/>
          </ac:spMkLst>
        </pc:spChg>
        <pc:picChg chg="add mod">
          <ac:chgData name="Mark Huntly" userId="2f894ec6-1403-4f17-b28b-5f1f7519461e" providerId="ADAL" clId="{28B19D55-2B64-4018-8539-1453B0FDE5DC}" dt="2026-03-18T14:50:54.142" v="226" actId="1076"/>
          <ac:picMkLst>
            <pc:docMk/>
            <pc:sldMk cId="2557753826" sldId="284"/>
            <ac:picMk id="5" creationId="{A9892EE4-B3EF-98E7-EF29-0B575D6F6C7E}"/>
          </ac:picMkLst>
        </pc:picChg>
        <pc:picChg chg="del">
          <ac:chgData name="Mark Huntly" userId="2f894ec6-1403-4f17-b28b-5f1f7519461e" providerId="ADAL" clId="{28B19D55-2B64-4018-8539-1453B0FDE5DC}" dt="2026-03-18T14:50:08.583" v="216" actId="478"/>
          <ac:picMkLst>
            <pc:docMk/>
            <pc:sldMk cId="2557753826" sldId="284"/>
            <ac:picMk id="13" creationId="{09CAA50D-A964-574E-F64C-6D7C146FC0B0}"/>
          </ac:picMkLst>
        </pc:picChg>
        <pc:picChg chg="del">
          <ac:chgData name="Mark Huntly" userId="2f894ec6-1403-4f17-b28b-5f1f7519461e" providerId="ADAL" clId="{28B19D55-2B64-4018-8539-1453B0FDE5DC}" dt="2026-03-18T14:50:05.387" v="215" actId="478"/>
          <ac:picMkLst>
            <pc:docMk/>
            <pc:sldMk cId="2557753826" sldId="284"/>
            <ac:picMk id="14" creationId="{67B99E32-9435-68C5-04EA-B2DE0895EB05}"/>
          </ac:picMkLst>
        </pc:picChg>
      </pc:sldChg>
      <pc:sldChg chg="addSp delSp modSp mod modNotesTx">
        <pc:chgData name="Mark Huntly" userId="2f894ec6-1403-4f17-b28b-5f1f7519461e" providerId="ADAL" clId="{28B19D55-2B64-4018-8539-1453B0FDE5DC}" dt="2026-03-18T14:37:46.333" v="178" actId="1037"/>
        <pc:sldMkLst>
          <pc:docMk/>
          <pc:sldMk cId="170765972" sldId="287"/>
        </pc:sldMkLst>
        <pc:spChg chg="add mod ord">
          <ac:chgData name="Mark Huntly" userId="2f894ec6-1403-4f17-b28b-5f1f7519461e" providerId="ADAL" clId="{28B19D55-2B64-4018-8539-1453B0FDE5DC}" dt="2026-03-18T14:37:05.495" v="139" actId="207"/>
          <ac:spMkLst>
            <pc:docMk/>
            <pc:sldMk cId="170765972" sldId="287"/>
            <ac:spMk id="3" creationId="{9AC381AC-BD5B-9D13-AE55-9D9D0D6679C7}"/>
          </ac:spMkLst>
        </pc:spChg>
        <pc:spChg chg="mod">
          <ac:chgData name="Mark Huntly" userId="2f894ec6-1403-4f17-b28b-5f1f7519461e" providerId="ADAL" clId="{28B19D55-2B64-4018-8539-1453B0FDE5DC}" dt="2026-03-18T14:36:46.132" v="137" actId="20577"/>
          <ac:spMkLst>
            <pc:docMk/>
            <pc:sldMk cId="170765972" sldId="287"/>
            <ac:spMk id="4" creationId="{97E89477-AA33-E69E-5A92-B16605A29656}"/>
          </ac:spMkLst>
        </pc:spChg>
        <pc:spChg chg="del">
          <ac:chgData name="Mark Huntly" userId="2f894ec6-1403-4f17-b28b-5f1f7519461e" providerId="ADAL" clId="{28B19D55-2B64-4018-8539-1453B0FDE5DC}" dt="2026-03-18T14:36:36.127" v="112" actId="478"/>
          <ac:spMkLst>
            <pc:docMk/>
            <pc:sldMk cId="170765972" sldId="287"/>
            <ac:spMk id="14" creationId="{CE9C538B-AAF8-1295-0F59-FCA3424378CE}"/>
          </ac:spMkLst>
        </pc:spChg>
        <pc:picChg chg="add mod ord">
          <ac:chgData name="Mark Huntly" userId="2f894ec6-1403-4f17-b28b-5f1f7519461e" providerId="ADAL" clId="{28B19D55-2B64-4018-8539-1453B0FDE5DC}" dt="2026-03-18T14:37:46.333" v="178" actId="1037"/>
          <ac:picMkLst>
            <pc:docMk/>
            <pc:sldMk cId="170765972" sldId="287"/>
            <ac:picMk id="5" creationId="{8D86DD8C-68D9-5DBC-9A80-C9742F39E579}"/>
          </ac:picMkLst>
        </pc:picChg>
        <pc:picChg chg="del">
          <ac:chgData name="Mark Huntly" userId="2f894ec6-1403-4f17-b28b-5f1f7519461e" providerId="ADAL" clId="{28B19D55-2B64-4018-8539-1453B0FDE5DC}" dt="2026-03-18T14:36:18.666" v="110" actId="478"/>
          <ac:picMkLst>
            <pc:docMk/>
            <pc:sldMk cId="170765972" sldId="287"/>
            <ac:picMk id="11" creationId="{0D4C001E-1165-3257-FA73-FA9B5EA4A666}"/>
          </ac:picMkLst>
        </pc:picChg>
      </pc:sldChg>
      <pc:sldChg chg="delSp modSp del mod">
        <pc:chgData name="Mark Huntly" userId="2f894ec6-1403-4f17-b28b-5f1f7519461e" providerId="ADAL" clId="{28B19D55-2B64-4018-8539-1453B0FDE5DC}" dt="2026-03-18T15:08:26.828" v="434" actId="47"/>
        <pc:sldMkLst>
          <pc:docMk/>
          <pc:sldMk cId="4074687727" sldId="288"/>
        </pc:sldMkLst>
        <pc:spChg chg="mod">
          <ac:chgData name="Mark Huntly" userId="2f894ec6-1403-4f17-b28b-5f1f7519461e" providerId="ADAL" clId="{28B19D55-2B64-4018-8539-1453B0FDE5DC}" dt="2026-03-18T15:07:01.942" v="403" actId="20577"/>
          <ac:spMkLst>
            <pc:docMk/>
            <pc:sldMk cId="4074687727" sldId="288"/>
            <ac:spMk id="4" creationId="{F70057E2-A006-6D27-82E6-245698CDD580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4" creationId="{8792EB41-58AB-F09C-2926-60E1F868BF28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5" creationId="{28CF2179-94DD-9B11-12F4-CBDA20338B31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6" creationId="{CFA6898E-B14D-C592-9349-CAA0846EE6D3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7" creationId="{7156B939-EDE1-B166-2293-A8FE73CE5E4B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8" creationId="{ED551196-B0B5-705E-03C7-B9FFFDE6D600}"/>
          </ac:spMkLst>
        </pc:spChg>
        <pc:spChg chg="del">
          <ac:chgData name="Mark Huntly" userId="2f894ec6-1403-4f17-b28b-5f1f7519461e" providerId="ADAL" clId="{28B19D55-2B64-4018-8539-1453B0FDE5DC}" dt="2026-03-18T15:05:57.323" v="384" actId="478"/>
          <ac:spMkLst>
            <pc:docMk/>
            <pc:sldMk cId="4074687727" sldId="288"/>
            <ac:spMk id="19" creationId="{BBBACBE8-7B54-C639-4941-D6B2D4E4B4C0}"/>
          </ac:spMkLst>
        </pc:spChg>
        <pc:picChg chg="del">
          <ac:chgData name="Mark Huntly" userId="2f894ec6-1403-4f17-b28b-5f1f7519461e" providerId="ADAL" clId="{28B19D55-2B64-4018-8539-1453B0FDE5DC}" dt="2026-03-18T15:05:50.883" v="382" actId="478"/>
          <ac:picMkLst>
            <pc:docMk/>
            <pc:sldMk cId="4074687727" sldId="288"/>
            <ac:picMk id="11" creationId="{D0ABF484-4A16-AB4A-F2EE-F1CAD7C66D51}"/>
          </ac:picMkLst>
        </pc:picChg>
        <pc:picChg chg="del">
          <ac:chgData name="Mark Huntly" userId="2f894ec6-1403-4f17-b28b-5f1f7519461e" providerId="ADAL" clId="{28B19D55-2B64-4018-8539-1453B0FDE5DC}" dt="2026-03-18T15:05:51.639" v="383" actId="478"/>
          <ac:picMkLst>
            <pc:docMk/>
            <pc:sldMk cId="4074687727" sldId="288"/>
            <ac:picMk id="12" creationId="{22CB1527-87BC-7587-E3F2-B7A29096D1DB}"/>
          </ac:picMkLst>
        </pc:picChg>
        <pc:picChg chg="del">
          <ac:chgData name="Mark Huntly" userId="2f894ec6-1403-4f17-b28b-5f1f7519461e" providerId="ADAL" clId="{28B19D55-2B64-4018-8539-1453B0FDE5DC}" dt="2026-03-18T15:05:50.197" v="381" actId="478"/>
          <ac:picMkLst>
            <pc:docMk/>
            <pc:sldMk cId="4074687727" sldId="288"/>
            <ac:picMk id="13" creationId="{A16E6AB6-9EAA-E67B-90CC-8E5C4F5B92FF}"/>
          </ac:picMkLst>
        </pc:picChg>
      </pc:sldChg>
      <pc:sldChg chg="addSp delSp modSp mod">
        <pc:chgData name="Mark Huntly" userId="2f894ec6-1403-4f17-b28b-5f1f7519461e" providerId="ADAL" clId="{28B19D55-2B64-4018-8539-1453B0FDE5DC}" dt="2026-03-18T15:08:23.873" v="433" actId="20577"/>
        <pc:sldMkLst>
          <pc:docMk/>
          <pc:sldMk cId="2831199066" sldId="289"/>
        </pc:sldMkLst>
        <pc:spChg chg="mod">
          <ac:chgData name="Mark Huntly" userId="2f894ec6-1403-4f17-b28b-5f1f7519461e" providerId="ADAL" clId="{28B19D55-2B64-4018-8539-1453B0FDE5DC}" dt="2026-03-18T15:07:43.816" v="410" actId="27636"/>
          <ac:spMkLst>
            <pc:docMk/>
            <pc:sldMk cId="2831199066" sldId="289"/>
            <ac:spMk id="3" creationId="{9FA52DD8-6C66-E88E-2EAF-F080740DBBDC}"/>
          </ac:spMkLst>
        </pc:spChg>
        <pc:spChg chg="mod">
          <ac:chgData name="Mark Huntly" userId="2f894ec6-1403-4f17-b28b-5f1f7519461e" providerId="ADAL" clId="{28B19D55-2B64-4018-8539-1453B0FDE5DC}" dt="2026-03-18T15:08:23.873" v="433" actId="20577"/>
          <ac:spMkLst>
            <pc:docMk/>
            <pc:sldMk cId="2831199066" sldId="289"/>
            <ac:spMk id="4" creationId="{FAFCB625-610D-59E0-1B16-89BA7BA5A30B}"/>
          </ac:spMkLst>
        </pc:spChg>
        <pc:spChg chg="add mod">
          <ac:chgData name="Mark Huntly" userId="2f894ec6-1403-4f17-b28b-5f1f7519461e" providerId="ADAL" clId="{28B19D55-2B64-4018-8539-1453B0FDE5DC}" dt="2026-03-18T15:08:08.770" v="412"/>
          <ac:spMkLst>
            <pc:docMk/>
            <pc:sldMk cId="2831199066" sldId="289"/>
            <ac:spMk id="6" creationId="{AD2E86F8-21CF-E2E7-877B-894D18D7EE36}"/>
          </ac:spMkLst>
        </pc:spChg>
        <pc:picChg chg="del">
          <ac:chgData name="Mark Huntly" userId="2f894ec6-1403-4f17-b28b-5f1f7519461e" providerId="ADAL" clId="{28B19D55-2B64-4018-8539-1453B0FDE5DC}" dt="2026-03-18T15:07:34.160" v="406" actId="478"/>
          <ac:picMkLst>
            <pc:docMk/>
            <pc:sldMk cId="2831199066" sldId="289"/>
            <ac:picMk id="2" creationId="{852A4C6D-3FF8-6B92-2A02-EF3A61ECE1BA}"/>
          </ac:picMkLst>
        </pc:picChg>
        <pc:picChg chg="add mod">
          <ac:chgData name="Mark Huntly" userId="2f894ec6-1403-4f17-b28b-5f1f7519461e" providerId="ADAL" clId="{28B19D55-2B64-4018-8539-1453B0FDE5DC}" dt="2026-03-18T15:07:56.310" v="411"/>
          <ac:picMkLst>
            <pc:docMk/>
            <pc:sldMk cId="2831199066" sldId="289"/>
            <ac:picMk id="5" creationId="{BD3D9157-A3D0-DA16-75EB-B886798E3CC1}"/>
          </ac:picMkLst>
        </pc:picChg>
      </pc:sldChg>
      <pc:sldChg chg="delSp modSp del mod modNotesTx">
        <pc:chgData name="Mark Huntly" userId="2f894ec6-1403-4f17-b28b-5f1f7519461e" providerId="ADAL" clId="{28B19D55-2B64-4018-8539-1453B0FDE5DC}" dt="2026-03-18T16:06:24.725" v="1263" actId="47"/>
        <pc:sldMkLst>
          <pc:docMk/>
          <pc:sldMk cId="2156956335" sldId="309"/>
        </pc:sldMkLst>
        <pc:spChg chg="mod">
          <ac:chgData name="Mark Huntly" userId="2f894ec6-1403-4f17-b28b-5f1f7519461e" providerId="ADAL" clId="{28B19D55-2B64-4018-8539-1453B0FDE5DC}" dt="2026-03-18T16:06:14.773" v="1261" actId="20577"/>
          <ac:spMkLst>
            <pc:docMk/>
            <pc:sldMk cId="2156956335" sldId="309"/>
            <ac:spMk id="4" creationId="{091AF17A-8FA8-052B-7373-8B4CBE9F7FC3}"/>
          </ac:spMkLst>
        </pc:spChg>
        <pc:spChg chg="del">
          <ac:chgData name="Mark Huntly" userId="2f894ec6-1403-4f17-b28b-5f1f7519461e" providerId="ADAL" clId="{28B19D55-2B64-4018-8539-1453B0FDE5DC}" dt="2026-03-18T16:06:09.904" v="1260" actId="478"/>
          <ac:spMkLst>
            <pc:docMk/>
            <pc:sldMk cId="2156956335" sldId="309"/>
            <ac:spMk id="5" creationId="{71D97A21-F2A2-9926-9960-082113DA1164}"/>
          </ac:spMkLst>
        </pc:spChg>
        <pc:spChg chg="del">
          <ac:chgData name="Mark Huntly" userId="2f894ec6-1403-4f17-b28b-5f1f7519461e" providerId="ADAL" clId="{28B19D55-2B64-4018-8539-1453B0FDE5DC}" dt="2026-03-18T16:06:19.718" v="1262" actId="478"/>
          <ac:spMkLst>
            <pc:docMk/>
            <pc:sldMk cId="2156956335" sldId="309"/>
            <ac:spMk id="8" creationId="{5495CBC4-B639-D49B-BEA6-A44E94BBAA40}"/>
          </ac:spMkLst>
        </pc:spChg>
        <pc:picChg chg="del">
          <ac:chgData name="Mark Huntly" userId="2f894ec6-1403-4f17-b28b-5f1f7519461e" providerId="ADAL" clId="{28B19D55-2B64-4018-8539-1453B0FDE5DC}" dt="2026-03-18T16:06:06.616" v="1259" actId="478"/>
          <ac:picMkLst>
            <pc:docMk/>
            <pc:sldMk cId="2156956335" sldId="309"/>
            <ac:picMk id="6" creationId="{A4421795-EF7E-B928-4DDE-EC62EA9D40E3}"/>
          </ac:picMkLst>
        </pc:picChg>
      </pc:sldChg>
      <pc:sldChg chg="addSp delSp modSp mod">
        <pc:chgData name="Mark Huntly" userId="2f894ec6-1403-4f17-b28b-5f1f7519461e" providerId="ADAL" clId="{28B19D55-2B64-4018-8539-1453B0FDE5DC}" dt="2026-03-18T14:28:26.566" v="17" actId="478"/>
        <pc:sldMkLst>
          <pc:docMk/>
          <pc:sldMk cId="3127059848" sldId="361"/>
        </pc:sldMkLst>
        <pc:spChg chg="del mod">
          <ac:chgData name="Mark Huntly" userId="2f894ec6-1403-4f17-b28b-5f1f7519461e" providerId="ADAL" clId="{28B19D55-2B64-4018-8539-1453B0FDE5DC}" dt="2026-03-18T14:28:04.635" v="10" actId="478"/>
          <ac:spMkLst>
            <pc:docMk/>
            <pc:sldMk cId="3127059848" sldId="361"/>
            <ac:spMk id="3" creationId="{E92C6614-3AE1-BFB5-5F12-5069164955AE}"/>
          </ac:spMkLst>
        </pc:spChg>
        <pc:spChg chg="del mod">
          <ac:chgData name="Mark Huntly" userId="2f894ec6-1403-4f17-b28b-5f1f7519461e" providerId="ADAL" clId="{28B19D55-2B64-4018-8539-1453B0FDE5DC}" dt="2026-03-18T14:28:23.996" v="16" actId="478"/>
          <ac:spMkLst>
            <pc:docMk/>
            <pc:sldMk cId="3127059848" sldId="361"/>
            <ac:spMk id="4" creationId="{6A200886-2DC5-9816-9868-C5A4ACF1B37F}"/>
          </ac:spMkLst>
        </pc:spChg>
        <pc:spChg chg="add del mod">
          <ac:chgData name="Mark Huntly" userId="2f894ec6-1403-4f17-b28b-5f1f7519461e" providerId="ADAL" clId="{28B19D55-2B64-4018-8539-1453B0FDE5DC}" dt="2026-03-18T14:28:26.566" v="17" actId="478"/>
          <ac:spMkLst>
            <pc:docMk/>
            <pc:sldMk cId="3127059848" sldId="361"/>
            <ac:spMk id="11" creationId="{939B520F-16C0-488C-7A8E-79B7DCC2C22A}"/>
          </ac:spMkLst>
        </pc:spChg>
        <pc:grpChg chg="del">
          <ac:chgData name="Mark Huntly" userId="2f894ec6-1403-4f17-b28b-5f1f7519461e" providerId="ADAL" clId="{28B19D55-2B64-4018-8539-1453B0FDE5DC}" dt="2026-03-18T14:27:41.625" v="7" actId="478"/>
          <ac:grpSpMkLst>
            <pc:docMk/>
            <pc:sldMk cId="3127059848" sldId="361"/>
            <ac:grpSpMk id="5" creationId="{EB1A60C7-1755-C652-8C8E-4176F919283A}"/>
          </ac:grpSpMkLst>
        </pc:grpChg>
        <pc:picChg chg="add mod">
          <ac:chgData name="Mark Huntly" userId="2f894ec6-1403-4f17-b28b-5f1f7519461e" providerId="ADAL" clId="{28B19D55-2B64-4018-8539-1453B0FDE5DC}" dt="2026-03-18T14:28:17.404" v="15" actId="1076"/>
          <ac:picMkLst>
            <pc:docMk/>
            <pc:sldMk cId="3127059848" sldId="361"/>
            <ac:picMk id="2" creationId="{966FAFB5-86B2-48E2-C209-9D567388F71F}"/>
          </ac:picMkLst>
        </pc:picChg>
      </pc:sldChg>
      <pc:sldChg chg="addSp delSp modSp mod ord">
        <pc:chgData name="Mark Huntly" userId="2f894ec6-1403-4f17-b28b-5f1f7519461e" providerId="ADAL" clId="{28B19D55-2B64-4018-8539-1453B0FDE5DC}" dt="2026-03-18T15:02:45.288" v="326" actId="113"/>
        <pc:sldMkLst>
          <pc:docMk/>
          <pc:sldMk cId="2269976682" sldId="363"/>
        </pc:sldMkLst>
        <pc:spChg chg="add mod">
          <ac:chgData name="Mark Huntly" userId="2f894ec6-1403-4f17-b28b-5f1f7519461e" providerId="ADAL" clId="{28B19D55-2B64-4018-8539-1453B0FDE5DC}" dt="2026-03-18T15:01:58.562" v="323"/>
          <ac:spMkLst>
            <pc:docMk/>
            <pc:sldMk cId="2269976682" sldId="363"/>
            <ac:spMk id="3" creationId="{51BC416D-4734-EF95-205F-C17B248B4AF3}"/>
          </ac:spMkLst>
        </pc:spChg>
        <pc:spChg chg="mod">
          <ac:chgData name="Mark Huntly" userId="2f894ec6-1403-4f17-b28b-5f1f7519461e" providerId="ADAL" clId="{28B19D55-2B64-4018-8539-1453B0FDE5DC}" dt="2026-03-18T14:56:00.255" v="288" actId="20577"/>
          <ac:spMkLst>
            <pc:docMk/>
            <pc:sldMk cId="2269976682" sldId="363"/>
            <ac:spMk id="4" creationId="{65488192-D683-E157-DDFE-2451C7560BFA}"/>
          </ac:spMkLst>
        </pc:spChg>
        <pc:spChg chg="mod">
          <ac:chgData name="Mark Huntly" userId="2f894ec6-1403-4f17-b28b-5f1f7519461e" providerId="ADAL" clId="{28B19D55-2B64-4018-8539-1453B0FDE5DC}" dt="2026-03-18T15:02:45.288" v="326" actId="113"/>
          <ac:spMkLst>
            <pc:docMk/>
            <pc:sldMk cId="2269976682" sldId="363"/>
            <ac:spMk id="12" creationId="{426BD01E-7BA7-4D7E-A9C2-AF577541C403}"/>
          </ac:spMkLst>
        </pc:spChg>
        <pc:spChg chg="del">
          <ac:chgData name="Mark Huntly" userId="2f894ec6-1403-4f17-b28b-5f1f7519461e" providerId="ADAL" clId="{28B19D55-2B64-4018-8539-1453B0FDE5DC}" dt="2026-03-18T14:57:28.677" v="290" actId="478"/>
          <ac:spMkLst>
            <pc:docMk/>
            <pc:sldMk cId="2269976682" sldId="363"/>
            <ac:spMk id="18" creationId="{A40E6933-0006-C0FC-E513-7C613BDBAD84}"/>
          </ac:spMkLst>
        </pc:spChg>
        <pc:picChg chg="add mod ord">
          <ac:chgData name="Mark Huntly" userId="2f894ec6-1403-4f17-b28b-5f1f7519461e" providerId="ADAL" clId="{28B19D55-2B64-4018-8539-1453B0FDE5DC}" dt="2026-03-18T15:01:09.203" v="322" actId="1076"/>
          <ac:picMkLst>
            <pc:docMk/>
            <pc:sldMk cId="2269976682" sldId="363"/>
            <ac:picMk id="2" creationId="{285F09F7-0934-19EA-691E-0EDFC13FBE03}"/>
          </ac:picMkLst>
        </pc:picChg>
        <pc:picChg chg="del">
          <ac:chgData name="Mark Huntly" userId="2f894ec6-1403-4f17-b28b-5f1f7519461e" providerId="ADAL" clId="{28B19D55-2B64-4018-8539-1453B0FDE5DC}" dt="2026-03-18T14:53:13.092" v="232" actId="478"/>
          <ac:picMkLst>
            <pc:docMk/>
            <pc:sldMk cId="2269976682" sldId="363"/>
            <ac:picMk id="16" creationId="{DA5C96B8-1473-2760-638A-B60C07DE838B}"/>
          </ac:picMkLst>
        </pc:picChg>
      </pc:sldChg>
      <pc:sldChg chg="addSp delSp modSp mod">
        <pc:chgData name="Mark Huntly" userId="2f894ec6-1403-4f17-b28b-5f1f7519461e" providerId="ADAL" clId="{28B19D55-2B64-4018-8539-1453B0FDE5DC}" dt="2026-03-18T15:05:33.949" v="380" actId="14100"/>
        <pc:sldMkLst>
          <pc:docMk/>
          <pc:sldMk cId="3034450864" sldId="364"/>
        </pc:sldMkLst>
        <pc:spChg chg="mod">
          <ac:chgData name="Mark Huntly" userId="2f894ec6-1403-4f17-b28b-5f1f7519461e" providerId="ADAL" clId="{28B19D55-2B64-4018-8539-1453B0FDE5DC}" dt="2026-03-18T15:04:35.281" v="368" actId="20577"/>
          <ac:spMkLst>
            <pc:docMk/>
            <pc:sldMk cId="3034450864" sldId="364"/>
            <ac:spMk id="4" creationId="{B25A67BA-2B39-E41B-FDA7-D7FB49010056}"/>
          </ac:spMkLst>
        </pc:spChg>
        <pc:spChg chg="mod">
          <ac:chgData name="Mark Huntly" userId="2f894ec6-1403-4f17-b28b-5f1f7519461e" providerId="ADAL" clId="{28B19D55-2B64-4018-8539-1453B0FDE5DC}" dt="2026-03-18T15:05:33.949" v="380" actId="14100"/>
          <ac:spMkLst>
            <pc:docMk/>
            <pc:sldMk cId="3034450864" sldId="364"/>
            <ac:spMk id="20" creationId="{EAF05186-2AB9-DF86-C6AD-A9D938853098}"/>
          </ac:spMkLst>
        </pc:spChg>
        <pc:picChg chg="add mod">
          <ac:chgData name="Mark Huntly" userId="2f894ec6-1403-4f17-b28b-5f1f7519461e" providerId="ADAL" clId="{28B19D55-2B64-4018-8539-1453B0FDE5DC}" dt="2026-03-18T15:05:25.049" v="379" actId="1076"/>
          <ac:picMkLst>
            <pc:docMk/>
            <pc:sldMk cId="3034450864" sldId="364"/>
            <ac:picMk id="2" creationId="{8E37F1CE-8216-43C3-5AD8-D0212353BAC0}"/>
          </ac:picMkLst>
        </pc:picChg>
        <pc:picChg chg="del">
          <ac:chgData name="Mark Huntly" userId="2f894ec6-1403-4f17-b28b-5f1f7519461e" providerId="ADAL" clId="{28B19D55-2B64-4018-8539-1453B0FDE5DC}" dt="2026-03-18T15:04:38.819" v="369" actId="478"/>
          <ac:picMkLst>
            <pc:docMk/>
            <pc:sldMk cId="3034450864" sldId="364"/>
            <ac:picMk id="21" creationId="{1950A48A-A56E-FE62-98E6-89654CD9E9E2}"/>
          </ac:picMkLst>
        </pc:picChg>
      </pc:sldChg>
      <pc:sldChg chg="del">
        <pc:chgData name="Mark Huntly" userId="2f894ec6-1403-4f17-b28b-5f1f7519461e" providerId="ADAL" clId="{28B19D55-2B64-4018-8539-1453B0FDE5DC}" dt="2026-03-18T14:28:34.323" v="18" actId="47"/>
        <pc:sldMkLst>
          <pc:docMk/>
          <pc:sldMk cId="3256152721" sldId="365"/>
        </pc:sldMkLst>
      </pc:sldChg>
      <pc:sldChg chg="del">
        <pc:chgData name="Mark Huntly" userId="2f894ec6-1403-4f17-b28b-5f1f7519461e" providerId="ADAL" clId="{28B19D55-2B64-4018-8539-1453B0FDE5DC}" dt="2026-03-18T14:28:36.482" v="19" actId="47"/>
        <pc:sldMkLst>
          <pc:docMk/>
          <pc:sldMk cId="3494299484" sldId="366"/>
        </pc:sldMkLst>
      </pc:sldChg>
      <pc:sldChg chg="del">
        <pc:chgData name="Mark Huntly" userId="2f894ec6-1403-4f17-b28b-5f1f7519461e" providerId="ADAL" clId="{28B19D55-2B64-4018-8539-1453B0FDE5DC}" dt="2026-03-18T14:28:38.219" v="20" actId="47"/>
        <pc:sldMkLst>
          <pc:docMk/>
          <pc:sldMk cId="940511993" sldId="367"/>
        </pc:sldMkLst>
      </pc:sldChg>
      <pc:sldChg chg="addSp delSp modSp mod modNotesTx">
        <pc:chgData name="Mark Huntly" userId="2f894ec6-1403-4f17-b28b-5f1f7519461e" providerId="ADAL" clId="{28B19D55-2B64-4018-8539-1453B0FDE5DC}" dt="2026-03-18T14:30:28.790" v="39" actId="1076"/>
        <pc:sldMkLst>
          <pc:docMk/>
          <pc:sldMk cId="3719511465" sldId="368"/>
        </pc:sldMkLst>
        <pc:spChg chg="add del mod">
          <ac:chgData name="Mark Huntly" userId="2f894ec6-1403-4f17-b28b-5f1f7519461e" providerId="ADAL" clId="{28B19D55-2B64-4018-8539-1453B0FDE5DC}" dt="2026-03-18T14:30:00.130" v="32" actId="478"/>
          <ac:spMkLst>
            <pc:docMk/>
            <pc:sldMk cId="3719511465" sldId="368"/>
            <ac:spMk id="3" creationId="{7694F559-3133-E098-9847-E6C318F9EA07}"/>
          </ac:spMkLst>
        </pc:spChg>
        <pc:spChg chg="del">
          <ac:chgData name="Mark Huntly" userId="2f894ec6-1403-4f17-b28b-5f1f7519461e" providerId="ADAL" clId="{28B19D55-2B64-4018-8539-1453B0FDE5DC}" dt="2026-03-18T14:29:55.987" v="31" actId="478"/>
          <ac:spMkLst>
            <pc:docMk/>
            <pc:sldMk cId="3719511465" sldId="368"/>
            <ac:spMk id="4" creationId="{8A90C86B-9A33-8B2A-3323-A3B3C076719D}"/>
          </ac:spMkLst>
        </pc:spChg>
        <pc:spChg chg="del">
          <ac:chgData name="Mark Huntly" userId="2f894ec6-1403-4f17-b28b-5f1f7519461e" providerId="ADAL" clId="{28B19D55-2B64-4018-8539-1453B0FDE5DC}" dt="2026-03-18T14:30:02.981" v="33" actId="478"/>
          <ac:spMkLst>
            <pc:docMk/>
            <pc:sldMk cId="3719511465" sldId="368"/>
            <ac:spMk id="7" creationId="{52B278F6-76E8-DB8B-E622-B43271CA0A32}"/>
          </ac:spMkLst>
        </pc:spChg>
        <pc:spChg chg="del">
          <ac:chgData name="Mark Huntly" userId="2f894ec6-1403-4f17-b28b-5f1f7519461e" providerId="ADAL" clId="{28B19D55-2B64-4018-8539-1453B0FDE5DC}" dt="2026-03-18T14:29:50.099" v="29" actId="478"/>
          <ac:spMkLst>
            <pc:docMk/>
            <pc:sldMk cId="3719511465" sldId="368"/>
            <ac:spMk id="11" creationId="{451E732E-3015-F8CA-2C83-5F1B8B7C30E1}"/>
          </ac:spMkLst>
        </pc:spChg>
        <pc:picChg chg="add mod">
          <ac:chgData name="Mark Huntly" userId="2f894ec6-1403-4f17-b28b-5f1f7519461e" providerId="ADAL" clId="{28B19D55-2B64-4018-8539-1453B0FDE5DC}" dt="2026-03-18T14:30:28.790" v="39" actId="1076"/>
          <ac:picMkLst>
            <pc:docMk/>
            <pc:sldMk cId="3719511465" sldId="368"/>
            <ac:picMk id="5" creationId="{7243858F-9E19-1B4E-8758-11293149B652}"/>
          </ac:picMkLst>
        </pc:picChg>
        <pc:picChg chg="del">
          <ac:chgData name="Mark Huntly" userId="2f894ec6-1403-4f17-b28b-5f1f7519461e" providerId="ADAL" clId="{28B19D55-2B64-4018-8539-1453B0FDE5DC}" dt="2026-03-18T14:29:53.169" v="30" actId="478"/>
          <ac:picMkLst>
            <pc:docMk/>
            <pc:sldMk cId="3719511465" sldId="368"/>
            <ac:picMk id="6" creationId="{0E340191-EC26-F917-64F4-F354F54CBCCE}"/>
          </ac:picMkLst>
        </pc:picChg>
      </pc:sldChg>
      <pc:sldChg chg="addSp delSp modSp mod modNotesTx">
        <pc:chgData name="Mark Huntly" userId="2f894ec6-1403-4f17-b28b-5f1f7519461e" providerId="ADAL" clId="{28B19D55-2B64-4018-8539-1453B0FDE5DC}" dt="2026-03-18T14:34:28.426" v="80" actId="122"/>
        <pc:sldMkLst>
          <pc:docMk/>
          <pc:sldMk cId="2916252627" sldId="369"/>
        </pc:sldMkLst>
        <pc:spChg chg="mod">
          <ac:chgData name="Mark Huntly" userId="2f894ec6-1403-4f17-b28b-5f1f7519461e" providerId="ADAL" clId="{28B19D55-2B64-4018-8539-1453B0FDE5DC}" dt="2026-03-18T14:31:13.185" v="59" actId="20577"/>
          <ac:spMkLst>
            <pc:docMk/>
            <pc:sldMk cId="2916252627" sldId="369"/>
            <ac:spMk id="4" creationId="{01A1CE36-4510-E3D1-E46D-DCA5946B86BF}"/>
          </ac:spMkLst>
        </pc:spChg>
        <pc:spChg chg="add mod">
          <ac:chgData name="Mark Huntly" userId="2f894ec6-1403-4f17-b28b-5f1f7519461e" providerId="ADAL" clId="{28B19D55-2B64-4018-8539-1453B0FDE5DC}" dt="2026-03-18T14:34:28.426" v="80" actId="122"/>
          <ac:spMkLst>
            <pc:docMk/>
            <pc:sldMk cId="2916252627" sldId="369"/>
            <ac:spMk id="5" creationId="{DE7F3CDA-ECAF-0769-64AF-3CADDB38FDE7}"/>
          </ac:spMkLst>
        </pc:spChg>
        <pc:spChg chg="del">
          <ac:chgData name="Mark Huntly" userId="2f894ec6-1403-4f17-b28b-5f1f7519461e" providerId="ADAL" clId="{28B19D55-2B64-4018-8539-1453B0FDE5DC}" dt="2026-03-18T14:31:20.261" v="61" actId="478"/>
          <ac:spMkLst>
            <pc:docMk/>
            <pc:sldMk cId="2916252627" sldId="369"/>
            <ac:spMk id="7" creationId="{63829C93-2D43-2D80-AF75-4C0635DA8A15}"/>
          </ac:spMkLst>
        </pc:spChg>
        <pc:spChg chg="mod">
          <ac:chgData name="Mark Huntly" userId="2f894ec6-1403-4f17-b28b-5f1f7519461e" providerId="ADAL" clId="{28B19D55-2B64-4018-8539-1453B0FDE5DC}" dt="2026-03-18T14:33:11.711" v="70" actId="27636"/>
          <ac:spMkLst>
            <pc:docMk/>
            <pc:sldMk cId="2916252627" sldId="369"/>
            <ac:spMk id="9" creationId="{EFBD6957-7861-9E50-DB89-1491565E1519}"/>
          </ac:spMkLst>
        </pc:spChg>
        <pc:picChg chg="add mod">
          <ac:chgData name="Mark Huntly" userId="2f894ec6-1403-4f17-b28b-5f1f7519461e" providerId="ADAL" clId="{28B19D55-2B64-4018-8539-1453B0FDE5DC}" dt="2026-03-18T14:33:55.291" v="74" actId="1076"/>
          <ac:picMkLst>
            <pc:docMk/>
            <pc:sldMk cId="2916252627" sldId="369"/>
            <ac:picMk id="2" creationId="{04275E61-444A-E4F1-E6E1-F7B1E376F6E6}"/>
          </ac:picMkLst>
        </pc:picChg>
      </pc:sldChg>
      <pc:sldChg chg="addSp delSp modSp mod modNotesTx">
        <pc:chgData name="Mark Huntly" userId="2f894ec6-1403-4f17-b28b-5f1f7519461e" providerId="ADAL" clId="{28B19D55-2B64-4018-8539-1453B0FDE5DC}" dt="2026-03-18T14:49:06.522" v="212" actId="1076"/>
        <pc:sldMkLst>
          <pc:docMk/>
          <pc:sldMk cId="883142624" sldId="370"/>
        </pc:sldMkLst>
        <pc:spChg chg="add mod ord">
          <ac:chgData name="Mark Huntly" userId="2f894ec6-1403-4f17-b28b-5f1f7519461e" providerId="ADAL" clId="{28B19D55-2B64-4018-8539-1453B0FDE5DC}" dt="2026-03-18T14:40:27.861" v="202" actId="27636"/>
          <ac:spMkLst>
            <pc:docMk/>
            <pc:sldMk cId="883142624" sldId="370"/>
            <ac:spMk id="3" creationId="{B4B58367-4F07-0F78-3EC0-A8609F3E900E}"/>
          </ac:spMkLst>
        </pc:spChg>
        <pc:spChg chg="mod">
          <ac:chgData name="Mark Huntly" userId="2f894ec6-1403-4f17-b28b-5f1f7519461e" providerId="ADAL" clId="{28B19D55-2B64-4018-8539-1453B0FDE5DC}" dt="2026-03-18T14:39:01.895" v="197" actId="20577"/>
          <ac:spMkLst>
            <pc:docMk/>
            <pc:sldMk cId="883142624" sldId="370"/>
            <ac:spMk id="4" creationId="{F21E31C1-21E9-3796-82BE-4682CBB3532F}"/>
          </ac:spMkLst>
        </pc:spChg>
        <pc:spChg chg="del">
          <ac:chgData name="Mark Huntly" userId="2f894ec6-1403-4f17-b28b-5f1f7519461e" providerId="ADAL" clId="{28B19D55-2B64-4018-8539-1453B0FDE5DC}" dt="2026-03-18T14:38:49.350" v="181" actId="478"/>
          <ac:spMkLst>
            <pc:docMk/>
            <pc:sldMk cId="883142624" sldId="370"/>
            <ac:spMk id="14" creationId="{243AADCE-5D69-129B-CBC4-51ECB1F844F5}"/>
          </ac:spMkLst>
        </pc:spChg>
        <pc:picChg chg="add mod">
          <ac:chgData name="Mark Huntly" userId="2f894ec6-1403-4f17-b28b-5f1f7519461e" providerId="ADAL" clId="{28B19D55-2B64-4018-8539-1453B0FDE5DC}" dt="2026-03-18T14:41:04.444" v="204" actId="1076"/>
          <ac:picMkLst>
            <pc:docMk/>
            <pc:sldMk cId="883142624" sldId="370"/>
            <ac:picMk id="5" creationId="{4346DD60-36F7-8E4A-62DB-46A12022E319}"/>
          </ac:picMkLst>
        </pc:picChg>
        <pc:picChg chg="add mod">
          <ac:chgData name="Mark Huntly" userId="2f894ec6-1403-4f17-b28b-5f1f7519461e" providerId="ADAL" clId="{28B19D55-2B64-4018-8539-1453B0FDE5DC}" dt="2026-03-18T14:41:41.323" v="206" actId="1076"/>
          <ac:picMkLst>
            <pc:docMk/>
            <pc:sldMk cId="883142624" sldId="370"/>
            <ac:picMk id="6" creationId="{D0A9FD7D-63DA-461B-D93C-07D0F3026458}"/>
          </ac:picMkLst>
        </pc:picChg>
        <pc:picChg chg="add mod">
          <ac:chgData name="Mark Huntly" userId="2f894ec6-1403-4f17-b28b-5f1f7519461e" providerId="ADAL" clId="{28B19D55-2B64-4018-8539-1453B0FDE5DC}" dt="2026-03-18T14:42:18.144" v="210" actId="1076"/>
          <ac:picMkLst>
            <pc:docMk/>
            <pc:sldMk cId="883142624" sldId="370"/>
            <ac:picMk id="7" creationId="{73C4081F-7237-A31C-D1BA-9994B6D1F1C9}"/>
          </ac:picMkLst>
        </pc:picChg>
        <pc:picChg chg="add mod">
          <ac:chgData name="Mark Huntly" userId="2f894ec6-1403-4f17-b28b-5f1f7519461e" providerId="ADAL" clId="{28B19D55-2B64-4018-8539-1453B0FDE5DC}" dt="2026-03-18T14:49:06.522" v="212" actId="1076"/>
          <ac:picMkLst>
            <pc:docMk/>
            <pc:sldMk cId="883142624" sldId="370"/>
            <ac:picMk id="8" creationId="{80727137-C611-E00B-46C5-2012DD63EA04}"/>
          </ac:picMkLst>
        </pc:picChg>
        <pc:picChg chg="del">
          <ac:chgData name="Mark Huntly" userId="2f894ec6-1403-4f17-b28b-5f1f7519461e" providerId="ADAL" clId="{28B19D55-2B64-4018-8539-1453B0FDE5DC}" dt="2026-03-18T14:38:36.134" v="179" actId="478"/>
          <ac:picMkLst>
            <pc:docMk/>
            <pc:sldMk cId="883142624" sldId="370"/>
            <ac:picMk id="11" creationId="{E44ABD33-640D-8BC6-4F9B-7F57B3454876}"/>
          </ac:picMkLst>
        </pc:picChg>
      </pc:sldChg>
      <pc:sldChg chg="modSp add mod">
        <pc:chgData name="Mark Huntly" userId="2f894ec6-1403-4f17-b28b-5f1f7519461e" providerId="ADAL" clId="{28B19D55-2B64-4018-8539-1453B0FDE5DC}" dt="2026-03-18T15:03:39.200" v="343" actId="1037"/>
        <pc:sldMkLst>
          <pc:docMk/>
          <pc:sldMk cId="1425639421" sldId="371"/>
        </pc:sldMkLst>
        <pc:spChg chg="mod">
          <ac:chgData name="Mark Huntly" userId="2f894ec6-1403-4f17-b28b-5f1f7519461e" providerId="ADAL" clId="{28B19D55-2B64-4018-8539-1453B0FDE5DC}" dt="2026-03-18T15:03:13.960" v="329" actId="113"/>
          <ac:spMkLst>
            <pc:docMk/>
            <pc:sldMk cId="1425639421" sldId="371"/>
            <ac:spMk id="12" creationId="{BA4AE76F-A871-2B3F-BAAC-F899AEB5B139}"/>
          </ac:spMkLst>
        </pc:spChg>
        <pc:picChg chg="mod">
          <ac:chgData name="Mark Huntly" userId="2f894ec6-1403-4f17-b28b-5f1f7519461e" providerId="ADAL" clId="{28B19D55-2B64-4018-8539-1453B0FDE5DC}" dt="2026-03-18T15:03:39.200" v="343" actId="1037"/>
          <ac:picMkLst>
            <pc:docMk/>
            <pc:sldMk cId="1425639421" sldId="371"/>
            <ac:picMk id="2" creationId="{B351A7E3-A50E-E46A-C8AA-0DAC20142C9D}"/>
          </ac:picMkLst>
        </pc:picChg>
      </pc:sldChg>
      <pc:sldChg chg="modSp add mod">
        <pc:chgData name="Mark Huntly" userId="2f894ec6-1403-4f17-b28b-5f1f7519461e" providerId="ADAL" clId="{28B19D55-2B64-4018-8539-1453B0FDE5DC}" dt="2026-03-18T15:09:18.153" v="441" actId="255"/>
        <pc:sldMkLst>
          <pc:docMk/>
          <pc:sldMk cId="2749762151" sldId="372"/>
        </pc:sldMkLst>
        <pc:spChg chg="mod">
          <ac:chgData name="Mark Huntly" userId="2f894ec6-1403-4f17-b28b-5f1f7519461e" providerId="ADAL" clId="{28B19D55-2B64-4018-8539-1453B0FDE5DC}" dt="2026-03-18T15:09:18.153" v="441" actId="255"/>
          <ac:spMkLst>
            <pc:docMk/>
            <pc:sldMk cId="2749762151" sldId="372"/>
            <ac:spMk id="3" creationId="{8D1D8452-38FF-14E4-CFE5-6D5F7DFF753D}"/>
          </ac:spMkLst>
        </pc:spChg>
      </pc:sldChg>
      <pc:sldChg chg="modSp add mod">
        <pc:chgData name="Mark Huntly" userId="2f894ec6-1403-4f17-b28b-5f1f7519461e" providerId="ADAL" clId="{28B19D55-2B64-4018-8539-1453B0FDE5DC}" dt="2026-03-18T15:12:33.477" v="453" actId="255"/>
        <pc:sldMkLst>
          <pc:docMk/>
          <pc:sldMk cId="313271604" sldId="373"/>
        </pc:sldMkLst>
        <pc:spChg chg="mod">
          <ac:chgData name="Mark Huntly" userId="2f894ec6-1403-4f17-b28b-5f1f7519461e" providerId="ADAL" clId="{28B19D55-2B64-4018-8539-1453B0FDE5DC}" dt="2026-03-18T15:12:33.477" v="453" actId="255"/>
          <ac:spMkLst>
            <pc:docMk/>
            <pc:sldMk cId="313271604" sldId="373"/>
            <ac:spMk id="3" creationId="{C1692E85-FB50-ED7F-BDDF-AED6ADD7A25F}"/>
          </ac:spMkLst>
        </pc:spChg>
      </pc:sldChg>
      <pc:sldChg chg="delSp modSp add mod">
        <pc:chgData name="Mark Huntly" userId="2f894ec6-1403-4f17-b28b-5f1f7519461e" providerId="ADAL" clId="{28B19D55-2B64-4018-8539-1453B0FDE5DC}" dt="2026-03-18T15:17:10.321" v="532" actId="255"/>
        <pc:sldMkLst>
          <pc:docMk/>
          <pc:sldMk cId="2533017033" sldId="374"/>
        </pc:sldMkLst>
        <pc:spChg chg="mod">
          <ac:chgData name="Mark Huntly" userId="2f894ec6-1403-4f17-b28b-5f1f7519461e" providerId="ADAL" clId="{28B19D55-2B64-4018-8539-1453B0FDE5DC}" dt="2026-03-18T15:17:10.321" v="532" actId="255"/>
          <ac:spMkLst>
            <pc:docMk/>
            <pc:sldMk cId="2533017033" sldId="374"/>
            <ac:spMk id="3" creationId="{2FE67BCC-7851-C9B5-AE17-50045FAB956A}"/>
          </ac:spMkLst>
        </pc:spChg>
        <pc:spChg chg="mod">
          <ac:chgData name="Mark Huntly" userId="2f894ec6-1403-4f17-b28b-5f1f7519461e" providerId="ADAL" clId="{28B19D55-2B64-4018-8539-1453B0FDE5DC}" dt="2026-03-18T15:13:27.308" v="487" actId="20577"/>
          <ac:spMkLst>
            <pc:docMk/>
            <pc:sldMk cId="2533017033" sldId="374"/>
            <ac:spMk id="4" creationId="{1A2EF49A-42C2-58DE-3F0F-D35ED00FD870}"/>
          </ac:spMkLst>
        </pc:spChg>
        <pc:spChg chg="del">
          <ac:chgData name="Mark Huntly" userId="2f894ec6-1403-4f17-b28b-5f1f7519461e" providerId="ADAL" clId="{28B19D55-2B64-4018-8539-1453B0FDE5DC}" dt="2026-03-18T15:14:10.347" v="500" actId="478"/>
          <ac:spMkLst>
            <pc:docMk/>
            <pc:sldMk cId="2533017033" sldId="374"/>
            <ac:spMk id="6" creationId="{D43C1FF9-55A1-77B1-9CCA-B02A812C0BFD}"/>
          </ac:spMkLst>
        </pc:spChg>
        <pc:picChg chg="del">
          <ac:chgData name="Mark Huntly" userId="2f894ec6-1403-4f17-b28b-5f1f7519461e" providerId="ADAL" clId="{28B19D55-2B64-4018-8539-1453B0FDE5DC}" dt="2026-03-18T15:14:07.809" v="499" actId="478"/>
          <ac:picMkLst>
            <pc:docMk/>
            <pc:sldMk cId="2533017033" sldId="374"/>
            <ac:picMk id="5" creationId="{B37CAE8D-F583-FE5A-2D35-BFED9DD604F7}"/>
          </ac:picMkLst>
        </pc:picChg>
      </pc:sldChg>
      <pc:sldChg chg="modSp add mod">
        <pc:chgData name="Mark Huntly" userId="2f894ec6-1403-4f17-b28b-5f1f7519461e" providerId="ADAL" clId="{28B19D55-2B64-4018-8539-1453B0FDE5DC}" dt="2026-03-18T15:22:09.912" v="590" actId="113"/>
        <pc:sldMkLst>
          <pc:docMk/>
          <pc:sldMk cId="242998813" sldId="375"/>
        </pc:sldMkLst>
        <pc:spChg chg="mod">
          <ac:chgData name="Mark Huntly" userId="2f894ec6-1403-4f17-b28b-5f1f7519461e" providerId="ADAL" clId="{28B19D55-2B64-4018-8539-1453B0FDE5DC}" dt="2026-03-18T15:22:09.912" v="590" actId="113"/>
          <ac:spMkLst>
            <pc:docMk/>
            <pc:sldMk cId="242998813" sldId="375"/>
            <ac:spMk id="3" creationId="{97ED2553-07F2-4ED4-5B0A-B46A95B1AA83}"/>
          </ac:spMkLst>
        </pc:spChg>
      </pc:sldChg>
      <pc:sldChg chg="addSp delSp modSp add mod">
        <pc:chgData name="Mark Huntly" userId="2f894ec6-1403-4f17-b28b-5f1f7519461e" providerId="ADAL" clId="{28B19D55-2B64-4018-8539-1453B0FDE5DC}" dt="2026-03-18T15:29:29.562" v="656"/>
        <pc:sldMkLst>
          <pc:docMk/>
          <pc:sldMk cId="4011729369" sldId="376"/>
        </pc:sldMkLst>
        <pc:spChg chg="mod">
          <ac:chgData name="Mark Huntly" userId="2f894ec6-1403-4f17-b28b-5f1f7519461e" providerId="ADAL" clId="{28B19D55-2B64-4018-8539-1453B0FDE5DC}" dt="2026-03-18T15:29:08.820" v="654" actId="113"/>
          <ac:spMkLst>
            <pc:docMk/>
            <pc:sldMk cId="4011729369" sldId="376"/>
            <ac:spMk id="3" creationId="{308582BF-DA00-A9C2-FD9E-6BD5CCB99AE3}"/>
          </ac:spMkLst>
        </pc:spChg>
        <pc:spChg chg="mod">
          <ac:chgData name="Mark Huntly" userId="2f894ec6-1403-4f17-b28b-5f1f7519461e" providerId="ADAL" clId="{28B19D55-2B64-4018-8539-1453B0FDE5DC}" dt="2026-03-18T15:22:39.747" v="611" actId="20577"/>
          <ac:spMkLst>
            <pc:docMk/>
            <pc:sldMk cId="4011729369" sldId="376"/>
            <ac:spMk id="4" creationId="{5C65D490-3FD1-74DF-2331-009E3BEACC72}"/>
          </ac:spMkLst>
        </pc:spChg>
        <pc:picChg chg="add del mod">
          <ac:chgData name="Mark Huntly" userId="2f894ec6-1403-4f17-b28b-5f1f7519461e" providerId="ADAL" clId="{28B19D55-2B64-4018-8539-1453B0FDE5DC}" dt="2026-03-18T15:25:35.333" v="640" actId="478"/>
          <ac:picMkLst>
            <pc:docMk/>
            <pc:sldMk cId="4011729369" sldId="376"/>
            <ac:picMk id="2" creationId="{9D46A3CE-0938-B9CC-68AF-A68F8D0EAF68}"/>
          </ac:picMkLst>
        </pc:picChg>
        <pc:picChg chg="add">
          <ac:chgData name="Mark Huntly" userId="2f894ec6-1403-4f17-b28b-5f1f7519461e" providerId="ADAL" clId="{28B19D55-2B64-4018-8539-1453B0FDE5DC}" dt="2026-03-18T15:29:27.234" v="655"/>
          <ac:picMkLst>
            <pc:docMk/>
            <pc:sldMk cId="4011729369" sldId="376"/>
            <ac:picMk id="5" creationId="{2D1BACB1-7F81-2837-D50B-D14B395FED07}"/>
          </ac:picMkLst>
        </pc:picChg>
        <pc:picChg chg="add mod">
          <ac:chgData name="Mark Huntly" userId="2f894ec6-1403-4f17-b28b-5f1f7519461e" providerId="ADAL" clId="{28B19D55-2B64-4018-8539-1453B0FDE5DC}" dt="2026-03-18T15:29:29.562" v="656"/>
          <ac:picMkLst>
            <pc:docMk/>
            <pc:sldMk cId="4011729369" sldId="376"/>
            <ac:picMk id="6" creationId="{D93318FF-3125-62EF-BC58-99EAEE47E79A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5:37:40.842" v="699" actId="478"/>
        <pc:sldMkLst>
          <pc:docMk/>
          <pc:sldMk cId="2783193749" sldId="377"/>
        </pc:sldMkLst>
        <pc:spChg chg="add del mod">
          <ac:chgData name="Mark Huntly" userId="2f894ec6-1403-4f17-b28b-5f1f7519461e" providerId="ADAL" clId="{28B19D55-2B64-4018-8539-1453B0FDE5DC}" dt="2026-03-18T15:37:40.842" v="699" actId="478"/>
          <ac:spMkLst>
            <pc:docMk/>
            <pc:sldMk cId="2783193749" sldId="377"/>
            <ac:spMk id="2" creationId="{2490A27C-F2FA-1C86-6950-F1740AED4C19}"/>
          </ac:spMkLst>
        </pc:spChg>
        <pc:spChg chg="mod">
          <ac:chgData name="Mark Huntly" userId="2f894ec6-1403-4f17-b28b-5f1f7519461e" providerId="ADAL" clId="{28B19D55-2B64-4018-8539-1453B0FDE5DC}" dt="2026-03-18T15:35:29.805" v="688" actId="20577"/>
          <ac:spMkLst>
            <pc:docMk/>
            <pc:sldMk cId="2783193749" sldId="377"/>
            <ac:spMk id="3" creationId="{37E5D6F7-292E-3FB7-C17A-5B69ED5A52D7}"/>
          </ac:spMkLst>
        </pc:spChg>
        <pc:picChg chg="del">
          <ac:chgData name="Mark Huntly" userId="2f894ec6-1403-4f17-b28b-5f1f7519461e" providerId="ADAL" clId="{28B19D55-2B64-4018-8539-1453B0FDE5DC}" dt="2026-03-18T15:34:05.024" v="666" actId="478"/>
          <ac:picMkLst>
            <pc:docMk/>
            <pc:sldMk cId="2783193749" sldId="377"/>
            <ac:picMk id="6" creationId="{2EB88756-E594-E356-F163-E3FBFA1C2877}"/>
          </ac:picMkLst>
        </pc:picChg>
      </pc:sldChg>
      <pc:sldChg chg="modSp add mod">
        <pc:chgData name="Mark Huntly" userId="2f894ec6-1403-4f17-b28b-5f1f7519461e" providerId="ADAL" clId="{28B19D55-2B64-4018-8539-1453B0FDE5DC}" dt="2026-03-18T15:42:25.358" v="777" actId="113"/>
        <pc:sldMkLst>
          <pc:docMk/>
          <pc:sldMk cId="1163464902" sldId="378"/>
        </pc:sldMkLst>
        <pc:spChg chg="mod">
          <ac:chgData name="Mark Huntly" userId="2f894ec6-1403-4f17-b28b-5f1f7519461e" providerId="ADAL" clId="{28B19D55-2B64-4018-8539-1453B0FDE5DC}" dt="2026-03-18T15:42:25.358" v="777" actId="113"/>
          <ac:spMkLst>
            <pc:docMk/>
            <pc:sldMk cId="1163464902" sldId="378"/>
            <ac:spMk id="3" creationId="{CCAD475F-0AE1-71BC-6008-2F17195DEA6D}"/>
          </ac:spMkLst>
        </pc:spChg>
        <pc:spChg chg="mod">
          <ac:chgData name="Mark Huntly" userId="2f894ec6-1403-4f17-b28b-5f1f7519461e" providerId="ADAL" clId="{28B19D55-2B64-4018-8539-1453B0FDE5DC}" dt="2026-03-18T15:37:59.204" v="721" actId="20577"/>
          <ac:spMkLst>
            <pc:docMk/>
            <pc:sldMk cId="1163464902" sldId="378"/>
            <ac:spMk id="4" creationId="{2C76B858-18EA-C85B-DAA0-69E3A1F252F5}"/>
          </ac:spMkLst>
        </pc:spChg>
      </pc:sldChg>
      <pc:sldChg chg="modSp add mod">
        <pc:chgData name="Mark Huntly" userId="2f894ec6-1403-4f17-b28b-5f1f7519461e" providerId="ADAL" clId="{28B19D55-2B64-4018-8539-1453B0FDE5DC}" dt="2026-03-18T15:45:11.502" v="847" actId="113"/>
        <pc:sldMkLst>
          <pc:docMk/>
          <pc:sldMk cId="3055729068" sldId="379"/>
        </pc:sldMkLst>
        <pc:spChg chg="mod">
          <ac:chgData name="Mark Huntly" userId="2f894ec6-1403-4f17-b28b-5f1f7519461e" providerId="ADAL" clId="{28B19D55-2B64-4018-8539-1453B0FDE5DC}" dt="2026-03-18T15:45:11.502" v="847" actId="113"/>
          <ac:spMkLst>
            <pc:docMk/>
            <pc:sldMk cId="3055729068" sldId="379"/>
            <ac:spMk id="3" creationId="{3FC60028-B329-146B-0078-C10BB7980FF3}"/>
          </ac:spMkLst>
        </pc:spChg>
        <pc:spChg chg="mod">
          <ac:chgData name="Mark Huntly" userId="2f894ec6-1403-4f17-b28b-5f1f7519461e" providerId="ADAL" clId="{28B19D55-2B64-4018-8539-1453B0FDE5DC}" dt="2026-03-18T15:43:38.278" v="815" actId="20577"/>
          <ac:spMkLst>
            <pc:docMk/>
            <pc:sldMk cId="3055729068" sldId="379"/>
            <ac:spMk id="4" creationId="{B0DBB347-55F3-45C8-F54A-385BCFE68C25}"/>
          </ac:spMkLst>
        </pc:spChg>
      </pc:sldChg>
      <pc:sldChg chg="addSp modSp add mod">
        <pc:chgData name="Mark Huntly" userId="2f894ec6-1403-4f17-b28b-5f1f7519461e" providerId="ADAL" clId="{28B19D55-2B64-4018-8539-1453B0FDE5DC}" dt="2026-03-18T15:48:51.070" v="910" actId="1076"/>
        <pc:sldMkLst>
          <pc:docMk/>
          <pc:sldMk cId="3286799511" sldId="380"/>
        </pc:sldMkLst>
        <pc:spChg chg="mod">
          <ac:chgData name="Mark Huntly" userId="2f894ec6-1403-4f17-b28b-5f1f7519461e" providerId="ADAL" clId="{28B19D55-2B64-4018-8539-1453B0FDE5DC}" dt="2026-03-18T15:47:41.190" v="900" actId="255"/>
          <ac:spMkLst>
            <pc:docMk/>
            <pc:sldMk cId="3286799511" sldId="380"/>
            <ac:spMk id="3" creationId="{B54DB981-64BD-1464-01E3-1302571D4C0D}"/>
          </ac:spMkLst>
        </pc:spChg>
        <pc:spChg chg="mod">
          <ac:chgData name="Mark Huntly" userId="2f894ec6-1403-4f17-b28b-5f1f7519461e" providerId="ADAL" clId="{28B19D55-2B64-4018-8539-1453B0FDE5DC}" dt="2026-03-18T15:45:47.791" v="876" actId="20577"/>
          <ac:spMkLst>
            <pc:docMk/>
            <pc:sldMk cId="3286799511" sldId="380"/>
            <ac:spMk id="4" creationId="{0838A667-F0B3-C9AF-EC22-D32104FC9B97}"/>
          </ac:spMkLst>
        </pc:spChg>
        <pc:picChg chg="add mod">
          <ac:chgData name="Mark Huntly" userId="2f894ec6-1403-4f17-b28b-5f1f7519461e" providerId="ADAL" clId="{28B19D55-2B64-4018-8539-1453B0FDE5DC}" dt="2026-03-18T15:48:24.328" v="907" actId="1076"/>
          <ac:picMkLst>
            <pc:docMk/>
            <pc:sldMk cId="3286799511" sldId="380"/>
            <ac:picMk id="2" creationId="{C67BD8EC-372F-FC8B-67EE-86FD25C2E37E}"/>
          </ac:picMkLst>
        </pc:picChg>
        <pc:picChg chg="add mod">
          <ac:chgData name="Mark Huntly" userId="2f894ec6-1403-4f17-b28b-5f1f7519461e" providerId="ADAL" clId="{28B19D55-2B64-4018-8539-1453B0FDE5DC}" dt="2026-03-18T15:48:34.620" v="908"/>
          <ac:picMkLst>
            <pc:docMk/>
            <pc:sldMk cId="3286799511" sldId="380"/>
            <ac:picMk id="5" creationId="{62E9FCD4-CBCA-CDE8-7FBC-DBB04197C669}"/>
          </ac:picMkLst>
        </pc:picChg>
        <pc:picChg chg="add mod">
          <ac:chgData name="Mark Huntly" userId="2f894ec6-1403-4f17-b28b-5f1f7519461e" providerId="ADAL" clId="{28B19D55-2B64-4018-8539-1453B0FDE5DC}" dt="2026-03-18T15:48:34.620" v="908"/>
          <ac:picMkLst>
            <pc:docMk/>
            <pc:sldMk cId="3286799511" sldId="380"/>
            <ac:picMk id="6" creationId="{C7F4C19F-0831-2F27-BE7E-A9DD062CF150}"/>
          </ac:picMkLst>
        </pc:picChg>
        <pc:picChg chg="add mod">
          <ac:chgData name="Mark Huntly" userId="2f894ec6-1403-4f17-b28b-5f1f7519461e" providerId="ADAL" clId="{28B19D55-2B64-4018-8539-1453B0FDE5DC}" dt="2026-03-18T15:48:51.070" v="910" actId="1076"/>
          <ac:picMkLst>
            <pc:docMk/>
            <pc:sldMk cId="3286799511" sldId="380"/>
            <ac:picMk id="7" creationId="{90D07AED-C5C8-01CA-6975-448728DF3552}"/>
          </ac:picMkLst>
        </pc:picChg>
      </pc:sldChg>
      <pc:sldChg chg="delSp modSp add mod">
        <pc:chgData name="Mark Huntly" userId="2f894ec6-1403-4f17-b28b-5f1f7519461e" providerId="ADAL" clId="{28B19D55-2B64-4018-8539-1453B0FDE5DC}" dt="2026-03-18T15:49:38.918" v="914" actId="113"/>
        <pc:sldMkLst>
          <pc:docMk/>
          <pc:sldMk cId="1714825375" sldId="381"/>
        </pc:sldMkLst>
        <pc:spChg chg="mod">
          <ac:chgData name="Mark Huntly" userId="2f894ec6-1403-4f17-b28b-5f1f7519461e" providerId="ADAL" clId="{28B19D55-2B64-4018-8539-1453B0FDE5DC}" dt="2026-03-18T15:49:38.918" v="914" actId="113"/>
          <ac:spMkLst>
            <pc:docMk/>
            <pc:sldMk cId="1714825375" sldId="381"/>
            <ac:spMk id="3" creationId="{024257E0-40AD-53EB-75CF-D93DCDDCF0F7}"/>
          </ac:spMkLst>
        </pc:spChg>
        <pc:picChg chg="del">
          <ac:chgData name="Mark Huntly" userId="2f894ec6-1403-4f17-b28b-5f1f7519461e" providerId="ADAL" clId="{28B19D55-2B64-4018-8539-1453B0FDE5DC}" dt="2026-03-18T15:49:21.194" v="912" actId="478"/>
          <ac:picMkLst>
            <pc:docMk/>
            <pc:sldMk cId="1714825375" sldId="381"/>
            <ac:picMk id="7" creationId="{A6D4EAF7-889F-4650-CFA4-FA9E8605F6C0}"/>
          </ac:picMkLst>
        </pc:picChg>
      </pc:sldChg>
      <pc:sldChg chg="delSp modSp add mod">
        <pc:chgData name="Mark Huntly" userId="2f894ec6-1403-4f17-b28b-5f1f7519461e" providerId="ADAL" clId="{28B19D55-2B64-4018-8539-1453B0FDE5DC}" dt="2026-03-18T15:51:04.431" v="955" actId="403"/>
        <pc:sldMkLst>
          <pc:docMk/>
          <pc:sldMk cId="3156857926" sldId="382"/>
        </pc:sldMkLst>
        <pc:spChg chg="mod">
          <ac:chgData name="Mark Huntly" userId="2f894ec6-1403-4f17-b28b-5f1f7519461e" providerId="ADAL" clId="{28B19D55-2B64-4018-8539-1453B0FDE5DC}" dt="2026-03-18T15:51:04.431" v="955" actId="403"/>
          <ac:spMkLst>
            <pc:docMk/>
            <pc:sldMk cId="3156857926" sldId="382"/>
            <ac:spMk id="3" creationId="{A1C9FF9B-4AB7-80AA-DB36-84A5E61AAD95}"/>
          </ac:spMkLst>
        </pc:spChg>
        <pc:spChg chg="mod">
          <ac:chgData name="Mark Huntly" userId="2f894ec6-1403-4f17-b28b-5f1f7519461e" providerId="ADAL" clId="{28B19D55-2B64-4018-8539-1453B0FDE5DC}" dt="2026-03-18T15:50:38.027" v="950" actId="20577"/>
          <ac:spMkLst>
            <pc:docMk/>
            <pc:sldMk cId="3156857926" sldId="382"/>
            <ac:spMk id="4" creationId="{57E0C5A3-D888-8661-365F-97274CF10646}"/>
          </ac:spMkLst>
        </pc:spChg>
        <pc:picChg chg="del">
          <ac:chgData name="Mark Huntly" userId="2f894ec6-1403-4f17-b28b-5f1f7519461e" providerId="ADAL" clId="{28B19D55-2B64-4018-8539-1453B0FDE5DC}" dt="2026-03-18T15:50:41.704" v="951" actId="478"/>
          <ac:picMkLst>
            <pc:docMk/>
            <pc:sldMk cId="3156857926" sldId="382"/>
            <ac:picMk id="2" creationId="{A96329A7-06E8-63B4-F0D8-B26771481B2A}"/>
          </ac:picMkLst>
        </pc:picChg>
      </pc:sldChg>
      <pc:sldChg chg="addSp modSp add mod">
        <pc:chgData name="Mark Huntly" userId="2f894ec6-1403-4f17-b28b-5f1f7519461e" providerId="ADAL" clId="{28B19D55-2B64-4018-8539-1453B0FDE5DC}" dt="2026-03-18T15:52:09.560" v="976"/>
        <pc:sldMkLst>
          <pc:docMk/>
          <pc:sldMk cId="1451219228" sldId="383"/>
        </pc:sldMkLst>
        <pc:spChg chg="mod">
          <ac:chgData name="Mark Huntly" userId="2f894ec6-1403-4f17-b28b-5f1f7519461e" providerId="ADAL" clId="{28B19D55-2B64-4018-8539-1453B0FDE5DC}" dt="2026-03-18T15:52:02.964" v="975" actId="403"/>
          <ac:spMkLst>
            <pc:docMk/>
            <pc:sldMk cId="1451219228" sldId="383"/>
            <ac:spMk id="3" creationId="{296F92F5-4CCF-238F-949F-028DF43CE9A2}"/>
          </ac:spMkLst>
        </pc:spChg>
        <pc:spChg chg="mod">
          <ac:chgData name="Mark Huntly" userId="2f894ec6-1403-4f17-b28b-5f1f7519461e" providerId="ADAL" clId="{28B19D55-2B64-4018-8539-1453B0FDE5DC}" dt="2026-03-18T15:51:35.006" v="970" actId="20577"/>
          <ac:spMkLst>
            <pc:docMk/>
            <pc:sldMk cId="1451219228" sldId="383"/>
            <ac:spMk id="4" creationId="{C5F2BC2C-DBD8-640D-C3D4-E2F01E96CEE9}"/>
          </ac:spMkLst>
        </pc:spChg>
        <pc:picChg chg="add mod">
          <ac:chgData name="Mark Huntly" userId="2f894ec6-1403-4f17-b28b-5f1f7519461e" providerId="ADAL" clId="{28B19D55-2B64-4018-8539-1453B0FDE5DC}" dt="2026-03-18T15:52:09.560" v="976"/>
          <ac:picMkLst>
            <pc:docMk/>
            <pc:sldMk cId="1451219228" sldId="383"/>
            <ac:picMk id="2" creationId="{970EC960-9E94-B979-BD27-9008BED9488D}"/>
          </ac:picMkLst>
        </pc:picChg>
      </pc:sldChg>
      <pc:sldChg chg="delSp modSp add mod">
        <pc:chgData name="Mark Huntly" userId="2f894ec6-1403-4f17-b28b-5f1f7519461e" providerId="ADAL" clId="{28B19D55-2B64-4018-8539-1453B0FDE5DC}" dt="2026-03-18T15:53:11.659" v="990" actId="113"/>
        <pc:sldMkLst>
          <pc:docMk/>
          <pc:sldMk cId="225395988" sldId="384"/>
        </pc:sldMkLst>
        <pc:spChg chg="mod">
          <ac:chgData name="Mark Huntly" userId="2f894ec6-1403-4f17-b28b-5f1f7519461e" providerId="ADAL" clId="{28B19D55-2B64-4018-8539-1453B0FDE5DC}" dt="2026-03-18T15:53:11.659" v="990" actId="113"/>
          <ac:spMkLst>
            <pc:docMk/>
            <pc:sldMk cId="225395988" sldId="384"/>
            <ac:spMk id="3" creationId="{F62204C6-0F5F-FF59-2C8F-434ACB6FA5DC}"/>
          </ac:spMkLst>
        </pc:spChg>
        <pc:spChg chg="mod">
          <ac:chgData name="Mark Huntly" userId="2f894ec6-1403-4f17-b28b-5f1f7519461e" providerId="ADAL" clId="{28B19D55-2B64-4018-8539-1453B0FDE5DC}" dt="2026-03-18T15:52:39.663" v="987" actId="20577"/>
          <ac:spMkLst>
            <pc:docMk/>
            <pc:sldMk cId="225395988" sldId="384"/>
            <ac:spMk id="4" creationId="{9EB79038-9E32-1E20-BB52-8FB5F27B581C}"/>
          </ac:spMkLst>
        </pc:spChg>
        <pc:picChg chg="del">
          <ac:chgData name="Mark Huntly" userId="2f894ec6-1403-4f17-b28b-5f1f7519461e" providerId="ADAL" clId="{28B19D55-2B64-4018-8539-1453B0FDE5DC}" dt="2026-03-18T15:52:43.268" v="988" actId="478"/>
          <ac:picMkLst>
            <pc:docMk/>
            <pc:sldMk cId="225395988" sldId="384"/>
            <ac:picMk id="2" creationId="{8F4896F6-1AE8-66CF-EA7B-8C502129C429}"/>
          </ac:picMkLst>
        </pc:picChg>
      </pc:sldChg>
      <pc:sldChg chg="addSp modSp add mod">
        <pc:chgData name="Mark Huntly" userId="2f894ec6-1403-4f17-b28b-5f1f7519461e" providerId="ADAL" clId="{28B19D55-2B64-4018-8539-1453B0FDE5DC}" dt="2026-03-18T15:57:37.410" v="1034" actId="20577"/>
        <pc:sldMkLst>
          <pc:docMk/>
          <pc:sldMk cId="1259341449" sldId="385"/>
        </pc:sldMkLst>
        <pc:spChg chg="mod">
          <ac:chgData name="Mark Huntly" userId="2f894ec6-1403-4f17-b28b-5f1f7519461e" providerId="ADAL" clId="{28B19D55-2B64-4018-8539-1453B0FDE5DC}" dt="2026-03-18T15:54:47.987" v="995" actId="20577"/>
          <ac:spMkLst>
            <pc:docMk/>
            <pc:sldMk cId="1259341449" sldId="385"/>
            <ac:spMk id="3" creationId="{07845E3A-F397-1B62-B401-98D793509315}"/>
          </ac:spMkLst>
        </pc:spChg>
        <pc:spChg chg="mod">
          <ac:chgData name="Mark Huntly" userId="2f894ec6-1403-4f17-b28b-5f1f7519461e" providerId="ADAL" clId="{28B19D55-2B64-4018-8539-1453B0FDE5DC}" dt="2026-03-18T15:57:37.410" v="1034" actId="20577"/>
          <ac:spMkLst>
            <pc:docMk/>
            <pc:sldMk cId="1259341449" sldId="385"/>
            <ac:spMk id="4" creationId="{4AF505A1-E3A1-CAFB-CEAC-8150AA57ECB6}"/>
          </ac:spMkLst>
        </pc:spChg>
        <pc:picChg chg="add mod">
          <ac:chgData name="Mark Huntly" userId="2f894ec6-1403-4f17-b28b-5f1f7519461e" providerId="ADAL" clId="{28B19D55-2B64-4018-8539-1453B0FDE5DC}" dt="2026-03-18T15:54:44.553" v="993"/>
          <ac:picMkLst>
            <pc:docMk/>
            <pc:sldMk cId="1259341449" sldId="385"/>
            <ac:picMk id="2" creationId="{7F4F6B47-44AF-CF88-1E85-C608A9B9CE14}"/>
          </ac:picMkLst>
        </pc:picChg>
        <pc:picChg chg="add mod">
          <ac:chgData name="Mark Huntly" userId="2f894ec6-1403-4f17-b28b-5f1f7519461e" providerId="ADAL" clId="{28B19D55-2B64-4018-8539-1453B0FDE5DC}" dt="2026-03-18T15:54:56.967" v="997" actId="1076"/>
          <ac:picMkLst>
            <pc:docMk/>
            <pc:sldMk cId="1259341449" sldId="385"/>
            <ac:picMk id="5" creationId="{86027C04-016E-018E-0A1B-594F806CAC77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5:57:33.906" v="1033" actId="20577"/>
        <pc:sldMkLst>
          <pc:docMk/>
          <pc:sldMk cId="1230009172" sldId="386"/>
        </pc:sldMkLst>
        <pc:spChg chg="mod">
          <ac:chgData name="Mark Huntly" userId="2f894ec6-1403-4f17-b28b-5f1f7519461e" providerId="ADAL" clId="{28B19D55-2B64-4018-8539-1453B0FDE5DC}" dt="2026-03-18T15:55:51.055" v="1003" actId="14100"/>
          <ac:spMkLst>
            <pc:docMk/>
            <pc:sldMk cId="1230009172" sldId="386"/>
            <ac:spMk id="3" creationId="{F771BF7A-4DF3-15B9-823A-0E999AAC0615}"/>
          </ac:spMkLst>
        </pc:spChg>
        <pc:spChg chg="mod">
          <ac:chgData name="Mark Huntly" userId="2f894ec6-1403-4f17-b28b-5f1f7519461e" providerId="ADAL" clId="{28B19D55-2B64-4018-8539-1453B0FDE5DC}" dt="2026-03-18T15:57:33.906" v="1033" actId="20577"/>
          <ac:spMkLst>
            <pc:docMk/>
            <pc:sldMk cId="1230009172" sldId="386"/>
            <ac:spMk id="4" creationId="{37FCCEE5-5F05-CABE-C499-0C14B4F6436A}"/>
          </ac:spMkLst>
        </pc:spChg>
        <pc:picChg chg="del">
          <ac:chgData name="Mark Huntly" userId="2f894ec6-1403-4f17-b28b-5f1f7519461e" providerId="ADAL" clId="{28B19D55-2B64-4018-8539-1453B0FDE5DC}" dt="2026-03-18T15:55:37.718" v="1000" actId="478"/>
          <ac:picMkLst>
            <pc:docMk/>
            <pc:sldMk cId="1230009172" sldId="386"/>
            <ac:picMk id="2" creationId="{5CD82C97-BB71-F3ED-A5A0-91AAF565D61A}"/>
          </ac:picMkLst>
        </pc:picChg>
        <pc:picChg chg="del">
          <ac:chgData name="Mark Huntly" userId="2f894ec6-1403-4f17-b28b-5f1f7519461e" providerId="ADAL" clId="{28B19D55-2B64-4018-8539-1453B0FDE5DC}" dt="2026-03-18T15:55:38.504" v="1001" actId="478"/>
          <ac:picMkLst>
            <pc:docMk/>
            <pc:sldMk cId="1230009172" sldId="386"/>
            <ac:picMk id="5" creationId="{64DE3D69-2E3B-C570-C975-E469E3C7C6F8}"/>
          </ac:picMkLst>
        </pc:picChg>
        <pc:picChg chg="add mod">
          <ac:chgData name="Mark Huntly" userId="2f894ec6-1403-4f17-b28b-5f1f7519461e" providerId="ADAL" clId="{28B19D55-2B64-4018-8539-1453B0FDE5DC}" dt="2026-03-18T15:55:46.164" v="1002"/>
          <ac:picMkLst>
            <pc:docMk/>
            <pc:sldMk cId="1230009172" sldId="386"/>
            <ac:picMk id="6" creationId="{940BEB04-6B81-A662-9C59-47E56337B0C8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5:57:13.679" v="1031"/>
        <pc:sldMkLst>
          <pc:docMk/>
          <pc:sldMk cId="2482122897" sldId="387"/>
        </pc:sldMkLst>
        <pc:spChg chg="mod">
          <ac:chgData name="Mark Huntly" userId="2f894ec6-1403-4f17-b28b-5f1f7519461e" providerId="ADAL" clId="{28B19D55-2B64-4018-8539-1453B0FDE5DC}" dt="2026-03-18T15:56:48.762" v="1029" actId="20577"/>
          <ac:spMkLst>
            <pc:docMk/>
            <pc:sldMk cId="2482122897" sldId="387"/>
            <ac:spMk id="3" creationId="{054A38B0-6A57-C52D-9099-37ECBC8B9B74}"/>
          </ac:spMkLst>
        </pc:spChg>
        <pc:spChg chg="mod">
          <ac:chgData name="Mark Huntly" userId="2f894ec6-1403-4f17-b28b-5f1f7519461e" providerId="ADAL" clId="{28B19D55-2B64-4018-8539-1453B0FDE5DC}" dt="2026-03-18T15:56:13.470" v="1022" actId="20577"/>
          <ac:spMkLst>
            <pc:docMk/>
            <pc:sldMk cId="2482122897" sldId="387"/>
            <ac:spMk id="4" creationId="{6A674D3A-B210-2B4D-8D8E-1E839D5389E3}"/>
          </ac:spMkLst>
        </pc:spChg>
        <pc:spChg chg="add mod">
          <ac:chgData name="Mark Huntly" userId="2f894ec6-1403-4f17-b28b-5f1f7519461e" providerId="ADAL" clId="{28B19D55-2B64-4018-8539-1453B0FDE5DC}" dt="2026-03-18T15:57:13.679" v="1031"/>
          <ac:spMkLst>
            <pc:docMk/>
            <pc:sldMk cId="2482122897" sldId="387"/>
            <ac:spMk id="5" creationId="{62C37074-2261-7657-B00A-44FD46B6C850}"/>
          </ac:spMkLst>
        </pc:spChg>
        <pc:picChg chg="add">
          <ac:chgData name="Mark Huntly" userId="2f894ec6-1403-4f17-b28b-5f1f7519461e" providerId="ADAL" clId="{28B19D55-2B64-4018-8539-1453B0FDE5DC}" dt="2026-03-18T15:57:08.992" v="1030"/>
          <ac:picMkLst>
            <pc:docMk/>
            <pc:sldMk cId="2482122897" sldId="387"/>
            <ac:picMk id="2" creationId="{5E200405-612F-CB07-7E78-033D01DA716B}"/>
          </ac:picMkLst>
        </pc:picChg>
        <pc:picChg chg="del">
          <ac:chgData name="Mark Huntly" userId="2f894ec6-1403-4f17-b28b-5f1f7519461e" providerId="ADAL" clId="{28B19D55-2B64-4018-8539-1453B0FDE5DC}" dt="2026-03-18T15:56:16.929" v="1023" actId="478"/>
          <ac:picMkLst>
            <pc:docMk/>
            <pc:sldMk cId="2482122897" sldId="387"/>
            <ac:picMk id="6" creationId="{A56F6C92-2824-FDB0-28B1-827C4A473F3B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5:59:28.196" v="1078" actId="1076"/>
        <pc:sldMkLst>
          <pc:docMk/>
          <pc:sldMk cId="1672116675" sldId="388"/>
        </pc:sldMkLst>
        <pc:spChg chg="mod">
          <ac:chgData name="Mark Huntly" userId="2f894ec6-1403-4f17-b28b-5f1f7519461e" providerId="ADAL" clId="{28B19D55-2B64-4018-8539-1453B0FDE5DC}" dt="2026-03-18T15:58:57.130" v="1076" actId="403"/>
          <ac:spMkLst>
            <pc:docMk/>
            <pc:sldMk cId="1672116675" sldId="388"/>
            <ac:spMk id="3" creationId="{BEBC7A11-AA99-DBCC-90B2-13823ADC81BC}"/>
          </ac:spMkLst>
        </pc:spChg>
        <pc:spChg chg="mod">
          <ac:chgData name="Mark Huntly" userId="2f894ec6-1403-4f17-b28b-5f1f7519461e" providerId="ADAL" clId="{28B19D55-2B64-4018-8539-1453B0FDE5DC}" dt="2026-03-18T15:58:10.009" v="1068" actId="20577"/>
          <ac:spMkLst>
            <pc:docMk/>
            <pc:sldMk cId="1672116675" sldId="388"/>
            <ac:spMk id="4" creationId="{BDE2FD40-79A6-80EE-EA14-2653881A3B75}"/>
          </ac:spMkLst>
        </pc:spChg>
        <pc:spChg chg="del">
          <ac:chgData name="Mark Huntly" userId="2f894ec6-1403-4f17-b28b-5f1f7519461e" providerId="ADAL" clId="{28B19D55-2B64-4018-8539-1453B0FDE5DC}" dt="2026-03-18T15:58:12.688" v="1069" actId="478"/>
          <ac:spMkLst>
            <pc:docMk/>
            <pc:sldMk cId="1672116675" sldId="388"/>
            <ac:spMk id="5" creationId="{FD5FE002-4D23-2B35-0295-FFA3892204E2}"/>
          </ac:spMkLst>
        </pc:spChg>
        <pc:picChg chg="add mod">
          <ac:chgData name="Mark Huntly" userId="2f894ec6-1403-4f17-b28b-5f1f7519461e" providerId="ADAL" clId="{28B19D55-2B64-4018-8539-1453B0FDE5DC}" dt="2026-03-18T15:59:28.196" v="1078" actId="1076"/>
          <ac:picMkLst>
            <pc:docMk/>
            <pc:sldMk cId="1672116675" sldId="388"/>
            <ac:picMk id="2" creationId="{5584A710-6F21-01BB-60E5-035F9D40FC12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6:00:11.626" v="1085" actId="1076"/>
        <pc:sldMkLst>
          <pc:docMk/>
          <pc:sldMk cId="429392204" sldId="389"/>
        </pc:sldMkLst>
        <pc:spChg chg="del mod">
          <ac:chgData name="Mark Huntly" userId="2f894ec6-1403-4f17-b28b-5f1f7519461e" providerId="ADAL" clId="{28B19D55-2B64-4018-8539-1453B0FDE5DC}" dt="2026-03-18T15:59:59.364" v="1082"/>
          <ac:spMkLst>
            <pc:docMk/>
            <pc:sldMk cId="429392204" sldId="389"/>
            <ac:spMk id="3" creationId="{9C88C2A1-2B01-E23A-4CD9-ECCB68D63066}"/>
          </ac:spMkLst>
        </pc:spChg>
        <pc:picChg chg="del">
          <ac:chgData name="Mark Huntly" userId="2f894ec6-1403-4f17-b28b-5f1f7519461e" providerId="ADAL" clId="{28B19D55-2B64-4018-8539-1453B0FDE5DC}" dt="2026-03-18T15:59:51.657" v="1080" actId="478"/>
          <ac:picMkLst>
            <pc:docMk/>
            <pc:sldMk cId="429392204" sldId="389"/>
            <ac:picMk id="2" creationId="{BC7B3043-3C52-FA4D-84A1-FFD57ACDAEB3}"/>
          </ac:picMkLst>
        </pc:picChg>
        <pc:picChg chg="add mod">
          <ac:chgData name="Mark Huntly" userId="2f894ec6-1403-4f17-b28b-5f1f7519461e" providerId="ADAL" clId="{28B19D55-2B64-4018-8539-1453B0FDE5DC}" dt="2026-03-18T16:00:11.626" v="1085" actId="1076"/>
          <ac:picMkLst>
            <pc:docMk/>
            <pc:sldMk cId="429392204" sldId="389"/>
            <ac:picMk id="5" creationId="{F32CE17A-2E6B-4E7C-457A-58C21987BA96}"/>
          </ac:picMkLst>
        </pc:picChg>
      </pc:sldChg>
      <pc:sldChg chg="addSp delSp modSp add mod">
        <pc:chgData name="Mark Huntly" userId="2f894ec6-1403-4f17-b28b-5f1f7519461e" providerId="ADAL" clId="{28B19D55-2B64-4018-8539-1453B0FDE5DC}" dt="2026-03-18T16:02:15.117" v="1099" actId="1076"/>
        <pc:sldMkLst>
          <pc:docMk/>
          <pc:sldMk cId="1893519168" sldId="390"/>
        </pc:sldMkLst>
        <pc:spChg chg="add mod">
          <ac:chgData name="Mark Huntly" userId="2f894ec6-1403-4f17-b28b-5f1f7519461e" providerId="ADAL" clId="{28B19D55-2B64-4018-8539-1453B0FDE5DC}" dt="2026-03-18T16:00:47.473" v="1091" actId="20577"/>
          <ac:spMkLst>
            <pc:docMk/>
            <pc:sldMk cId="1893519168" sldId="390"/>
            <ac:spMk id="3" creationId="{B99E15AB-530A-F646-F6BA-6D3823D0DF9E}"/>
          </ac:spMkLst>
        </pc:spChg>
        <pc:spChg chg="add mod">
          <ac:chgData name="Mark Huntly" userId="2f894ec6-1403-4f17-b28b-5f1f7519461e" providerId="ADAL" clId="{28B19D55-2B64-4018-8539-1453B0FDE5DC}" dt="2026-03-18T16:01:53.022" v="1095" actId="14100"/>
          <ac:spMkLst>
            <pc:docMk/>
            <pc:sldMk cId="1893519168" sldId="390"/>
            <ac:spMk id="6" creationId="{BA1B0096-8D76-6549-625D-D0268C79722D}"/>
          </ac:spMkLst>
        </pc:spChg>
        <pc:picChg chg="del">
          <ac:chgData name="Mark Huntly" userId="2f894ec6-1403-4f17-b28b-5f1f7519461e" providerId="ADAL" clId="{28B19D55-2B64-4018-8539-1453B0FDE5DC}" dt="2026-03-18T16:00:25.024" v="1087" actId="478"/>
          <ac:picMkLst>
            <pc:docMk/>
            <pc:sldMk cId="1893519168" sldId="390"/>
            <ac:picMk id="5" creationId="{F148CB0D-BE88-3165-9258-BDE5A9EC17F6}"/>
          </ac:picMkLst>
        </pc:picChg>
        <pc:picChg chg="add mod">
          <ac:chgData name="Mark Huntly" userId="2f894ec6-1403-4f17-b28b-5f1f7519461e" providerId="ADAL" clId="{28B19D55-2B64-4018-8539-1453B0FDE5DC}" dt="2026-03-18T16:02:15.117" v="1099" actId="1076"/>
          <ac:picMkLst>
            <pc:docMk/>
            <pc:sldMk cId="1893519168" sldId="390"/>
            <ac:picMk id="13" creationId="{4624EB83-6823-E7C2-B3B3-6A53C3ACAE2F}"/>
          </ac:picMkLst>
        </pc:picChg>
        <pc:cxnChg chg="add mod">
          <ac:chgData name="Mark Huntly" userId="2f894ec6-1403-4f17-b28b-5f1f7519461e" providerId="ADAL" clId="{28B19D55-2B64-4018-8539-1453B0FDE5DC}" dt="2026-03-18T16:01:53.022" v="1095" actId="14100"/>
          <ac:cxnSpMkLst>
            <pc:docMk/>
            <pc:sldMk cId="1893519168" sldId="390"/>
            <ac:cxnSpMk id="7" creationId="{7F8A75C4-1529-B6F6-527D-912E20222432}"/>
          </ac:cxnSpMkLst>
        </pc:cxnChg>
        <pc:cxnChg chg="add mod">
          <ac:chgData name="Mark Huntly" userId="2f894ec6-1403-4f17-b28b-5f1f7519461e" providerId="ADAL" clId="{28B19D55-2B64-4018-8539-1453B0FDE5DC}" dt="2026-03-18T16:01:53.022" v="1095" actId="14100"/>
          <ac:cxnSpMkLst>
            <pc:docMk/>
            <pc:sldMk cId="1893519168" sldId="390"/>
            <ac:cxnSpMk id="8" creationId="{15F64AFF-D428-BF04-D45E-10EA9075A8B0}"/>
          </ac:cxnSpMkLst>
        </pc:cxnChg>
      </pc:sldChg>
      <pc:sldChg chg="delSp modSp add mod">
        <pc:chgData name="Mark Huntly" userId="2f894ec6-1403-4f17-b28b-5f1f7519461e" providerId="ADAL" clId="{28B19D55-2B64-4018-8539-1453B0FDE5DC}" dt="2026-03-18T16:04:37.927" v="1228" actId="20577"/>
        <pc:sldMkLst>
          <pc:docMk/>
          <pc:sldMk cId="2844581987" sldId="391"/>
        </pc:sldMkLst>
        <pc:spChg chg="mod">
          <ac:chgData name="Mark Huntly" userId="2f894ec6-1403-4f17-b28b-5f1f7519461e" providerId="ADAL" clId="{28B19D55-2B64-4018-8539-1453B0FDE5DC}" dt="2026-03-18T16:04:37.927" v="1228" actId="20577"/>
          <ac:spMkLst>
            <pc:docMk/>
            <pc:sldMk cId="2844581987" sldId="391"/>
            <ac:spMk id="3" creationId="{8E8DB7F8-BAA6-1E3D-BE39-3BB1E1EC8DF2}"/>
          </ac:spMkLst>
        </pc:spChg>
        <pc:spChg chg="mod">
          <ac:chgData name="Mark Huntly" userId="2f894ec6-1403-4f17-b28b-5f1f7519461e" providerId="ADAL" clId="{28B19D55-2B64-4018-8539-1453B0FDE5DC}" dt="2026-03-18T16:02:32.911" v="1107" actId="20577"/>
          <ac:spMkLst>
            <pc:docMk/>
            <pc:sldMk cId="2844581987" sldId="391"/>
            <ac:spMk id="4" creationId="{A7E17A4E-BE97-BF9D-0877-685E2B01CE27}"/>
          </ac:spMkLst>
        </pc:spChg>
        <pc:spChg chg="del">
          <ac:chgData name="Mark Huntly" userId="2f894ec6-1403-4f17-b28b-5f1f7519461e" providerId="ADAL" clId="{28B19D55-2B64-4018-8539-1453B0FDE5DC}" dt="2026-03-18T16:02:41.275" v="1109" actId="478"/>
          <ac:spMkLst>
            <pc:docMk/>
            <pc:sldMk cId="2844581987" sldId="391"/>
            <ac:spMk id="6" creationId="{D684B2D3-1419-50D6-F4FF-98B49EE32216}"/>
          </ac:spMkLst>
        </pc:spChg>
        <pc:picChg chg="del">
          <ac:chgData name="Mark Huntly" userId="2f894ec6-1403-4f17-b28b-5f1f7519461e" providerId="ADAL" clId="{28B19D55-2B64-4018-8539-1453B0FDE5DC}" dt="2026-03-18T16:02:35.567" v="1108" actId="478"/>
          <ac:picMkLst>
            <pc:docMk/>
            <pc:sldMk cId="2844581987" sldId="391"/>
            <ac:picMk id="13" creationId="{108873FD-04BE-88A9-05A0-D81A2EC8D443}"/>
          </ac:picMkLst>
        </pc:picChg>
        <pc:cxnChg chg="del">
          <ac:chgData name="Mark Huntly" userId="2f894ec6-1403-4f17-b28b-5f1f7519461e" providerId="ADAL" clId="{28B19D55-2B64-4018-8539-1453B0FDE5DC}" dt="2026-03-18T16:02:42.514" v="1110" actId="478"/>
          <ac:cxnSpMkLst>
            <pc:docMk/>
            <pc:sldMk cId="2844581987" sldId="391"/>
            <ac:cxnSpMk id="7" creationId="{0E42DF98-4808-7EE6-6722-DED28785FEC5}"/>
          </ac:cxnSpMkLst>
        </pc:cxnChg>
        <pc:cxnChg chg="del">
          <ac:chgData name="Mark Huntly" userId="2f894ec6-1403-4f17-b28b-5f1f7519461e" providerId="ADAL" clId="{28B19D55-2B64-4018-8539-1453B0FDE5DC}" dt="2026-03-18T16:02:43.801" v="1111" actId="478"/>
          <ac:cxnSpMkLst>
            <pc:docMk/>
            <pc:sldMk cId="2844581987" sldId="391"/>
            <ac:cxnSpMk id="8" creationId="{0B0EFB49-7988-DD9A-3595-3B8CD2065299}"/>
          </ac:cxnSpMkLst>
        </pc:cxnChg>
      </pc:sldChg>
      <pc:sldChg chg="modSp new mod ord">
        <pc:chgData name="Mark Huntly" userId="2f894ec6-1403-4f17-b28b-5f1f7519461e" providerId="ADAL" clId="{28B19D55-2B64-4018-8539-1453B0FDE5DC}" dt="2026-03-18T16:07:52.025" v="1373" actId="403"/>
        <pc:sldMkLst>
          <pc:docMk/>
          <pc:sldMk cId="1428617744" sldId="392"/>
        </pc:sldMkLst>
        <pc:spChg chg="mod">
          <ac:chgData name="Mark Huntly" userId="2f894ec6-1403-4f17-b28b-5f1f7519461e" providerId="ADAL" clId="{28B19D55-2B64-4018-8539-1453B0FDE5DC}" dt="2026-03-18T16:06:44.897" v="1277" actId="113"/>
          <ac:spMkLst>
            <pc:docMk/>
            <pc:sldMk cId="1428617744" sldId="392"/>
            <ac:spMk id="2" creationId="{7EFCF279-A9C4-490E-3BD6-A3B8100AA57F}"/>
          </ac:spMkLst>
        </pc:spChg>
        <pc:spChg chg="mod">
          <ac:chgData name="Mark Huntly" userId="2f894ec6-1403-4f17-b28b-5f1f7519461e" providerId="ADAL" clId="{28B19D55-2B64-4018-8539-1453B0FDE5DC}" dt="2026-03-18T16:07:52.025" v="1373" actId="403"/>
          <ac:spMkLst>
            <pc:docMk/>
            <pc:sldMk cId="1428617744" sldId="392"/>
            <ac:spMk id="3" creationId="{7B75A833-FF2B-43DE-F683-2E84F946B954}"/>
          </ac:spMkLst>
        </pc:spChg>
      </pc:sldChg>
      <pc:sldChg chg="new del">
        <pc:chgData name="Mark Huntly" userId="2f894ec6-1403-4f17-b28b-5f1f7519461e" providerId="ADAL" clId="{28B19D55-2B64-4018-8539-1453B0FDE5DC}" dt="2026-03-18T16:06:31.544" v="1265" actId="680"/>
        <pc:sldMkLst>
          <pc:docMk/>
          <pc:sldMk cId="2423164498" sldId="39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79A28-97FC-4E60-9A7E-6004FBEDD736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0C14A-CBD0-4916-A5E7-D0014212F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98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38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874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fundamental shift here is moving from </a:t>
            </a:r>
            <a:r>
              <a:rPr lang="en-GB" b="1" dirty="0"/>
              <a:t>hardware-level virtualisation</a:t>
            </a:r>
            <a:r>
              <a:rPr lang="en-GB" dirty="0"/>
              <a:t> (VMs abstracting physical machines) to </a:t>
            </a:r>
            <a:r>
              <a:rPr lang="en-GB" b="1" dirty="0"/>
              <a:t>OS-level virtualisation</a:t>
            </a:r>
            <a:r>
              <a:rPr lang="en-GB" dirty="0"/>
              <a:t> (containers abstracting the operating system).</a:t>
            </a:r>
          </a:p>
          <a:p>
            <a:r>
              <a:rPr lang="en-GB" dirty="0"/>
              <a:t>Docker didn't invent containers — Linux namespaces and </a:t>
            </a:r>
            <a:r>
              <a:rPr lang="en-GB" dirty="0" err="1"/>
              <a:t>cgroups</a:t>
            </a:r>
            <a:r>
              <a:rPr lang="en-GB" dirty="0"/>
              <a:t> had existed for years — but it made them </a:t>
            </a:r>
            <a:r>
              <a:rPr lang="en-GB" i="1" dirty="0"/>
              <a:t>accessible and practical</a:t>
            </a:r>
            <a:r>
              <a:rPr lang="en-GB" dirty="0"/>
              <a:t> for everyday engineering workflows.</a:t>
            </a:r>
          </a:p>
          <a:p>
            <a:r>
              <a:rPr lang="en-GB" dirty="0"/>
              <a:t>Nearly every modern cloud-native deployment strategy — Kubernetes, serverless runtimes, CI/CD pipelines — builds on this containerisation primitive.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276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8BA91-95AE-19CC-E180-6A72374C5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6C2B48-34B3-49D8-8CBF-4AF5674508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7CE6E4-6C64-390B-9318-9308712E1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7C1F6-121B-7189-1F31-A74D1759E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547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A19BB-AA78-E754-DAD5-954D8E344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31875B-52A1-4928-0ED6-8E29C3B603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517691-1159-BAB5-6209-6FCB34ADB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B9CDC6-D7D3-3C82-CBE6-39AEEF30B6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263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7406B-645F-DC88-96B9-B9764AD5C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9FAF78-3DD5-77B8-58EF-4717904804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4F05A2-5B86-78B0-720E-D597E571BE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0B7A18-5F47-45E9-1E3F-C8F6873B6B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392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63EB4-17D7-0D51-AF8E-370EAEF3E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99BCE9-F55F-98D6-BDAA-3FD2CA1DF3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FDE37A-9EA5-1960-DC73-DB52972AF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973F0-2FB7-D9F2-62D1-CEFB197029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269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57CE8-AE34-ECFC-50C0-5651D19D7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316FB6-2E40-7B8E-ABA4-43C1E2C26D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2831B9-ED32-3CE3-241B-3C717DAF3B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75DDBD-C7E0-D6F0-E0D6-EE8E36B4C0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7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F9584-8DCE-39C6-184F-17E3D868C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E252BC-6EA4-2F1A-A0CA-402D74650C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FE61AB-1B3E-BCC9-A467-93EE2923DF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863CD-C66B-B668-2B29-7124A4BBC5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17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D76BB-8406-C754-251F-AC0CE9AAC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CE7BE1-A58B-DF26-3B14-DA83394E27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4E33A5-A6D5-592C-E6B0-B4D0BDD847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E7FA56-BC47-EAE5-75D0-5340FE3DD7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81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AC7340-795A-BD1B-7F3F-F7A53B101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962FF9-4BA1-5AF1-E3E4-2E208C5538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DB2988-C7BB-DDAC-1B66-19C777CB76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CB998F-3E27-A1CC-C2BA-D81918DBB5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2201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2578B-88ED-906A-DF12-CD9EC1DE3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38E04F-4426-AE60-4963-1820185791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97D5F8-8D45-C909-59E6-CA359A792A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D7453-4258-8124-946A-FF2E7F2D1B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239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E45DF-D912-45E5-DD4C-2C24E7843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64CA52-94FE-21C6-E54A-C966F1A35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83D148-7D2E-825E-E57D-83B1F0AA6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924AB7-DF76-1F80-2A0C-63F51A342D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922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EDB76-9F0F-6BE8-183A-65A8AC793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AB6529-8747-83E8-2137-764E345DA4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49862F-AD38-77A6-B807-A209E43F9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145574-65D9-F3C5-33D2-3DC166A301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1072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754AA-2237-B57E-A794-87BC80EFF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AB1617-9874-68E6-B19B-36F019DA81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58FB09-669B-A740-6D20-021A569B4F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D3792C-710B-3DE0-5346-794B61B84F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991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EAF00-B5DC-2AB0-8A6D-52DD19EEC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66B8FA-161F-F918-26E6-B3AD88F33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499978-AAD7-1ABE-D912-8C2BD5F4E8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02900F-FED3-5291-8EBD-54CBF5C04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855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AD132-2253-AD0E-D55E-B4C0745FC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2677FD-329C-9B99-240F-380503A197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846FEA-B4F3-5D4B-710A-B6E54E800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962DE6-2521-F12C-E752-A57D404C2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5864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3315A-08AF-2F6E-514F-B7AE99A45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E2151E-4752-BDAF-638A-4F02C5D6F3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62B05D-7E21-54B1-84AB-713CBA11CC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5F1F4-A193-039D-B7EA-AF689DB72B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693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177DB-69E5-2FC1-4C68-BF5C19653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893D4D-F1D4-32F6-EDEB-400286E754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7A82A9-22F3-6571-7BEB-749BD5972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B87074-EB52-F5B6-BF7C-84344C1455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648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082BD-B564-A1E4-7C90-1D8F0C82E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1DCA9D-FFA0-A47A-5846-20552D067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6AA740-28ED-AA90-FB31-D326BB6DAF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410B8F-A50A-9964-5516-FF0820231A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7447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A88F6-D7E3-62AE-6258-58487EF2B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84D6D5-8F74-DD5E-2EE2-A4CF57F4D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6BAD75-9EC5-642E-D73F-4806F495EB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E90466-8BC9-3A8D-FE04-EAA5CCBB61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427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6DB097-91DC-FB53-8D78-AF97F7791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5B592D-111E-E940-86DD-061515190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E4D0A3-EFFB-0CCC-F114-48BBD29EFD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DFD476-4ED9-61AE-6132-C88480F64A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40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8E9FE-E09C-9841-65C3-61FB5F473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1CFA46-0E18-8FE8-75AE-254C866E1B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007366-2745-2A68-5E2E-6A4810DDDC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534BF-75F6-12B2-FA54-37B9B81C15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723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9D2B0-3DCF-8E90-CECA-079306E6E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94EED1-49DB-7673-1A24-2698AAB0F4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1164B4-AED3-74E4-6B44-CAE317FDF6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3A7ABB-AAE3-9354-2520-6056DCA58C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3289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E2744-14E4-110D-9353-4EE1FEA0D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853A31-74C9-BA0E-E6D7-4416E4A590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2467F5-F655-B450-3971-25A5D66FD7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03086-1567-B900-7107-31DDBCFC3C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1879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15F12-674F-B73C-7704-A441BCCFC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0CDF03-C5DD-55B3-BEA5-18480FB951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D90A9-F375-8A05-E64D-57D1CFE7F5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7EC02-DC95-03C4-D867-86EC4D0D5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98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12C82-8591-3EFB-9E6F-BB74975A4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0A0D1D-AEB9-232A-1B7C-E3718353EC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DD490B-A20B-F29C-F766-D508E25F2F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413C48-F1A3-9021-418F-0118911903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5787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FB77C-1898-90ED-9B5D-33533EED5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F2ADD7-CD70-1326-42A2-81E3153EF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49F717-2F25-C2DB-F471-EEAE7C996A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E8C76-5149-3FDF-B5D9-4C6C3E9673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3329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5FA1C-FB57-6A49-5AA0-291CFB2B8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6C56D4-072D-B954-F822-67BB676BF4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3FB775-49C3-0A82-5FAF-DDE33BE206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38D801-6DEA-CAD0-A728-761960A744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8670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918F2-D87C-1BB2-2E24-ADD5B79A3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3603DD-5D09-319E-88E1-E8875E6C6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753D69-B2AC-418B-E45B-62E3595211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7872D6-AD5B-1A0F-4E21-2FCDE9DAA3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6357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9C5BE-2F42-5B8A-2796-7CC5300EE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539960-F9C6-6326-9184-4CB0A389E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3F8614-7313-5AB4-C05B-DA75A6B55D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804BCD-6099-A638-423C-D4B2D50BF5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1338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E20503-AB7C-9E4B-2278-442C5DB33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D20FB-2DB6-33B1-7B8B-B1FACC6428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1A817D-CEDE-DF8F-D3C0-93D6DA20EE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A8A8D-0E2C-889D-9E14-4A0DA428E4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851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DF4E5-73CE-7628-6A15-EC98F679B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5AE217-1BEA-BE93-624E-625ACA9BDB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4969CE-2B81-52D8-CB9B-786BAF0AE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15F99A-3B70-01BA-EAAF-516B4BF9E8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3656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EBA980-80FC-259A-72D3-79893D485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E0A4C7-5B2A-CAF4-D3A4-A283282B79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30FC9-1AD8-AF41-5A56-16E80B0A47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30280E-9DBA-0943-61F0-F44DEC2912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5424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609B3-3D4B-6325-D4ED-E22C50020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9D74D9-5487-D94B-DC29-D9F859004C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71B219-9FCE-432E-D49C-3C52A6C50A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43AD67-E145-7368-D887-F82CC4C737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0C14A-CBD0-4916-A5E7-D0014212F952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210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7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0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  <p:sldLayoutId id="2147483684" r:id="rId3"/>
    <p:sldLayoutId id="214748368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loud.google.com/learn/what-are-container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DEF7983-6D99-D6AE-E909-F8EA31D3BDE8}"/>
              </a:ext>
            </a:extLst>
          </p:cNvPr>
          <p:cNvSpPr txBox="1">
            <a:spLocks/>
          </p:cNvSpPr>
          <p:nvPr/>
        </p:nvSpPr>
        <p:spPr>
          <a:xfrm>
            <a:off x="2087217" y="1855304"/>
            <a:ext cx="7911548" cy="35700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b="1" dirty="0">
                <a:solidFill>
                  <a:schemeClr val="bg1"/>
                </a:solidFill>
              </a:rPr>
              <a:t>ACCA7027</a:t>
            </a:r>
          </a:p>
          <a:p>
            <a:pPr marL="0" indent="0">
              <a:buNone/>
            </a:pPr>
            <a:r>
              <a:rPr lang="en-GB" sz="5400" b="1" dirty="0">
                <a:solidFill>
                  <a:schemeClr val="bg1"/>
                </a:solidFill>
              </a:rPr>
              <a:t>Cloud Engineering</a:t>
            </a:r>
          </a:p>
          <a:p>
            <a:pPr marL="0" indent="0">
              <a:buNone/>
            </a:pPr>
            <a:endParaRPr lang="en-GB" sz="5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5400" b="1" dirty="0">
                <a:solidFill>
                  <a:schemeClr val="bg1"/>
                </a:solidFill>
              </a:rPr>
              <a:t>Introduction to Containers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618180-6A26-03E4-BE95-342F3FF2C855}"/>
              </a:ext>
            </a:extLst>
          </p:cNvPr>
          <p:cNvSpPr txBox="1"/>
          <p:nvPr/>
        </p:nvSpPr>
        <p:spPr>
          <a:xfrm>
            <a:off x="9254967" y="191471"/>
            <a:ext cx="2937033" cy="774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CF279-A9C4-490E-3BD6-A3B8100AA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5A833-FF2B-43DE-F683-2E84F946B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Why Containerisation and Containers?</a:t>
            </a:r>
          </a:p>
          <a:p>
            <a:r>
              <a:rPr lang="en-GB" sz="3200" dirty="0"/>
              <a:t>Containers Vs VMs</a:t>
            </a:r>
          </a:p>
          <a:p>
            <a:r>
              <a:rPr lang="en-GB" sz="3200" dirty="0"/>
              <a:t>Docker</a:t>
            </a:r>
          </a:p>
          <a:p>
            <a:pPr lvl="1"/>
            <a:r>
              <a:rPr lang="en-GB" sz="3200" dirty="0"/>
              <a:t>Terminology</a:t>
            </a:r>
          </a:p>
          <a:p>
            <a:pPr lvl="1"/>
            <a:r>
              <a:rPr lang="en-GB" sz="3200" dirty="0"/>
              <a:t>Images</a:t>
            </a:r>
          </a:p>
          <a:p>
            <a:pPr lvl="1"/>
            <a:r>
              <a:rPr lang="en-GB" sz="3200" dirty="0"/>
              <a:t>Containers</a:t>
            </a:r>
          </a:p>
        </p:txBody>
      </p:sp>
    </p:spTree>
    <p:extLst>
      <p:ext uri="{BB962C8B-B14F-4D97-AF65-F5344CB8AC3E}">
        <p14:creationId xmlns:p14="http://schemas.microsoft.com/office/powerpoint/2010/main" val="1428617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A1D16-A92C-C584-6523-E54617477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FC9DB6C-2BDA-3C75-42ED-922F9BC67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Virtual Machines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7F2279-EFFE-1CAA-0655-37FB9E332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4"/>
            <a:ext cx="8497914" cy="3892787"/>
          </a:xfrm>
        </p:spPr>
        <p:txBody>
          <a:bodyPr>
            <a:normAutofit/>
          </a:bodyPr>
          <a:lstStyle/>
          <a:p>
            <a:r>
              <a:rPr lang="en-GB" dirty="0"/>
              <a:t> Virtual machines make it possible to run multiple applications on the same physical hardware while keeping conflicts among software components and competition for hardware resources to a minimum. </a:t>
            </a:r>
          </a:p>
          <a:p>
            <a:endParaRPr lang="en-GB" dirty="0"/>
          </a:p>
          <a:p>
            <a:r>
              <a:rPr lang="en-GB" dirty="0"/>
              <a:t>But virtual machines are bulky—typically gigabytes in size. They don’t really solve problems like portability, software updates, or continuous integration and continuous delivery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10BB1F-E697-D58B-7685-5864553F23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2487"/>
          <a:stretch>
            <a:fillRect/>
          </a:stretch>
        </p:blipFill>
        <p:spPr>
          <a:xfrm>
            <a:off x="8441266" y="1300956"/>
            <a:ext cx="3598333" cy="42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054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F8147B-2354-2512-5F25-58C0D553E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D9C05B-C42D-372C-8F63-F08C27A205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00" t="39014" b="20784"/>
          <a:stretch/>
        </p:blipFill>
        <p:spPr>
          <a:xfrm>
            <a:off x="5928527" y="2053855"/>
            <a:ext cx="6079419" cy="2750290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E3BF054-3BAA-4E93-071A-CA3379B5B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66544"/>
            <a:ext cx="6370241" cy="4399916"/>
          </a:xfrm>
        </p:spPr>
        <p:txBody>
          <a:bodyPr>
            <a:normAutofit/>
          </a:bodyPr>
          <a:lstStyle/>
          <a:p>
            <a:r>
              <a:rPr lang="en-GB" sz="2400" dirty="0"/>
              <a:t>Containers make it possible to isolate applications into small, lightweight execution environments that share the operating system kernel. </a:t>
            </a:r>
          </a:p>
          <a:p>
            <a:endParaRPr lang="en-GB" sz="1100" dirty="0"/>
          </a:p>
          <a:p>
            <a:r>
              <a:rPr lang="en-GB" sz="2400" dirty="0"/>
              <a:t>Typically measured in megabytes, containers use far fewer resources than virtual machines and start up almost immediately. </a:t>
            </a:r>
          </a:p>
          <a:p>
            <a:endParaRPr lang="en-GB" sz="1100" dirty="0"/>
          </a:p>
          <a:p>
            <a:r>
              <a:rPr lang="en-GB" sz="2400" dirty="0"/>
              <a:t>They can be packed far more densely on the same hardware and spun up and down </a:t>
            </a:r>
            <a:r>
              <a:rPr lang="en-GB" sz="2400" i="1" dirty="0" err="1"/>
              <a:t>en</a:t>
            </a:r>
            <a:r>
              <a:rPr lang="en-GB" sz="2400" i="1" dirty="0"/>
              <a:t> masse</a:t>
            </a:r>
            <a:r>
              <a:rPr lang="en-GB" sz="2400" dirty="0"/>
              <a:t> with far less effort and overhead.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E57847D-E30B-0332-2C8C-EE2110178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b="1" dirty="0"/>
              <a:t>Why Containers?</a:t>
            </a:r>
          </a:p>
        </p:txBody>
      </p:sp>
    </p:spTree>
    <p:extLst>
      <p:ext uri="{BB962C8B-B14F-4D97-AF65-F5344CB8AC3E}">
        <p14:creationId xmlns:p14="http://schemas.microsoft.com/office/powerpoint/2010/main" val="645318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75ED30-BCAF-623E-B456-4CC798478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010398-FFCF-285D-B056-5173839DE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Containers Vs VMs</a:t>
            </a:r>
          </a:p>
        </p:txBody>
      </p:sp>
      <p:pic>
        <p:nvPicPr>
          <p:cNvPr id="3" name="Content Placeholder 2" descr="A screenshot of a container&#10;&#10;AI-generated content may be incorrect.">
            <a:extLst>
              <a:ext uri="{FF2B5EF4-FFF2-40B4-BE49-F238E27FC236}">
                <a16:creationId xmlns:a16="http://schemas.microsoft.com/office/drawing/2014/main" id="{65D8A7F8-6CA3-BA2C-850F-A0D787F3E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0742" y="1690688"/>
            <a:ext cx="11250515" cy="395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247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894A64-483C-C1AF-0D76-A436189B0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25DAB6C-0B93-6C87-2A5F-2CAF2BFFF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Docker and Microservices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3A163-93D7-7624-2C67-ECD346FD6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5798741" cy="4018915"/>
          </a:xfrm>
        </p:spPr>
        <p:txBody>
          <a:bodyPr>
            <a:normAutofit/>
          </a:bodyPr>
          <a:lstStyle/>
          <a:p>
            <a:r>
              <a:rPr lang="en-GB" altLang="en-US" dirty="0"/>
              <a:t>If a VM is running a microservice the overhead of the OS becomes more significant e.g. it can increase from 2-3% of the total CPU load for a full service to 6-10% for a microservice</a:t>
            </a:r>
          </a:p>
          <a:p>
            <a:endParaRPr lang="en-GB" altLang="en-US" dirty="0"/>
          </a:p>
          <a:p>
            <a:r>
              <a:rPr lang="en-GB" altLang="en-US" dirty="0"/>
              <a:t>Using Docker the microservice shares the OS with other microservices with much less overhead and cost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1F5234-CD2A-9462-B15D-C4B29FD84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8039" y="1583677"/>
            <a:ext cx="6248942" cy="220084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FCCB3F5-E566-E911-713E-27ED1199E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1475" y="4934216"/>
            <a:ext cx="6980525" cy="102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89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5F5AA-1B09-1FD7-CA92-0F56CDEB3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6FAFB5-86B2-48E2-C209-9D567388F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31" y="0"/>
            <a:ext cx="9242337" cy="573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59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E8B19-7F4E-5FF0-7F84-6AA318F18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44668C-6831-2518-22AF-3BB08DAC3B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375247" y="0"/>
            <a:ext cx="9441505" cy="573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17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9F2E1-786A-C133-496C-06C4D6D73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43858F-9E19-1B4E-8758-11293149B6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18310" y="0"/>
            <a:ext cx="10155379" cy="569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11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CDB22-0E92-32C8-AB4E-E065A2DB9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FBD6957-7861-9E50-DB89-1491565E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6202601" cy="4093886"/>
          </a:xfrm>
        </p:spPr>
        <p:txBody>
          <a:bodyPr>
            <a:normAutofit/>
          </a:bodyPr>
          <a:lstStyle/>
          <a:p>
            <a:r>
              <a:rPr lang="en-GB" sz="2400" dirty="0"/>
              <a:t>Actually, a software container (or container for short)</a:t>
            </a:r>
          </a:p>
          <a:p>
            <a:pPr lvl="1"/>
            <a:r>
              <a:rPr lang="en-GB" dirty="0"/>
              <a:t> a container is ” a lightweight, stand-alone, executable package of a piece of software that includes everything needed to run it.” </a:t>
            </a:r>
          </a:p>
          <a:p>
            <a:r>
              <a:rPr lang="en-GB" sz="2400" dirty="0"/>
              <a:t>The key difference is that every container shares the same kernel on the host machine, while each virtual machine has its own kernel.</a:t>
            </a:r>
          </a:p>
          <a:p>
            <a:r>
              <a:rPr lang="en-GB" sz="2400" dirty="0"/>
              <a:t>Basically, a container uses virtualisation techniques at the level of the operating system, not the </a:t>
            </a:r>
            <a:r>
              <a:rPr lang="en-GB" sz="2400" b="1" dirty="0"/>
              <a:t>hypervisor</a:t>
            </a:r>
            <a:r>
              <a:rPr lang="en-GB" sz="2400" dirty="0"/>
              <a:t>. 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 i="1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1A1CE36-4510-E3D1-E46D-DCA5946B8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a Container?</a:t>
            </a:r>
          </a:p>
        </p:txBody>
      </p:sp>
      <p:pic>
        <p:nvPicPr>
          <p:cNvPr id="2" name="Picture 1" descr="Image result for docker vs virtual machine">
            <a:extLst>
              <a:ext uri="{FF2B5EF4-FFF2-40B4-BE49-F238E27FC236}">
                <a16:creationId xmlns:a16="http://schemas.microsoft.com/office/drawing/2014/main" id="{04275E61-444A-E4F1-E6E1-F7B1E376F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923407"/>
            <a:ext cx="5353217" cy="301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7F3CDA-ECAF-0769-64AF-3CADDB38FDE7}"/>
              </a:ext>
            </a:extLst>
          </p:cNvPr>
          <p:cNvSpPr txBox="1"/>
          <p:nvPr/>
        </p:nvSpPr>
        <p:spPr>
          <a:xfrm>
            <a:off x="6743700" y="4982645"/>
            <a:ext cx="52273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Containers use the </a:t>
            </a:r>
            <a:r>
              <a:rPr lang="en-GB" sz="2000" b="1" dirty="0"/>
              <a:t>Open Container Initiative</a:t>
            </a:r>
            <a:r>
              <a:rPr lang="en-GB" sz="2000" dirty="0"/>
              <a:t> (</a:t>
            </a:r>
            <a:r>
              <a:rPr lang="en-GB" sz="2000" b="1" dirty="0"/>
              <a:t>OCI</a:t>
            </a:r>
            <a:r>
              <a:rPr lang="en-GB" sz="2000" dirty="0"/>
              <a:t>) format</a:t>
            </a:r>
          </a:p>
        </p:txBody>
      </p:sp>
    </p:spTree>
    <p:extLst>
      <p:ext uri="{BB962C8B-B14F-4D97-AF65-F5344CB8AC3E}">
        <p14:creationId xmlns:p14="http://schemas.microsoft.com/office/powerpoint/2010/main" val="2916252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D3766-01A5-090E-5610-B989C1F5D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C510BC1-CD6C-C546-2359-E203EC661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1" cy="4093886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/>
              <a:t>Google:</a:t>
            </a:r>
          </a:p>
          <a:p>
            <a:pPr marL="0" indent="0" algn="ctr">
              <a:buNone/>
            </a:pPr>
            <a:r>
              <a:rPr lang="en-US" sz="2400" i="1" u="sng" dirty="0">
                <a:latin typeface="Google Sans Tex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Containers</a:t>
            </a:r>
            <a:r>
              <a:rPr lang="en-US" sz="2400" i="1" dirty="0">
                <a:latin typeface="Google Sans Text"/>
              </a:rPr>
              <a:t> are lightweight, portable, and self-contained executable images that contain software applications and their dependencies. They are used to deploy and run applications in a consistent way across different environments, such as development, staging, and production.</a:t>
            </a:r>
          </a:p>
          <a:p>
            <a:r>
              <a:rPr lang="en-GB" sz="3200" dirty="0"/>
              <a:t>AWS:</a:t>
            </a:r>
          </a:p>
          <a:p>
            <a:pPr marL="0" indent="0" algn="ctr">
              <a:buNone/>
            </a:pPr>
            <a:r>
              <a:rPr lang="en-US" i="1" dirty="0">
                <a:solidFill>
                  <a:srgbClr val="333333"/>
                </a:solidFill>
                <a:latin typeface="AmazonEmber"/>
              </a:rPr>
              <a:t>Containers in cloud computing are image files that contain everything needed to run software: code, runtime, libraries, environment variables, and configuration files.</a:t>
            </a:r>
            <a:endParaRPr lang="en-GB" sz="3200" i="1" dirty="0"/>
          </a:p>
          <a:p>
            <a:r>
              <a:rPr lang="en-GB" sz="3200" dirty="0"/>
              <a:t>Docker:</a:t>
            </a:r>
          </a:p>
          <a:p>
            <a:pPr marL="0" indent="0" algn="ctr">
              <a:buNone/>
            </a:pPr>
            <a:r>
              <a:rPr lang="en-US" i="1" dirty="0">
                <a:solidFill>
                  <a:srgbClr val="00084D"/>
                </a:solidFill>
                <a:latin typeface="Roboto" panose="02000000000000000000" pitchFamily="2" charset="0"/>
              </a:rPr>
              <a:t>A container is a standard unit of software that packages up code and all its dependencies so the application runs quickly and reliably from one computing environment to another.</a:t>
            </a:r>
            <a:endParaRPr lang="en-GB" sz="3200" i="1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34566B1-6911-8940-0F0E-1C46C7C7C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Definition of a Container</a:t>
            </a:r>
          </a:p>
        </p:txBody>
      </p:sp>
    </p:spTree>
    <p:extLst>
      <p:ext uri="{BB962C8B-B14F-4D97-AF65-F5344CB8AC3E}">
        <p14:creationId xmlns:p14="http://schemas.microsoft.com/office/powerpoint/2010/main" val="1404113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B1264-CD22-4C85-9232-5587AB80C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86DD8C-68D9-5DBC-9A80-C9742F39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00" t="39014" b="20784"/>
          <a:stretch/>
        </p:blipFill>
        <p:spPr>
          <a:xfrm>
            <a:off x="5532287" y="2954411"/>
            <a:ext cx="6079419" cy="27502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381AC-BD5B-9D13-AE55-9D9D0D667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Containers adhere to the specifications defined by the Open Container Initiative (OCI).</a:t>
            </a:r>
          </a:p>
          <a:p>
            <a:r>
              <a:rPr lang="en-US" sz="2400" dirty="0"/>
              <a:t>This means that the format of container images are </a:t>
            </a:r>
            <a:r>
              <a:rPr lang="en-US" sz="2400" dirty="0" err="1"/>
              <a:t>standardised</a:t>
            </a:r>
            <a:r>
              <a:rPr lang="en-US" sz="2400" dirty="0"/>
              <a:t>.</a:t>
            </a:r>
            <a:endParaRPr lang="en-GB" sz="2400" dirty="0"/>
          </a:p>
          <a:p>
            <a:r>
              <a:rPr lang="en-GB" sz="2400" dirty="0"/>
              <a:t>It allows consistent running of applications packaged as containers across different computing environments.</a:t>
            </a:r>
          </a:p>
          <a:p>
            <a:r>
              <a:rPr lang="en-GB" sz="2400" dirty="0"/>
              <a:t>Their key </a:t>
            </a:r>
            <a:r>
              <a:rPr lang="en-GB" sz="2400" dirty="0" err="1"/>
              <a:t>charactistics</a:t>
            </a:r>
            <a:r>
              <a:rPr lang="en-GB" sz="2400" dirty="0"/>
              <a:t> are:</a:t>
            </a:r>
          </a:p>
          <a:p>
            <a:pPr lvl="1"/>
            <a:r>
              <a:rPr lang="en-GB" dirty="0"/>
              <a:t>Portability</a:t>
            </a:r>
          </a:p>
          <a:p>
            <a:pPr lvl="1"/>
            <a:r>
              <a:rPr lang="en-GB" dirty="0"/>
              <a:t>Interoperability</a:t>
            </a:r>
          </a:p>
          <a:p>
            <a:pPr lvl="1"/>
            <a:r>
              <a:rPr lang="en-GB" dirty="0"/>
              <a:t>Scalability</a:t>
            </a:r>
            <a:endParaRPr lang="en-US" dirty="0"/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7E89477-AA33-E69E-5A92-B16605A29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Containerisation Standard</a:t>
            </a:r>
          </a:p>
        </p:txBody>
      </p:sp>
    </p:spTree>
    <p:extLst>
      <p:ext uri="{BB962C8B-B14F-4D97-AF65-F5344CB8AC3E}">
        <p14:creationId xmlns:p14="http://schemas.microsoft.com/office/powerpoint/2010/main" val="170765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809196-EA33-10BF-3D1B-4A705C89B9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58367-4F07-0F78-3EC0-A8609F3E9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5737781" cy="39655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Linux's container technology </a:t>
            </a:r>
            <a:r>
              <a:rPr lang="en-GB" dirty="0"/>
              <a:t>is implemented using kernel support for:</a:t>
            </a:r>
          </a:p>
          <a:p>
            <a:r>
              <a:rPr lang="en-GB" b="1" dirty="0"/>
              <a:t>Namespaces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Puts a process into isolation so it has its own of set of global resources, such as PIDs and networks.</a:t>
            </a:r>
          </a:p>
          <a:p>
            <a:r>
              <a:rPr lang="en-GB" b="1" dirty="0" err="1"/>
              <a:t>Cgroups</a:t>
            </a:r>
            <a:r>
              <a:rPr lang="en-GB" b="1" dirty="0"/>
              <a:t> or control groups </a:t>
            </a:r>
            <a:br>
              <a:rPr lang="en-GB" b="1" dirty="0"/>
            </a:br>
            <a:r>
              <a:rPr lang="en-GB" dirty="0"/>
              <a:t>A mechanism for metering and limiting resources, such as CPU usage, memory, etc.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21E31C1-21E9-3796-82BE-4682CBB35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Docker Workings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6DD60-36F7-8E4A-62DB-46A12022E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372" y="1086210"/>
            <a:ext cx="5907536" cy="4621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A9FD7D-63DA-461B-D93C-07D0F3026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7452" y="2359059"/>
            <a:ext cx="2115495" cy="21398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C4081F-7237-A31C-D1BA-9994B6D1F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8720" y="2206227"/>
            <a:ext cx="1749644" cy="4110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727137-C611-E00B-46C5-2012DD63EA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2177" y="451969"/>
            <a:ext cx="5785605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42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D48DB-536D-832D-325E-BA6B3F745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5F09F7-0934-19EA-691E-0EDFC13FBE0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22" r="24559"/>
          <a:stretch/>
        </p:blipFill>
        <p:spPr>
          <a:xfrm>
            <a:off x="8233690" y="365125"/>
            <a:ext cx="3958310" cy="535536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5488192-D683-E157-DDFE-2451C7560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Images and Containers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26BD01E-7BA7-4D7E-A9C2-AF577541C4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8549561" cy="4026535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Container </a:t>
            </a:r>
            <a:r>
              <a:rPr lang="en-US" altLang="en-US" b="1" dirty="0"/>
              <a:t>Images </a:t>
            </a:r>
            <a:r>
              <a:rPr lang="en-US" altLang="en-US" dirty="0"/>
              <a:t>are the blueprint used to create a container instance.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US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Images are generally built in YAML files called the ‘</a:t>
            </a:r>
            <a:r>
              <a:rPr lang="en-US" altLang="en-US" dirty="0" err="1"/>
              <a:t>dockerfile</a:t>
            </a:r>
            <a:r>
              <a:rPr lang="en-US" altLang="en-US" dirty="0"/>
              <a:t>’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US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An image is built in layers which are immutable (once created).</a:t>
            </a:r>
          </a:p>
          <a:p>
            <a:pPr>
              <a:spcBef>
                <a:spcPct val="0"/>
              </a:spcBef>
            </a:pPr>
            <a:endParaRPr lang="en-US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Each layer contains a set of filesystem changes.</a:t>
            </a:r>
            <a:endParaRPr lang="en-GB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BC416D-4734-EF95-205F-C17B248B4AF3}"/>
              </a:ext>
            </a:extLst>
          </p:cNvPr>
          <p:cNvSpPr txBox="1"/>
          <p:nvPr/>
        </p:nvSpPr>
        <p:spPr>
          <a:xfrm>
            <a:off x="3963237" y="5754666"/>
            <a:ext cx="42655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C000"/>
                </a:solidFill>
              </a:rPr>
              <a:t>https://docs.docker.com/get-started/docker-concepts/building-images/understanding-image-layers/</a:t>
            </a:r>
          </a:p>
        </p:txBody>
      </p:sp>
    </p:spTree>
    <p:extLst>
      <p:ext uri="{BB962C8B-B14F-4D97-AF65-F5344CB8AC3E}">
        <p14:creationId xmlns:p14="http://schemas.microsoft.com/office/powerpoint/2010/main" val="2269976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89DA35-655B-E08C-604B-963F8B2B7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F25BD81-A713-9730-6DC7-FF5E77241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3320" y="1139456"/>
            <a:ext cx="4326746" cy="4727943"/>
          </a:xfrm>
        </p:spPr>
        <p:txBody>
          <a:bodyPr>
            <a:normAutofit/>
          </a:bodyPr>
          <a:lstStyle/>
          <a:p>
            <a:r>
              <a:rPr lang="en-GB" dirty="0"/>
              <a:t> A Docker container image is a lightweight, standalone, executable package of software that includes everything needed to run an application: code, runtime, system tools, system libraries and settings.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892EE4-B3EF-98E7-EF29-0B575D6F6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548" y="0"/>
            <a:ext cx="6913463" cy="571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53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365AD-A6A1-4843-2801-B853D639E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51A7E3-A50E-E46A-C8AA-0DAC20142C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11" r="4311"/>
          <a:stretch/>
        </p:blipFill>
        <p:spPr>
          <a:xfrm>
            <a:off x="8096530" y="365125"/>
            <a:ext cx="3958310" cy="535536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0265AB41-058E-BF1D-C849-5A1602BF2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Images and Containers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A4AE76F-A871-2B3F-BAAC-F899AEB5B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8549561" cy="4026535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GB" altLang="en-US" b="1" dirty="0"/>
              <a:t>Containers</a:t>
            </a:r>
            <a:r>
              <a:rPr lang="en-GB" altLang="en-US" dirty="0"/>
              <a:t> are running instances of an image.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GB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GB" altLang="en-US" dirty="0"/>
              <a:t>Containers are their own isolated executable environments.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GB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GB" altLang="en-US" dirty="0"/>
              <a:t>A container becomes the unit for distributing and testing your application.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82BC11-F360-74D0-C273-9F9A24C82139}"/>
              </a:ext>
            </a:extLst>
          </p:cNvPr>
          <p:cNvSpPr txBox="1"/>
          <p:nvPr/>
        </p:nvSpPr>
        <p:spPr>
          <a:xfrm>
            <a:off x="3963237" y="5754666"/>
            <a:ext cx="42655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C000"/>
                </a:solidFill>
              </a:rPr>
              <a:t>https://docs.docker.com/get-started/docker-concepts/building-images/understanding-image-layers/</a:t>
            </a:r>
          </a:p>
        </p:txBody>
      </p:sp>
    </p:spTree>
    <p:extLst>
      <p:ext uri="{BB962C8B-B14F-4D97-AF65-F5344CB8AC3E}">
        <p14:creationId xmlns:p14="http://schemas.microsoft.com/office/powerpoint/2010/main" val="1425639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EDD54-AB4D-7CFC-2908-4E00FB44F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EAF05186-2AB9-DF86-C6AD-A9D938853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7529737" cy="3988435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The Container Engine (Docker Machine) creates the containers.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US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It configures them based on the </a:t>
            </a:r>
            <a:r>
              <a:rPr lang="en-US" altLang="en-US" dirty="0" err="1"/>
              <a:t>dockerfile</a:t>
            </a:r>
            <a:r>
              <a:rPr lang="en-US" altLang="en-US" dirty="0"/>
              <a:t>.</a:t>
            </a:r>
          </a:p>
          <a:p>
            <a:pPr>
              <a:spcBef>
                <a:spcPct val="0"/>
              </a:spcBef>
              <a:buClr>
                <a:srgbClr val="7030A0"/>
              </a:buClr>
            </a:pPr>
            <a:endParaRPr lang="en-US" altLang="en-US" dirty="0"/>
          </a:p>
          <a:p>
            <a:pPr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There are a number of engines available such as:</a:t>
            </a:r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 err="1"/>
              <a:t>Podman</a:t>
            </a:r>
            <a:endParaRPr lang="en-US" altLang="en-US" dirty="0"/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Red Hat OpenShift</a:t>
            </a:r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Red Hat Cri-o</a:t>
            </a:r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LXC</a:t>
            </a:r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 err="1"/>
              <a:t>runC</a:t>
            </a:r>
            <a:endParaRPr lang="en-US" altLang="en-US" dirty="0"/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 err="1"/>
              <a:t>Containerd</a:t>
            </a:r>
            <a:endParaRPr lang="en-US" altLang="en-US" dirty="0"/>
          </a:p>
          <a:p>
            <a:pPr lvl="1">
              <a:spcBef>
                <a:spcPct val="0"/>
              </a:spcBef>
              <a:buClr>
                <a:srgbClr val="7030A0"/>
              </a:buClr>
            </a:pPr>
            <a:r>
              <a:rPr lang="en-US" altLang="en-US" dirty="0"/>
              <a:t>Docker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25A67BA-2B39-E41B-FDA7-D7FB49010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Container Engines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37F1CE-8216-43C3-5AD8-D0212353BA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785" r="30490"/>
          <a:stretch/>
        </p:blipFill>
        <p:spPr>
          <a:xfrm>
            <a:off x="7887956" y="88839"/>
            <a:ext cx="4086501" cy="565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50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ECA265-0D10-C6DB-4B8A-DC14E14E9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FCB625-610D-59E0-1B16-89BA7BA5A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Further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52DD8-6C66-E88E-2EAF-F080740DBB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5509181" cy="4178480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b="1" dirty="0"/>
              <a:t>Docker Client</a:t>
            </a:r>
            <a:r>
              <a:rPr lang="en-GB" dirty="0"/>
              <a:t>: This is how you interact with your containers. Call it using the user interface for Docker.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b="1" dirty="0"/>
              <a:t>Docker Objects</a:t>
            </a:r>
            <a:r>
              <a:rPr lang="en-GB" dirty="0"/>
              <a:t>: These are your main components of Docker: your containers and images. Container images are read-only, and used to create new containers.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3D9157-A3D0-DA16-75EB-B886798E3C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607" y="1717462"/>
            <a:ext cx="5780475" cy="3423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2E86F8-21CF-E2E7-877B-894D18D7EE36}"/>
              </a:ext>
            </a:extLst>
          </p:cNvPr>
          <p:cNvSpPr txBox="1"/>
          <p:nvPr/>
        </p:nvSpPr>
        <p:spPr>
          <a:xfrm>
            <a:off x="7982464" y="5033006"/>
            <a:ext cx="2536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Docker’s architecture is also client-server based</a:t>
            </a:r>
          </a:p>
        </p:txBody>
      </p:sp>
    </p:spTree>
    <p:extLst>
      <p:ext uri="{BB962C8B-B14F-4D97-AF65-F5344CB8AC3E}">
        <p14:creationId xmlns:p14="http://schemas.microsoft.com/office/powerpoint/2010/main" val="28311990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9E9336-F137-42DB-B22F-29E892898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948E038-2251-B47E-5E41-6F9AEB677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Further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D8452-38FF-14E4-CFE5-6D5F7DFF7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5509181" cy="447566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GB" b="1" dirty="0"/>
              <a:t>Daemon</a:t>
            </a:r>
            <a:r>
              <a:rPr lang="en-GB" dirty="0"/>
              <a:t>: A background process responsible for receiving commands and passing them to the containers via the command line. The daemon manages the lifecycle of the containers.</a:t>
            </a:r>
          </a:p>
          <a:p>
            <a:pPr marL="457200" indent="-457200">
              <a:buFont typeface="+mj-lt"/>
              <a:buAutoNum type="arabicPeriod" startAt="3"/>
            </a:pPr>
            <a:endParaRPr lang="en-GB" sz="1100" dirty="0"/>
          </a:p>
          <a:p>
            <a:pPr marL="457200" indent="-457200">
              <a:buFont typeface="+mj-lt"/>
              <a:buAutoNum type="arabicPeriod" startAt="3"/>
            </a:pPr>
            <a:r>
              <a:rPr lang="en-GB" b="1" dirty="0"/>
              <a:t>Docker Registry</a:t>
            </a:r>
            <a:r>
              <a:rPr lang="en-GB" dirty="0"/>
              <a:t>: These are public or private registries.</a:t>
            </a:r>
            <a:br>
              <a:rPr lang="en-GB" dirty="0"/>
            </a:br>
            <a:r>
              <a:rPr lang="en-GB" dirty="0"/>
              <a:t>The public registry is Docker Hub. These registries are where your container images are stored and retrieved.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950A4E-8B4D-E0EE-02D8-D0282B409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607" y="1717462"/>
            <a:ext cx="5780475" cy="3423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85CF6A-4D5F-C06C-340A-59C1B1B55CDB}"/>
              </a:ext>
            </a:extLst>
          </p:cNvPr>
          <p:cNvSpPr txBox="1"/>
          <p:nvPr/>
        </p:nvSpPr>
        <p:spPr>
          <a:xfrm>
            <a:off x="7982464" y="5033006"/>
            <a:ext cx="2536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Docker’s architecture is also client-server based</a:t>
            </a:r>
          </a:p>
        </p:txBody>
      </p:sp>
    </p:spTree>
    <p:extLst>
      <p:ext uri="{BB962C8B-B14F-4D97-AF65-F5344CB8AC3E}">
        <p14:creationId xmlns:p14="http://schemas.microsoft.com/office/powerpoint/2010/main" val="2749762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AEC09C-991A-F37C-43EC-31B5D10D8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A2C81E-1C99-016C-5E01-BE4448B55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Further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92E85-FB50-ED7F-BDDF-AED6ADD7A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5509181" cy="4475660"/>
          </a:xfrm>
        </p:spPr>
        <p:txBody>
          <a:bodyPr>
            <a:normAutofit/>
          </a:bodyPr>
          <a:lstStyle/>
          <a:p>
            <a:pPr marL="457200" indent="-457200">
              <a:spcBef>
                <a:spcPct val="0"/>
              </a:spcBef>
              <a:buClr>
                <a:schemeClr val="tx1"/>
              </a:buClr>
              <a:buSzTx/>
              <a:buFont typeface="+mj-lt"/>
              <a:buAutoNum type="arabicPeriod" startAt="5"/>
            </a:pPr>
            <a:r>
              <a:rPr lang="en-US" altLang="en-US" b="1" dirty="0"/>
              <a:t>Tag: </a:t>
            </a:r>
            <a:r>
              <a:rPr lang="en-US" altLang="en-US" dirty="0"/>
              <a:t>A label applied to a Docker image to distinguish between images / versions.</a:t>
            </a:r>
          </a:p>
          <a:p>
            <a:pPr marL="457200" indent="-457200">
              <a:spcBef>
                <a:spcPct val="0"/>
              </a:spcBef>
              <a:buClr>
                <a:srgbClr val="7030A0"/>
              </a:buClr>
              <a:buSzTx/>
              <a:buFont typeface="+mj-lt"/>
              <a:buAutoNum type="arabicPeriod" startAt="5"/>
            </a:pPr>
            <a:endParaRPr lang="en-US" altLang="en-US" sz="1200" dirty="0"/>
          </a:p>
          <a:p>
            <a:pPr marL="457200" indent="-457200">
              <a:spcBef>
                <a:spcPct val="0"/>
              </a:spcBef>
              <a:buSzTx/>
              <a:buFont typeface="+mj-lt"/>
              <a:buAutoNum type="arabicPeriod" startAt="5"/>
            </a:pPr>
            <a:r>
              <a:rPr lang="en-US" altLang="en-US" b="1" dirty="0"/>
              <a:t>Volume: </a:t>
            </a:r>
            <a:r>
              <a:rPr lang="en-US" altLang="en-US" dirty="0"/>
              <a:t>This persists data independent of a container’s lifecycle.</a:t>
            </a:r>
          </a:p>
          <a:p>
            <a:pPr marL="971550" lvl="1" indent="-457200">
              <a:spcBef>
                <a:spcPct val="0"/>
              </a:spcBef>
              <a:buClr>
                <a:srgbClr val="7030A0"/>
              </a:buClr>
              <a:buSzTx/>
            </a:pPr>
            <a:r>
              <a:rPr lang="en-US" altLang="en-US" dirty="0"/>
              <a:t>A named volume maps to a host’s disk.</a:t>
            </a:r>
          </a:p>
          <a:p>
            <a:pPr marL="971550" lvl="1" indent="-457200">
              <a:spcBef>
                <a:spcPct val="0"/>
              </a:spcBef>
              <a:buClr>
                <a:srgbClr val="7030A0"/>
              </a:buClr>
              <a:buSzTx/>
            </a:pPr>
            <a:r>
              <a:rPr lang="en-US" altLang="en-US" dirty="0"/>
              <a:t>Anonymous volumes are decided by Docker where the files are stored.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ADC31A-D63B-BA23-7175-B03A1FCF5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607" y="1717462"/>
            <a:ext cx="5780475" cy="3423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203784-AC39-38B9-7447-E80EBA4A93C1}"/>
              </a:ext>
            </a:extLst>
          </p:cNvPr>
          <p:cNvSpPr txBox="1"/>
          <p:nvPr/>
        </p:nvSpPr>
        <p:spPr>
          <a:xfrm>
            <a:off x="7982464" y="5033006"/>
            <a:ext cx="2536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Docker’s architecture is also client-server based</a:t>
            </a:r>
          </a:p>
        </p:txBody>
      </p:sp>
    </p:spTree>
    <p:extLst>
      <p:ext uri="{BB962C8B-B14F-4D97-AF65-F5344CB8AC3E}">
        <p14:creationId xmlns:p14="http://schemas.microsoft.com/office/powerpoint/2010/main" val="313271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E2F76-030C-A040-68A2-3FF495F66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A2EF49A-42C2-58DE-3F0F-D35ED00F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Overview of the CLI Docker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67BCC-7851-C9B5-AE17-50045FAB9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3000" dirty="0"/>
              <a:t>We will use the API based </a:t>
            </a:r>
            <a:r>
              <a:rPr lang="en-US" altLang="en-US" sz="3000" b="1" dirty="0"/>
              <a:t>Docker Client </a:t>
            </a:r>
            <a:r>
              <a:rPr lang="en-US" altLang="en-US" sz="3000" dirty="0"/>
              <a:t>through the CLI.</a:t>
            </a:r>
          </a:p>
          <a:p>
            <a:endParaRPr lang="en-GB" sz="1200" u="sng" dirty="0"/>
          </a:p>
          <a:p>
            <a:r>
              <a:rPr lang="en-GB" sz="3000" u="sng" dirty="0"/>
              <a:t>Manage Docker images using “docker </a:t>
            </a:r>
            <a:r>
              <a:rPr lang="en-GB" sz="3000" u="sng" dirty="0">
                <a:solidFill>
                  <a:srgbClr val="0070C0"/>
                </a:solidFill>
              </a:rPr>
              <a:t>image</a:t>
            </a:r>
            <a:r>
              <a:rPr lang="en-GB" sz="3000" u="sng" dirty="0"/>
              <a:t>” commands</a:t>
            </a:r>
          </a:p>
          <a:p>
            <a:pPr marL="457200" lvl="1" indent="0">
              <a:buNone/>
            </a:pP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image</a:t>
            </a:r>
            <a:r>
              <a:rPr lang="en-GB" sz="2600" b="1" i="1" dirty="0"/>
              <a:t> COMMAND</a:t>
            </a:r>
            <a:r>
              <a:rPr lang="en-GB" sz="2600" b="1" dirty="0"/>
              <a:t>	</a:t>
            </a:r>
            <a:r>
              <a:rPr lang="en-GB" sz="2600" dirty="0"/>
              <a:t>	</a:t>
            </a:r>
            <a:r>
              <a:rPr lang="en-GB" sz="2600" dirty="0">
                <a:sym typeface="Wingdings" panose="05000000000000000000" pitchFamily="2" charset="2"/>
              </a:rPr>
              <a:t> specify “image”</a:t>
            </a:r>
            <a:br>
              <a:rPr lang="en-GB" i="1" dirty="0"/>
            </a:br>
            <a:endParaRPr lang="en-GB" i="1" dirty="0"/>
          </a:p>
          <a:p>
            <a:pPr marL="0" indent="0">
              <a:buNone/>
            </a:pPr>
            <a:r>
              <a:rPr lang="en-GB" sz="3000" dirty="0"/>
              <a:t>EXAMPLE: List all running images</a:t>
            </a:r>
          </a:p>
          <a:p>
            <a:pPr marL="457200" lvl="1" indent="0">
              <a:buNone/>
            </a:pPr>
            <a:r>
              <a:rPr lang="en-GB" sz="800" dirty="0"/>
              <a:t> </a:t>
            </a:r>
            <a:br>
              <a:rPr lang="en-GB" dirty="0"/>
            </a:b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image</a:t>
            </a:r>
            <a:r>
              <a:rPr lang="en-GB" sz="2600" b="1" i="1" dirty="0"/>
              <a:t> </a:t>
            </a:r>
            <a:r>
              <a:rPr lang="en-GB" sz="2600" b="1" i="1" dirty="0">
                <a:solidFill>
                  <a:srgbClr val="FF0000"/>
                </a:solidFill>
              </a:rPr>
              <a:t>ls</a:t>
            </a:r>
            <a:r>
              <a:rPr lang="en-GB" sz="2600" b="1" dirty="0"/>
              <a:t>    </a:t>
            </a:r>
            <a:r>
              <a:rPr lang="en-GB" sz="2600" dirty="0">
                <a:sym typeface="Wingdings" panose="05000000000000000000" pitchFamily="2" charset="2"/>
              </a:rPr>
              <a:t> append “--all” to see </a:t>
            </a:r>
            <a:r>
              <a:rPr lang="en-GB" sz="2600" b="1" dirty="0">
                <a:sym typeface="Wingdings" panose="05000000000000000000" pitchFamily="2" charset="2"/>
              </a:rPr>
              <a:t>all</a:t>
            </a:r>
            <a:r>
              <a:rPr lang="en-GB" sz="2600" dirty="0">
                <a:sym typeface="Wingdings" panose="05000000000000000000" pitchFamily="2" charset="2"/>
              </a:rPr>
              <a:t> the images</a:t>
            </a:r>
          </a:p>
          <a:p>
            <a:pPr marL="0" indent="0">
              <a:buNone/>
            </a:pPr>
            <a:endParaRPr lang="en-GB" sz="1300" i="1" dirty="0"/>
          </a:p>
          <a:p>
            <a:r>
              <a:rPr lang="en-GB" sz="3000" u="sng" dirty="0"/>
              <a:t>Manage Docker containers …. running instances of images</a:t>
            </a:r>
            <a:br>
              <a:rPr lang="en-GB" sz="3000" u="sng" dirty="0"/>
            </a:br>
            <a:r>
              <a:rPr lang="en-GB" sz="3000" u="sng" dirty="0"/>
              <a:t>using “docker </a:t>
            </a:r>
            <a:r>
              <a:rPr lang="en-GB" sz="3000" u="sng" dirty="0">
                <a:solidFill>
                  <a:srgbClr val="0070C0"/>
                </a:solidFill>
              </a:rPr>
              <a:t>container</a:t>
            </a:r>
            <a:r>
              <a:rPr lang="en-GB" sz="3000" u="sng" dirty="0"/>
              <a:t>” commands</a:t>
            </a:r>
          </a:p>
          <a:p>
            <a:pPr marL="457200" lvl="1" indent="0">
              <a:buNone/>
            </a:pP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container</a:t>
            </a:r>
            <a:r>
              <a:rPr lang="en-GB" sz="2600" b="1" i="1" dirty="0"/>
              <a:t> COMMAND</a:t>
            </a:r>
            <a:r>
              <a:rPr lang="en-GB" sz="2600" dirty="0"/>
              <a:t>		</a:t>
            </a:r>
            <a:r>
              <a:rPr lang="en-GB" sz="2600" dirty="0">
                <a:sym typeface="Wingdings" panose="05000000000000000000" pitchFamily="2" charset="2"/>
              </a:rPr>
              <a:t> specify “container”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533017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5FC33-4F13-916C-627E-4866357D2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20BC1D-781E-86BE-A1E3-DAFBF15A7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Overview of the CLI Docker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D2553-07F2-4ED4-5B0A-B46A95B1A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EXAMPLE: List all containers   </a:t>
            </a:r>
          </a:p>
          <a:p>
            <a:pPr marL="457200" lvl="1" indent="0">
              <a:buNone/>
            </a:pPr>
            <a:r>
              <a:rPr lang="en-GB" sz="2800" b="1" i="1" dirty="0"/>
              <a:t>docker </a:t>
            </a:r>
            <a:r>
              <a:rPr lang="en-GB" sz="2800" b="1" i="1" dirty="0">
                <a:solidFill>
                  <a:srgbClr val="0070C0"/>
                </a:solidFill>
              </a:rPr>
              <a:t>container</a:t>
            </a:r>
            <a:r>
              <a:rPr lang="en-GB" sz="2800" b="1" i="1" dirty="0"/>
              <a:t> </a:t>
            </a:r>
            <a:r>
              <a:rPr lang="en-GB" sz="2800" b="1" i="1" dirty="0">
                <a:solidFill>
                  <a:srgbClr val="FF0000"/>
                </a:solidFill>
              </a:rPr>
              <a:t>ls –all</a:t>
            </a:r>
          </a:p>
          <a:p>
            <a:pPr marL="0" indent="0">
              <a:buNone/>
            </a:pPr>
            <a:r>
              <a:rPr lang="en-GB" dirty="0"/>
              <a:t>EXAMPLE: Start a running container with container ID of 3844477884   </a:t>
            </a:r>
          </a:p>
          <a:p>
            <a:pPr marL="457200" lvl="1" indent="0">
              <a:buNone/>
            </a:pP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container</a:t>
            </a:r>
            <a:r>
              <a:rPr lang="en-GB" sz="2600" b="1" i="1" dirty="0"/>
              <a:t> </a:t>
            </a:r>
            <a:r>
              <a:rPr lang="en-GB" sz="2600" b="1" i="1" dirty="0">
                <a:solidFill>
                  <a:srgbClr val="FF0000"/>
                </a:solidFill>
              </a:rPr>
              <a:t>start 3844477884</a:t>
            </a:r>
          </a:p>
          <a:p>
            <a:pPr marL="0" indent="0">
              <a:buNone/>
            </a:pPr>
            <a:r>
              <a:rPr lang="en-GB" dirty="0"/>
              <a:t>EXAMPLE: Stop a running container with container ID of 3844477884   </a:t>
            </a:r>
            <a:endParaRPr lang="en-GB" sz="3200" dirty="0"/>
          </a:p>
          <a:p>
            <a:pPr marL="457200" lvl="1" indent="0">
              <a:buNone/>
            </a:pP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container</a:t>
            </a:r>
            <a:r>
              <a:rPr lang="en-GB" sz="2600" b="1" i="1" dirty="0"/>
              <a:t> </a:t>
            </a:r>
            <a:r>
              <a:rPr lang="en-GB" sz="2600" b="1" i="1" dirty="0">
                <a:solidFill>
                  <a:srgbClr val="FF0000"/>
                </a:solidFill>
              </a:rPr>
              <a:t>stop 3844477884</a:t>
            </a:r>
            <a:endParaRPr lang="en-GB" sz="28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/>
              <a:t>EXAMPLE Read the log of a container with container ID of </a:t>
            </a:r>
            <a:r>
              <a:rPr lang="en-GB" sz="3200" dirty="0"/>
              <a:t>3844477884</a:t>
            </a:r>
          </a:p>
          <a:p>
            <a:pPr marL="457200" lvl="1" indent="0">
              <a:buNone/>
            </a:pPr>
            <a:r>
              <a:rPr lang="en-GB" sz="2600" b="1" i="1" dirty="0"/>
              <a:t>docker </a:t>
            </a:r>
            <a:r>
              <a:rPr lang="en-GB" sz="2600" b="1" i="1" dirty="0">
                <a:solidFill>
                  <a:srgbClr val="0070C0"/>
                </a:solidFill>
              </a:rPr>
              <a:t>container</a:t>
            </a:r>
            <a:r>
              <a:rPr lang="en-GB" sz="2600" b="1" i="1" dirty="0"/>
              <a:t> </a:t>
            </a:r>
            <a:r>
              <a:rPr lang="en-GB" sz="2600" b="1" i="1" dirty="0">
                <a:solidFill>
                  <a:srgbClr val="FF0000"/>
                </a:solidFill>
              </a:rPr>
              <a:t>logs 3844477884</a:t>
            </a:r>
          </a:p>
        </p:txBody>
      </p:sp>
    </p:spTree>
    <p:extLst>
      <p:ext uri="{BB962C8B-B14F-4D97-AF65-F5344CB8AC3E}">
        <p14:creationId xmlns:p14="http://schemas.microsoft.com/office/powerpoint/2010/main" val="2429988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65E1E-4BF2-110E-3321-63CAC4325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65D490-3FD1-74DF-2331-009E3BEAC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Docker CLI Shortcuts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582BF-DA00-A9C2-FD9E-6BD5CCB99A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You can also combine options e.g.</a:t>
            </a:r>
          </a:p>
          <a:p>
            <a:pPr marL="457200" lvl="1" indent="0">
              <a:buNone/>
            </a:pPr>
            <a:r>
              <a:rPr lang="en-GB" b="1" i="1" dirty="0"/>
              <a:t>docker container run </a:t>
            </a:r>
            <a:r>
              <a:rPr lang="en-GB" b="1" i="1" dirty="0">
                <a:solidFill>
                  <a:srgbClr val="FF0000"/>
                </a:solidFill>
              </a:rPr>
              <a:t>-</a:t>
            </a:r>
            <a:r>
              <a:rPr lang="en-GB" b="1" i="1" dirty="0" err="1">
                <a:solidFill>
                  <a:srgbClr val="FF0000"/>
                </a:solidFill>
              </a:rPr>
              <a:t>i</a:t>
            </a:r>
            <a:r>
              <a:rPr lang="en-GB" b="1" i="1" dirty="0">
                <a:solidFill>
                  <a:srgbClr val="FF0000"/>
                </a:solidFill>
              </a:rPr>
              <a:t>  -t  -d </a:t>
            </a:r>
            <a:r>
              <a:rPr lang="en-GB" b="1" i="1" dirty="0"/>
              <a:t> </a:t>
            </a:r>
            <a:r>
              <a:rPr lang="en-GB" b="1" i="1" dirty="0" err="1"/>
              <a:t>debian</a:t>
            </a:r>
            <a:r>
              <a:rPr lang="en-GB" b="1" i="1" dirty="0"/>
              <a:t> /bin/bash</a:t>
            </a:r>
          </a:p>
          <a:p>
            <a:pPr marL="0" indent="0">
              <a:buNone/>
            </a:pPr>
            <a:r>
              <a:rPr lang="en-GB" dirty="0"/>
              <a:t>can be written in a number of combinations</a:t>
            </a:r>
          </a:p>
          <a:p>
            <a:pPr marL="457200" lvl="1" indent="0">
              <a:buNone/>
            </a:pPr>
            <a:r>
              <a:rPr lang="en-GB" b="1" i="1" dirty="0"/>
              <a:t>docker container run </a:t>
            </a:r>
            <a:r>
              <a:rPr lang="en-GB" b="1" i="1" dirty="0">
                <a:solidFill>
                  <a:srgbClr val="FF0000"/>
                </a:solidFill>
              </a:rPr>
              <a:t>-it  -d </a:t>
            </a:r>
            <a:r>
              <a:rPr lang="en-GB" b="1" i="1" dirty="0"/>
              <a:t> </a:t>
            </a:r>
            <a:r>
              <a:rPr lang="en-GB" b="1" i="1" dirty="0" err="1"/>
              <a:t>debian</a:t>
            </a:r>
            <a:r>
              <a:rPr lang="en-GB" b="1" i="1" dirty="0"/>
              <a:t> /bin/bash</a:t>
            </a:r>
            <a:br>
              <a:rPr lang="en-GB" b="1" i="1" dirty="0"/>
            </a:br>
            <a:r>
              <a:rPr lang="en-GB" b="1" i="1" dirty="0"/>
              <a:t>docker container run </a:t>
            </a:r>
            <a:r>
              <a:rPr lang="en-GB" b="1" i="1" dirty="0">
                <a:solidFill>
                  <a:srgbClr val="FF0000"/>
                </a:solidFill>
              </a:rPr>
              <a:t>-</a:t>
            </a:r>
            <a:r>
              <a:rPr lang="en-GB" b="1" i="1" dirty="0" err="1">
                <a:solidFill>
                  <a:srgbClr val="FF0000"/>
                </a:solidFill>
              </a:rPr>
              <a:t>itd</a:t>
            </a:r>
            <a:r>
              <a:rPr lang="en-GB" b="1" i="1" dirty="0"/>
              <a:t>  </a:t>
            </a:r>
            <a:r>
              <a:rPr lang="en-GB" b="1" i="1" dirty="0" err="1"/>
              <a:t>debian</a:t>
            </a:r>
            <a:r>
              <a:rPr lang="en-GB" b="1" i="1" dirty="0"/>
              <a:t> /bin/bash</a:t>
            </a:r>
            <a:br>
              <a:rPr lang="en-GB" b="1" i="1" dirty="0"/>
            </a:br>
            <a:r>
              <a:rPr lang="en-GB" b="1" i="1" dirty="0"/>
              <a:t>docker container run </a:t>
            </a:r>
            <a:r>
              <a:rPr lang="en-GB" b="1" i="1" dirty="0">
                <a:solidFill>
                  <a:srgbClr val="FF0000"/>
                </a:solidFill>
              </a:rPr>
              <a:t>-</a:t>
            </a:r>
            <a:r>
              <a:rPr lang="en-GB" b="1" i="1" dirty="0" err="1">
                <a:solidFill>
                  <a:srgbClr val="FF0000"/>
                </a:solidFill>
              </a:rPr>
              <a:t>tid</a:t>
            </a:r>
            <a:r>
              <a:rPr lang="en-GB" b="1" i="1" dirty="0"/>
              <a:t>  </a:t>
            </a:r>
            <a:r>
              <a:rPr lang="en-GB" b="1" i="1" dirty="0" err="1"/>
              <a:t>debian</a:t>
            </a:r>
            <a:r>
              <a:rPr lang="en-GB" b="1" i="1" dirty="0"/>
              <a:t> /bin/bash</a:t>
            </a:r>
            <a:br>
              <a:rPr lang="en-GB" b="1" i="1" dirty="0"/>
            </a:br>
            <a:r>
              <a:rPr lang="en-GB" b="1" i="1" dirty="0"/>
              <a:t>docker container run </a:t>
            </a:r>
            <a:r>
              <a:rPr lang="en-GB" b="1" i="1" dirty="0">
                <a:solidFill>
                  <a:srgbClr val="FF0000"/>
                </a:solidFill>
              </a:rPr>
              <a:t>-</a:t>
            </a:r>
            <a:r>
              <a:rPr lang="en-GB" b="1" i="1" dirty="0" err="1">
                <a:solidFill>
                  <a:srgbClr val="FF0000"/>
                </a:solidFill>
              </a:rPr>
              <a:t>dit</a:t>
            </a:r>
            <a:r>
              <a:rPr lang="en-GB" b="1" i="1" dirty="0"/>
              <a:t>  </a:t>
            </a:r>
            <a:r>
              <a:rPr lang="en-GB" b="1" i="1" dirty="0" err="1"/>
              <a:t>debian</a:t>
            </a:r>
            <a:r>
              <a:rPr lang="en-GB" b="1" i="1" dirty="0"/>
              <a:t> /bin/bash</a:t>
            </a:r>
          </a:p>
          <a:p>
            <a:pPr marL="0" indent="0">
              <a:buNone/>
            </a:pPr>
            <a:r>
              <a:rPr lang="en-GB" i="1" dirty="0"/>
              <a:t>etc.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3318FF-3125-62EF-BC58-99EAEE47E7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363" y="1989186"/>
            <a:ext cx="3391703" cy="205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29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04334-52B5-82F7-B807-BC02D1861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686CE9-0321-B91C-E6B1-8758D3BF3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Docker CLI Shortcuts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5D6F7-292E-3FB7-C17A-5B69ED5A5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Many commands can be shortened (for backward compatibility reasons i.e. the older form of the commands were shorter)</a:t>
            </a:r>
          </a:p>
          <a:p>
            <a:endParaRPr lang="en-GB" sz="1100" dirty="0"/>
          </a:p>
          <a:p>
            <a:r>
              <a:rPr lang="en-GB" dirty="0"/>
              <a:t>For example, the following are equivalent</a:t>
            </a:r>
          </a:p>
          <a:p>
            <a:pPr marL="457200" lvl="1" indent="0">
              <a:buNone/>
            </a:pPr>
            <a:r>
              <a:rPr lang="en-GB" b="1" i="1" dirty="0"/>
              <a:t>docker image build -t  MY_IMAGE_NAME</a:t>
            </a:r>
            <a:br>
              <a:rPr lang="en-GB" b="1" i="1" dirty="0"/>
            </a:br>
            <a:r>
              <a:rPr lang="en-GB" b="1" i="1" dirty="0"/>
              <a:t>docker build –t MY_IMAGE_NAME </a:t>
            </a:r>
            <a:r>
              <a:rPr lang="en-GB" dirty="0"/>
              <a:t>	</a:t>
            </a:r>
            <a:r>
              <a:rPr lang="en-GB" dirty="0">
                <a:sym typeface="Wingdings" panose="05000000000000000000" pitchFamily="2" charset="2"/>
              </a:rPr>
              <a:t> “image” is implicit</a:t>
            </a:r>
          </a:p>
          <a:p>
            <a:pPr marL="457200" lvl="1" indent="0">
              <a:buNone/>
            </a:pPr>
            <a:r>
              <a:rPr lang="en-GB" b="1" i="1" dirty="0"/>
              <a:t>docker container stop  CONTAINER_ID</a:t>
            </a:r>
            <a:br>
              <a:rPr lang="en-GB" b="1" i="1" dirty="0"/>
            </a:br>
            <a:r>
              <a:rPr lang="en-GB" b="1" i="1" dirty="0"/>
              <a:t>docker  stop CONTAINER_ID    </a:t>
            </a:r>
            <a:r>
              <a:rPr lang="en-GB" dirty="0"/>
              <a:t>		</a:t>
            </a:r>
            <a:r>
              <a:rPr lang="en-GB" dirty="0">
                <a:sym typeface="Wingdings" panose="05000000000000000000" pitchFamily="2" charset="2"/>
              </a:rPr>
              <a:t> “container” is implicit</a:t>
            </a:r>
          </a:p>
          <a:p>
            <a:pPr marL="457200" lvl="1" indent="0">
              <a:buNone/>
            </a:pPr>
            <a:r>
              <a:rPr lang="en-GB" b="1" i="1" dirty="0"/>
              <a:t>docker container </a:t>
            </a:r>
            <a:r>
              <a:rPr lang="en-GB" b="1" i="1" dirty="0" err="1"/>
              <a:t>ps</a:t>
            </a:r>
            <a:r>
              <a:rPr lang="en-GB" b="1" i="1" dirty="0"/>
              <a:t>  -a</a:t>
            </a:r>
            <a:br>
              <a:rPr lang="en-GB" b="1" i="1" dirty="0"/>
            </a:br>
            <a:r>
              <a:rPr lang="en-GB" b="1" i="1" dirty="0"/>
              <a:t>docker  </a:t>
            </a:r>
            <a:r>
              <a:rPr lang="en-GB" b="1" i="1" dirty="0" err="1"/>
              <a:t>ps</a:t>
            </a:r>
            <a:r>
              <a:rPr lang="en-GB" b="1" i="1" dirty="0"/>
              <a:t> -a </a:t>
            </a:r>
            <a:r>
              <a:rPr lang="en-GB" dirty="0"/>
              <a:t>		    		</a:t>
            </a:r>
            <a:r>
              <a:rPr lang="en-GB" dirty="0">
                <a:sym typeface="Wingdings" panose="05000000000000000000" pitchFamily="2" charset="2"/>
              </a:rPr>
              <a:t> “container” is implicit</a:t>
            </a:r>
          </a:p>
        </p:txBody>
      </p:sp>
    </p:spTree>
    <p:extLst>
      <p:ext uri="{BB962C8B-B14F-4D97-AF65-F5344CB8AC3E}">
        <p14:creationId xmlns:p14="http://schemas.microsoft.com/office/powerpoint/2010/main" val="27831937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D46FC-8057-36C8-12FE-E84AE60F9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C76B858-18EA-C85B-DAA0-69E3A1F25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Linux and LXC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D475F-0AE1-71BC-6008-2F17195DE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LXC (Linux Containers) is an open-source, OS-level virtualization method for running multiple, isolated Linux systems (containers) on a single control host.</a:t>
            </a:r>
            <a:endParaRPr lang="en-GB" sz="1100" dirty="0"/>
          </a:p>
          <a:p>
            <a:r>
              <a:rPr lang="en-GB" dirty="0"/>
              <a:t>When running the commands in these slides it is best to use a BASH (Linux) CLI</a:t>
            </a:r>
          </a:p>
          <a:p>
            <a:r>
              <a:rPr lang="en-GB" dirty="0"/>
              <a:t>In Linux you may need to run them in supervisor mode</a:t>
            </a:r>
          </a:p>
          <a:p>
            <a:r>
              <a:rPr lang="en-GB" dirty="0"/>
              <a:t>Therefore, put “</a:t>
            </a:r>
            <a:r>
              <a:rPr lang="en-GB" dirty="0" err="1"/>
              <a:t>sudo</a:t>
            </a:r>
            <a:r>
              <a:rPr lang="en-GB" dirty="0"/>
              <a:t>” in front of each command e.g.</a:t>
            </a:r>
          </a:p>
          <a:p>
            <a:endParaRPr lang="en-GB" sz="1200" dirty="0"/>
          </a:p>
          <a:p>
            <a:pPr marL="457200" lvl="1" indent="0">
              <a:buNone/>
            </a:pPr>
            <a:r>
              <a:rPr lang="en-GB" sz="2800" b="1" i="1" dirty="0" err="1"/>
              <a:t>sudo</a:t>
            </a:r>
            <a:r>
              <a:rPr lang="en-GB" sz="2800" b="1" i="1" dirty="0"/>
              <a:t> docker image build –t</a:t>
            </a:r>
            <a:r>
              <a:rPr lang="en-GB" sz="2800" b="1" dirty="0"/>
              <a:t> MY_IMAGE_NAME</a:t>
            </a:r>
          </a:p>
        </p:txBody>
      </p:sp>
    </p:spTree>
    <p:extLst>
      <p:ext uri="{BB962C8B-B14F-4D97-AF65-F5344CB8AC3E}">
        <p14:creationId xmlns:p14="http://schemas.microsoft.com/office/powerpoint/2010/main" val="11634649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F268E-B2F1-20E1-E241-07DBB0656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DBB347-55F3-45C8-F54A-385BCFE68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Docker Help and 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60028-B329-146B-0078-C10BB7980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Open command window</a:t>
            </a:r>
          </a:p>
          <a:p>
            <a:pPr marL="457200" lvl="1" indent="0">
              <a:buNone/>
            </a:pPr>
            <a:r>
              <a:rPr lang="en-GB" sz="2800" b="1" dirty="0"/>
              <a:t>Type in the Docker commands</a:t>
            </a:r>
          </a:p>
          <a:p>
            <a:pPr marL="457200" indent="-457200">
              <a:buFont typeface="+mj-lt"/>
              <a:buAutoNum type="arabicPeriod"/>
            </a:pPr>
            <a:endParaRPr lang="en-GB" sz="1200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To see all available commands</a:t>
            </a:r>
          </a:p>
          <a:p>
            <a:pPr marL="457200" lvl="1" indent="0">
              <a:buNone/>
            </a:pPr>
            <a:r>
              <a:rPr lang="en-GB" sz="2800" b="1" i="1" dirty="0"/>
              <a:t>docker --help </a:t>
            </a:r>
            <a:br>
              <a:rPr lang="en-GB" sz="2800" b="1" i="1" dirty="0"/>
            </a:br>
            <a:r>
              <a:rPr lang="en-GB" sz="2800" b="1" dirty="0"/>
              <a:t>OR JUST </a:t>
            </a:r>
            <a:br>
              <a:rPr lang="en-GB" sz="2800" b="1" dirty="0"/>
            </a:br>
            <a:r>
              <a:rPr lang="en-GB" sz="2800" b="1" i="1" dirty="0"/>
              <a:t>docker</a:t>
            </a:r>
          </a:p>
          <a:p>
            <a:pPr marL="457200" indent="-457200">
              <a:buFont typeface="+mj-lt"/>
              <a:buAutoNum type="arabicPeriod"/>
            </a:pPr>
            <a:endParaRPr lang="en-GB" sz="1200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What version of Docker are we running?</a:t>
            </a:r>
          </a:p>
          <a:p>
            <a:pPr marL="457200" lvl="1" indent="0">
              <a:buNone/>
            </a:pPr>
            <a:r>
              <a:rPr lang="en-GB" sz="2800" b="1" i="1" dirty="0"/>
              <a:t>docker  --version</a:t>
            </a:r>
            <a:endParaRPr lang="en-US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557290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9C2B0-67C6-E331-72FA-2F74760AB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838A667-F0B3-C9AF-EC22-D32104FC9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‘Hello World’ Container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4DB981-64BD-1464-01E3-1302571D4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Run your first container:</a:t>
            </a:r>
            <a:br>
              <a:rPr lang="en-GB" sz="3200" dirty="0"/>
            </a:br>
            <a:r>
              <a:rPr lang="en-GB" sz="2800" b="1" i="1" dirty="0"/>
              <a:t>docker  container   run   hello-world</a:t>
            </a:r>
          </a:p>
          <a:p>
            <a:endParaRPr lang="en-GB" sz="2000" b="1" i="1" dirty="0"/>
          </a:p>
          <a:p>
            <a:pPr marL="57150" indent="0">
              <a:buNone/>
            </a:pPr>
            <a:r>
              <a:rPr lang="en-GB" dirty="0"/>
              <a:t>OR in old command format, just</a:t>
            </a:r>
            <a:endParaRPr lang="en-GB" sz="3200" i="1" dirty="0"/>
          </a:p>
          <a:p>
            <a:pPr marL="514350" lvl="1" indent="0">
              <a:buNone/>
            </a:pPr>
            <a:r>
              <a:rPr lang="en-GB" sz="2800" b="1" i="1" dirty="0"/>
              <a:t>docker  run  hello-world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7BD8EC-372F-FC8B-67EE-86FD25C2E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465" y="3769244"/>
            <a:ext cx="7873070" cy="22657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D07AED-C5C8-01CA-6975-448728DF3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8870" y="2144211"/>
            <a:ext cx="1867525" cy="94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799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7E37A-5DE0-65C4-76DA-D4ABC1EB8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A58013-BC3F-5078-78D9-FAD596EAD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‘Hello World’ Container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257E0-40AD-53EB-75CF-D93DCDDCF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You can “pull” an image before running it</a:t>
            </a:r>
            <a:br>
              <a:rPr lang="en-GB" dirty="0"/>
            </a:br>
            <a:r>
              <a:rPr lang="en-GB" dirty="0"/>
              <a:t>	</a:t>
            </a:r>
            <a:r>
              <a:rPr lang="en-GB" b="1" i="1" dirty="0"/>
              <a:t>docker  image       pull   hello-world</a:t>
            </a:r>
            <a:br>
              <a:rPr lang="en-GB" b="1" i="1" dirty="0"/>
            </a:br>
            <a:r>
              <a:rPr lang="en-GB" b="1" i="1" dirty="0"/>
              <a:t>	docker  container  run   hello-world</a:t>
            </a:r>
          </a:p>
          <a:p>
            <a:r>
              <a:rPr lang="en-GB" dirty="0"/>
              <a:t>However, </a:t>
            </a:r>
            <a:r>
              <a:rPr lang="en-GB" b="1" dirty="0"/>
              <a:t>docker run will pull the image for us automatically</a:t>
            </a:r>
            <a:br>
              <a:rPr lang="en-GB" dirty="0"/>
            </a:br>
            <a:r>
              <a:rPr lang="en-GB" dirty="0"/>
              <a:t>As could be seen when we run the “hello-world” image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73C100-55B6-717E-FF32-839752E12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465" y="3769244"/>
            <a:ext cx="7873070" cy="226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825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4167C-93AB-8929-0908-1EA67E686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E0C5A3-D888-8661-365F-97274CF10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Linux OS in a Container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9FF9B-4AB7-80AA-DB36-84A5E61AA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Run Linux in a container</a:t>
            </a:r>
          </a:p>
          <a:p>
            <a:pPr marL="0" indent="0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b="1" i="1" dirty="0" err="1"/>
              <a:t>sudo</a:t>
            </a:r>
            <a:r>
              <a:rPr lang="en-GB" b="1" i="1" dirty="0"/>
              <a:t> docker container run </a:t>
            </a:r>
            <a:r>
              <a:rPr lang="en-GB" b="1" i="1" dirty="0">
                <a:solidFill>
                  <a:srgbClr val="FF0000"/>
                </a:solidFill>
              </a:rPr>
              <a:t>-it</a:t>
            </a:r>
            <a:r>
              <a:rPr lang="en-GB" b="1" i="1" dirty="0"/>
              <a:t>   </a:t>
            </a:r>
            <a:r>
              <a:rPr lang="en-GB" b="1" i="1" dirty="0" err="1"/>
              <a:t>debian</a:t>
            </a:r>
            <a:r>
              <a:rPr lang="en-GB" b="1" i="1" dirty="0"/>
              <a:t>   /bin/bash</a:t>
            </a:r>
            <a:endParaRPr lang="en-GB" b="1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dirty="0"/>
              <a:t>Notice the # prompt, this is the OS running in the container</a:t>
            </a:r>
          </a:p>
          <a:p>
            <a:pPr lvl="1"/>
            <a:r>
              <a:rPr lang="en-GB" sz="2800" dirty="0"/>
              <a:t>Try some Linux commands</a:t>
            </a:r>
          </a:p>
          <a:p>
            <a:pPr lvl="1"/>
            <a:r>
              <a:rPr lang="en-GB" sz="2800" i="1" dirty="0"/>
              <a:t>exit </a:t>
            </a:r>
            <a:r>
              <a:rPr lang="en-GB" sz="2800" dirty="0"/>
              <a:t> to escape </a:t>
            </a:r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31568579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D5ED1-F023-A004-9BE5-F1EE65A74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F2BC2C-DBD8-640D-C3D4-E2F01E96C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Listing Images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F92F5-4CCF-238F-949F-028DF43CE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To list (ls) the Docker images you have created</a:t>
            </a:r>
          </a:p>
          <a:p>
            <a:endParaRPr lang="en-GB" sz="2400" dirty="0"/>
          </a:p>
          <a:p>
            <a:pPr marL="514350" lvl="1" indent="0">
              <a:buNone/>
            </a:pPr>
            <a:r>
              <a:rPr lang="en-GB" sz="2800" b="1" i="1" dirty="0"/>
              <a:t>docker image</a:t>
            </a:r>
            <a:r>
              <a:rPr lang="en-GB" sz="2800" dirty="0"/>
              <a:t>		    </a:t>
            </a:r>
            <a:r>
              <a:rPr lang="en-GB" sz="2800" dirty="0">
                <a:sym typeface="Wingdings" panose="05000000000000000000" pitchFamily="2" charset="2"/>
              </a:rPr>
              <a:t> List all images</a:t>
            </a:r>
            <a:endParaRPr lang="en-GB" sz="2800" dirty="0"/>
          </a:p>
          <a:p>
            <a:pPr marL="514350" lvl="1" indent="0">
              <a:buNone/>
            </a:pPr>
            <a:r>
              <a:rPr lang="en-GB" sz="2800" b="1" i="1" dirty="0"/>
              <a:t>docker image ls                </a:t>
            </a:r>
            <a:r>
              <a:rPr lang="en-GB" sz="2800" dirty="0">
                <a:sym typeface="Wingdings" panose="05000000000000000000" pitchFamily="2" charset="2"/>
              </a:rPr>
              <a:t> List all running images</a:t>
            </a:r>
            <a:endParaRPr lang="en-GB" sz="2800" dirty="0"/>
          </a:p>
          <a:p>
            <a:pPr marL="514350" lvl="1" indent="0">
              <a:buNone/>
            </a:pPr>
            <a:r>
              <a:rPr lang="en-GB" sz="2800" b="1" i="1" dirty="0"/>
              <a:t>docker image ls hello*</a:t>
            </a:r>
            <a:r>
              <a:rPr lang="en-GB" sz="2800" b="1" dirty="0"/>
              <a:t>     </a:t>
            </a:r>
            <a:r>
              <a:rPr lang="en-GB" sz="2800" dirty="0">
                <a:sym typeface="Wingdings" panose="05000000000000000000" pitchFamily="2" charset="2"/>
              </a:rPr>
              <a:t></a:t>
            </a:r>
            <a:r>
              <a:rPr lang="en-GB" sz="2800" dirty="0"/>
              <a:t>  Just l</a:t>
            </a:r>
            <a:r>
              <a:rPr lang="en-GB" sz="2800" dirty="0">
                <a:sym typeface="Wingdings" panose="05000000000000000000" pitchFamily="2" charset="2"/>
              </a:rPr>
              <a:t>ist images starting in “hello”</a:t>
            </a:r>
            <a:endParaRPr lang="en-GB" sz="2800" i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0EC960-9E94-B979-BD27-9008BED94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845" y="4341613"/>
            <a:ext cx="9114310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192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6D17F-CA42-0D52-9979-F671FE920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B79038-9E32-1E20-BB52-8FB5F27B5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Listing Containers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204C6-0F5F-FF59-2C8F-434ACB6FA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Show all running containers</a:t>
            </a:r>
          </a:p>
          <a:p>
            <a:pPr marL="0" indent="0" algn="ctr">
              <a:buNone/>
            </a:pPr>
            <a:r>
              <a:rPr lang="en-GB" b="1" i="1" dirty="0"/>
              <a:t>docker container ls    </a:t>
            </a:r>
            <a:r>
              <a:rPr lang="en-GB" dirty="0">
                <a:sym typeface="Wingdings" panose="05000000000000000000" pitchFamily="2" charset="2"/>
              </a:rPr>
              <a:t> old </a:t>
            </a:r>
            <a:r>
              <a:rPr lang="en-GB" dirty="0"/>
              <a:t>style approach is </a:t>
            </a:r>
            <a:r>
              <a:rPr lang="en-GB" i="1" dirty="0"/>
              <a:t>docker </a:t>
            </a:r>
            <a:r>
              <a:rPr lang="en-GB" i="1" dirty="0" err="1"/>
              <a:t>ps</a:t>
            </a:r>
            <a:endParaRPr lang="en-GB" i="1" dirty="0"/>
          </a:p>
          <a:p>
            <a:r>
              <a:rPr lang="en-GB" dirty="0"/>
              <a:t>Show all containers (inc. those not running)</a:t>
            </a:r>
          </a:p>
          <a:p>
            <a:pPr marL="0" indent="0" algn="ctr">
              <a:buNone/>
            </a:pPr>
            <a:r>
              <a:rPr lang="en-GB" b="1" i="1" dirty="0"/>
              <a:t>docker container ls -a     </a:t>
            </a:r>
            <a:r>
              <a:rPr lang="en-GB" i="1" dirty="0"/>
              <a:t>OR   </a:t>
            </a:r>
            <a:r>
              <a:rPr lang="en-GB" b="1" i="1" dirty="0"/>
              <a:t>docker container ls --all</a:t>
            </a:r>
          </a:p>
          <a:p>
            <a:r>
              <a:rPr lang="en-GB" dirty="0"/>
              <a:t>Show containers matching the given name, id, image, etc.</a:t>
            </a:r>
          </a:p>
          <a:p>
            <a:pPr marL="0" indent="0" algn="ctr">
              <a:buNone/>
            </a:pPr>
            <a:r>
              <a:rPr lang="en-GB" b="1" i="1" dirty="0"/>
              <a:t>docker container ls --filter  name = container-name</a:t>
            </a:r>
            <a:r>
              <a:rPr lang="en-GB" b="1" dirty="0"/>
              <a:t>  </a:t>
            </a:r>
          </a:p>
          <a:p>
            <a:pPr marL="0" indent="0" algn="ctr">
              <a:buNone/>
            </a:pPr>
            <a:r>
              <a:rPr lang="en-GB" b="1" i="1" dirty="0"/>
              <a:t>docker container ls -f  id = container-id</a:t>
            </a:r>
          </a:p>
          <a:p>
            <a:pPr marL="0" indent="0" algn="ctr">
              <a:buNone/>
            </a:pPr>
            <a:r>
              <a:rPr lang="en-GB" b="1" i="1" dirty="0"/>
              <a:t>docker container ls -f ancestor = image-name</a:t>
            </a:r>
          </a:p>
        </p:txBody>
      </p:sp>
    </p:spTree>
    <p:extLst>
      <p:ext uri="{BB962C8B-B14F-4D97-AF65-F5344CB8AC3E}">
        <p14:creationId xmlns:p14="http://schemas.microsoft.com/office/powerpoint/2010/main" val="2253959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672F3-1E6B-A48B-EE4F-042F5AC1A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F505A1-E3A1-CAFB-CEAC-8150AA57E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Listing Containers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45E3A-F397-1B62-B401-98D7935093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59380"/>
            <a:ext cx="11475562" cy="4475660"/>
          </a:xfrm>
        </p:spPr>
        <p:txBody>
          <a:bodyPr>
            <a:normAutofit/>
          </a:bodyPr>
          <a:lstStyle/>
          <a:p>
            <a:r>
              <a:rPr lang="en-GB" dirty="0"/>
              <a:t>By default when you list the containers, you only see the running containers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You can list </a:t>
            </a:r>
            <a:r>
              <a:rPr lang="en-GB" b="1" dirty="0"/>
              <a:t>all</a:t>
            </a:r>
            <a:r>
              <a:rPr lang="en-GB" dirty="0"/>
              <a:t> the containers including stopped containers by appending the --all flag (-a)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4F6B47-44AF-CF88-1E85-C608A9B9C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891" y="2204819"/>
            <a:ext cx="8224217" cy="13229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027C04-016E-018E-0A1B-594F806CA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891" y="4443846"/>
            <a:ext cx="8224217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3414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6D1D1-0F62-34E6-0F0A-A61DDCCB7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FCCEE5-5F05-CABE-C499-0C14B4F64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Listing Containers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1BF7A-4DF3-15B9-823A-0E999AAC0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2" cy="4344352"/>
          </a:xfrm>
        </p:spPr>
        <p:txBody>
          <a:bodyPr>
            <a:normAutofit/>
          </a:bodyPr>
          <a:lstStyle/>
          <a:p>
            <a:r>
              <a:rPr lang="en-GB" dirty="0"/>
              <a:t>There are a number of other flags, but one more which is useful is --quiet (-q) which just lists the container IDs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0BEB04-6B81-A662-9C59-47E56337B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54" y="3094378"/>
            <a:ext cx="10397891" cy="167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0091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8FE45-06B3-FF64-CE21-6290CF88F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A674D3A-B210-2B4D-8D8E-1E839D538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Information - Logs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4A38B0-6A57-C52D-9099-37ECBC8B9B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2" cy="4344352"/>
          </a:xfrm>
        </p:spPr>
        <p:txBody>
          <a:bodyPr>
            <a:normAutofit/>
          </a:bodyPr>
          <a:lstStyle/>
          <a:p>
            <a:r>
              <a:rPr lang="en-GB" sz="2400" dirty="0"/>
              <a:t>Text information output by the container</a:t>
            </a:r>
            <a:br>
              <a:rPr lang="en-GB" sz="2400" dirty="0"/>
            </a:br>
            <a:r>
              <a:rPr lang="en-GB" sz="2400" dirty="0"/>
              <a:t>(</a:t>
            </a:r>
            <a:r>
              <a:rPr lang="en-GB" sz="2400" b="1" dirty="0">
                <a:solidFill>
                  <a:srgbClr val="FF0000"/>
                </a:solidFill>
              </a:rPr>
              <a:t>only works if app is generating log info</a:t>
            </a:r>
            <a:r>
              <a:rPr lang="en-GB" sz="2400" dirty="0"/>
              <a:t>) </a:t>
            </a:r>
          </a:p>
          <a:p>
            <a:pPr lvl="1"/>
            <a:r>
              <a:rPr lang="en-GB" dirty="0"/>
              <a:t>Useful for debugging</a:t>
            </a:r>
          </a:p>
          <a:p>
            <a:pPr lvl="1"/>
            <a:r>
              <a:rPr lang="en-GB" dirty="0"/>
              <a:t>Useful for maintenance</a:t>
            </a:r>
            <a:endParaRPr lang="en-GB" sz="1000" dirty="0"/>
          </a:p>
          <a:p>
            <a:r>
              <a:rPr lang="en-GB" sz="2400" dirty="0"/>
              <a:t>Dump the log to the display:</a:t>
            </a:r>
          </a:p>
          <a:p>
            <a:pPr marL="0" indent="0" algn="ctr">
              <a:buNone/>
            </a:pPr>
            <a:r>
              <a:rPr lang="en-GB" sz="2000" b="1" i="1" dirty="0"/>
              <a:t>docker container logs CONTAINER_ID</a:t>
            </a:r>
            <a:endParaRPr lang="en-GB" sz="2400" dirty="0"/>
          </a:p>
          <a:p>
            <a:r>
              <a:rPr lang="en-GB" sz="2400" dirty="0"/>
              <a:t>Dump the log to the display but continue to streaming new output. </a:t>
            </a:r>
            <a:r>
              <a:rPr lang="en-GB" sz="2400" dirty="0" err="1"/>
              <a:t>Ctrl+C</a:t>
            </a:r>
            <a:r>
              <a:rPr lang="en-GB" sz="2400" dirty="0"/>
              <a:t> to escape</a:t>
            </a:r>
          </a:p>
          <a:p>
            <a:pPr marL="0" indent="0" algn="ctr">
              <a:buNone/>
            </a:pPr>
            <a:r>
              <a:rPr lang="en-GB" sz="2000" b="1" i="1" dirty="0"/>
              <a:t>docker container logs CONTAINER_ID  -follow</a:t>
            </a:r>
          </a:p>
          <a:p>
            <a:pPr marL="0" indent="0">
              <a:buNone/>
            </a:pPr>
            <a:r>
              <a:rPr lang="en-GB" sz="2000" i="1" dirty="0"/>
              <a:t>OR SHORTHAND</a:t>
            </a:r>
          </a:p>
          <a:p>
            <a:pPr marL="0" indent="0" algn="ctr">
              <a:buNone/>
            </a:pPr>
            <a:r>
              <a:rPr lang="en-GB" sz="2000" b="1" i="1" dirty="0"/>
              <a:t>docker container logs CONTAINER_ID  -f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C37074-2261-7657-B00A-44FD46B6C850}"/>
              </a:ext>
            </a:extLst>
          </p:cNvPr>
          <p:cNvSpPr txBox="1"/>
          <p:nvPr/>
        </p:nvSpPr>
        <p:spPr>
          <a:xfrm>
            <a:off x="7901559" y="746552"/>
            <a:ext cx="3275256" cy="25853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Show logs before relative time</a:t>
            </a:r>
          </a:p>
          <a:p>
            <a:r>
              <a:rPr lang="en-GB" b="1" dirty="0"/>
              <a:t>--until </a:t>
            </a:r>
          </a:p>
          <a:p>
            <a:r>
              <a:rPr lang="en-GB" dirty="0"/>
              <a:t>Examples</a:t>
            </a:r>
          </a:p>
          <a:p>
            <a:r>
              <a:rPr lang="en-GB" dirty="0"/>
              <a:t>--until  42m</a:t>
            </a:r>
          </a:p>
          <a:p>
            <a:r>
              <a:rPr lang="en-GB" dirty="0"/>
              <a:t>--until  3s</a:t>
            </a:r>
          </a:p>
          <a:p>
            <a:r>
              <a:rPr lang="en-GB" dirty="0"/>
              <a:t>Show logs since relative time</a:t>
            </a:r>
          </a:p>
          <a:p>
            <a:r>
              <a:rPr lang="en-GB" b="1" dirty="0"/>
              <a:t>--since</a:t>
            </a:r>
          </a:p>
          <a:p>
            <a:r>
              <a:rPr lang="en-GB" dirty="0"/>
              <a:t>Example</a:t>
            </a:r>
          </a:p>
          <a:p>
            <a:r>
              <a:rPr lang="en-GB" dirty="0"/>
              <a:t>-- since 42m</a:t>
            </a:r>
          </a:p>
        </p:txBody>
      </p:sp>
    </p:spTree>
    <p:extLst>
      <p:ext uri="{BB962C8B-B14F-4D97-AF65-F5344CB8AC3E}">
        <p14:creationId xmlns:p14="http://schemas.microsoft.com/office/powerpoint/2010/main" val="2482122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A312A-ED2C-E9AD-065C-BE1D1A93F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E2FD40-79A6-80EE-EA14-2653881A3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Inspecting Containers and Images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C7A11-AA99-DBCC-90B2-13823ADC8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2" cy="4344352"/>
          </a:xfrm>
        </p:spPr>
        <p:txBody>
          <a:bodyPr>
            <a:normAutofit/>
          </a:bodyPr>
          <a:lstStyle/>
          <a:p>
            <a:r>
              <a:rPr lang="en-GB" dirty="0"/>
              <a:t>Inspect containers and images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	</a:t>
            </a:r>
            <a:r>
              <a:rPr lang="en-GB" sz="2400" b="1" i="1" dirty="0"/>
              <a:t>docker container inspect CONTAINER_ID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dirty="0"/>
              <a:t>	</a:t>
            </a:r>
            <a:r>
              <a:rPr lang="en-GB" sz="2400" b="1" i="1" dirty="0"/>
              <a:t>docker image inspect  IMAGE_NAME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1000" dirty="0"/>
          </a:p>
          <a:p>
            <a:pPr marL="457200" lvl="1" indent="0" algn="ctr">
              <a:spcBef>
                <a:spcPct val="0"/>
              </a:spcBef>
              <a:buClr>
                <a:srgbClr val="7030A0"/>
              </a:buClr>
              <a:buSzTx/>
              <a:buNone/>
            </a:pPr>
            <a:r>
              <a:rPr lang="en-GB" dirty="0"/>
              <a:t>Remember “container” and “image” are implicit if you use the old command form e.g.</a:t>
            </a:r>
            <a:br>
              <a:rPr lang="en-GB" dirty="0"/>
            </a:br>
            <a:r>
              <a:rPr lang="en-GB" b="1" i="1" dirty="0"/>
              <a:t>docker  inspect   IMAGE_NAME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84A710-6F21-01BB-60E5-035F9D40F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353" y="1670661"/>
            <a:ext cx="2798409" cy="132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166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D1198-E03A-3D6C-D966-1EB6D2D12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872981-EC72-EE49-EEA9-23252532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Inspecting Containers and Images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2CE17A-2E6B-4E7C-457A-58C21987B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19371" y="1408748"/>
            <a:ext cx="6753258" cy="460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922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A3D72-0075-6CED-3B24-E0D33F370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450AEE-F276-5A01-38C9-B6AE35932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Inspecting Containers and Images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E15AB-530A-F646-F6BA-6D3823D0D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Docker configuration is stored in Docker folder in .docker in your home directory</a:t>
            </a:r>
          </a:p>
          <a:p>
            <a:endParaRPr lang="en-GB" sz="1200" dirty="0"/>
          </a:p>
          <a:p>
            <a:pPr lvl="1"/>
            <a:r>
              <a:rPr lang="en-GB" dirty="0"/>
              <a:t>C:\Users\your-username\.docker</a:t>
            </a:r>
          </a:p>
          <a:p>
            <a:pPr lvl="1"/>
            <a:endParaRPr lang="en-GB" sz="1200" dirty="0"/>
          </a:p>
          <a:p>
            <a:r>
              <a:rPr lang="en-GB" b="1" dirty="0"/>
              <a:t>Don’t change these files except you may wish to edit </a:t>
            </a:r>
            <a:r>
              <a:rPr lang="en-GB" b="1" dirty="0" err="1"/>
              <a:t>config.json</a:t>
            </a:r>
            <a:r>
              <a:rPr lang="en-GB" b="1" dirty="0"/>
              <a:t> to configure the output of certain commands.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1B0096-8D76-6549-625D-D0268C79722D}"/>
              </a:ext>
            </a:extLst>
          </p:cNvPr>
          <p:cNvSpPr txBox="1"/>
          <p:nvPr/>
        </p:nvSpPr>
        <p:spPr>
          <a:xfrm>
            <a:off x="7797709" y="2991620"/>
            <a:ext cx="1441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Note the dot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F8A75C4-1529-B6F6-527D-912E20222432}"/>
              </a:ext>
            </a:extLst>
          </p:cNvPr>
          <p:cNvCxnSpPr>
            <a:cxnSpLocks/>
          </p:cNvCxnSpPr>
          <p:nvPr/>
        </p:nvCxnSpPr>
        <p:spPr bwMode="auto">
          <a:xfrm flipV="1">
            <a:off x="7797709" y="2194560"/>
            <a:ext cx="218531" cy="9093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5F64AFF-D428-BF04-D45E-10EA9075A8B0}"/>
              </a:ext>
            </a:extLst>
          </p:cNvPr>
          <p:cNvCxnSpPr>
            <a:cxnSpLocks/>
          </p:cNvCxnSpPr>
          <p:nvPr/>
        </p:nvCxnSpPr>
        <p:spPr bwMode="auto">
          <a:xfrm flipH="1">
            <a:off x="5219700" y="3103896"/>
            <a:ext cx="2578009" cy="7239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24EB83-6823-E7C2-B3B3-6A53C3ACAE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1531" y="4382167"/>
            <a:ext cx="4771278" cy="249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191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CF9BC5-3222-BF10-C256-3AE72B5D3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E17A4E-BE97-BF9D-0877-685E2B01C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DB7F8-BAA6-1E3D-BE39-3BB1E1EC8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buClrTx/>
              <a:buSzTx/>
            </a:pPr>
            <a:r>
              <a:rPr lang="en-GB" altLang="en-US" sz="3200" dirty="0"/>
              <a:t> Containerisation is a form of virtualisation at the OS level</a:t>
            </a:r>
          </a:p>
          <a:p>
            <a:pPr>
              <a:spcBef>
                <a:spcPct val="0"/>
              </a:spcBef>
              <a:buClrTx/>
              <a:buSzTx/>
            </a:pPr>
            <a:endParaRPr lang="en-GB" altLang="en-US" sz="3200" dirty="0"/>
          </a:p>
          <a:p>
            <a:pPr>
              <a:spcBef>
                <a:spcPct val="0"/>
              </a:spcBef>
              <a:buClrTx/>
              <a:buSzTx/>
            </a:pPr>
            <a:r>
              <a:rPr lang="en-GB" altLang="en-US" sz="3200" dirty="0"/>
              <a:t> LXC or Linux Containers are isolated executable environments</a:t>
            </a:r>
          </a:p>
          <a:p>
            <a:pPr>
              <a:spcBef>
                <a:spcPct val="0"/>
              </a:spcBef>
              <a:buClrTx/>
              <a:buSzTx/>
            </a:pPr>
            <a:endParaRPr lang="en-GB" altLang="en-US" sz="3200" dirty="0"/>
          </a:p>
          <a:p>
            <a:pPr>
              <a:spcBef>
                <a:spcPct val="0"/>
              </a:spcBef>
              <a:buClrTx/>
              <a:buSzTx/>
            </a:pPr>
            <a:r>
              <a:rPr lang="en-GB" altLang="en-US" sz="3200" dirty="0"/>
              <a:t> Images are the basis for running Containers</a:t>
            </a:r>
          </a:p>
          <a:p>
            <a:pPr>
              <a:spcBef>
                <a:spcPct val="0"/>
              </a:spcBef>
              <a:buClrTx/>
              <a:buSzTx/>
            </a:pPr>
            <a:endParaRPr lang="en-GB" altLang="en-US" sz="3200" dirty="0"/>
          </a:p>
          <a:p>
            <a:pPr>
              <a:spcBef>
                <a:spcPct val="0"/>
              </a:spcBef>
              <a:buClrTx/>
              <a:buSzTx/>
            </a:pPr>
            <a:r>
              <a:rPr lang="en-GB" altLang="en-US" sz="3200" dirty="0"/>
              <a:t>The Docker Engine is the most popular way to create and run containers.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458198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040630-A62C-4063-B6E2-E8C2D35B5414}">
  <ds:schemaRefs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303dbf9b-b85b-46a0-94f1-894078c07ecd"/>
    <ds:schemaRef ds:uri="http://schemas.openxmlformats.org/package/2006/metadata/core-properties"/>
    <ds:schemaRef ds:uri="211f9404-bca0-4bcf-9c1d-965ccb6f8d2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005B358-F4C1-4779-9208-30E86E3F7A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BE3E23-B854-4D4E-9314-54BECDE7CC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2015</Words>
  <Application>Microsoft Office PowerPoint</Application>
  <PresentationFormat>Widescreen</PresentationFormat>
  <Paragraphs>269</Paragraphs>
  <Slides>38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AmazonEmber</vt:lpstr>
      <vt:lpstr>Google Sans Text</vt:lpstr>
      <vt:lpstr>Aptos</vt:lpstr>
      <vt:lpstr>Arial</vt:lpstr>
      <vt:lpstr>Calibri</vt:lpstr>
      <vt:lpstr>Calibri Light</vt:lpstr>
      <vt:lpstr>Roboto</vt:lpstr>
      <vt:lpstr>Wingdings</vt:lpstr>
      <vt:lpstr>UWTSD Holding Page</vt:lpstr>
      <vt:lpstr>UWTSD Text 2</vt:lpstr>
      <vt:lpstr>UWTSD Logo Variations place image in Background</vt:lpstr>
      <vt:lpstr>PowerPoint Presentation</vt:lpstr>
      <vt:lpstr>Overview</vt:lpstr>
      <vt:lpstr>Virtual Machines</vt:lpstr>
      <vt:lpstr>Why Containers?</vt:lpstr>
      <vt:lpstr>Containers Vs VMs</vt:lpstr>
      <vt:lpstr>Docker and Microservices</vt:lpstr>
      <vt:lpstr>PowerPoint Presentation</vt:lpstr>
      <vt:lpstr>PowerPoint Presentation</vt:lpstr>
      <vt:lpstr>PowerPoint Presentation</vt:lpstr>
      <vt:lpstr>What is a Container?</vt:lpstr>
      <vt:lpstr>Definition of a Container</vt:lpstr>
      <vt:lpstr>Containerisation Standard</vt:lpstr>
      <vt:lpstr>Docker Workings</vt:lpstr>
      <vt:lpstr>Images and Containers</vt:lpstr>
      <vt:lpstr>PowerPoint Presentation</vt:lpstr>
      <vt:lpstr>Images and Containers</vt:lpstr>
      <vt:lpstr>Container Engines</vt:lpstr>
      <vt:lpstr>Further Terminology</vt:lpstr>
      <vt:lpstr>Further Terminology</vt:lpstr>
      <vt:lpstr>Further Terminology</vt:lpstr>
      <vt:lpstr>Overview of the CLI Docker Client</vt:lpstr>
      <vt:lpstr>Overview of the CLI Docker Client</vt:lpstr>
      <vt:lpstr>Docker CLI Shortcuts</vt:lpstr>
      <vt:lpstr>Docker CLI Shortcuts</vt:lpstr>
      <vt:lpstr>Linux and LXC</vt:lpstr>
      <vt:lpstr>Exercise – Docker Help and Version</vt:lpstr>
      <vt:lpstr>Exercise – ‘Hello World’ Container</vt:lpstr>
      <vt:lpstr>Exercise – ‘Hello World’ Container</vt:lpstr>
      <vt:lpstr>Exercise – Linux OS in a Container</vt:lpstr>
      <vt:lpstr>Exercise – Listing Images</vt:lpstr>
      <vt:lpstr>Exercise – Listing Containers</vt:lpstr>
      <vt:lpstr>Listing Containers</vt:lpstr>
      <vt:lpstr>Listing Containers</vt:lpstr>
      <vt:lpstr>Information - Logs</vt:lpstr>
      <vt:lpstr>Inspecting Containers and Images</vt:lpstr>
      <vt:lpstr>Inspecting Containers and Images</vt:lpstr>
      <vt:lpstr>Inspecting Containers and Images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25</cp:revision>
  <dcterms:created xsi:type="dcterms:W3CDTF">2021-03-09T15:35:42Z</dcterms:created>
  <dcterms:modified xsi:type="dcterms:W3CDTF">2026-03-18T16:08:01Z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