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Place Distribution Strategy 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3"/>
            <a:ext cx="8363272" cy="79208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Place Distribution Strategy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Distribution:</a:t>
            </a:r>
          </a:p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Place Distribution Strategy 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 channel of distribution:</a:t>
            </a:r>
          </a:p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Place Distribution Strategy 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 Marketing Intermediary:</a:t>
            </a:r>
          </a:p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576064"/>
          </a:xfrm>
        </p:spPr>
        <p:txBody>
          <a:bodyPr/>
          <a:lstStyle/>
          <a:p>
            <a:r>
              <a:rPr lang="en-GB" b="1" dirty="0"/>
              <a:t>Place Distribution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3917032"/>
          </a:xfrm>
        </p:spPr>
        <p:txBody>
          <a:bodyPr/>
          <a:lstStyle/>
          <a:p>
            <a:r>
              <a:rPr lang="en-GB" b="1" u="sng" dirty="0"/>
              <a:t>Marketing information</a:t>
            </a:r>
          </a:p>
          <a:p>
            <a:pPr marL="0" indent="0">
              <a:buNone/>
            </a:pPr>
            <a:r>
              <a:rPr lang="en-GB" dirty="0"/>
              <a:t>Analyse information such as sales data, perform or commission marketing research studies.</a:t>
            </a:r>
          </a:p>
          <a:p>
            <a:r>
              <a:rPr lang="en-GB" b="1" u="sng" dirty="0"/>
              <a:t>Marketing management</a:t>
            </a:r>
          </a:p>
          <a:p>
            <a:pPr marL="0" indent="0">
              <a:buNone/>
            </a:pPr>
            <a:r>
              <a:rPr lang="en-GB" dirty="0"/>
              <a:t>Planning, implementation and control.</a:t>
            </a:r>
          </a:p>
          <a:p>
            <a:r>
              <a:rPr lang="en-GB" b="1" u="sng" dirty="0"/>
              <a:t>Facilitating exchange</a:t>
            </a:r>
          </a:p>
          <a:p>
            <a:pPr marL="0" indent="0">
              <a:buNone/>
            </a:pPr>
            <a:r>
              <a:rPr lang="en-GB" dirty="0"/>
              <a:t>Choose and stock product varieties that match the needs of buyers.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 Distribution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Place Distribution Strategy </a:t>
            </a:r>
            <a:br>
              <a:rPr lang="en-GB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445624" cy="5390059"/>
          </a:xfrm>
        </p:spPr>
        <p:txBody>
          <a:bodyPr/>
          <a:lstStyle/>
          <a:p>
            <a:pPr marL="0" lvl="0" indent="0">
              <a:buNone/>
            </a:pPr>
            <a:r>
              <a:rPr lang="en-GB" sz="2400" b="1" dirty="0"/>
              <a:t>Ways by which using middlemen improves market efficiency</a:t>
            </a:r>
            <a:br>
              <a:rPr lang="en-GB" sz="2400" dirty="0"/>
            </a:br>
            <a:endParaRPr lang="en-GB" sz="2400" b="1" u="sng" dirty="0"/>
          </a:p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Place Distribution Strategy </a:t>
            </a:r>
            <a:br>
              <a:rPr lang="en-GB" dirty="0"/>
            </a:b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468052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Distribution Strategies:</a:t>
            </a:r>
            <a:endParaRPr lang="en-GB" b="1" u="sng" dirty="0"/>
          </a:p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Place Distribution Strategy </a:t>
            </a:r>
            <a:br>
              <a:rPr lang="en-GB" dirty="0"/>
            </a:br>
            <a:endParaRPr lang="en-GB" sz="3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4392489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Distribution Strategies:</a:t>
            </a:r>
            <a:endParaRPr lang="en-US" b="1" dirty="0"/>
          </a:p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Place Distribution Strategy </a:t>
            </a:r>
            <a:br>
              <a:rPr lang="en-GB" sz="3200" b="1" u="sng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Distribution Strategies:</a:t>
            </a:r>
            <a:endParaRPr lang="en-US" b="1" u="sng" dirty="0"/>
          </a:p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r>
              <a:rPr lang="en-GB" b="1" dirty="0"/>
              <a:t>Place Distribution Strategy </a:t>
            </a:r>
            <a:br>
              <a:rPr lang="en-GB" dirty="0"/>
            </a:b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Dual (two-channel) distribution systems</a:t>
            </a:r>
          </a:p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sz="4900" b="1" dirty="0"/>
              <a:t>Place Distribution Strategy </a:t>
            </a:r>
            <a:br>
              <a:rPr lang="en-GB" b="1" i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53650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Hybrid system:</a:t>
            </a:r>
          </a:p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2342</TotalTime>
  <Words>410</Words>
  <Application>Microsoft Office PowerPoint</Application>
  <PresentationFormat>On-screen Show (4:3)</PresentationFormat>
  <Paragraphs>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LCBB4004</vt:lpstr>
      <vt:lpstr> Place Distribution Strategy  </vt:lpstr>
      <vt:lpstr>  Place Distribution Strategy   </vt:lpstr>
      <vt:lpstr>  Place Distribution Strategy   </vt:lpstr>
      <vt:lpstr>Place Distribution Strategy </vt:lpstr>
      <vt:lpstr>Place Distribution Strategy </vt:lpstr>
      <vt:lpstr>Place Distribution Strategy  </vt:lpstr>
      <vt:lpstr>Place Distribution Strategy  </vt:lpstr>
      <vt:lpstr>Place Distribution Strategy  </vt:lpstr>
      <vt:lpstr>Place Distribution Strategy  </vt:lpstr>
      <vt:lpstr>  Place Distribution Strategy   </vt:lpstr>
      <vt:lpstr>  Place Distribution Strategy  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Olu Adegbite</cp:lastModifiedBy>
  <cp:revision>147</cp:revision>
  <cp:lastPrinted>2018-07-09T15:27:01Z</cp:lastPrinted>
  <dcterms:created xsi:type="dcterms:W3CDTF">2002-10-07T19:43:58Z</dcterms:created>
  <dcterms:modified xsi:type="dcterms:W3CDTF">2022-02-21T14:39:53Z</dcterms:modified>
</cp:coreProperties>
</file>