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6" r:id="rId5"/>
    <p:sldId id="451" r:id="rId6"/>
    <p:sldId id="452" r:id="rId7"/>
    <p:sldId id="453" r:id="rId8"/>
    <p:sldId id="454" r:id="rId9"/>
    <p:sldId id="455" r:id="rId10"/>
    <p:sldId id="456" r:id="rId11"/>
    <p:sldId id="457" r:id="rId12"/>
    <p:sldId id="458" r:id="rId13"/>
    <p:sldId id="459" r:id="rId14"/>
    <p:sldId id="460" r:id="rId15"/>
    <p:sldId id="461" r:id="rId16"/>
    <p:sldId id="462" r:id="rId17"/>
    <p:sldId id="463" r:id="rId18"/>
    <p:sldId id="464" r:id="rId19"/>
    <p:sldId id="466" r:id="rId20"/>
    <p:sldId id="440" r:id="rId21"/>
    <p:sldId id="441" r:id="rId22"/>
    <p:sldId id="442" r:id="rId23"/>
    <p:sldId id="443" r:id="rId24"/>
    <p:sldId id="444" r:id="rId25"/>
    <p:sldId id="447" r:id="rId26"/>
    <p:sldId id="448" r:id="rId27"/>
    <p:sldId id="449" r:id="rId28"/>
    <p:sldId id="269" r:id="rId29"/>
    <p:sldId id="270" r:id="rId30"/>
    <p:sldId id="272" r:id="rId31"/>
    <p:sldId id="273" r:id="rId32"/>
    <p:sldId id="274" r:id="rId33"/>
    <p:sldId id="275" r:id="rId34"/>
    <p:sldId id="276" r:id="rId35"/>
    <p:sldId id="437" r:id="rId36"/>
    <p:sldId id="409" r:id="rId3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262FCC-4833-4EF6-AE5A-E139B494C4D3}" v="8" dt="2023-01-24T11:12:57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83784" autoAdjust="0"/>
  </p:normalViewPr>
  <p:slideViewPr>
    <p:cSldViewPr snapToGrid="0">
      <p:cViewPr varScale="1">
        <p:scale>
          <a:sx n="78" d="100"/>
          <a:sy n="78" d="100"/>
        </p:scale>
        <p:origin x="141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805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f8d816cd-2c21-46a2-8815-9450f2bd6f78" providerId="ADAL" clId="{D1262FCC-4833-4EF6-AE5A-E139B494C4D3}"/>
    <pc:docChg chg="undo custSel addSld delSld modSld">
      <pc:chgData name="Natasha Davies (IMH)" userId="f8d816cd-2c21-46a2-8815-9450f2bd6f78" providerId="ADAL" clId="{D1262FCC-4833-4EF6-AE5A-E139B494C4D3}" dt="2023-01-24T11:22:14.931" v="649"/>
      <pc:docMkLst>
        <pc:docMk/>
      </pc:docMkLst>
      <pc:sldChg chg="modSp mod">
        <pc:chgData name="Natasha Davies (IMH)" userId="f8d816cd-2c21-46a2-8815-9450f2bd6f78" providerId="ADAL" clId="{D1262FCC-4833-4EF6-AE5A-E139B494C4D3}" dt="2023-01-24T10:30:02.831" v="32" actId="20577"/>
        <pc:sldMkLst>
          <pc:docMk/>
          <pc:sldMk cId="3408955283" sldId="256"/>
        </pc:sldMkLst>
        <pc:spChg chg="mod">
          <ac:chgData name="Natasha Davies (IMH)" userId="f8d816cd-2c21-46a2-8815-9450f2bd6f78" providerId="ADAL" clId="{D1262FCC-4833-4EF6-AE5A-E139B494C4D3}" dt="2023-01-24T10:30:02.831" v="32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05.262" v="311" actId="47"/>
        <pc:sldMkLst>
          <pc:docMk/>
          <pc:sldMk cId="0" sldId="257"/>
        </pc:sldMkLst>
        <pc:spChg chg="mod">
          <ac:chgData name="Natasha Davies (IMH)" userId="f8d816cd-2c21-46a2-8815-9450f2bd6f78" providerId="ADAL" clId="{D1262FCC-4833-4EF6-AE5A-E139B494C4D3}" dt="2023-01-24T10:55:17.637" v="196" actId="27636"/>
          <ac:spMkLst>
            <pc:docMk/>
            <pc:sldMk cId="0" sldId="257"/>
            <ac:spMk id="3" creationId="{D0B14FB6-A483-7D15-4EC4-04A3382453AB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450762365" sldId="257"/>
        </pc:sldMkLst>
      </pc:sldChg>
      <pc:sldChg chg="modSp add del mod">
        <pc:chgData name="Natasha Davies (IMH)" userId="f8d816cd-2c21-46a2-8815-9450f2bd6f78" providerId="ADAL" clId="{D1262FCC-4833-4EF6-AE5A-E139B494C4D3}" dt="2023-01-24T11:10:50.998" v="301" actId="47"/>
        <pc:sldMkLst>
          <pc:docMk/>
          <pc:sldMk cId="0" sldId="258"/>
        </pc:sldMkLst>
        <pc:spChg chg="mod">
          <ac:chgData name="Natasha Davies (IMH)" userId="f8d816cd-2c21-46a2-8815-9450f2bd6f78" providerId="ADAL" clId="{D1262FCC-4833-4EF6-AE5A-E139B494C4D3}" dt="2023-01-24T10:32:29.544" v="184" actId="27636"/>
          <ac:spMkLst>
            <pc:docMk/>
            <pc:sldMk cId="0" sldId="258"/>
            <ac:spMk id="2" creationId="{0519E5D7-A41B-8B40-7E1C-655C782AE0F1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72838138" sldId="258"/>
        </pc:sldMkLst>
      </pc:sldChg>
      <pc:sldChg chg="add del">
        <pc:chgData name="Natasha Davies (IMH)" userId="f8d816cd-2c21-46a2-8815-9450f2bd6f78" providerId="ADAL" clId="{D1262FCC-4833-4EF6-AE5A-E139B494C4D3}" dt="2023-01-24T11:10:45.399" v="300" actId="47"/>
        <pc:sldMkLst>
          <pc:docMk/>
          <pc:sldMk cId="0" sldId="259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4056128296" sldId="259"/>
        </pc:sldMkLst>
      </pc:sldChg>
      <pc:sldChg chg="modSp add del mod">
        <pc:chgData name="Natasha Davies (IMH)" userId="f8d816cd-2c21-46a2-8815-9450f2bd6f78" providerId="ADAL" clId="{D1262FCC-4833-4EF6-AE5A-E139B494C4D3}" dt="2023-01-24T11:10:53.739" v="302" actId="47"/>
        <pc:sldMkLst>
          <pc:docMk/>
          <pc:sldMk cId="0" sldId="260"/>
        </pc:sldMkLst>
        <pc:spChg chg="mod">
          <ac:chgData name="Natasha Davies (IMH)" userId="f8d816cd-2c21-46a2-8815-9450f2bd6f78" providerId="ADAL" clId="{D1262FCC-4833-4EF6-AE5A-E139B494C4D3}" dt="2023-01-24T10:32:29.549" v="185" actId="27636"/>
          <ac:spMkLst>
            <pc:docMk/>
            <pc:sldMk cId="0" sldId="260"/>
            <ac:spMk id="5123" creationId="{6D061028-D9F1-9F88-A8D5-E4026770C059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0:55.483" v="303" actId="47"/>
        <pc:sldMkLst>
          <pc:docMk/>
          <pc:sldMk cId="0" sldId="261"/>
        </pc:sldMkLst>
        <pc:spChg chg="mod">
          <ac:chgData name="Natasha Davies (IMH)" userId="f8d816cd-2c21-46a2-8815-9450f2bd6f78" providerId="ADAL" clId="{D1262FCC-4833-4EF6-AE5A-E139B494C4D3}" dt="2023-01-24T10:32:29.558" v="186" actId="27636"/>
          <ac:spMkLst>
            <pc:docMk/>
            <pc:sldMk cId="0" sldId="261"/>
            <ac:spMk id="3" creationId="{CC764D1C-5B63-85BF-E2E4-1D0B2BC0E2BE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177601706" sldId="261"/>
        </pc:sldMkLst>
      </pc:sldChg>
      <pc:sldChg chg="modSp add del mod">
        <pc:chgData name="Natasha Davies (IMH)" userId="f8d816cd-2c21-46a2-8815-9450f2bd6f78" providerId="ADAL" clId="{D1262FCC-4833-4EF6-AE5A-E139B494C4D3}" dt="2023-01-24T11:10:56.498" v="304" actId="47"/>
        <pc:sldMkLst>
          <pc:docMk/>
          <pc:sldMk cId="0" sldId="262"/>
        </pc:sldMkLst>
        <pc:spChg chg="mod">
          <ac:chgData name="Natasha Davies (IMH)" userId="f8d816cd-2c21-46a2-8815-9450f2bd6f78" providerId="ADAL" clId="{D1262FCC-4833-4EF6-AE5A-E139B494C4D3}" dt="2023-01-24T10:32:29.562" v="187" actId="27636"/>
          <ac:spMkLst>
            <pc:docMk/>
            <pc:sldMk cId="0" sldId="262"/>
            <ac:spMk id="7171" creationId="{506F1110-F3F5-94F0-A533-FBDF8717A424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1204221456" sldId="262"/>
        </pc:sldMkLst>
      </pc:sldChg>
      <pc:sldChg chg="modSp add del mod">
        <pc:chgData name="Natasha Davies (IMH)" userId="f8d816cd-2c21-46a2-8815-9450f2bd6f78" providerId="ADAL" clId="{D1262FCC-4833-4EF6-AE5A-E139B494C4D3}" dt="2023-01-24T11:10:57.153" v="305" actId="47"/>
        <pc:sldMkLst>
          <pc:docMk/>
          <pc:sldMk cId="0" sldId="263"/>
        </pc:sldMkLst>
        <pc:spChg chg="mod">
          <ac:chgData name="Natasha Davies (IMH)" userId="f8d816cd-2c21-46a2-8815-9450f2bd6f78" providerId="ADAL" clId="{D1262FCC-4833-4EF6-AE5A-E139B494C4D3}" dt="2023-01-24T10:32:29.568" v="188" actId="27636"/>
          <ac:spMkLst>
            <pc:docMk/>
            <pc:sldMk cId="0" sldId="263"/>
            <ac:spMk id="3" creationId="{6967ADFE-D8BF-F1B5-E514-ED6E29CF9541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3697267608" sldId="263"/>
        </pc:sldMkLst>
      </pc:sldChg>
      <pc:sldChg chg="add del">
        <pc:chgData name="Natasha Davies (IMH)" userId="f8d816cd-2c21-46a2-8815-9450f2bd6f78" providerId="ADAL" clId="{D1262FCC-4833-4EF6-AE5A-E139B494C4D3}" dt="2023-01-24T11:10:59.208" v="306" actId="47"/>
        <pc:sldMkLst>
          <pc:docMk/>
          <pc:sldMk cId="0" sldId="264"/>
        </pc:sldMkLst>
      </pc:sldChg>
      <pc:sldChg chg="modSp add del mod">
        <pc:chgData name="Natasha Davies (IMH)" userId="f8d816cd-2c21-46a2-8815-9450f2bd6f78" providerId="ADAL" clId="{D1262FCC-4833-4EF6-AE5A-E139B494C4D3}" dt="2023-01-24T11:11:01.049" v="307" actId="47"/>
        <pc:sldMkLst>
          <pc:docMk/>
          <pc:sldMk cId="0" sldId="265"/>
        </pc:sldMkLst>
        <pc:spChg chg="mod">
          <ac:chgData name="Natasha Davies (IMH)" userId="f8d816cd-2c21-46a2-8815-9450f2bd6f78" providerId="ADAL" clId="{D1262FCC-4833-4EF6-AE5A-E139B494C4D3}" dt="2023-01-24T10:32:29.573" v="189" actId="27636"/>
          <ac:spMkLst>
            <pc:docMk/>
            <pc:sldMk cId="0" sldId="265"/>
            <ac:spMk id="10243" creationId="{5E35BB08-0ADB-7E8D-2148-88E9A7046743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02.035" v="308" actId="47"/>
        <pc:sldMkLst>
          <pc:docMk/>
          <pc:sldMk cId="0" sldId="266"/>
        </pc:sldMkLst>
        <pc:spChg chg="mod">
          <ac:chgData name="Natasha Davies (IMH)" userId="f8d816cd-2c21-46a2-8815-9450f2bd6f78" providerId="ADAL" clId="{D1262FCC-4833-4EF6-AE5A-E139B494C4D3}" dt="2023-01-24T10:32:29.576" v="190" actId="27636"/>
          <ac:spMkLst>
            <pc:docMk/>
            <pc:sldMk cId="0" sldId="266"/>
            <ac:spMk id="2" creationId="{9CEF489C-2CD7-44CD-8C9D-77A60D9A6E68}"/>
          </ac:spMkLst>
        </pc:spChg>
        <pc:spChg chg="mod">
          <ac:chgData name="Natasha Davies (IMH)" userId="f8d816cd-2c21-46a2-8815-9450f2bd6f78" providerId="ADAL" clId="{D1262FCC-4833-4EF6-AE5A-E139B494C4D3}" dt="2023-01-24T10:32:29.580" v="191" actId="27636"/>
          <ac:spMkLst>
            <pc:docMk/>
            <pc:sldMk cId="0" sldId="266"/>
            <ac:spMk id="11267" creationId="{3B7F8BE4-0DB5-4F2C-68B0-01E25026C75F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03.019" v="309" actId="47"/>
        <pc:sldMkLst>
          <pc:docMk/>
          <pc:sldMk cId="0" sldId="267"/>
        </pc:sldMkLst>
        <pc:spChg chg="mod">
          <ac:chgData name="Natasha Davies (IMH)" userId="f8d816cd-2c21-46a2-8815-9450f2bd6f78" providerId="ADAL" clId="{D1262FCC-4833-4EF6-AE5A-E139B494C4D3}" dt="2023-01-24T10:32:29.585" v="192" actId="27636"/>
          <ac:spMkLst>
            <pc:docMk/>
            <pc:sldMk cId="0" sldId="267"/>
            <ac:spMk id="3" creationId="{C3FBD9EA-EB56-1D3E-AA4A-B08607DB2715}"/>
          </ac:spMkLst>
        </pc:spChg>
      </pc:sldChg>
      <pc:sldChg chg="add del">
        <pc:chgData name="Natasha Davies (IMH)" userId="f8d816cd-2c21-46a2-8815-9450f2bd6f78" providerId="ADAL" clId="{D1262FCC-4833-4EF6-AE5A-E139B494C4D3}" dt="2023-01-24T11:11:04.067" v="310" actId="47"/>
        <pc:sldMkLst>
          <pc:docMk/>
          <pc:sldMk cId="0" sldId="268"/>
        </pc:sldMkLst>
      </pc:sldChg>
      <pc:sldChg chg="add del">
        <pc:chgData name="Natasha Davies (IMH)" userId="f8d816cd-2c21-46a2-8815-9450f2bd6f78" providerId="ADAL" clId="{D1262FCC-4833-4EF6-AE5A-E139B494C4D3}" dt="2023-01-24T10:32:48.678" v="193" actId="47"/>
        <pc:sldMkLst>
          <pc:docMk/>
          <pc:sldMk cId="0" sldId="269"/>
        </pc:sldMkLst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120840252" sldId="269"/>
        </pc:sldMkLst>
      </pc:sldChg>
      <pc:sldChg chg="add del">
        <pc:chgData name="Natasha Davies (IMH)" userId="f8d816cd-2c21-46a2-8815-9450f2bd6f78" providerId="ADAL" clId="{D1262FCC-4833-4EF6-AE5A-E139B494C4D3}" dt="2023-01-24T11:03:08.531" v="220" actId="47"/>
        <pc:sldMkLst>
          <pc:docMk/>
          <pc:sldMk cId="0" sldId="270"/>
        </pc:sldMkLst>
      </pc:sldChg>
      <pc:sldChg chg="modSp add mod">
        <pc:chgData name="Natasha Davies (IMH)" userId="f8d816cd-2c21-46a2-8815-9450f2bd6f78" providerId="ADAL" clId="{D1262FCC-4833-4EF6-AE5A-E139B494C4D3}" dt="2023-01-24T11:03:15.366" v="226" actId="27636"/>
        <pc:sldMkLst>
          <pc:docMk/>
          <pc:sldMk cId="859988156" sldId="270"/>
        </pc:sldMkLst>
        <pc:spChg chg="mod">
          <ac:chgData name="Natasha Davies (IMH)" userId="f8d816cd-2c21-46a2-8815-9450f2bd6f78" providerId="ADAL" clId="{D1262FCC-4833-4EF6-AE5A-E139B494C4D3}" dt="2023-01-24T11:03:15.366" v="226" actId="27636"/>
          <ac:spMkLst>
            <pc:docMk/>
            <pc:sldMk cId="859988156" sldId="270"/>
            <ac:spMk id="3" creationId="{00000000-0000-0000-0000-000000000000}"/>
          </ac:spMkLst>
        </pc:spChg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1012626719" sldId="272"/>
        </pc:sldMkLst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481709448" sldId="273"/>
        </pc:sldMkLst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2608865111" sldId="274"/>
        </pc:sldMkLst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706456448" sldId="275"/>
        </pc:sldMkLst>
      </pc:sldChg>
      <pc:sldChg chg="modSp add mod">
        <pc:chgData name="Natasha Davies (IMH)" userId="f8d816cd-2c21-46a2-8815-9450f2bd6f78" providerId="ADAL" clId="{D1262FCC-4833-4EF6-AE5A-E139B494C4D3}" dt="2023-01-24T11:05:45.673" v="272" actId="20577"/>
        <pc:sldMkLst>
          <pc:docMk/>
          <pc:sldMk cId="4108909629" sldId="276"/>
        </pc:sldMkLst>
        <pc:spChg chg="mod">
          <ac:chgData name="Natasha Davies (IMH)" userId="f8d816cd-2c21-46a2-8815-9450f2bd6f78" providerId="ADAL" clId="{D1262FCC-4833-4EF6-AE5A-E139B494C4D3}" dt="2023-01-24T11:05:45.673" v="272" actId="20577"/>
          <ac:spMkLst>
            <pc:docMk/>
            <pc:sldMk cId="4108909629" sldId="276"/>
            <ac:spMk id="4" creationId="{00000000-0000-0000-0000-000000000000}"/>
          </ac:spMkLst>
        </pc:spChg>
      </pc:sldChg>
      <pc:sldChg chg="del">
        <pc:chgData name="Natasha Davies (IMH)" userId="f8d816cd-2c21-46a2-8815-9450f2bd6f78" providerId="ADAL" clId="{D1262FCC-4833-4EF6-AE5A-E139B494C4D3}" dt="2023-01-24T10:30:11.174" v="33" actId="47"/>
        <pc:sldMkLst>
          <pc:docMk/>
          <pc:sldMk cId="432525035" sldId="360"/>
        </pc:sldMkLst>
      </pc:sldChg>
      <pc:sldChg chg="del">
        <pc:chgData name="Natasha Davies (IMH)" userId="f8d816cd-2c21-46a2-8815-9450f2bd6f78" providerId="ADAL" clId="{D1262FCC-4833-4EF6-AE5A-E139B494C4D3}" dt="2023-01-24T10:30:13.264" v="34" actId="47"/>
        <pc:sldMkLst>
          <pc:docMk/>
          <pc:sldMk cId="589982862" sldId="361"/>
        </pc:sldMkLst>
      </pc:sldChg>
      <pc:sldChg chg="addSp modSp mod">
        <pc:chgData name="Natasha Davies (IMH)" userId="f8d816cd-2c21-46a2-8815-9450f2bd6f78" providerId="ADAL" clId="{D1262FCC-4833-4EF6-AE5A-E139B494C4D3}" dt="2023-01-24T11:20:55.508" v="648" actId="20577"/>
        <pc:sldMkLst>
          <pc:docMk/>
          <pc:sldMk cId="3964463059" sldId="409"/>
        </pc:sldMkLst>
        <pc:spChg chg="mod">
          <ac:chgData name="Natasha Davies (IMH)" userId="f8d816cd-2c21-46a2-8815-9450f2bd6f78" providerId="ADAL" clId="{D1262FCC-4833-4EF6-AE5A-E139B494C4D3}" dt="2023-01-24T10:33:02.206" v="194" actId="20577"/>
          <ac:spMkLst>
            <pc:docMk/>
            <pc:sldMk cId="3964463059" sldId="409"/>
            <ac:spMk id="3" creationId="{E53DEAEC-082E-88F8-892C-14AC66985CE7}"/>
          </ac:spMkLst>
        </pc:spChg>
        <pc:spChg chg="add mod">
          <ac:chgData name="Natasha Davies (IMH)" userId="f8d816cd-2c21-46a2-8815-9450f2bd6f78" providerId="ADAL" clId="{D1262FCC-4833-4EF6-AE5A-E139B494C4D3}" dt="2023-01-24T11:20:55.508" v="648" actId="20577"/>
          <ac:spMkLst>
            <pc:docMk/>
            <pc:sldMk cId="3964463059" sldId="409"/>
            <ac:spMk id="5" creationId="{6A1BE28A-D6B0-F06D-B7F9-D4F673677A2E}"/>
          </ac:spMkLst>
        </pc:spChg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659504754" sldId="410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542351046" sldId="411"/>
        </pc:sldMkLst>
      </pc:sldChg>
      <pc:sldChg chg="del">
        <pc:chgData name="Natasha Davies (IMH)" userId="f8d816cd-2c21-46a2-8815-9450f2bd6f78" providerId="ADAL" clId="{D1262FCC-4833-4EF6-AE5A-E139B494C4D3}" dt="2023-01-24T10:59:27.364" v="212" actId="47"/>
        <pc:sldMkLst>
          <pc:docMk/>
          <pc:sldMk cId="1795430478" sldId="412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52123263" sldId="414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18374926" sldId="416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3919773978" sldId="417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3974153394" sldId="418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3271059951" sldId="422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4135077354" sldId="423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1710413054" sldId="424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167007147" sldId="425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637110460" sldId="426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24822548" sldId="427"/>
        </pc:sldMkLst>
      </pc:sldChg>
      <pc:sldChg chg="del">
        <pc:chgData name="Natasha Davies (IMH)" userId="f8d816cd-2c21-46a2-8815-9450f2bd6f78" providerId="ADAL" clId="{D1262FCC-4833-4EF6-AE5A-E139B494C4D3}" dt="2023-01-24T10:32:02.210" v="182" actId="47"/>
        <pc:sldMkLst>
          <pc:docMk/>
          <pc:sldMk cId="2162573563" sldId="428"/>
        </pc:sldMkLst>
      </pc:sldChg>
      <pc:sldChg chg="modSp del mod">
        <pc:chgData name="Natasha Davies (IMH)" userId="f8d816cd-2c21-46a2-8815-9450f2bd6f78" providerId="ADAL" clId="{D1262FCC-4833-4EF6-AE5A-E139B494C4D3}" dt="2023-01-24T11:06:39.159" v="281" actId="47"/>
        <pc:sldMkLst>
          <pc:docMk/>
          <pc:sldMk cId="1280653368" sldId="429"/>
        </pc:sldMkLst>
        <pc:spChg chg="mod">
          <ac:chgData name="Natasha Davies (IMH)" userId="f8d816cd-2c21-46a2-8815-9450f2bd6f78" providerId="ADAL" clId="{D1262FCC-4833-4EF6-AE5A-E139B494C4D3}" dt="2023-01-24T10:31:28.537" v="181" actId="20577"/>
          <ac:spMkLst>
            <pc:docMk/>
            <pc:sldMk cId="1280653368" sldId="429"/>
            <ac:spMk id="3" creationId="{575AFA7F-D8A9-389E-7796-1A9F46A65C7C}"/>
          </ac:spMkLst>
        </pc:spChg>
      </pc:sldChg>
      <pc:sldChg chg="add del">
        <pc:chgData name="Natasha Davies (IMH)" userId="f8d816cd-2c21-46a2-8815-9450f2bd6f78" providerId="ADAL" clId="{D1262FCC-4833-4EF6-AE5A-E139B494C4D3}" dt="2023-01-24T10:56:13.742" v="203" actId="47"/>
        <pc:sldMkLst>
          <pc:docMk/>
          <pc:sldMk cId="0" sldId="430"/>
        </pc:sldMkLst>
      </pc:sldChg>
      <pc:sldChg chg="modSp add del mod modNotes">
        <pc:chgData name="Natasha Davies (IMH)" userId="f8d816cd-2c21-46a2-8815-9450f2bd6f78" providerId="ADAL" clId="{D1262FCC-4833-4EF6-AE5A-E139B494C4D3}" dt="2023-01-24T11:11:06.067" v="312" actId="47"/>
        <pc:sldMkLst>
          <pc:docMk/>
          <pc:sldMk cId="0" sldId="431"/>
        </pc:sldMkLst>
        <pc:spChg chg="mod">
          <ac:chgData name="Natasha Davies (IMH)" userId="f8d816cd-2c21-46a2-8815-9450f2bd6f78" providerId="ADAL" clId="{D1262FCC-4833-4EF6-AE5A-E139B494C4D3}" dt="2023-01-24T10:55:17.639" v="197" actId="27636"/>
          <ac:spMkLst>
            <pc:docMk/>
            <pc:sldMk cId="0" sldId="431"/>
            <ac:spMk id="5122" creationId="{F5D453CE-EEC3-9D6E-6D03-D6B38EB63E1F}"/>
          </ac:spMkLst>
        </pc:spChg>
      </pc:sldChg>
      <pc:sldChg chg="add del">
        <pc:chgData name="Natasha Davies (IMH)" userId="f8d816cd-2c21-46a2-8815-9450f2bd6f78" providerId="ADAL" clId="{D1262FCC-4833-4EF6-AE5A-E139B494C4D3}" dt="2023-01-24T11:11:07.469" v="313" actId="47"/>
        <pc:sldMkLst>
          <pc:docMk/>
          <pc:sldMk cId="0" sldId="432"/>
        </pc:sldMkLst>
      </pc:sldChg>
      <pc:sldChg chg="modSp add del mod">
        <pc:chgData name="Natasha Davies (IMH)" userId="f8d816cd-2c21-46a2-8815-9450f2bd6f78" providerId="ADAL" clId="{D1262FCC-4833-4EF6-AE5A-E139B494C4D3}" dt="2023-01-24T11:11:08.632" v="314" actId="47"/>
        <pc:sldMkLst>
          <pc:docMk/>
          <pc:sldMk cId="0" sldId="433"/>
        </pc:sldMkLst>
        <pc:spChg chg="mod">
          <ac:chgData name="Natasha Davies (IMH)" userId="f8d816cd-2c21-46a2-8815-9450f2bd6f78" providerId="ADAL" clId="{D1262FCC-4833-4EF6-AE5A-E139B494C4D3}" dt="2023-01-24T10:55:17.644" v="198" actId="27636"/>
          <ac:spMkLst>
            <pc:docMk/>
            <pc:sldMk cId="0" sldId="433"/>
            <ac:spMk id="6146" creationId="{BC988B9C-DC1F-6372-B90A-F02735D0ACBC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09.506" v="315" actId="47"/>
        <pc:sldMkLst>
          <pc:docMk/>
          <pc:sldMk cId="0" sldId="434"/>
        </pc:sldMkLst>
        <pc:spChg chg="mod">
          <ac:chgData name="Natasha Davies (IMH)" userId="f8d816cd-2c21-46a2-8815-9450f2bd6f78" providerId="ADAL" clId="{D1262FCC-4833-4EF6-AE5A-E139B494C4D3}" dt="2023-01-24T10:55:17.646" v="199" actId="27636"/>
          <ac:spMkLst>
            <pc:docMk/>
            <pc:sldMk cId="0" sldId="434"/>
            <ac:spMk id="8194" creationId="{D38A1DE8-7A9F-A2C9-F02D-A33E1381F06B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13.241" v="316" actId="47"/>
        <pc:sldMkLst>
          <pc:docMk/>
          <pc:sldMk cId="0" sldId="435"/>
        </pc:sldMkLst>
        <pc:spChg chg="mod">
          <ac:chgData name="Natasha Davies (IMH)" userId="f8d816cd-2c21-46a2-8815-9450f2bd6f78" providerId="ADAL" clId="{D1262FCC-4833-4EF6-AE5A-E139B494C4D3}" dt="2023-01-24T10:55:17.649" v="200" actId="27636"/>
          <ac:spMkLst>
            <pc:docMk/>
            <pc:sldMk cId="0" sldId="435"/>
            <ac:spMk id="8194" creationId="{FD62AF08-8B00-4566-946C-BD27B66F43F2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11:14.756" v="317" actId="47"/>
        <pc:sldMkLst>
          <pc:docMk/>
          <pc:sldMk cId="0" sldId="436"/>
        </pc:sldMkLst>
        <pc:spChg chg="mod">
          <ac:chgData name="Natasha Davies (IMH)" userId="f8d816cd-2c21-46a2-8815-9450f2bd6f78" providerId="ADAL" clId="{D1262FCC-4833-4EF6-AE5A-E139B494C4D3}" dt="2023-01-24T10:55:17.652" v="201" actId="27636"/>
          <ac:spMkLst>
            <pc:docMk/>
            <pc:sldMk cId="0" sldId="436"/>
            <ac:spMk id="9218" creationId="{58703A74-3000-8DFA-554F-7A6C23775C73}"/>
          </ac:spMkLst>
        </pc:spChg>
      </pc:sldChg>
      <pc:sldChg chg="modSp add">
        <pc:chgData name="Natasha Davies (IMH)" userId="f8d816cd-2c21-46a2-8815-9450f2bd6f78" providerId="ADAL" clId="{D1262FCC-4833-4EF6-AE5A-E139B494C4D3}" dt="2023-01-24T11:11:33.193" v="319" actId="14100"/>
        <pc:sldMkLst>
          <pc:docMk/>
          <pc:sldMk cId="0" sldId="437"/>
        </pc:sldMkLst>
        <pc:spChg chg="mod">
          <ac:chgData name="Natasha Davies (IMH)" userId="f8d816cd-2c21-46a2-8815-9450f2bd6f78" providerId="ADAL" clId="{D1262FCC-4833-4EF6-AE5A-E139B494C4D3}" dt="2023-01-24T11:11:33.193" v="319" actId="14100"/>
          <ac:spMkLst>
            <pc:docMk/>
            <pc:sldMk cId="0" sldId="437"/>
            <ac:spMk id="10244" creationId="{D376551E-C67C-9F72-2F92-D2255246AB10}"/>
          </ac:spMkLst>
        </pc:spChg>
      </pc:sldChg>
      <pc:sldChg chg="add del">
        <pc:chgData name="Natasha Davies (IMH)" userId="f8d816cd-2c21-46a2-8815-9450f2bd6f78" providerId="ADAL" clId="{D1262FCC-4833-4EF6-AE5A-E139B494C4D3}" dt="2023-01-24T11:03:22.211" v="227" actId="47"/>
        <pc:sldMkLst>
          <pc:docMk/>
          <pc:sldMk cId="0" sldId="438"/>
        </pc:sldMkLst>
      </pc:sldChg>
      <pc:sldChg chg="modSp add del mod">
        <pc:chgData name="Natasha Davies (IMH)" userId="f8d816cd-2c21-46a2-8815-9450f2bd6f78" providerId="ADAL" clId="{D1262FCC-4833-4EF6-AE5A-E139B494C4D3}" dt="2023-01-24T11:03:25.550" v="228" actId="47"/>
        <pc:sldMkLst>
          <pc:docMk/>
          <pc:sldMk cId="0" sldId="439"/>
        </pc:sldMkLst>
        <pc:spChg chg="mod">
          <ac:chgData name="Natasha Davies (IMH)" userId="f8d816cd-2c21-46a2-8815-9450f2bd6f78" providerId="ADAL" clId="{D1262FCC-4833-4EF6-AE5A-E139B494C4D3}" dt="2023-01-24T10:56:24.315" v="205" actId="27636"/>
          <ac:spMkLst>
            <pc:docMk/>
            <pc:sldMk cId="0" sldId="439"/>
            <ac:spMk id="3" creationId="{856EAEA2-87ED-AB42-BE8C-5D8896757774}"/>
          </ac:spMkLst>
        </pc:spChg>
      </pc:sldChg>
      <pc:sldChg chg="add del">
        <pc:chgData name="Natasha Davies (IMH)" userId="f8d816cd-2c21-46a2-8815-9450f2bd6f78" providerId="ADAL" clId="{D1262FCC-4833-4EF6-AE5A-E139B494C4D3}" dt="2023-01-24T11:03:15.222" v="221"/>
        <pc:sldMkLst>
          <pc:docMk/>
          <pc:sldMk cId="0" sldId="440"/>
        </pc:sldMkLst>
      </pc:sldChg>
      <pc:sldChg chg="modSp add del mod">
        <pc:chgData name="Natasha Davies (IMH)" userId="f8d816cd-2c21-46a2-8815-9450f2bd6f78" providerId="ADAL" clId="{D1262FCC-4833-4EF6-AE5A-E139B494C4D3}" dt="2023-01-24T11:03:15.222" v="221"/>
        <pc:sldMkLst>
          <pc:docMk/>
          <pc:sldMk cId="0" sldId="441"/>
        </pc:sldMkLst>
        <pc:spChg chg="mod">
          <ac:chgData name="Natasha Davies (IMH)" userId="f8d816cd-2c21-46a2-8815-9450f2bd6f78" providerId="ADAL" clId="{D1262FCC-4833-4EF6-AE5A-E139B494C4D3}" dt="2023-01-24T10:56:24.320" v="206" actId="27636"/>
          <ac:spMkLst>
            <pc:docMk/>
            <pc:sldMk cId="0" sldId="441"/>
            <ac:spMk id="3" creationId="{54CEF621-BBB9-CC15-A59B-982DA414BF35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03:15.333" v="222" actId="27636"/>
        <pc:sldMkLst>
          <pc:docMk/>
          <pc:sldMk cId="0" sldId="442"/>
        </pc:sldMkLst>
        <pc:spChg chg="mod">
          <ac:chgData name="Natasha Davies (IMH)" userId="f8d816cd-2c21-46a2-8815-9450f2bd6f78" providerId="ADAL" clId="{D1262FCC-4833-4EF6-AE5A-E139B494C4D3}" dt="2023-01-24T11:03:15.333" v="222" actId="27636"/>
          <ac:spMkLst>
            <pc:docMk/>
            <pc:sldMk cId="0" sldId="442"/>
            <ac:spMk id="3" creationId="{00000000-0000-0000-0000-000000000000}"/>
          </ac:spMkLst>
        </pc:spChg>
        <pc:spChg chg="mod">
          <ac:chgData name="Natasha Davies (IMH)" userId="f8d816cd-2c21-46a2-8815-9450f2bd6f78" providerId="ADAL" clId="{D1262FCC-4833-4EF6-AE5A-E139B494C4D3}" dt="2023-01-24T10:56:24.320" v="207" actId="27636"/>
          <ac:spMkLst>
            <pc:docMk/>
            <pc:sldMk cId="0" sldId="442"/>
            <ac:spMk id="6147" creationId="{C8711E22-B0D3-BA98-0A5B-D66E5B8FE679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03:15.349" v="223" actId="27636"/>
        <pc:sldMkLst>
          <pc:docMk/>
          <pc:sldMk cId="0" sldId="443"/>
        </pc:sldMkLst>
        <pc:spChg chg="mod">
          <ac:chgData name="Natasha Davies (IMH)" userId="f8d816cd-2c21-46a2-8815-9450f2bd6f78" providerId="ADAL" clId="{D1262FCC-4833-4EF6-AE5A-E139B494C4D3}" dt="2023-01-24T11:03:15.349" v="223" actId="27636"/>
          <ac:spMkLst>
            <pc:docMk/>
            <pc:sldMk cId="0" sldId="443"/>
            <ac:spMk id="3" creationId="{00000000-0000-0000-0000-000000000000}"/>
          </ac:spMkLst>
        </pc:spChg>
        <pc:spChg chg="mod">
          <ac:chgData name="Natasha Davies (IMH)" userId="f8d816cd-2c21-46a2-8815-9450f2bd6f78" providerId="ADAL" clId="{D1262FCC-4833-4EF6-AE5A-E139B494C4D3}" dt="2023-01-24T10:56:24.320" v="208" actId="27636"/>
          <ac:spMkLst>
            <pc:docMk/>
            <pc:sldMk cId="0" sldId="443"/>
            <ac:spMk id="3" creationId="{9BC26599-08DB-842B-928F-7F235A066D3A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03:15.222" v="221"/>
        <pc:sldMkLst>
          <pc:docMk/>
          <pc:sldMk cId="0" sldId="444"/>
        </pc:sldMkLst>
        <pc:spChg chg="mod">
          <ac:chgData name="Natasha Davies (IMH)" userId="f8d816cd-2c21-46a2-8815-9450f2bd6f78" providerId="ADAL" clId="{D1262FCC-4833-4EF6-AE5A-E139B494C4D3}" dt="2023-01-24T10:56:24.320" v="209" actId="27636"/>
          <ac:spMkLst>
            <pc:docMk/>
            <pc:sldMk cId="0" sldId="444"/>
            <ac:spMk id="3" creationId="{D1085220-A737-632E-3BC9-AB5A06155DD2}"/>
          </ac:spMkLst>
        </pc:spChg>
      </pc:sldChg>
      <pc:sldChg chg="modSp add del mod">
        <pc:chgData name="Natasha Davies (IMH)" userId="f8d816cd-2c21-46a2-8815-9450f2bd6f78" providerId="ADAL" clId="{D1262FCC-4833-4EF6-AE5A-E139B494C4D3}" dt="2023-01-24T11:04:12.307" v="229" actId="47"/>
        <pc:sldMkLst>
          <pc:docMk/>
          <pc:sldMk cId="0" sldId="445"/>
        </pc:sldMkLst>
        <pc:spChg chg="mod">
          <ac:chgData name="Natasha Davies (IMH)" userId="f8d816cd-2c21-46a2-8815-9450f2bd6f78" providerId="ADAL" clId="{D1262FCC-4833-4EF6-AE5A-E139B494C4D3}" dt="2023-01-24T11:03:15.349" v="224" actId="27636"/>
          <ac:spMkLst>
            <pc:docMk/>
            <pc:sldMk cId="0" sldId="445"/>
            <ac:spMk id="3" creationId="{00000000-0000-0000-0000-000000000000}"/>
          </ac:spMkLst>
        </pc:spChg>
        <pc:spChg chg="mod">
          <ac:chgData name="Natasha Davies (IMH)" userId="f8d816cd-2c21-46a2-8815-9450f2bd6f78" providerId="ADAL" clId="{D1262FCC-4833-4EF6-AE5A-E139B494C4D3}" dt="2023-01-24T10:56:24.320" v="210" actId="27636"/>
          <ac:spMkLst>
            <pc:docMk/>
            <pc:sldMk cId="0" sldId="445"/>
            <ac:spMk id="9219" creationId="{FA50B604-447D-6178-9B88-A42B24D8E2EA}"/>
          </ac:spMkLst>
        </pc:spChg>
      </pc:sldChg>
      <pc:sldChg chg="add del">
        <pc:chgData name="Natasha Davies (IMH)" userId="f8d816cd-2c21-46a2-8815-9450f2bd6f78" providerId="ADAL" clId="{D1262FCC-4833-4EF6-AE5A-E139B494C4D3}" dt="2023-01-24T11:04:13.025" v="230" actId="47"/>
        <pc:sldMkLst>
          <pc:docMk/>
          <pc:sldMk cId="0" sldId="446"/>
        </pc:sldMkLst>
      </pc:sldChg>
      <pc:sldChg chg="modSp add mod">
        <pc:chgData name="Natasha Davies (IMH)" userId="f8d816cd-2c21-46a2-8815-9450f2bd6f78" providerId="ADAL" clId="{D1262FCC-4833-4EF6-AE5A-E139B494C4D3}" dt="2023-01-24T11:03:15.349" v="225" actId="27636"/>
        <pc:sldMkLst>
          <pc:docMk/>
          <pc:sldMk cId="0" sldId="447"/>
        </pc:sldMkLst>
        <pc:spChg chg="mod">
          <ac:chgData name="Natasha Davies (IMH)" userId="f8d816cd-2c21-46a2-8815-9450f2bd6f78" providerId="ADAL" clId="{D1262FCC-4833-4EF6-AE5A-E139B494C4D3}" dt="2023-01-24T11:03:15.349" v="225" actId="27636"/>
          <ac:spMkLst>
            <pc:docMk/>
            <pc:sldMk cId="0" sldId="447"/>
            <ac:spMk id="3" creationId="{00000000-0000-0000-0000-000000000000}"/>
          </ac:spMkLst>
        </pc:spChg>
      </pc:sldChg>
      <pc:sldChg chg="add">
        <pc:chgData name="Natasha Davies (IMH)" userId="f8d816cd-2c21-46a2-8815-9450f2bd6f78" providerId="ADAL" clId="{D1262FCC-4833-4EF6-AE5A-E139B494C4D3}" dt="2023-01-24T11:03:15.222" v="221"/>
        <pc:sldMkLst>
          <pc:docMk/>
          <pc:sldMk cId="0" sldId="448"/>
        </pc:sldMkLst>
      </pc:sldChg>
      <pc:sldChg chg="modSp add mod">
        <pc:chgData name="Natasha Davies (IMH)" userId="f8d816cd-2c21-46a2-8815-9450f2bd6f78" providerId="ADAL" clId="{D1262FCC-4833-4EF6-AE5A-E139B494C4D3}" dt="2023-01-24T11:04:38.164" v="246" actId="20577"/>
        <pc:sldMkLst>
          <pc:docMk/>
          <pc:sldMk cId="0" sldId="449"/>
        </pc:sldMkLst>
        <pc:spChg chg="mod">
          <ac:chgData name="Natasha Davies (IMH)" userId="f8d816cd-2c21-46a2-8815-9450f2bd6f78" providerId="ADAL" clId="{D1262FCC-4833-4EF6-AE5A-E139B494C4D3}" dt="2023-01-24T11:04:38.164" v="246" actId="20577"/>
          <ac:spMkLst>
            <pc:docMk/>
            <pc:sldMk cId="0" sldId="449"/>
            <ac:spMk id="3" creationId="{00000000-0000-0000-0000-000000000000}"/>
          </ac:spMkLst>
        </pc:spChg>
      </pc:sldChg>
      <pc:sldChg chg="add del">
        <pc:chgData name="Natasha Davies (IMH)" userId="f8d816cd-2c21-46a2-8815-9450f2bd6f78" providerId="ADAL" clId="{D1262FCC-4833-4EF6-AE5A-E139B494C4D3}" dt="2023-01-24T11:06:22.231" v="278" actId="47"/>
        <pc:sldMkLst>
          <pc:docMk/>
          <pc:sldMk cId="0" sldId="450"/>
        </pc:sldMkLst>
      </pc:sldChg>
      <pc:sldChg chg="add del">
        <pc:chgData name="Natasha Davies (IMH)" userId="f8d816cd-2c21-46a2-8815-9450f2bd6f78" providerId="ADAL" clId="{D1262FCC-4833-4EF6-AE5A-E139B494C4D3}" dt="2023-01-24T11:06:35.107" v="280" actId="47"/>
        <pc:sldMkLst>
          <pc:docMk/>
          <pc:sldMk cId="0" sldId="451"/>
        </pc:sldMkLst>
      </pc:sldChg>
      <pc:sldChg chg="modSp add mod">
        <pc:chgData name="Natasha Davies (IMH)" userId="f8d816cd-2c21-46a2-8815-9450f2bd6f78" providerId="ADAL" clId="{D1262FCC-4833-4EF6-AE5A-E139B494C4D3}" dt="2023-01-24T11:06:20.111" v="274" actId="27636"/>
        <pc:sldMkLst>
          <pc:docMk/>
          <pc:sldMk cId="0" sldId="452"/>
        </pc:sldMkLst>
        <pc:spChg chg="mod">
          <ac:chgData name="Natasha Davies (IMH)" userId="f8d816cd-2c21-46a2-8815-9450f2bd6f78" providerId="ADAL" clId="{D1262FCC-4833-4EF6-AE5A-E139B494C4D3}" dt="2023-01-24T11:06:20.111" v="274" actId="27636"/>
          <ac:spMkLst>
            <pc:docMk/>
            <pc:sldMk cId="0" sldId="452"/>
            <ac:spMk id="3" creationId="{00000000-0000-0000-0000-000000000000}"/>
          </ac:spMkLst>
        </pc:spChg>
      </pc:sldChg>
      <pc:sldChg chg="add modNotesTx">
        <pc:chgData name="Natasha Davies (IMH)" userId="f8d816cd-2c21-46a2-8815-9450f2bd6f78" providerId="ADAL" clId="{D1262FCC-4833-4EF6-AE5A-E139B494C4D3}" dt="2023-01-24T11:22:14.931" v="649"/>
        <pc:sldMkLst>
          <pc:docMk/>
          <pc:sldMk cId="0" sldId="453"/>
        </pc:sldMkLst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0" sldId="454"/>
        </pc:sldMkLst>
      </pc:sldChg>
      <pc:sldChg chg="modSp add mod">
        <pc:chgData name="Natasha Davies (IMH)" userId="f8d816cd-2c21-46a2-8815-9450f2bd6f78" providerId="ADAL" clId="{D1262FCC-4833-4EF6-AE5A-E139B494C4D3}" dt="2023-01-24T11:06:20.119" v="275" actId="27636"/>
        <pc:sldMkLst>
          <pc:docMk/>
          <pc:sldMk cId="0" sldId="455"/>
        </pc:sldMkLst>
        <pc:spChg chg="mod">
          <ac:chgData name="Natasha Davies (IMH)" userId="f8d816cd-2c21-46a2-8815-9450f2bd6f78" providerId="ADAL" clId="{D1262FCC-4833-4EF6-AE5A-E139B494C4D3}" dt="2023-01-24T11:06:20.119" v="275" actId="27636"/>
          <ac:spMkLst>
            <pc:docMk/>
            <pc:sldMk cId="0" sldId="455"/>
            <ac:spMk id="3" creationId="{00000000-0000-0000-0000-000000000000}"/>
          </ac:spMkLst>
        </pc:spChg>
      </pc:sldChg>
      <pc:sldChg chg="modSp add mod modNotesTx">
        <pc:chgData name="Natasha Davies (IMH)" userId="f8d816cd-2c21-46a2-8815-9450f2bd6f78" providerId="ADAL" clId="{D1262FCC-4833-4EF6-AE5A-E139B494C4D3}" dt="2023-01-24T11:07:43.451" v="283" actId="20577"/>
        <pc:sldMkLst>
          <pc:docMk/>
          <pc:sldMk cId="0" sldId="456"/>
        </pc:sldMkLst>
        <pc:spChg chg="mod">
          <ac:chgData name="Natasha Davies (IMH)" userId="f8d816cd-2c21-46a2-8815-9450f2bd6f78" providerId="ADAL" clId="{D1262FCC-4833-4EF6-AE5A-E139B494C4D3}" dt="2023-01-24T11:06:20.125" v="276" actId="27636"/>
          <ac:spMkLst>
            <pc:docMk/>
            <pc:sldMk cId="0" sldId="456"/>
            <ac:spMk id="3" creationId="{00000000-0000-0000-0000-000000000000}"/>
          </ac:spMkLst>
        </pc:spChg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0" sldId="457"/>
        </pc:sldMkLst>
      </pc:sldChg>
      <pc:sldChg chg="add modNotesTx">
        <pc:chgData name="Natasha Davies (IMH)" userId="f8d816cd-2c21-46a2-8815-9450f2bd6f78" providerId="ADAL" clId="{D1262FCC-4833-4EF6-AE5A-E139B494C4D3}" dt="2023-01-24T11:08:44.485" v="289" actId="20577"/>
        <pc:sldMkLst>
          <pc:docMk/>
          <pc:sldMk cId="0" sldId="458"/>
        </pc:sldMkLst>
      </pc:sldChg>
      <pc:sldChg chg="modSp add mod">
        <pc:chgData name="Natasha Davies (IMH)" userId="f8d816cd-2c21-46a2-8815-9450f2bd6f78" providerId="ADAL" clId="{D1262FCC-4833-4EF6-AE5A-E139B494C4D3}" dt="2023-01-24T11:09:19.101" v="298" actId="20577"/>
        <pc:sldMkLst>
          <pc:docMk/>
          <pc:sldMk cId="0" sldId="459"/>
        </pc:sldMkLst>
        <pc:spChg chg="mod">
          <ac:chgData name="Natasha Davies (IMH)" userId="f8d816cd-2c21-46a2-8815-9450f2bd6f78" providerId="ADAL" clId="{D1262FCC-4833-4EF6-AE5A-E139B494C4D3}" dt="2023-01-24T11:09:19.101" v="298" actId="20577"/>
          <ac:spMkLst>
            <pc:docMk/>
            <pc:sldMk cId="0" sldId="459"/>
            <ac:spMk id="3" creationId="{00000000-0000-0000-0000-000000000000}"/>
          </ac:spMkLst>
        </pc:spChg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0" sldId="460"/>
        </pc:sldMkLst>
      </pc:sldChg>
      <pc:sldChg chg="modSp add mod">
        <pc:chgData name="Natasha Davies (IMH)" userId="f8d816cd-2c21-46a2-8815-9450f2bd6f78" providerId="ADAL" clId="{D1262FCC-4833-4EF6-AE5A-E139B494C4D3}" dt="2023-01-24T11:06:20.133" v="277" actId="27636"/>
        <pc:sldMkLst>
          <pc:docMk/>
          <pc:sldMk cId="0" sldId="461"/>
        </pc:sldMkLst>
        <pc:spChg chg="mod">
          <ac:chgData name="Natasha Davies (IMH)" userId="f8d816cd-2c21-46a2-8815-9450f2bd6f78" providerId="ADAL" clId="{D1262FCC-4833-4EF6-AE5A-E139B494C4D3}" dt="2023-01-24T11:06:20.133" v="277" actId="27636"/>
          <ac:spMkLst>
            <pc:docMk/>
            <pc:sldMk cId="0" sldId="461"/>
            <ac:spMk id="3" creationId="{00000000-0000-0000-0000-000000000000}"/>
          </ac:spMkLst>
        </pc:spChg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2611379588" sldId="462"/>
        </pc:sldMkLst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1416077049" sldId="463"/>
        </pc:sldMkLst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1723465072" sldId="464"/>
        </pc:sldMkLst>
      </pc:sldChg>
      <pc:sldChg chg="add del">
        <pc:chgData name="Natasha Davies (IMH)" userId="f8d816cd-2c21-46a2-8815-9450f2bd6f78" providerId="ADAL" clId="{D1262FCC-4833-4EF6-AE5A-E139B494C4D3}" dt="2023-01-24T11:10:23.617" v="299" actId="47"/>
        <pc:sldMkLst>
          <pc:docMk/>
          <pc:sldMk cId="2531035240" sldId="465"/>
        </pc:sldMkLst>
      </pc:sldChg>
      <pc:sldChg chg="add">
        <pc:chgData name="Natasha Davies (IMH)" userId="f8d816cd-2c21-46a2-8815-9450f2bd6f78" providerId="ADAL" clId="{D1262FCC-4833-4EF6-AE5A-E139B494C4D3}" dt="2023-01-24T11:06:20.026" v="273"/>
        <pc:sldMkLst>
          <pc:docMk/>
          <pc:sldMk cId="3514084604" sldId="46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7FFB3-AFAE-48C5-B013-288363B2437E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43DBC-073C-4AB9-9B7E-763DDAD35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80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f0b7e2493f47b6eeJmltdHM9MTY3NDUxODQwMCZpZ3VpZD0zMGE0OGY4Mi1iNTg5LTZjNDEtMGJlOC05ZWYzYjE4OTZhYTImaW5zaWQ9NTQ2Mw&amp;ptn=3&amp;hsh=3&amp;fclid=30a48f82-b589-6c41-0be8-9ef3b1896aa2&amp;u=a1L3NlYXJjaD9xPWRlZmluZStldGlj&amp;ntb=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Cross-vergence is an</a:t>
            </a: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approach to HRM that combines both the convergence and divergence approaches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and is the most common HRM practice in the world. As a matter of fact, it is extremely rare to find a multinational that practices either of the approaches in their pure form.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885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Guanxi is a term used in Chinese culture to describe an individual's social network of mutually beneficial personal and business relationships.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314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Emic relating to or denoting an approach to the study or description of a particular language or culture in terms of its internal elements and their functioning rather than in terms of any existing external scheme: Often contrasted with </a:t>
            </a:r>
            <a:r>
              <a:rPr lang="en-GB" b="0" i="0" u="none" strike="noStrike" dirty="0">
                <a:solidFill>
                  <a:srgbClr val="4007A2"/>
                </a:solidFill>
                <a:effectLst/>
                <a:latin typeface="Roboto" panose="02000000000000000000" pitchFamily="2" charset="0"/>
                <a:hlinkClick r:id="rId3"/>
              </a:rPr>
              <a:t>etic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63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A81F2962-1C2F-C145-1932-52490618E93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3C06EA0F-D457-41F3-F95D-9EA7A5A9B7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95A0149B-A225-069C-B74A-83193DE745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70383FA-9BB7-4F83-9A3B-FCEAA399CDF1}" type="slidenum">
              <a:rPr lang="en-GB" altLang="en-US"/>
              <a:pPr eaLnBrk="1" hangingPunct="1"/>
              <a:t>32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Shaping Cultures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Natasha Davies, January 2023</a:t>
            </a:r>
            <a:endParaRPr lang="en-GB" sz="3100" dirty="0">
              <a:solidFill>
                <a:schemeClr val="bg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CC9AE1-FB96-5DA0-C974-0B13669B6B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63"/>
    </mc:Choice>
    <mc:Fallback xmlns="">
      <p:transition spd="slow" advTm="9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Lecture Themes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685800" y="214788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emerging  alternative views on culture as it impacts on cross-cultural management (CCM)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Consider debates on globalisation and diversity as they affect the CCM area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Non-Cultural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Contingent factors such as an organisation’s size, technology and market situation may override culture as a factor influencing its operation. Conflicting evidence –see pp 68–69</a:t>
            </a:r>
          </a:p>
          <a:p>
            <a:endParaRPr lang="en-GB" sz="2400" dirty="0"/>
          </a:p>
          <a:p>
            <a:r>
              <a:rPr lang="en-GB" sz="2400" dirty="0"/>
              <a:t>Macro-level system effects, </a:t>
            </a:r>
            <a:r>
              <a:rPr lang="en-GB" sz="2400" dirty="0" err="1"/>
              <a:t>eg</a:t>
            </a:r>
            <a:r>
              <a:rPr lang="en-GB" sz="2400" dirty="0"/>
              <a:t> economic/political context also important – and can moderate managers’ mental programmes</a:t>
            </a:r>
          </a:p>
          <a:p>
            <a:endParaRPr lang="en-GB" sz="2400" dirty="0"/>
          </a:p>
          <a:p>
            <a:r>
              <a:rPr lang="en-GB" sz="2400" dirty="0"/>
              <a:t>Globalisation may lead to convergence of cultures – but more at outer level?  (see pp 70–72)</a:t>
            </a:r>
          </a:p>
          <a:p>
            <a:endParaRPr lang="en-GB" dirty="0">
              <a:solidFill>
                <a:srgbClr val="003366"/>
              </a:solidFill>
            </a:endParaRP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Crossvergence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See this new contribution to the convergence/divergence debate.</a:t>
            </a:r>
          </a:p>
          <a:p>
            <a:endParaRPr lang="en-GB" altLang="en-US" sz="2400" dirty="0"/>
          </a:p>
          <a:p>
            <a:r>
              <a:rPr lang="en-GB" altLang="en-US" sz="2400" dirty="0" err="1"/>
              <a:t>Crossvergence</a:t>
            </a:r>
            <a:r>
              <a:rPr lang="en-GB" altLang="en-US" sz="2400" dirty="0"/>
              <a:t> shows how economic, political and technological factors both accelerate and inhibit convergence. We discard some cultural values while consciously retaining others.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Globalisation and Diversity Management </a:t>
            </a:r>
            <a:endParaRPr lang="en-GB" sz="4000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Globalisation trends lead to a refocusing of CCM at different levels, including global companies and also on multicultural teams in any one location.</a:t>
            </a:r>
          </a:p>
          <a:p>
            <a:endParaRPr lang="en-GB" altLang="en-US" sz="2400" dirty="0"/>
          </a:p>
          <a:p>
            <a:r>
              <a:rPr lang="en-GB" altLang="en-US" sz="2400" dirty="0"/>
              <a:t>CCM no longer the concern only of globetrotting expatriate managers. </a:t>
            </a:r>
          </a:p>
          <a:p>
            <a:pPr marL="0" indent="0">
              <a:buNone/>
            </a:pPr>
            <a:endParaRPr lang="en-GB" alt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‘Etic’ Cultural Theory Critique – Some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How do these models help us manage multicultural groups when they ‘clash and fuse’ in everyday life?  </a:t>
            </a:r>
          </a:p>
          <a:p>
            <a:endParaRPr lang="en-GB" sz="2400" dirty="0"/>
          </a:p>
          <a:p>
            <a:r>
              <a:rPr lang="en-GB" sz="2400" dirty="0"/>
              <a:t>Need to allow for culture shift. </a:t>
            </a:r>
          </a:p>
          <a:p>
            <a:endParaRPr lang="en-GB" sz="2400" dirty="0"/>
          </a:p>
          <a:p>
            <a:r>
              <a:rPr lang="en-GB" sz="2400" dirty="0"/>
              <a:t>Bias within respondent samples?</a:t>
            </a:r>
          </a:p>
          <a:p>
            <a:endParaRPr lang="en-GB" sz="2400" dirty="0"/>
          </a:p>
          <a:p>
            <a:r>
              <a:rPr lang="en-GB" sz="2400" dirty="0"/>
              <a:t>Multi-cultural societies changing the focus?</a:t>
            </a:r>
          </a:p>
          <a:p>
            <a:endParaRPr lang="en-GB" sz="2400" dirty="0"/>
          </a:p>
          <a:p>
            <a:r>
              <a:rPr lang="en-GB" sz="2400" dirty="0"/>
              <a:t>Selective ‘etic’ criteria, </a:t>
            </a:r>
            <a:r>
              <a:rPr lang="en-GB" sz="2400" dirty="0" err="1"/>
              <a:t>eg</a:t>
            </a:r>
            <a:r>
              <a:rPr lang="en-GB" sz="2400" dirty="0"/>
              <a:t> </a:t>
            </a:r>
            <a:r>
              <a:rPr lang="en-GB" sz="2400" i="1" dirty="0" err="1"/>
              <a:t>guanxi</a:t>
            </a:r>
            <a:r>
              <a:rPr lang="en-GB" sz="2400" dirty="0"/>
              <a:t>, not one of the ten Chinese values in Hofstede and Bond’s classification.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i="1" dirty="0" err="1"/>
              <a:t>Guanxi</a:t>
            </a:r>
            <a:r>
              <a:rPr lang="en-GB" sz="4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400" dirty="0"/>
              <a:t>Can this be better viewed as a specific element within a unique culture? See Chen (2004 and 2013).</a:t>
            </a:r>
          </a:p>
          <a:p>
            <a:endParaRPr lang="en-GB" altLang="en-US" sz="2400" dirty="0"/>
          </a:p>
          <a:p>
            <a:r>
              <a:rPr lang="en-GB" altLang="en-US" sz="2400" i="1" dirty="0" err="1"/>
              <a:t>Guanxi</a:t>
            </a:r>
            <a:r>
              <a:rPr lang="en-GB" altLang="en-US" sz="2400" dirty="0"/>
              <a:t> is so bound up with Confucianism that it may be inappropriate to locate it within a comparative model emanating from Europe.</a:t>
            </a:r>
          </a:p>
          <a:p>
            <a:endParaRPr lang="en-GB" altLang="en-US" sz="2400" dirty="0"/>
          </a:p>
          <a:p>
            <a:r>
              <a:rPr lang="en-GB" altLang="en-US" sz="2400" dirty="0"/>
              <a:t>Fang’s (2012) work questions how appropriate a comparative approach to culture is by examining the </a:t>
            </a:r>
            <a:r>
              <a:rPr lang="en-GB" altLang="en-US" sz="2400" i="1" dirty="0"/>
              <a:t>yin-yang</a:t>
            </a:r>
            <a:r>
              <a:rPr lang="en-GB" altLang="en-US" sz="2400" dirty="0"/>
              <a:t> concept.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dirty="0"/>
              <a:t>And Most </a:t>
            </a:r>
            <a:r>
              <a:rPr lang="fr-FR" sz="4000" dirty="0" err="1"/>
              <a:t>Damagingly</a:t>
            </a:r>
            <a:r>
              <a:rPr lang="fr-FR" sz="4000" dirty="0"/>
              <a:t> … </a:t>
            </a:r>
            <a:endParaRPr lang="en-GB" sz="4000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Are the etic models themselves ethnocentric?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i="1" dirty="0"/>
              <a:t>Yin-yang</a:t>
            </a:r>
            <a:r>
              <a:rPr lang="en-GB" sz="2400" dirty="0"/>
              <a:t> implies holistic harmony – we are </a:t>
            </a:r>
            <a:r>
              <a:rPr lang="en-GB" sz="2400" i="1" dirty="0"/>
              <a:t>both/and</a:t>
            </a:r>
            <a:r>
              <a:rPr lang="en-GB" sz="2400" dirty="0"/>
              <a:t> rather than </a:t>
            </a:r>
            <a:r>
              <a:rPr lang="en-GB" sz="2400" i="1" dirty="0"/>
              <a:t>either/or</a:t>
            </a:r>
            <a:r>
              <a:rPr lang="en-GB" sz="2400" dirty="0"/>
              <a:t>! (Fang 2012)</a:t>
            </a: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/>
              <a:t>An Alternative</a:t>
            </a:r>
            <a:endParaRPr lang="en-GB" sz="4000" b="1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en-GB" altLang="en-US" sz="2400" dirty="0"/>
              <a:t>Emic approach seeks in-depth understanding of individual societies on their own terms.</a:t>
            </a:r>
          </a:p>
          <a:p>
            <a:pPr>
              <a:buFontTx/>
              <a:buChar char="•"/>
            </a:pPr>
            <a:endParaRPr lang="en-GB" altLang="en-US" sz="2400" dirty="0"/>
          </a:p>
          <a:p>
            <a:pPr>
              <a:buFontTx/>
              <a:buChar char="•"/>
            </a:pPr>
            <a:r>
              <a:rPr lang="en-GB" altLang="en-US" sz="2400" dirty="0"/>
              <a:t>For example, Fan (2000): 71 Chinese values. In-depth study rather than categorisation.</a:t>
            </a: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71, Not 40</a:t>
            </a:r>
            <a:endParaRPr lang="en-GB" sz="4000" b="1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 err="1">
                <a:latin typeface="+mj-lt"/>
              </a:rPr>
              <a:t>Ie</a:t>
            </a:r>
            <a:r>
              <a:rPr lang="en-GB" altLang="en-US" sz="2400" dirty="0">
                <a:latin typeface="+mj-lt"/>
              </a:rPr>
              <a:t> not all characteristics can be bound up within comparative models such as Hofstede’s. 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So: </a:t>
            </a:r>
          </a:p>
          <a:p>
            <a:r>
              <a:rPr lang="en-GB" altLang="en-US" sz="2400" dirty="0">
                <a:latin typeface="+mj-lt"/>
              </a:rPr>
              <a:t>Veneration/respect for the old</a:t>
            </a:r>
          </a:p>
          <a:p>
            <a:r>
              <a:rPr lang="en-GB" altLang="en-US" sz="2400" dirty="0">
                <a:latin typeface="+mj-lt"/>
              </a:rPr>
              <a:t>wisdom/resourcefulness</a:t>
            </a:r>
          </a:p>
          <a:p>
            <a:r>
              <a:rPr lang="en-GB" altLang="en-US" sz="2400" i="1" dirty="0" err="1">
                <a:latin typeface="+mj-lt"/>
              </a:rPr>
              <a:t>guanxi</a:t>
            </a: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may best be understood via uniqueness</a:t>
            </a:r>
            <a:r>
              <a:rPr lang="en-GB" sz="2400" dirty="0"/>
              <a:t> – </a:t>
            </a:r>
            <a:r>
              <a:rPr lang="en-GB" altLang="en-US" sz="2400" dirty="0">
                <a:latin typeface="+mj-lt"/>
              </a:rPr>
              <a:t>and a return to anthropological study.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/>
              <a:t>A Time for New Research Methods</a:t>
            </a:r>
            <a:endParaRPr lang="en-GB" sz="4000" b="1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D’Iribarne’s</a:t>
            </a:r>
            <a:r>
              <a:rPr lang="en-GB" sz="2400" dirty="0"/>
              <a:t> alternative conclusions on experienced power distance in France may derive from different methods of study.</a:t>
            </a:r>
          </a:p>
          <a:p>
            <a:endParaRPr lang="en-GB" sz="2400" dirty="0"/>
          </a:p>
          <a:p>
            <a:r>
              <a:rPr lang="en-GB" sz="2400" dirty="0"/>
              <a:t>Senior managers’ views may be distinct from non-executive workers, so look at the latter group too! (Thompson and </a:t>
            </a:r>
            <a:r>
              <a:rPr lang="en-GB" sz="2400" dirty="0" err="1"/>
              <a:t>Phua</a:t>
            </a:r>
            <a:r>
              <a:rPr lang="en-GB" sz="2400" dirty="0"/>
              <a:t> 2005)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Cultural Standards and Fluid Patterns of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Fink </a:t>
            </a:r>
            <a:r>
              <a:rPr lang="en-GB" sz="2400" i="1" dirty="0"/>
              <a:t>et al </a:t>
            </a:r>
            <a:r>
              <a:rPr lang="en-GB" sz="2400" dirty="0"/>
              <a:t>(2005) examine actual behaviour in new cultural setting in terms of cultural standards and parameters.</a:t>
            </a:r>
          </a:p>
          <a:p>
            <a:endParaRPr lang="en-GB" sz="2400" dirty="0"/>
          </a:p>
          <a:p>
            <a:r>
              <a:rPr lang="en-GB" sz="2400" dirty="0"/>
              <a:t>Holden (2002) argued for a focus on changing patterns of meaning and managing many cultures within organisations via continuous learning. </a:t>
            </a:r>
          </a:p>
          <a:p>
            <a:endParaRPr lang="en-GB" sz="2400" dirty="0"/>
          </a:p>
          <a:p>
            <a:r>
              <a:rPr lang="en-GB" sz="2400" dirty="0"/>
              <a:t>Language (‘</a:t>
            </a:r>
            <a:r>
              <a:rPr lang="en-GB" sz="2400" dirty="0" err="1"/>
              <a:t>russgligskii</a:t>
            </a:r>
            <a:r>
              <a:rPr lang="en-GB" sz="2400" dirty="0"/>
              <a:t>’)?</a:t>
            </a:r>
          </a:p>
          <a:p>
            <a:endParaRPr lang="en-GB" sz="2400" dirty="0"/>
          </a:p>
          <a:p>
            <a:r>
              <a:rPr lang="en-GB" sz="2400" dirty="0"/>
              <a:t>Social identity – continuous change and multiple identities.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>
                <a:latin typeface="+mn-lt"/>
              </a:rPr>
              <a:t>Stress and Coping</a:t>
            </a:r>
            <a:endParaRPr lang="en-GB" sz="40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/>
              <a:t>Triandis</a:t>
            </a:r>
            <a:r>
              <a:rPr lang="en-GB" altLang="en-US" sz="2400" dirty="0"/>
              <a:t> links the nature of ‘self’ to cultural upbringing; see p 99.</a:t>
            </a:r>
          </a:p>
          <a:p>
            <a:endParaRPr lang="en-GB" altLang="en-US" sz="2400" dirty="0"/>
          </a:p>
          <a:p>
            <a:r>
              <a:rPr lang="en-GB" altLang="en-US" sz="2400" dirty="0"/>
              <a:t>Tweed </a:t>
            </a:r>
            <a:r>
              <a:rPr lang="en-GB" altLang="en-US" sz="2400" i="1" dirty="0"/>
              <a:t>et al </a:t>
            </a:r>
            <a:r>
              <a:rPr lang="en-GB" altLang="en-US" sz="2400" dirty="0"/>
              <a:t>note how people from different cultures cope with stressful events.</a:t>
            </a:r>
          </a:p>
          <a:p>
            <a:endParaRPr lang="en-GB" altLang="en-US" sz="2400" dirty="0"/>
          </a:p>
          <a:p>
            <a:pPr marL="0" indent="0">
              <a:buFontTx/>
              <a:buNone/>
            </a:pPr>
            <a:r>
              <a:rPr lang="en-GB" altLang="en-US" sz="2400" dirty="0"/>
              <a:t>Both contributions open up comparison between cultures once more.</a:t>
            </a:r>
          </a:p>
        </p:txBody>
      </p:sp>
    </p:spTree>
    <p:extLst>
      <p:ext uri="{BB962C8B-B14F-4D97-AF65-F5344CB8AC3E}">
        <p14:creationId xmlns:p14="http://schemas.microsoft.com/office/powerpoint/2010/main" val="2611379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New Models are Emerging and One Might Expect no Less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Fang (2003) notes that culture is full of life, energy and paradox. Theories should capture this essential dynamism.</a:t>
            </a:r>
          </a:p>
          <a:p>
            <a:endParaRPr lang="en-GB" altLang="en-US" sz="2400" dirty="0"/>
          </a:p>
          <a:p>
            <a:r>
              <a:rPr lang="en-GB" altLang="en-US" sz="2400" dirty="0"/>
              <a:t>So … is it time to move on? </a:t>
            </a:r>
          </a:p>
          <a:p>
            <a:endParaRPr lang="en-GB" altLang="en-US" sz="2400" dirty="0"/>
          </a:p>
          <a:p>
            <a:r>
              <a:rPr lang="en-GB" altLang="en-US" sz="2400" dirty="0"/>
              <a:t>Patel (2014) contrasts tradition a stable views of culture with more recent dynamic models of culture.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6077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 New Stage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Has globalisation resulted in a shift of cross-cultural awareness (and management) to the domestic arena in the form of diversity management?</a:t>
            </a:r>
          </a:p>
          <a:p>
            <a:endParaRPr lang="en-GB" altLang="en-US" sz="2400" dirty="0"/>
          </a:p>
          <a:p>
            <a:r>
              <a:rPr lang="en-GB" altLang="en-US" sz="2400" dirty="0"/>
              <a:t>Globalisation and convergence</a:t>
            </a:r>
            <a:r>
              <a:rPr lang="en-GB" sz="2400" dirty="0"/>
              <a:t> – </a:t>
            </a:r>
            <a:r>
              <a:rPr lang="en-GB" altLang="en-US" sz="2400" dirty="0"/>
              <a:t>is it a reality? </a:t>
            </a:r>
          </a:p>
        </p:txBody>
      </p:sp>
    </p:spTree>
    <p:extLst>
      <p:ext uri="{BB962C8B-B14F-4D97-AF65-F5344CB8AC3E}">
        <p14:creationId xmlns:p14="http://schemas.microsoft.com/office/powerpoint/2010/main" val="1723465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 Multi-Level Perspective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Let’s look both at the lives of global expatriate managers </a:t>
            </a:r>
            <a:r>
              <a:rPr lang="en-GB" altLang="en-US" sz="2400" i="1" dirty="0"/>
              <a:t>and</a:t>
            </a:r>
            <a:r>
              <a:rPr lang="en-GB" altLang="en-US" sz="2400" dirty="0"/>
              <a:t> all members of diverse multicultural work organisations.</a:t>
            </a:r>
          </a:p>
          <a:p>
            <a:pPr marL="0" indent="0">
              <a:buNone/>
            </a:pPr>
            <a:br>
              <a:rPr lang="en-GB" altLang="en-US" sz="2400" dirty="0"/>
            </a:br>
            <a:r>
              <a:rPr lang="en-GB" alt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14084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The ‘Etic’ Approach to Studying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bedrock of cultural theory.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‘Since the later 1980s the idea of dimensions of national cultures has become what Kuhn called “normal science”.’</a:t>
            </a:r>
            <a:br>
              <a:rPr lang="en-GB" sz="2400" dirty="0"/>
            </a:br>
            <a:r>
              <a:rPr lang="en-GB" sz="2400" dirty="0"/>
              <a:t>(Hofstede 2002)</a:t>
            </a:r>
          </a:p>
          <a:p>
            <a:endParaRPr lang="en-GB" dirty="0">
              <a:solidFill>
                <a:srgbClr val="003366"/>
              </a:solidFill>
            </a:endParaRP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‘Etic’ Approach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Culture linked to people’s values</a:t>
            </a:r>
          </a:p>
          <a:p>
            <a:r>
              <a:rPr lang="en-GB" altLang="en-US" sz="2400" dirty="0"/>
              <a:t>Categorisation along bi-polar dimensions</a:t>
            </a:r>
          </a:p>
          <a:p>
            <a:r>
              <a:rPr lang="en-GB" altLang="en-US" sz="2400" dirty="0"/>
              <a:t>Matched samples or experimental conditions</a:t>
            </a:r>
          </a:p>
          <a:p>
            <a:r>
              <a:rPr lang="en-GB" altLang="en-US" sz="2400" dirty="0"/>
              <a:t>External measurable features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Roots of the ‘Etic’ Approach</a:t>
            </a:r>
            <a:endParaRPr lang="en-GB" sz="4000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br>
              <a:rPr lang="en-GB" altLang="en-US" b="1" dirty="0">
                <a:latin typeface="Comic Sans MS" panose="030F0702030302020204" pitchFamily="66" charset="0"/>
              </a:rPr>
            </a:br>
            <a:r>
              <a:rPr lang="en-GB" altLang="en-US" sz="2600" dirty="0" err="1"/>
              <a:t>Kluckhohn</a:t>
            </a:r>
            <a:r>
              <a:rPr lang="en-GB" altLang="en-US" sz="2600" dirty="0"/>
              <a:t> and </a:t>
            </a:r>
            <a:r>
              <a:rPr lang="en-GB" altLang="en-US" sz="2600" dirty="0" err="1"/>
              <a:t>Strodtbeck</a:t>
            </a:r>
            <a:r>
              <a:rPr lang="en-GB" altLang="en-US" sz="2600" dirty="0"/>
              <a:t> (1961)</a:t>
            </a:r>
          </a:p>
          <a:p>
            <a:pPr marL="0" indent="0">
              <a:buNone/>
            </a:pPr>
            <a:endParaRPr lang="en-GB" altLang="en-US" sz="2600" dirty="0"/>
          </a:p>
          <a:p>
            <a:pPr marL="0" indent="0">
              <a:buNone/>
            </a:pPr>
            <a:r>
              <a:rPr lang="en-GB" altLang="en-US" sz="2600" dirty="0"/>
              <a:t>Six basic ‘problem areas’:</a:t>
            </a:r>
          </a:p>
          <a:p>
            <a:r>
              <a:rPr lang="en-GB" altLang="en-US" sz="2600" dirty="0"/>
              <a:t>nature</a:t>
            </a:r>
          </a:p>
          <a:p>
            <a:r>
              <a:rPr lang="en-GB" altLang="en-US" sz="2600" dirty="0"/>
              <a:t>relationships</a:t>
            </a:r>
          </a:p>
          <a:p>
            <a:r>
              <a:rPr lang="en-GB" altLang="en-US" sz="2600" dirty="0"/>
              <a:t>activity</a:t>
            </a:r>
          </a:p>
          <a:p>
            <a:r>
              <a:rPr lang="en-GB" altLang="en-US" sz="2600" dirty="0"/>
              <a:t>human nature</a:t>
            </a:r>
          </a:p>
          <a:p>
            <a:r>
              <a:rPr lang="en-GB" altLang="en-US" sz="2600" dirty="0"/>
              <a:t>time</a:t>
            </a:r>
          </a:p>
          <a:p>
            <a:r>
              <a:rPr lang="en-GB" altLang="en-US" sz="2600" dirty="0"/>
              <a:t>space.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Geert Hofstede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The major writer on cross-cultural analysis – comprehensive, easy to use and standing the test of time?</a:t>
            </a:r>
          </a:p>
          <a:p>
            <a:r>
              <a:rPr lang="en-GB" sz="2400" dirty="0"/>
              <a:t>Initial IBM Survey (1968–1973) plus much subsequent corroboration</a:t>
            </a:r>
          </a:p>
          <a:p>
            <a:r>
              <a:rPr lang="en-GB" sz="2400" dirty="0"/>
              <a:t>Collective programming (portable individual mental programmes)</a:t>
            </a:r>
          </a:p>
          <a:p>
            <a:r>
              <a:rPr lang="en-GB" sz="2400" dirty="0"/>
              <a:t>4 plus 1 dimensions* – setting a framework for identifying differences between societies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* Now 6 or 7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Hofstede’s Three Levels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Individual – we are all truly unique</a:t>
            </a:r>
          </a:p>
          <a:p>
            <a:endParaRPr lang="en-GB" altLang="en-US" sz="2400" dirty="0"/>
          </a:p>
          <a:p>
            <a:r>
              <a:rPr lang="en-GB" altLang="en-US" sz="2400" dirty="0"/>
              <a:t>Middle collective (the existence of the American people)</a:t>
            </a:r>
          </a:p>
          <a:p>
            <a:endParaRPr lang="en-GB" altLang="en-US" sz="2400" dirty="0"/>
          </a:p>
          <a:p>
            <a:r>
              <a:rPr lang="en-GB" altLang="en-US" sz="2400" dirty="0"/>
              <a:t>Universal,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joy, fear or aggression, such as landing a spacecraft on a comet in 2014. We can all admire such a human achievement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Dated or Enduring?</a:t>
            </a:r>
            <a:endParaRPr lang="en-GB" sz="4000" b="1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Bulk of data from 1967</a:t>
            </a:r>
            <a:r>
              <a:rPr lang="en-GB" altLang="en-US" sz="2400" dirty="0"/>
              <a:t>–</a:t>
            </a:r>
            <a:r>
              <a:rPr lang="en-GB" altLang="en-US" sz="2400" dirty="0">
                <a:latin typeface="+mj-lt"/>
              </a:rPr>
              <a:t>1973 (with later corroboration).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Hofstede (2001) noted limited convergence of cultural values </a:t>
            </a:r>
            <a:r>
              <a:rPr lang="en-GB" altLang="en-US" sz="2400" dirty="0"/>
              <a:t>– </a:t>
            </a:r>
            <a:r>
              <a:rPr lang="en-GB" altLang="en-US" sz="2400" dirty="0">
                <a:latin typeface="+mj-lt"/>
              </a:rPr>
              <a:t>although richer countries = more individualistic. 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And (2001), p455: ‘for the next hundred years, countries will remain culturally very diverse’.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Basic change (for Hofstede) over 50</a:t>
            </a:r>
            <a:r>
              <a:rPr lang="en-GB" altLang="en-US" sz="2400" dirty="0"/>
              <a:t>–</a:t>
            </a:r>
            <a:r>
              <a:rPr lang="en-GB" altLang="en-US" sz="2400" dirty="0">
                <a:latin typeface="+mj-lt"/>
              </a:rPr>
              <a:t>100 years or due to extremely dramatic outside events.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/>
              <a:t>Hofstede’s Work Endures</a:t>
            </a:r>
            <a:endParaRPr lang="en-GB" sz="4000" b="1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See the summary of his own work in 2011 to put the contribution into context.</a:t>
            </a:r>
          </a:p>
          <a:p>
            <a:endParaRPr lang="en-GB" sz="2400" dirty="0"/>
          </a:p>
          <a:p>
            <a:r>
              <a:rPr lang="en-GB" sz="2400" dirty="0" err="1"/>
              <a:t>Minkov’s</a:t>
            </a:r>
            <a:r>
              <a:rPr lang="en-GB" sz="2400" dirty="0"/>
              <a:t> work in 2007 has led to a sixth dimension: indulgence v restraint.</a:t>
            </a:r>
          </a:p>
          <a:p>
            <a:endParaRPr lang="en-GB" sz="2400" dirty="0"/>
          </a:p>
          <a:p>
            <a:r>
              <a:rPr lang="en-GB" sz="2400" dirty="0"/>
              <a:t>Hofstede’s work has also been replicated in hitherto unstudied countries; see </a:t>
            </a:r>
            <a:r>
              <a:rPr lang="en-GB" sz="2400" i="1" dirty="0"/>
              <a:t>International Journal of Cross-Cultural Management</a:t>
            </a:r>
            <a:r>
              <a:rPr lang="en-GB" sz="2400" dirty="0"/>
              <a:t> for sources.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Criticisms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(See pp 50</a:t>
            </a:r>
            <a:r>
              <a:rPr lang="en-GB" altLang="en-US" sz="2400" dirty="0"/>
              <a:t>–</a:t>
            </a:r>
            <a:r>
              <a:rPr lang="en-GB" sz="2400" dirty="0"/>
              <a:t>52) (French, 2015)</a:t>
            </a:r>
          </a:p>
          <a:p>
            <a:endParaRPr lang="en-GB" sz="2400" dirty="0"/>
          </a:p>
          <a:p>
            <a:r>
              <a:rPr lang="en-GB" sz="2400" dirty="0"/>
              <a:t>Was the original research sample nationally representative?</a:t>
            </a:r>
          </a:p>
          <a:p>
            <a:endParaRPr lang="en-GB" sz="2400" dirty="0"/>
          </a:p>
          <a:p>
            <a:r>
              <a:rPr lang="en-GB" sz="2400" dirty="0"/>
              <a:t>Are cultural factors dominant in influencing peoples’ mental programming?</a:t>
            </a:r>
          </a:p>
          <a:p>
            <a:endParaRPr lang="en-GB" sz="2400" dirty="0"/>
          </a:p>
          <a:p>
            <a:r>
              <a:rPr lang="en-GB" sz="2400" dirty="0"/>
              <a:t>Are average ‘scores’ of culture useful?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Trompenaars</a:t>
            </a:r>
            <a:r>
              <a:rPr lang="en-GB" sz="4000" dirty="0"/>
              <a:t> and Hall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/>
              <a:t>Trompenaars</a:t>
            </a:r>
            <a:r>
              <a:rPr lang="en-GB" sz="2400" dirty="0"/>
              <a:t>’ seven dimensions </a:t>
            </a:r>
            <a:r>
              <a:rPr lang="en-GB" altLang="en-US" sz="2400" dirty="0"/>
              <a:t>– </a:t>
            </a:r>
            <a:r>
              <a:rPr lang="en-GB" sz="2400" dirty="0"/>
              <a:t>based on solutions to ‘extreme scenarios’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Hall </a:t>
            </a:r>
            <a:r>
              <a:rPr lang="en-GB" altLang="en-US" sz="2400" dirty="0"/>
              <a:t>– </a:t>
            </a:r>
            <a:r>
              <a:rPr lang="en-GB" sz="2400" dirty="0"/>
              <a:t>‘High’ and ‘low’ context societies, based on communication patterns</a:t>
            </a:r>
          </a:p>
        </p:txBody>
      </p:sp>
    </p:spTree>
    <p:extLst>
      <p:ext uri="{BB962C8B-B14F-4D97-AF65-F5344CB8AC3E}">
        <p14:creationId xmlns:p14="http://schemas.microsoft.com/office/powerpoint/2010/main" val="1208402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sz="4000" dirty="0"/>
              <a:t>Fons Trompenaars’ 7-D Model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400" dirty="0"/>
              <a:t>Practical steps and specific solutions to dilemmas:</a:t>
            </a:r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universalism v particularism</a:t>
            </a:r>
          </a:p>
          <a:p>
            <a:r>
              <a:rPr lang="en-GB" altLang="en-US" sz="2400" dirty="0"/>
              <a:t>neutral v affective</a:t>
            </a:r>
          </a:p>
          <a:p>
            <a:r>
              <a:rPr lang="en-GB" altLang="en-US" sz="2400" dirty="0"/>
              <a:t>individualism v communitarianism</a:t>
            </a:r>
          </a:p>
          <a:p>
            <a:r>
              <a:rPr lang="en-GB" altLang="en-US" sz="2400" dirty="0"/>
              <a:t>specific v diffuse</a:t>
            </a:r>
          </a:p>
          <a:p>
            <a:r>
              <a:rPr lang="en-GB" altLang="en-US" sz="2400" dirty="0"/>
              <a:t>achievement v ascription</a:t>
            </a:r>
          </a:p>
          <a:p>
            <a:r>
              <a:rPr lang="en-GB" altLang="en-US" sz="2400" dirty="0"/>
              <a:t>inner- v outer-directed</a:t>
            </a:r>
          </a:p>
          <a:p>
            <a:r>
              <a:rPr lang="en-GB" altLang="en-US" sz="2400" dirty="0"/>
              <a:t>sequential v synchronic.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599881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Another Example: Hall’s </a:t>
            </a:r>
            <a:br>
              <a:rPr lang="en-GB" sz="4000" dirty="0"/>
            </a:br>
            <a:r>
              <a:rPr lang="en-GB" sz="4000" dirty="0"/>
              <a:t>High-Context Societies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little ‘coded’ information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indirect communication styles,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NVC</a:t>
            </a:r>
          </a:p>
          <a:p>
            <a:endParaRPr lang="en-GB" altLang="en-US" sz="2400" dirty="0"/>
          </a:p>
          <a:p>
            <a:r>
              <a:rPr lang="en-GB" altLang="en-US" sz="2400" dirty="0"/>
              <a:t>past relatively important</a:t>
            </a:r>
          </a:p>
          <a:p>
            <a:endParaRPr lang="en-GB" altLang="en-US" sz="2400" dirty="0"/>
          </a:p>
          <a:p>
            <a:r>
              <a:rPr lang="en-GB" altLang="en-US" sz="2400" dirty="0"/>
              <a:t>shared group understandings</a:t>
            </a:r>
          </a:p>
          <a:p>
            <a:endParaRPr lang="en-GB" altLang="en-US" sz="2400" dirty="0"/>
          </a:p>
          <a:p>
            <a:r>
              <a:rPr lang="en-GB" altLang="en-US" sz="2400" dirty="0"/>
              <a:t>‘diffuse’ culture,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</a:t>
            </a:r>
            <a:r>
              <a:rPr lang="en-GB" altLang="en-US" sz="2400" i="1" dirty="0" err="1"/>
              <a:t>guanxi</a:t>
            </a:r>
            <a:r>
              <a:rPr lang="en-GB" altLang="en-US" sz="2400" dirty="0"/>
              <a:t>?</a:t>
            </a:r>
          </a:p>
          <a:p>
            <a:endParaRPr lang="en-GB" altLang="en-US" sz="2400" dirty="0"/>
          </a:p>
          <a:p>
            <a:r>
              <a:rPr lang="en-GB" altLang="en-US" sz="2400" dirty="0"/>
              <a:t>business transactions take more time.</a:t>
            </a:r>
          </a:p>
        </p:txBody>
      </p:sp>
    </p:spTree>
    <p:extLst>
      <p:ext uri="{BB962C8B-B14F-4D97-AF65-F5344CB8AC3E}">
        <p14:creationId xmlns:p14="http://schemas.microsoft.com/office/powerpoint/2010/main" val="1012626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/>
              <a:t>– </a:t>
            </a:r>
            <a:r>
              <a:rPr lang="en-GB" sz="4000" dirty="0"/>
              <a:t>While Acknowledging Variations within Societies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In a family, a look can ‘speak volumes’.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 a courtroom, ‘stick to the point’.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We all operate in more of a high-context fashion in intimate groups. </a:t>
            </a:r>
          </a:p>
        </p:txBody>
      </p:sp>
    </p:spTree>
    <p:extLst>
      <p:ext uri="{BB962C8B-B14F-4D97-AF65-F5344CB8AC3E}">
        <p14:creationId xmlns:p14="http://schemas.microsoft.com/office/powerpoint/2010/main" val="4817094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Do the ‘Etic’ Approaches </a:t>
            </a:r>
            <a:br>
              <a:rPr lang="en-GB" sz="4000" dirty="0"/>
            </a:br>
            <a:r>
              <a:rPr lang="en-GB" sz="4000" dirty="0"/>
              <a:t>Coalesce? (1)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Hofstede’s high collectivism</a:t>
            </a:r>
          </a:p>
          <a:p>
            <a:endParaRPr lang="en-GB" altLang="en-US" sz="2400" dirty="0"/>
          </a:p>
          <a:p>
            <a:r>
              <a:rPr lang="en-GB" altLang="en-US" sz="2400" dirty="0" err="1"/>
              <a:t>Trompenaars</a:t>
            </a:r>
            <a:r>
              <a:rPr lang="en-GB" altLang="en-US" sz="2400" dirty="0"/>
              <a:t>’ ‘diffuse’ societies</a:t>
            </a:r>
          </a:p>
          <a:p>
            <a:endParaRPr lang="en-GB" altLang="en-US" sz="2400" dirty="0"/>
          </a:p>
          <a:p>
            <a:r>
              <a:rPr lang="en-GB" altLang="en-US" sz="2400" dirty="0"/>
              <a:t>Hall’s key importance of relationships in high-context countries</a:t>
            </a:r>
          </a:p>
          <a:p>
            <a:pPr marL="0" indent="0">
              <a:buNone/>
            </a:pPr>
            <a:br>
              <a:rPr lang="en-GB" altLang="en-US" sz="2400" dirty="0"/>
            </a:br>
            <a:r>
              <a:rPr lang="en-GB" alt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88651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the ‘Etic’ Approaches </a:t>
            </a:r>
            <a:br>
              <a:rPr lang="en-GB" dirty="0"/>
            </a:br>
            <a:r>
              <a:rPr lang="en-GB" dirty="0"/>
              <a:t>Coalesce? (2)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Japan Airlines suicides following the 1985 air disaster could be explained by aspects of all three of these dimensions</a:t>
            </a:r>
            <a:r>
              <a:rPr lang="en-GB" altLang="en-US" sz="2400" b="1" dirty="0"/>
              <a:t> </a:t>
            </a:r>
            <a:r>
              <a:rPr lang="en-GB" altLang="en-US" sz="2400" dirty="0"/>
              <a:t>–</a:t>
            </a:r>
            <a:r>
              <a:rPr lang="en-GB" altLang="en-US" sz="2400" b="1" dirty="0"/>
              <a:t> </a:t>
            </a:r>
            <a:r>
              <a:rPr lang="en-GB" altLang="en-US" sz="2400" dirty="0"/>
              <a:t>which crystallise  in the concept of  ‘face’  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64564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Beyond Criticism?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Alternative ‘emic’ approach – see Chapter 4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How do ‘etic’ approaches help us manage multi-cultural groups when they ‘clash and fuse’ in everyday life?  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Convergence and globalisation – see Chapters 4, 10 and 11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(French, 2015)</a:t>
            </a:r>
          </a:p>
          <a:p>
            <a:pPr marL="0" indent="0">
              <a:buNone/>
            </a:pPr>
            <a:r>
              <a:rPr lang="en-GB" alt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89096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1FEE8F3-CFDC-5BC4-BD88-A7337A3E5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09538"/>
            <a:ext cx="7772400" cy="819150"/>
          </a:xfrm>
        </p:spPr>
        <p:txBody>
          <a:bodyPr/>
          <a:lstStyle/>
          <a:p>
            <a:pPr eaLnBrk="1" hangingPunct="1"/>
            <a:r>
              <a:rPr lang="en-GB" altLang="en-US" sz="4000">
                <a:cs typeface="Arial" panose="020B0604020202020204" pitchFamily="34" charset="0"/>
              </a:rPr>
              <a:t>Activity:</a:t>
            </a: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/>
          </a:p>
        </p:txBody>
      </p:sp>
      <p:sp>
        <p:nvSpPr>
          <p:cNvPr id="10244" name="Text Box 1">
            <a:extLst>
              <a:ext uri="{FF2B5EF4-FFF2-40B4-BE49-F238E27FC236}">
                <a16:creationId xmlns:a16="http://schemas.microsoft.com/office/drawing/2014/main" id="{D376551E-C67C-9F72-2F92-D2255246AB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" y="804862"/>
            <a:ext cx="9105900" cy="524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58775" indent="-358775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Aft>
                <a:spcPts val="1000"/>
              </a:spcAft>
            </a:pPr>
            <a:r>
              <a:rPr lang="en-GB" altLang="en-US" sz="2400" dirty="0">
                <a:latin typeface="Calibri" panose="020F0502020204030204" pitchFamily="34" charset="0"/>
              </a:rPr>
              <a:t>Consider an organisation you are familiar with.</a:t>
            </a:r>
          </a:p>
          <a:p>
            <a:pPr eaLnBrk="1" hangingPunct="1">
              <a:spcAft>
                <a:spcPts val="1000"/>
              </a:spcAft>
            </a:pPr>
            <a:endParaRPr lang="en-GB" altLang="en-US" sz="1200" dirty="0">
              <a:latin typeface="Calibri" panose="020F0502020204030204" pitchFamily="34" charset="0"/>
            </a:endParaRPr>
          </a:p>
          <a:p>
            <a:pPr lvl="1" eaLnBrk="1" hangingPunct="1">
              <a:buFont typeface="Verdana" panose="020B0604030504040204" pitchFamily="34" charset="0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•   Describe how the decision-making process operates in your chosen organisation.</a:t>
            </a:r>
          </a:p>
          <a:p>
            <a:pPr lvl="1" eaLnBrk="1" hangingPunct="1">
              <a:buFont typeface="Verdana" panose="020B0604030504040204" pitchFamily="34" charset="0"/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lvl="1" eaLnBrk="1" hangingPunct="1">
              <a:buFont typeface="Verdana" panose="020B0604030504040204" pitchFamily="34" charset="0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•   Describe the extent to which employees are able to influence the decision-making in your chosen organisation.</a:t>
            </a:r>
          </a:p>
          <a:p>
            <a:pPr lvl="1" eaLnBrk="1" hangingPunct="1">
              <a:buFont typeface="Verdana" panose="020B0604030504040204" pitchFamily="34" charset="0"/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lvl="1" eaLnBrk="1" hangingPunct="1">
              <a:buFont typeface="Verdana" panose="020B0604030504040204" pitchFamily="34" charset="0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•   Briefly, comment on how the employees feel about the level of their involvement.</a:t>
            </a:r>
          </a:p>
          <a:p>
            <a:pPr lvl="1" eaLnBrk="1" hangingPunct="1">
              <a:buFont typeface="Verdana" panose="020B0604030504040204" pitchFamily="34" charset="0"/>
              <a:buChar char="•"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lvl="1" eaLnBrk="1" hangingPunct="1">
              <a:buFont typeface="Verdana" panose="020B0604030504040204" pitchFamily="34" charset="0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•   What lessons could be learned by </a:t>
            </a:r>
            <a:r>
              <a:rPr lang="en-GB" altLang="en-US" sz="2400" i="1" dirty="0">
                <a:latin typeface="Calibri" panose="020F0502020204030204" pitchFamily="34" charset="0"/>
              </a:rPr>
              <a:t>both</a:t>
            </a:r>
            <a:r>
              <a:rPr lang="en-GB" altLang="en-US" sz="2400" dirty="0">
                <a:latin typeface="Calibri" panose="020F0502020204030204" pitchFamily="34" charset="0"/>
              </a:rPr>
              <a:t> the management and the non-management employees?</a:t>
            </a:r>
            <a:endParaRPr lang="en-US" altLang="en-US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908EA-958C-122A-11D3-23661CEF5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8942"/>
            <a:ext cx="8229600" cy="46179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DEAEC-082E-88F8-892C-14AC66985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414"/>
            <a:ext cx="9144000" cy="4616491"/>
          </a:xfrm>
        </p:spPr>
        <p:txBody>
          <a:bodyPr>
            <a:normAutofit/>
          </a:bodyPr>
          <a:lstStyle/>
          <a:p>
            <a:endParaRPr lang="en-GB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4579C66-0DF3-B65F-2083-617E56C543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1BE28A-D6B0-F06D-B7F9-D4F673677A2E}"/>
              </a:ext>
            </a:extLst>
          </p:cNvPr>
          <p:cNvSpPr txBox="1"/>
          <p:nvPr/>
        </p:nvSpPr>
        <p:spPr>
          <a:xfrm>
            <a:off x="803936" y="1577187"/>
            <a:ext cx="75790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French, R. (2015) </a:t>
            </a:r>
            <a:r>
              <a:rPr lang="en-GB" i="1" dirty="0"/>
              <a:t>Cross-Cultural Management in work organisations. </a:t>
            </a:r>
            <a:r>
              <a:rPr lang="en-GB" dirty="0"/>
              <a:t>Edition 3. London: Kogan Page </a:t>
            </a:r>
          </a:p>
          <a:p>
            <a:r>
              <a:rPr lang="en-GB" dirty="0" err="1"/>
              <a:t>Gotian</a:t>
            </a:r>
            <a:r>
              <a:rPr lang="en-GB" dirty="0"/>
              <a:t>, R. (2022) </a:t>
            </a:r>
            <a:r>
              <a:rPr lang="en-GB" i="1" dirty="0"/>
              <a:t>The Success Factor. </a:t>
            </a:r>
            <a:r>
              <a:rPr lang="en-GB" dirty="0"/>
              <a:t>New York </a:t>
            </a:r>
          </a:p>
          <a:p>
            <a:r>
              <a:rPr lang="en-GB" dirty="0"/>
              <a:t>Rayner, C and Adam-Smith, DW. (2009) </a:t>
            </a:r>
            <a:r>
              <a:rPr lang="en-GB" i="1" dirty="0"/>
              <a:t>Managing and Leading People. </a:t>
            </a:r>
            <a:r>
              <a:rPr lang="en-GB" dirty="0"/>
              <a:t>Edition 2. London: Kogan Page.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46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67"/>
    </mc:Choice>
    <mc:Fallback xmlns="">
      <p:transition spd="slow" advTm="11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1576</Words>
  <Application>Microsoft Office PowerPoint</Application>
  <PresentationFormat>On-screen Show (4:3)</PresentationFormat>
  <Paragraphs>208</Paragraphs>
  <Slides>33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Myriad Pro</vt:lpstr>
      <vt:lpstr>Arial</vt:lpstr>
      <vt:lpstr>Calibri</vt:lpstr>
      <vt:lpstr>Comic Sans MS</vt:lpstr>
      <vt:lpstr>Roboto</vt:lpstr>
      <vt:lpstr>Verdana</vt:lpstr>
      <vt:lpstr>20140311PresentationUWTSDTemplate</vt:lpstr>
      <vt:lpstr>Shaping Cultures   Natasha Davies, January 2023</vt:lpstr>
      <vt:lpstr>Lecture Themes</vt:lpstr>
      <vt:lpstr>Non-Cultural Explanations</vt:lpstr>
      <vt:lpstr>Crossvergence</vt:lpstr>
      <vt:lpstr>Globalisation and Diversity Management </vt:lpstr>
      <vt:lpstr>‘Etic’ Cultural Theory Critique – Some Considerations</vt:lpstr>
      <vt:lpstr>Guanxi </vt:lpstr>
      <vt:lpstr>And Most Damagingly … </vt:lpstr>
      <vt:lpstr>An Alternative</vt:lpstr>
      <vt:lpstr>71, Not 40</vt:lpstr>
      <vt:lpstr>A Time for New Research Methods</vt:lpstr>
      <vt:lpstr>Cultural Standards and Fluid Patterns of Meaning</vt:lpstr>
      <vt:lpstr>Stress and Coping</vt:lpstr>
      <vt:lpstr>New Models are Emerging and One Might Expect no Less</vt:lpstr>
      <vt:lpstr>A New Stage</vt:lpstr>
      <vt:lpstr>A Multi-Level Perspective</vt:lpstr>
      <vt:lpstr>The ‘Etic’ Approach to Studying Culture</vt:lpstr>
      <vt:lpstr>The ‘Etic’ Approach</vt:lpstr>
      <vt:lpstr>Roots of the ‘Etic’ Approach</vt:lpstr>
      <vt:lpstr>Geert Hofstede</vt:lpstr>
      <vt:lpstr>Hofstede’s Three Levels </vt:lpstr>
      <vt:lpstr>Dated or Enduring?</vt:lpstr>
      <vt:lpstr>Hofstede’s Work Endures</vt:lpstr>
      <vt:lpstr>Criticisms</vt:lpstr>
      <vt:lpstr>Trompenaars and Hall </vt:lpstr>
      <vt:lpstr>Fons Trompenaars’ 7-D Model</vt:lpstr>
      <vt:lpstr>Another Example: Hall’s  High-Context Societies</vt:lpstr>
      <vt:lpstr>– While Acknowledging Variations within Societies </vt:lpstr>
      <vt:lpstr>Do the ‘Etic’ Approaches  Coalesce? (1) </vt:lpstr>
      <vt:lpstr>Do the ‘Etic’ Approaches  Coalesce? (2) </vt:lpstr>
      <vt:lpstr>Beyond Criticism?</vt:lpstr>
      <vt:lpstr>Activity: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Davies (IMH)</cp:lastModifiedBy>
  <cp:revision>85</cp:revision>
  <cp:lastPrinted>2017-10-10T10:16:57Z</cp:lastPrinted>
  <dcterms:created xsi:type="dcterms:W3CDTF">2015-04-14T15:21:28Z</dcterms:created>
  <dcterms:modified xsi:type="dcterms:W3CDTF">2023-01-24T11:22:33Z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