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handoutMasterIdLst>
    <p:handoutMasterId r:id="rId45"/>
  </p:handoutMasterIdLst>
  <p:sldIdLst>
    <p:sldId id="256" r:id="rId5"/>
    <p:sldId id="304" r:id="rId6"/>
    <p:sldId id="291" r:id="rId7"/>
    <p:sldId id="260" r:id="rId8"/>
    <p:sldId id="317" r:id="rId9"/>
    <p:sldId id="306" r:id="rId10"/>
    <p:sldId id="292" r:id="rId11"/>
    <p:sldId id="264" r:id="rId12"/>
    <p:sldId id="302" r:id="rId13"/>
    <p:sldId id="265" r:id="rId14"/>
    <p:sldId id="266" r:id="rId15"/>
    <p:sldId id="267" r:id="rId16"/>
    <p:sldId id="313" r:id="rId17"/>
    <p:sldId id="268" r:id="rId18"/>
    <p:sldId id="269" r:id="rId19"/>
    <p:sldId id="294" r:id="rId20"/>
    <p:sldId id="307" r:id="rId21"/>
    <p:sldId id="270" r:id="rId22"/>
    <p:sldId id="271" r:id="rId23"/>
    <p:sldId id="301" r:id="rId24"/>
    <p:sldId id="308" r:id="rId25"/>
    <p:sldId id="303" r:id="rId26"/>
    <p:sldId id="282" r:id="rId27"/>
    <p:sldId id="283" r:id="rId28"/>
    <p:sldId id="284" r:id="rId29"/>
    <p:sldId id="297" r:id="rId30"/>
    <p:sldId id="310" r:id="rId31"/>
    <p:sldId id="311" r:id="rId32"/>
    <p:sldId id="296" r:id="rId33"/>
    <p:sldId id="298" r:id="rId34"/>
    <p:sldId id="299" r:id="rId35"/>
    <p:sldId id="316" r:id="rId36"/>
    <p:sldId id="300" r:id="rId37"/>
    <p:sldId id="286" r:id="rId38"/>
    <p:sldId id="287" r:id="rId39"/>
    <p:sldId id="312" r:id="rId40"/>
    <p:sldId id="288" r:id="rId41"/>
    <p:sldId id="314" r:id="rId42"/>
    <p:sldId id="305"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ather Hetzler" initials="HH" lastIdx="5"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E05C5D-891E-4CE5-837B-2B2921BC0F44}" v="51" dt="2024-10-19T08:40:39.4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6"/>
  </p:normalViewPr>
  <p:slideViewPr>
    <p:cSldViewPr>
      <p:cViewPr varScale="1">
        <p:scale>
          <a:sx n="86" d="100"/>
          <a:sy n="86" d="100"/>
        </p:scale>
        <p:origin x="786"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commentAuthors" Target="commentAuthor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zal Munna" userId="8dcc63e6-233f-422f-8bca-d7f21f7a31b2" providerId="ADAL" clId="{1CE05C5D-891E-4CE5-837B-2B2921BC0F44}"/>
    <pc:docChg chg="undo custSel addSld modSld">
      <pc:chgData name="Afzal Munna" userId="8dcc63e6-233f-422f-8bca-d7f21f7a31b2" providerId="ADAL" clId="{1CE05C5D-891E-4CE5-837B-2B2921BC0F44}" dt="2024-10-19T08:44:19.656" v="195" actId="20577"/>
      <pc:docMkLst>
        <pc:docMk/>
      </pc:docMkLst>
      <pc:sldChg chg="delSp modSp mod">
        <pc:chgData name="Afzal Munna" userId="8dcc63e6-233f-422f-8bca-d7f21f7a31b2" providerId="ADAL" clId="{1CE05C5D-891E-4CE5-837B-2B2921BC0F44}" dt="2024-10-19T08:28:52.729" v="97" actId="20577"/>
        <pc:sldMkLst>
          <pc:docMk/>
          <pc:sldMk cId="0" sldId="260"/>
        </pc:sldMkLst>
        <pc:spChg chg="mod">
          <ac:chgData name="Afzal Munna" userId="8dcc63e6-233f-422f-8bca-d7f21f7a31b2" providerId="ADAL" clId="{1CE05C5D-891E-4CE5-837B-2B2921BC0F44}" dt="2024-10-19T08:28:52.729" v="97" actId="20577"/>
          <ac:spMkLst>
            <pc:docMk/>
            <pc:sldMk cId="0" sldId="260"/>
            <ac:spMk id="3" creationId="{C6425F09-BA8C-4ED9-91EA-AB97A78BD7EE}"/>
          </ac:spMkLst>
        </pc:spChg>
        <pc:spChg chg="del">
          <ac:chgData name="Afzal Munna" userId="8dcc63e6-233f-422f-8bca-d7f21f7a31b2" providerId="ADAL" clId="{1CE05C5D-891E-4CE5-837B-2B2921BC0F44}" dt="2024-10-19T08:23:55.747" v="2" actId="478"/>
          <ac:spMkLst>
            <pc:docMk/>
            <pc:sldMk cId="0" sldId="260"/>
            <ac:spMk id="9221" creationId="{1DF7EF59-7B90-41AA-B9E0-DD08EF15CAF9}"/>
          </ac:spMkLst>
        </pc:spChg>
      </pc:sldChg>
      <pc:sldChg chg="delSp">
        <pc:chgData name="Afzal Munna" userId="8dcc63e6-233f-422f-8bca-d7f21f7a31b2" providerId="ADAL" clId="{1CE05C5D-891E-4CE5-837B-2B2921BC0F44}" dt="2024-10-19T08:24:11.685" v="6" actId="478"/>
        <pc:sldMkLst>
          <pc:docMk/>
          <pc:sldMk cId="0" sldId="264"/>
        </pc:sldMkLst>
        <pc:spChg chg="del">
          <ac:chgData name="Afzal Munna" userId="8dcc63e6-233f-422f-8bca-d7f21f7a31b2" providerId="ADAL" clId="{1CE05C5D-891E-4CE5-837B-2B2921BC0F44}" dt="2024-10-19T08:24:11.685" v="6" actId="478"/>
          <ac:spMkLst>
            <pc:docMk/>
            <pc:sldMk cId="0" sldId="264"/>
            <ac:spMk id="12293" creationId="{F1D5BE21-5A78-4827-B77D-640395FBDE6E}"/>
          </ac:spMkLst>
        </pc:spChg>
      </pc:sldChg>
      <pc:sldChg chg="delSp modSp mod">
        <pc:chgData name="Afzal Munna" userId="8dcc63e6-233f-422f-8bca-d7f21f7a31b2" providerId="ADAL" clId="{1CE05C5D-891E-4CE5-837B-2B2921BC0F44}" dt="2024-10-19T08:37:52.634" v="171" actId="20577"/>
        <pc:sldMkLst>
          <pc:docMk/>
          <pc:sldMk cId="0" sldId="265"/>
        </pc:sldMkLst>
        <pc:spChg chg="mod">
          <ac:chgData name="Afzal Munna" userId="8dcc63e6-233f-422f-8bca-d7f21f7a31b2" providerId="ADAL" clId="{1CE05C5D-891E-4CE5-837B-2B2921BC0F44}" dt="2024-10-19T08:37:52.634" v="171" actId="20577"/>
          <ac:spMkLst>
            <pc:docMk/>
            <pc:sldMk cId="0" sldId="265"/>
            <ac:spMk id="14338" creationId="{F6C22F2D-713D-4F17-A99B-538FE4B9E9FA}"/>
          </ac:spMkLst>
        </pc:spChg>
        <pc:spChg chg="del">
          <ac:chgData name="Afzal Munna" userId="8dcc63e6-233f-422f-8bca-d7f21f7a31b2" providerId="ADAL" clId="{1CE05C5D-891E-4CE5-837B-2B2921BC0F44}" dt="2024-10-19T08:24:20.632" v="8" actId="478"/>
          <ac:spMkLst>
            <pc:docMk/>
            <pc:sldMk cId="0" sldId="265"/>
            <ac:spMk id="14340" creationId="{C7837557-65C4-4664-8F4C-9833D3993A05}"/>
          </ac:spMkLst>
        </pc:spChg>
      </pc:sldChg>
      <pc:sldChg chg="delSp">
        <pc:chgData name="Afzal Munna" userId="8dcc63e6-233f-422f-8bca-d7f21f7a31b2" providerId="ADAL" clId="{1CE05C5D-891E-4CE5-837B-2B2921BC0F44}" dt="2024-10-19T08:24:28.174" v="9" actId="478"/>
        <pc:sldMkLst>
          <pc:docMk/>
          <pc:sldMk cId="0" sldId="266"/>
        </pc:sldMkLst>
        <pc:spChg chg="del">
          <ac:chgData name="Afzal Munna" userId="8dcc63e6-233f-422f-8bca-d7f21f7a31b2" providerId="ADAL" clId="{1CE05C5D-891E-4CE5-837B-2B2921BC0F44}" dt="2024-10-19T08:24:28.174" v="9" actId="478"/>
          <ac:spMkLst>
            <pc:docMk/>
            <pc:sldMk cId="0" sldId="266"/>
            <ac:spMk id="15365" creationId="{C6CAEDDD-5448-4062-8B86-15F2D8187356}"/>
          </ac:spMkLst>
        </pc:spChg>
      </pc:sldChg>
      <pc:sldChg chg="addSp delSp modSp mod">
        <pc:chgData name="Afzal Munna" userId="8dcc63e6-233f-422f-8bca-d7f21f7a31b2" providerId="ADAL" clId="{1CE05C5D-891E-4CE5-837B-2B2921BC0F44}" dt="2024-10-19T08:40:39.471" v="186"/>
        <pc:sldMkLst>
          <pc:docMk/>
          <pc:sldMk cId="0" sldId="267"/>
        </pc:sldMkLst>
        <pc:spChg chg="add del mod">
          <ac:chgData name="Afzal Munna" userId="8dcc63e6-233f-422f-8bca-d7f21f7a31b2" providerId="ADAL" clId="{1CE05C5D-891E-4CE5-837B-2B2921BC0F44}" dt="2024-10-19T08:39:24.869" v="173" actId="478"/>
          <ac:spMkLst>
            <pc:docMk/>
            <pc:sldMk cId="0" sldId="267"/>
            <ac:spMk id="4" creationId="{93F0EE88-E5C9-0FD5-BCF1-2D4C12410C02}"/>
          </ac:spMkLst>
        </pc:spChg>
        <pc:spChg chg="del">
          <ac:chgData name="Afzal Munna" userId="8dcc63e6-233f-422f-8bca-d7f21f7a31b2" providerId="ADAL" clId="{1CE05C5D-891E-4CE5-837B-2B2921BC0F44}" dt="2024-10-19T08:24:33.534" v="10" actId="478"/>
          <ac:spMkLst>
            <pc:docMk/>
            <pc:sldMk cId="0" sldId="267"/>
            <ac:spMk id="16389" creationId="{8F9640D1-7515-42FB-83F0-49947575C5AB}"/>
          </ac:spMkLst>
        </pc:spChg>
        <pc:graphicFrameChg chg="del">
          <ac:chgData name="Afzal Munna" userId="8dcc63e6-233f-422f-8bca-d7f21f7a31b2" providerId="ADAL" clId="{1CE05C5D-891E-4CE5-837B-2B2921BC0F44}" dt="2024-10-19T08:39:22.797" v="172" actId="478"/>
          <ac:graphicFrameMkLst>
            <pc:docMk/>
            <pc:sldMk cId="0" sldId="267"/>
            <ac:graphicFrameMk id="8" creationId="{ECA8F249-15C8-4119-B159-0A993432BD7E}"/>
          </ac:graphicFrameMkLst>
        </pc:graphicFrameChg>
        <pc:picChg chg="add del mod">
          <ac:chgData name="Afzal Munna" userId="8dcc63e6-233f-422f-8bca-d7f21f7a31b2" providerId="ADAL" clId="{1CE05C5D-891E-4CE5-837B-2B2921BC0F44}" dt="2024-10-19T08:40:06.456" v="178" actId="478"/>
          <ac:picMkLst>
            <pc:docMk/>
            <pc:sldMk cId="0" sldId="267"/>
            <ac:picMk id="2050" creationId="{26D0C10F-C7F3-7587-BD1D-5D20115638F6}"/>
          </ac:picMkLst>
        </pc:picChg>
        <pc:picChg chg="add del mod">
          <ac:chgData name="Afzal Munna" userId="8dcc63e6-233f-422f-8bca-d7f21f7a31b2" providerId="ADAL" clId="{1CE05C5D-891E-4CE5-837B-2B2921BC0F44}" dt="2024-10-19T08:40:23.704" v="183" actId="478"/>
          <ac:picMkLst>
            <pc:docMk/>
            <pc:sldMk cId="0" sldId="267"/>
            <ac:picMk id="2052" creationId="{6FBE5340-D128-FE29-5244-DBBC3D879F07}"/>
          </ac:picMkLst>
        </pc:picChg>
        <pc:picChg chg="add del">
          <ac:chgData name="Afzal Munna" userId="8dcc63e6-233f-422f-8bca-d7f21f7a31b2" providerId="ADAL" clId="{1CE05C5D-891E-4CE5-837B-2B2921BC0F44}" dt="2024-10-19T08:40:33.501" v="185" actId="478"/>
          <ac:picMkLst>
            <pc:docMk/>
            <pc:sldMk cId="0" sldId="267"/>
            <ac:picMk id="2054" creationId="{3C8F859F-05C1-F7C8-8434-EFACD0B54861}"/>
          </ac:picMkLst>
        </pc:picChg>
        <pc:picChg chg="add">
          <ac:chgData name="Afzal Munna" userId="8dcc63e6-233f-422f-8bca-d7f21f7a31b2" providerId="ADAL" clId="{1CE05C5D-891E-4CE5-837B-2B2921BC0F44}" dt="2024-10-19T08:40:39.471" v="186"/>
          <ac:picMkLst>
            <pc:docMk/>
            <pc:sldMk cId="0" sldId="267"/>
            <ac:picMk id="2056" creationId="{663D66CA-6E35-CD3A-A98A-5AE33A1A9C8D}"/>
          </ac:picMkLst>
        </pc:picChg>
      </pc:sldChg>
      <pc:sldChg chg="delSp">
        <pc:chgData name="Afzal Munna" userId="8dcc63e6-233f-422f-8bca-d7f21f7a31b2" providerId="ADAL" clId="{1CE05C5D-891E-4CE5-837B-2B2921BC0F44}" dt="2024-10-19T08:24:41.080" v="12" actId="478"/>
        <pc:sldMkLst>
          <pc:docMk/>
          <pc:sldMk cId="0" sldId="268"/>
        </pc:sldMkLst>
        <pc:spChg chg="del">
          <ac:chgData name="Afzal Munna" userId="8dcc63e6-233f-422f-8bca-d7f21f7a31b2" providerId="ADAL" clId="{1CE05C5D-891E-4CE5-837B-2B2921BC0F44}" dt="2024-10-19T08:24:41.080" v="12" actId="478"/>
          <ac:spMkLst>
            <pc:docMk/>
            <pc:sldMk cId="0" sldId="268"/>
            <ac:spMk id="18437" creationId="{01CDBA9D-9456-406E-95C4-1D92D188B5D9}"/>
          </ac:spMkLst>
        </pc:spChg>
      </pc:sldChg>
      <pc:sldChg chg="delSp">
        <pc:chgData name="Afzal Munna" userId="8dcc63e6-233f-422f-8bca-d7f21f7a31b2" providerId="ADAL" clId="{1CE05C5D-891E-4CE5-837B-2B2921BC0F44}" dt="2024-10-19T08:24:44.272" v="13" actId="478"/>
        <pc:sldMkLst>
          <pc:docMk/>
          <pc:sldMk cId="0" sldId="269"/>
        </pc:sldMkLst>
        <pc:spChg chg="del">
          <ac:chgData name="Afzal Munna" userId="8dcc63e6-233f-422f-8bca-d7f21f7a31b2" providerId="ADAL" clId="{1CE05C5D-891E-4CE5-837B-2B2921BC0F44}" dt="2024-10-19T08:24:44.272" v="13" actId="478"/>
          <ac:spMkLst>
            <pc:docMk/>
            <pc:sldMk cId="0" sldId="269"/>
            <ac:spMk id="19461" creationId="{AD43782E-6562-437F-8CD7-F344450CA2AD}"/>
          </ac:spMkLst>
        </pc:spChg>
      </pc:sldChg>
      <pc:sldChg chg="delSp">
        <pc:chgData name="Afzal Munna" userId="8dcc63e6-233f-422f-8bca-d7f21f7a31b2" providerId="ADAL" clId="{1CE05C5D-891E-4CE5-837B-2B2921BC0F44}" dt="2024-10-19T08:24:54.682" v="16" actId="478"/>
        <pc:sldMkLst>
          <pc:docMk/>
          <pc:sldMk cId="0" sldId="270"/>
        </pc:sldMkLst>
        <pc:spChg chg="del">
          <ac:chgData name="Afzal Munna" userId="8dcc63e6-233f-422f-8bca-d7f21f7a31b2" providerId="ADAL" clId="{1CE05C5D-891E-4CE5-837B-2B2921BC0F44}" dt="2024-10-19T08:24:54.682" v="16" actId="478"/>
          <ac:spMkLst>
            <pc:docMk/>
            <pc:sldMk cId="0" sldId="270"/>
            <ac:spMk id="22533" creationId="{B9D6031D-77FC-4008-90AC-44860FD6B54C}"/>
          </ac:spMkLst>
        </pc:spChg>
      </pc:sldChg>
      <pc:sldChg chg="delSp">
        <pc:chgData name="Afzal Munna" userId="8dcc63e6-233f-422f-8bca-d7f21f7a31b2" providerId="ADAL" clId="{1CE05C5D-891E-4CE5-837B-2B2921BC0F44}" dt="2024-10-19T08:24:58.991" v="17" actId="478"/>
        <pc:sldMkLst>
          <pc:docMk/>
          <pc:sldMk cId="0" sldId="271"/>
        </pc:sldMkLst>
        <pc:spChg chg="del">
          <ac:chgData name="Afzal Munna" userId="8dcc63e6-233f-422f-8bca-d7f21f7a31b2" providerId="ADAL" clId="{1CE05C5D-891E-4CE5-837B-2B2921BC0F44}" dt="2024-10-19T08:24:58.991" v="17" actId="478"/>
          <ac:spMkLst>
            <pc:docMk/>
            <pc:sldMk cId="0" sldId="271"/>
            <ac:spMk id="23556" creationId="{C7A42AE5-1B6E-4D18-A172-E556BD6A6FF3}"/>
          </ac:spMkLst>
        </pc:spChg>
      </pc:sldChg>
      <pc:sldChg chg="delSp">
        <pc:chgData name="Afzal Munna" userId="8dcc63e6-233f-422f-8bca-d7f21f7a31b2" providerId="ADAL" clId="{1CE05C5D-891E-4CE5-837B-2B2921BC0F44}" dt="2024-10-19T08:25:31.694" v="21" actId="478"/>
        <pc:sldMkLst>
          <pc:docMk/>
          <pc:sldMk cId="0" sldId="282"/>
        </pc:sldMkLst>
        <pc:spChg chg="del">
          <ac:chgData name="Afzal Munna" userId="8dcc63e6-233f-422f-8bca-d7f21f7a31b2" providerId="ADAL" clId="{1CE05C5D-891E-4CE5-837B-2B2921BC0F44}" dt="2024-10-19T08:25:31.694" v="21" actId="478"/>
          <ac:spMkLst>
            <pc:docMk/>
            <pc:sldMk cId="0" sldId="282"/>
            <ac:spMk id="27653" creationId="{257E2014-F0AE-4C52-BE26-193408D07EA7}"/>
          </ac:spMkLst>
        </pc:spChg>
      </pc:sldChg>
      <pc:sldChg chg="delSp">
        <pc:chgData name="Afzal Munna" userId="8dcc63e6-233f-422f-8bca-d7f21f7a31b2" providerId="ADAL" clId="{1CE05C5D-891E-4CE5-837B-2B2921BC0F44}" dt="2024-10-19T08:25:35.201" v="22" actId="478"/>
        <pc:sldMkLst>
          <pc:docMk/>
          <pc:sldMk cId="0" sldId="283"/>
        </pc:sldMkLst>
        <pc:spChg chg="del">
          <ac:chgData name="Afzal Munna" userId="8dcc63e6-233f-422f-8bca-d7f21f7a31b2" providerId="ADAL" clId="{1CE05C5D-891E-4CE5-837B-2B2921BC0F44}" dt="2024-10-19T08:25:35.201" v="22" actId="478"/>
          <ac:spMkLst>
            <pc:docMk/>
            <pc:sldMk cId="0" sldId="283"/>
            <ac:spMk id="28677" creationId="{DF6D3398-967E-4594-957B-E45063A3CBEB}"/>
          </ac:spMkLst>
        </pc:spChg>
      </pc:sldChg>
      <pc:sldChg chg="delSp">
        <pc:chgData name="Afzal Munna" userId="8dcc63e6-233f-422f-8bca-d7f21f7a31b2" providerId="ADAL" clId="{1CE05C5D-891E-4CE5-837B-2B2921BC0F44}" dt="2024-10-19T08:25:40.646" v="23" actId="478"/>
        <pc:sldMkLst>
          <pc:docMk/>
          <pc:sldMk cId="0" sldId="284"/>
        </pc:sldMkLst>
        <pc:spChg chg="del">
          <ac:chgData name="Afzal Munna" userId="8dcc63e6-233f-422f-8bca-d7f21f7a31b2" providerId="ADAL" clId="{1CE05C5D-891E-4CE5-837B-2B2921BC0F44}" dt="2024-10-19T08:25:40.646" v="23" actId="478"/>
          <ac:spMkLst>
            <pc:docMk/>
            <pc:sldMk cId="0" sldId="284"/>
            <ac:spMk id="29701" creationId="{9631C374-4AC9-4D0E-8CB8-0E39ADF7182D}"/>
          </ac:spMkLst>
        </pc:spChg>
      </pc:sldChg>
      <pc:sldChg chg="delSp">
        <pc:chgData name="Afzal Munna" userId="8dcc63e6-233f-422f-8bca-d7f21f7a31b2" providerId="ADAL" clId="{1CE05C5D-891E-4CE5-837B-2B2921BC0F44}" dt="2024-10-19T08:26:17.692" v="32" actId="478"/>
        <pc:sldMkLst>
          <pc:docMk/>
          <pc:sldMk cId="0" sldId="286"/>
        </pc:sldMkLst>
        <pc:spChg chg="del">
          <ac:chgData name="Afzal Munna" userId="8dcc63e6-233f-422f-8bca-d7f21f7a31b2" providerId="ADAL" clId="{1CE05C5D-891E-4CE5-837B-2B2921BC0F44}" dt="2024-10-19T08:26:17.692" v="32" actId="478"/>
          <ac:spMkLst>
            <pc:docMk/>
            <pc:sldMk cId="0" sldId="286"/>
            <ac:spMk id="38942" creationId="{0E5896E5-D321-406C-8903-E483A2103547}"/>
          </ac:spMkLst>
        </pc:spChg>
      </pc:sldChg>
      <pc:sldChg chg="delSp">
        <pc:chgData name="Afzal Munna" userId="8dcc63e6-233f-422f-8bca-d7f21f7a31b2" providerId="ADAL" clId="{1CE05C5D-891E-4CE5-837B-2B2921BC0F44}" dt="2024-10-19T08:26:21.418" v="33" actId="478"/>
        <pc:sldMkLst>
          <pc:docMk/>
          <pc:sldMk cId="0" sldId="287"/>
        </pc:sldMkLst>
        <pc:spChg chg="del">
          <ac:chgData name="Afzal Munna" userId="8dcc63e6-233f-422f-8bca-d7f21f7a31b2" providerId="ADAL" clId="{1CE05C5D-891E-4CE5-837B-2B2921BC0F44}" dt="2024-10-19T08:26:21.418" v="33" actId="478"/>
          <ac:spMkLst>
            <pc:docMk/>
            <pc:sldMk cId="0" sldId="287"/>
            <ac:spMk id="39944" creationId="{030CA99C-DDAD-41C8-A65E-1DE6B4425664}"/>
          </ac:spMkLst>
        </pc:spChg>
      </pc:sldChg>
      <pc:sldChg chg="delSp">
        <pc:chgData name="Afzal Munna" userId="8dcc63e6-233f-422f-8bca-d7f21f7a31b2" providerId="ADAL" clId="{1CE05C5D-891E-4CE5-837B-2B2921BC0F44}" dt="2024-10-19T08:26:28.190" v="35" actId="478"/>
        <pc:sldMkLst>
          <pc:docMk/>
          <pc:sldMk cId="0" sldId="288"/>
        </pc:sldMkLst>
        <pc:spChg chg="del">
          <ac:chgData name="Afzal Munna" userId="8dcc63e6-233f-422f-8bca-d7f21f7a31b2" providerId="ADAL" clId="{1CE05C5D-891E-4CE5-837B-2B2921BC0F44}" dt="2024-10-19T08:26:28.190" v="35" actId="478"/>
          <ac:spMkLst>
            <pc:docMk/>
            <pc:sldMk cId="0" sldId="288"/>
            <ac:spMk id="41989" creationId="{37DD2046-2D0F-4A9C-B61E-7FAD6F181BF0}"/>
          </ac:spMkLst>
        </pc:spChg>
      </pc:sldChg>
      <pc:sldChg chg="delSp modSp mod">
        <pc:chgData name="Afzal Munna" userId="8dcc63e6-233f-422f-8bca-d7f21f7a31b2" providerId="ADAL" clId="{1CE05C5D-891E-4CE5-837B-2B2921BC0F44}" dt="2024-10-19T08:27:58.831" v="87" actId="20577"/>
        <pc:sldMkLst>
          <pc:docMk/>
          <pc:sldMk cId="0" sldId="291"/>
        </pc:sldMkLst>
        <pc:spChg chg="mod">
          <ac:chgData name="Afzal Munna" userId="8dcc63e6-233f-422f-8bca-d7f21f7a31b2" providerId="ADAL" clId="{1CE05C5D-891E-4CE5-837B-2B2921BC0F44}" dt="2024-10-19T08:27:58.831" v="87" actId="20577"/>
          <ac:spMkLst>
            <pc:docMk/>
            <pc:sldMk cId="0" sldId="291"/>
            <ac:spMk id="3" creationId="{019CAF3B-ED49-4803-9F27-5439B8C8EFBC}"/>
          </ac:spMkLst>
        </pc:spChg>
        <pc:spChg chg="del">
          <ac:chgData name="Afzal Munna" userId="8dcc63e6-233f-422f-8bca-d7f21f7a31b2" providerId="ADAL" clId="{1CE05C5D-891E-4CE5-837B-2B2921BC0F44}" dt="2024-10-19T08:23:51.052" v="1" actId="478"/>
          <ac:spMkLst>
            <pc:docMk/>
            <pc:sldMk cId="0" sldId="291"/>
            <ac:spMk id="8197" creationId="{5B6F0C60-E7E2-4809-B11D-7E04D360F80E}"/>
          </ac:spMkLst>
        </pc:spChg>
      </pc:sldChg>
      <pc:sldChg chg="addSp delSp modSp mod">
        <pc:chgData name="Afzal Munna" userId="8dcc63e6-233f-422f-8bca-d7f21f7a31b2" providerId="ADAL" clId="{1CE05C5D-891E-4CE5-837B-2B2921BC0F44}" dt="2024-10-19T08:36:20.190" v="168"/>
        <pc:sldMkLst>
          <pc:docMk/>
          <pc:sldMk cId="0" sldId="292"/>
        </pc:sldMkLst>
        <pc:spChg chg="add del mod">
          <ac:chgData name="Afzal Munna" userId="8dcc63e6-233f-422f-8bca-d7f21f7a31b2" providerId="ADAL" clId="{1CE05C5D-891E-4CE5-837B-2B2921BC0F44}" dt="2024-10-19T08:36:08.668" v="165" actId="478"/>
          <ac:spMkLst>
            <pc:docMk/>
            <pc:sldMk cId="0" sldId="292"/>
            <ac:spMk id="4" creationId="{C92B2119-E199-3164-BE2B-5C7EFB22E1DD}"/>
          </ac:spMkLst>
        </pc:spChg>
        <pc:spChg chg="del">
          <ac:chgData name="Afzal Munna" userId="8dcc63e6-233f-422f-8bca-d7f21f7a31b2" providerId="ADAL" clId="{1CE05C5D-891E-4CE5-837B-2B2921BC0F44}" dt="2024-10-19T08:36:10.775" v="166" actId="478"/>
          <ac:spMkLst>
            <pc:docMk/>
            <pc:sldMk cId="0" sldId="292"/>
            <ac:spMk id="13" creationId="{16F45DAC-A8A9-4349-A3EA-DF98BCA2CF8A}"/>
          </ac:spMkLst>
        </pc:spChg>
        <pc:spChg chg="del mod">
          <ac:chgData name="Afzal Munna" userId="8dcc63e6-233f-422f-8bca-d7f21f7a31b2" providerId="ADAL" clId="{1CE05C5D-891E-4CE5-837B-2B2921BC0F44}" dt="2024-10-19T08:24:05.844" v="5" actId="478"/>
          <ac:spMkLst>
            <pc:docMk/>
            <pc:sldMk cId="0" sldId="292"/>
            <ac:spMk id="11269" creationId="{1279D558-02B5-4B88-9041-2874761BB3D9}"/>
          </ac:spMkLst>
        </pc:spChg>
        <pc:graphicFrameChg chg="del mod">
          <ac:chgData name="Afzal Munna" userId="8dcc63e6-233f-422f-8bca-d7f21f7a31b2" providerId="ADAL" clId="{1CE05C5D-891E-4CE5-837B-2B2921BC0F44}" dt="2024-10-19T08:36:05.058" v="164" actId="478"/>
          <ac:graphicFrameMkLst>
            <pc:docMk/>
            <pc:sldMk cId="0" sldId="292"/>
            <ac:graphicFrameMk id="10" creationId="{99856CFD-8AB1-443B-B9B8-596961EE8E02}"/>
          </ac:graphicFrameMkLst>
        </pc:graphicFrameChg>
        <pc:picChg chg="add">
          <ac:chgData name="Afzal Munna" userId="8dcc63e6-233f-422f-8bca-d7f21f7a31b2" providerId="ADAL" clId="{1CE05C5D-891E-4CE5-837B-2B2921BC0F44}" dt="2024-10-19T08:36:20.190" v="168"/>
          <ac:picMkLst>
            <pc:docMk/>
            <pc:sldMk cId="0" sldId="292"/>
            <ac:picMk id="1026" creationId="{771D9A99-1D21-F9A8-BE1A-8E70F2C0EDE7}"/>
          </ac:picMkLst>
        </pc:picChg>
        <pc:picChg chg="del">
          <ac:chgData name="Afzal Munna" userId="8dcc63e6-233f-422f-8bca-d7f21f7a31b2" providerId="ADAL" clId="{1CE05C5D-891E-4CE5-837B-2B2921BC0F44}" dt="2024-10-19T08:36:15.330" v="167" actId="478"/>
          <ac:picMkLst>
            <pc:docMk/>
            <pc:sldMk cId="0" sldId="292"/>
            <ac:picMk id="11271" creationId="{3EEABCB2-8BAD-4EA4-9DE2-36F063ED1D02}"/>
          </ac:picMkLst>
        </pc:picChg>
      </pc:sldChg>
      <pc:sldChg chg="delSp">
        <pc:chgData name="Afzal Munna" userId="8dcc63e6-233f-422f-8bca-d7f21f7a31b2" providerId="ADAL" clId="{1CE05C5D-891E-4CE5-837B-2B2921BC0F44}" dt="2024-10-19T08:24:48.312" v="14" actId="478"/>
        <pc:sldMkLst>
          <pc:docMk/>
          <pc:sldMk cId="0" sldId="294"/>
        </pc:sldMkLst>
        <pc:spChg chg="del">
          <ac:chgData name="Afzal Munna" userId="8dcc63e6-233f-422f-8bca-d7f21f7a31b2" providerId="ADAL" clId="{1CE05C5D-891E-4CE5-837B-2B2921BC0F44}" dt="2024-10-19T08:24:48.312" v="14" actId="478"/>
          <ac:spMkLst>
            <pc:docMk/>
            <pc:sldMk cId="0" sldId="294"/>
            <ac:spMk id="20488" creationId="{BCB715CE-6AE8-42A2-9CA9-CA9793ED9849}"/>
          </ac:spMkLst>
        </pc:spChg>
      </pc:sldChg>
      <pc:sldChg chg="delSp">
        <pc:chgData name="Afzal Munna" userId="8dcc63e6-233f-422f-8bca-d7f21f7a31b2" providerId="ADAL" clId="{1CE05C5D-891E-4CE5-837B-2B2921BC0F44}" dt="2024-10-19T08:25:53.747" v="27" actId="478"/>
        <pc:sldMkLst>
          <pc:docMk/>
          <pc:sldMk cId="0" sldId="296"/>
        </pc:sldMkLst>
        <pc:spChg chg="del">
          <ac:chgData name="Afzal Munna" userId="8dcc63e6-233f-422f-8bca-d7f21f7a31b2" providerId="ADAL" clId="{1CE05C5D-891E-4CE5-837B-2B2921BC0F44}" dt="2024-10-19T08:25:53.747" v="27" actId="478"/>
          <ac:spMkLst>
            <pc:docMk/>
            <pc:sldMk cId="0" sldId="296"/>
            <ac:spMk id="33797" creationId="{3ECFE4DF-5A89-4055-A503-1937FE3524F7}"/>
          </ac:spMkLst>
        </pc:spChg>
      </pc:sldChg>
      <pc:sldChg chg="delSp">
        <pc:chgData name="Afzal Munna" userId="8dcc63e6-233f-422f-8bca-d7f21f7a31b2" providerId="ADAL" clId="{1CE05C5D-891E-4CE5-837B-2B2921BC0F44}" dt="2024-10-19T08:25:44.894" v="24" actId="478"/>
        <pc:sldMkLst>
          <pc:docMk/>
          <pc:sldMk cId="0" sldId="297"/>
        </pc:sldMkLst>
        <pc:spChg chg="del">
          <ac:chgData name="Afzal Munna" userId="8dcc63e6-233f-422f-8bca-d7f21f7a31b2" providerId="ADAL" clId="{1CE05C5D-891E-4CE5-837B-2B2921BC0F44}" dt="2024-10-19T08:25:44.894" v="24" actId="478"/>
          <ac:spMkLst>
            <pc:docMk/>
            <pc:sldMk cId="0" sldId="297"/>
            <ac:spMk id="30725" creationId="{B866F7EC-ECC6-4F69-B96B-8F1CAFDDF76E}"/>
          </ac:spMkLst>
        </pc:spChg>
      </pc:sldChg>
      <pc:sldChg chg="delSp">
        <pc:chgData name="Afzal Munna" userId="8dcc63e6-233f-422f-8bca-d7f21f7a31b2" providerId="ADAL" clId="{1CE05C5D-891E-4CE5-837B-2B2921BC0F44}" dt="2024-10-19T08:25:56.919" v="28" actId="478"/>
        <pc:sldMkLst>
          <pc:docMk/>
          <pc:sldMk cId="0" sldId="298"/>
        </pc:sldMkLst>
        <pc:spChg chg="del">
          <ac:chgData name="Afzal Munna" userId="8dcc63e6-233f-422f-8bca-d7f21f7a31b2" providerId="ADAL" clId="{1CE05C5D-891E-4CE5-837B-2B2921BC0F44}" dt="2024-10-19T08:25:56.919" v="28" actId="478"/>
          <ac:spMkLst>
            <pc:docMk/>
            <pc:sldMk cId="0" sldId="298"/>
            <ac:spMk id="34821" creationId="{3EC51B6D-7193-4C60-8199-0DAA009D74E6}"/>
          </ac:spMkLst>
        </pc:spChg>
      </pc:sldChg>
      <pc:sldChg chg="delSp">
        <pc:chgData name="Afzal Munna" userId="8dcc63e6-233f-422f-8bca-d7f21f7a31b2" providerId="ADAL" clId="{1CE05C5D-891E-4CE5-837B-2B2921BC0F44}" dt="2024-10-19T08:26:02.068" v="29" actId="478"/>
        <pc:sldMkLst>
          <pc:docMk/>
          <pc:sldMk cId="0" sldId="299"/>
        </pc:sldMkLst>
        <pc:spChg chg="del">
          <ac:chgData name="Afzal Munna" userId="8dcc63e6-233f-422f-8bca-d7f21f7a31b2" providerId="ADAL" clId="{1CE05C5D-891E-4CE5-837B-2B2921BC0F44}" dt="2024-10-19T08:26:02.068" v="29" actId="478"/>
          <ac:spMkLst>
            <pc:docMk/>
            <pc:sldMk cId="0" sldId="299"/>
            <ac:spMk id="35845" creationId="{0DE17E88-B813-4BB3-8122-81CCD7CBE150}"/>
          </ac:spMkLst>
        </pc:spChg>
      </pc:sldChg>
      <pc:sldChg chg="delSp">
        <pc:chgData name="Afzal Munna" userId="8dcc63e6-233f-422f-8bca-d7f21f7a31b2" providerId="ADAL" clId="{1CE05C5D-891E-4CE5-837B-2B2921BC0F44}" dt="2024-10-19T08:26:09.981" v="31" actId="478"/>
        <pc:sldMkLst>
          <pc:docMk/>
          <pc:sldMk cId="0" sldId="300"/>
        </pc:sldMkLst>
        <pc:spChg chg="del">
          <ac:chgData name="Afzal Munna" userId="8dcc63e6-233f-422f-8bca-d7f21f7a31b2" providerId="ADAL" clId="{1CE05C5D-891E-4CE5-837B-2B2921BC0F44}" dt="2024-10-19T08:26:09.981" v="31" actId="478"/>
          <ac:spMkLst>
            <pc:docMk/>
            <pc:sldMk cId="0" sldId="300"/>
            <ac:spMk id="37892" creationId="{ED486FC1-24C3-4BF2-AF5F-51EB02635251}"/>
          </ac:spMkLst>
        </pc:spChg>
      </pc:sldChg>
      <pc:sldChg chg="delSp">
        <pc:chgData name="Afzal Munna" userId="8dcc63e6-233f-422f-8bca-d7f21f7a31b2" providerId="ADAL" clId="{1CE05C5D-891E-4CE5-837B-2B2921BC0F44}" dt="2024-10-19T08:25:03.418" v="18" actId="478"/>
        <pc:sldMkLst>
          <pc:docMk/>
          <pc:sldMk cId="0" sldId="301"/>
        </pc:sldMkLst>
        <pc:spChg chg="del">
          <ac:chgData name="Afzal Munna" userId="8dcc63e6-233f-422f-8bca-d7f21f7a31b2" providerId="ADAL" clId="{1CE05C5D-891E-4CE5-837B-2B2921BC0F44}" dt="2024-10-19T08:25:03.418" v="18" actId="478"/>
          <ac:spMkLst>
            <pc:docMk/>
            <pc:sldMk cId="0" sldId="301"/>
            <ac:spMk id="24580" creationId="{B473C503-BC93-43C5-B063-82D37BDCFBEE}"/>
          </ac:spMkLst>
        </pc:spChg>
      </pc:sldChg>
      <pc:sldChg chg="delSp modSp mod">
        <pc:chgData name="Afzal Munna" userId="8dcc63e6-233f-422f-8bca-d7f21f7a31b2" providerId="ADAL" clId="{1CE05C5D-891E-4CE5-837B-2B2921BC0F44}" dt="2024-10-19T08:37:14.964" v="170" actId="20577"/>
        <pc:sldMkLst>
          <pc:docMk/>
          <pc:sldMk cId="0" sldId="302"/>
        </pc:sldMkLst>
        <pc:spChg chg="mod">
          <ac:chgData name="Afzal Munna" userId="8dcc63e6-233f-422f-8bca-d7f21f7a31b2" providerId="ADAL" clId="{1CE05C5D-891E-4CE5-837B-2B2921BC0F44}" dt="2024-10-19T08:37:14.964" v="170" actId="20577"/>
          <ac:spMkLst>
            <pc:docMk/>
            <pc:sldMk cId="0" sldId="302"/>
            <ac:spMk id="6" creationId="{F3BA955C-AB2E-421C-8EFC-DFBA6B0B3035}"/>
          </ac:spMkLst>
        </pc:spChg>
        <pc:spChg chg="del">
          <ac:chgData name="Afzal Munna" userId="8dcc63e6-233f-422f-8bca-d7f21f7a31b2" providerId="ADAL" clId="{1CE05C5D-891E-4CE5-837B-2B2921BC0F44}" dt="2024-10-19T08:24:17.796" v="7" actId="478"/>
          <ac:spMkLst>
            <pc:docMk/>
            <pc:sldMk cId="0" sldId="302"/>
            <ac:spMk id="13314" creationId="{66E34B90-87D4-4F63-B7BC-C9B718B5C679}"/>
          </ac:spMkLst>
        </pc:spChg>
      </pc:sldChg>
      <pc:sldChg chg="delSp">
        <pc:chgData name="Afzal Munna" userId="8dcc63e6-233f-422f-8bca-d7f21f7a31b2" providerId="ADAL" clId="{1CE05C5D-891E-4CE5-837B-2B2921BC0F44}" dt="2024-10-19T08:25:26.712" v="20" actId="478"/>
        <pc:sldMkLst>
          <pc:docMk/>
          <pc:sldMk cId="0" sldId="303"/>
        </pc:sldMkLst>
        <pc:spChg chg="del">
          <ac:chgData name="Afzal Munna" userId="8dcc63e6-233f-422f-8bca-d7f21f7a31b2" providerId="ADAL" clId="{1CE05C5D-891E-4CE5-837B-2B2921BC0F44}" dt="2024-10-19T08:25:26.712" v="20" actId="478"/>
          <ac:spMkLst>
            <pc:docMk/>
            <pc:sldMk cId="0" sldId="303"/>
            <ac:spMk id="26626" creationId="{0E286D5E-4AC8-4DDB-9B4F-4B5737074271}"/>
          </ac:spMkLst>
        </pc:spChg>
      </pc:sldChg>
      <pc:sldChg chg="delSp">
        <pc:chgData name="Afzal Munna" userId="8dcc63e6-233f-422f-8bca-d7f21f7a31b2" providerId="ADAL" clId="{1CE05C5D-891E-4CE5-837B-2B2921BC0F44}" dt="2024-10-19T08:23:44.741" v="0" actId="478"/>
        <pc:sldMkLst>
          <pc:docMk/>
          <pc:sldMk cId="0" sldId="304"/>
        </pc:sldMkLst>
        <pc:spChg chg="del">
          <ac:chgData name="Afzal Munna" userId="8dcc63e6-233f-422f-8bca-d7f21f7a31b2" providerId="ADAL" clId="{1CE05C5D-891E-4CE5-837B-2B2921BC0F44}" dt="2024-10-19T08:23:44.741" v="0" actId="478"/>
          <ac:spMkLst>
            <pc:docMk/>
            <pc:sldMk cId="0" sldId="304"/>
            <ac:spMk id="7175" creationId="{FE904D37-AA41-4772-9279-F470DFCDA7B1}"/>
          </ac:spMkLst>
        </pc:spChg>
      </pc:sldChg>
      <pc:sldChg chg="modSp mod">
        <pc:chgData name="Afzal Munna" userId="8dcc63e6-233f-422f-8bca-d7f21f7a31b2" providerId="ADAL" clId="{1CE05C5D-891E-4CE5-837B-2B2921BC0F44}" dt="2024-10-19T08:26:55.868" v="38" actId="20577"/>
        <pc:sldMkLst>
          <pc:docMk/>
          <pc:sldMk cId="4214492983" sldId="305"/>
        </pc:sldMkLst>
        <pc:spChg chg="mod">
          <ac:chgData name="Afzal Munna" userId="8dcc63e6-233f-422f-8bca-d7f21f7a31b2" providerId="ADAL" clId="{1CE05C5D-891E-4CE5-837B-2B2921BC0F44}" dt="2024-10-19T08:26:55.868" v="38" actId="20577"/>
          <ac:spMkLst>
            <pc:docMk/>
            <pc:sldMk cId="4214492983" sldId="305"/>
            <ac:spMk id="3" creationId="{C5DBA86E-2FB6-41E4-9F0B-23882D65BCBA}"/>
          </ac:spMkLst>
        </pc:spChg>
      </pc:sldChg>
      <pc:sldChg chg="delSp modSp mod">
        <pc:chgData name="Afzal Munna" userId="8dcc63e6-233f-422f-8bca-d7f21f7a31b2" providerId="ADAL" clId="{1CE05C5D-891E-4CE5-837B-2B2921BC0F44}" dt="2024-10-19T08:34:04.424" v="162" actId="20577"/>
        <pc:sldMkLst>
          <pc:docMk/>
          <pc:sldMk cId="0" sldId="306"/>
        </pc:sldMkLst>
        <pc:spChg chg="mod">
          <ac:chgData name="Afzal Munna" userId="8dcc63e6-233f-422f-8bca-d7f21f7a31b2" providerId="ADAL" clId="{1CE05C5D-891E-4CE5-837B-2B2921BC0F44}" dt="2024-10-19T08:33:50.454" v="160" actId="20577"/>
          <ac:spMkLst>
            <pc:docMk/>
            <pc:sldMk cId="0" sldId="306"/>
            <ac:spMk id="5" creationId="{276AC2F6-8401-4DE3-A30C-067EE2EBF57F}"/>
          </ac:spMkLst>
        </pc:spChg>
        <pc:spChg chg="mod">
          <ac:chgData name="Afzal Munna" userId="8dcc63e6-233f-422f-8bca-d7f21f7a31b2" providerId="ADAL" clId="{1CE05C5D-891E-4CE5-837B-2B2921BC0F44}" dt="2024-10-19T08:34:04.424" v="162" actId="20577"/>
          <ac:spMkLst>
            <pc:docMk/>
            <pc:sldMk cId="0" sldId="306"/>
            <ac:spMk id="6" creationId="{0A092AAE-D3B1-47F6-B7FC-9E935F01CCA6}"/>
          </ac:spMkLst>
        </pc:spChg>
        <pc:spChg chg="del">
          <ac:chgData name="Afzal Munna" userId="8dcc63e6-233f-422f-8bca-d7f21f7a31b2" providerId="ADAL" clId="{1CE05C5D-891E-4CE5-837B-2B2921BC0F44}" dt="2024-10-19T08:24:00.112" v="3" actId="478"/>
          <ac:spMkLst>
            <pc:docMk/>
            <pc:sldMk cId="0" sldId="306"/>
            <ac:spMk id="10242" creationId="{FDA4132C-2E4F-49BE-8DEC-300CDF2311E9}"/>
          </ac:spMkLst>
        </pc:spChg>
      </pc:sldChg>
      <pc:sldChg chg="delSp modSp mod">
        <pc:chgData name="Afzal Munna" userId="8dcc63e6-233f-422f-8bca-d7f21f7a31b2" providerId="ADAL" clId="{1CE05C5D-891E-4CE5-837B-2B2921BC0F44}" dt="2024-10-19T08:42:24.194" v="189" actId="1035"/>
        <pc:sldMkLst>
          <pc:docMk/>
          <pc:sldMk cId="0" sldId="307"/>
        </pc:sldMkLst>
        <pc:spChg chg="mod">
          <ac:chgData name="Afzal Munna" userId="8dcc63e6-233f-422f-8bca-d7f21f7a31b2" providerId="ADAL" clId="{1CE05C5D-891E-4CE5-837B-2B2921BC0F44}" dt="2024-10-19T08:42:24.194" v="189" actId="1035"/>
          <ac:spMkLst>
            <pc:docMk/>
            <pc:sldMk cId="0" sldId="307"/>
            <ac:spMk id="6" creationId="{4FC2DD5A-2740-40F4-A208-D5636038635A}"/>
          </ac:spMkLst>
        </pc:spChg>
        <pc:spChg chg="del">
          <ac:chgData name="Afzal Munna" userId="8dcc63e6-233f-422f-8bca-d7f21f7a31b2" providerId="ADAL" clId="{1CE05C5D-891E-4CE5-837B-2B2921BC0F44}" dt="2024-10-19T08:24:51.520" v="15" actId="478"/>
          <ac:spMkLst>
            <pc:docMk/>
            <pc:sldMk cId="0" sldId="307"/>
            <ac:spMk id="21506" creationId="{405874A8-8055-4503-98B3-1BDF425C79E0}"/>
          </ac:spMkLst>
        </pc:spChg>
      </pc:sldChg>
      <pc:sldChg chg="delSp modSp mod">
        <pc:chgData name="Afzal Munna" userId="8dcc63e6-233f-422f-8bca-d7f21f7a31b2" providerId="ADAL" clId="{1CE05C5D-891E-4CE5-837B-2B2921BC0F44}" dt="2024-10-19T08:44:19.656" v="195" actId="20577"/>
        <pc:sldMkLst>
          <pc:docMk/>
          <pc:sldMk cId="0" sldId="308"/>
        </pc:sldMkLst>
        <pc:spChg chg="mod">
          <ac:chgData name="Afzal Munna" userId="8dcc63e6-233f-422f-8bca-d7f21f7a31b2" providerId="ADAL" clId="{1CE05C5D-891E-4CE5-837B-2B2921BC0F44}" dt="2024-10-19T08:44:19.656" v="195" actId="20577"/>
          <ac:spMkLst>
            <pc:docMk/>
            <pc:sldMk cId="0" sldId="308"/>
            <ac:spMk id="6" creationId="{F922DF9A-9450-4840-B254-EA9250633612}"/>
          </ac:spMkLst>
        </pc:spChg>
        <pc:spChg chg="del">
          <ac:chgData name="Afzal Munna" userId="8dcc63e6-233f-422f-8bca-d7f21f7a31b2" providerId="ADAL" clId="{1CE05C5D-891E-4CE5-837B-2B2921BC0F44}" dt="2024-10-19T08:25:23.402" v="19" actId="478"/>
          <ac:spMkLst>
            <pc:docMk/>
            <pc:sldMk cId="0" sldId="308"/>
            <ac:spMk id="25602" creationId="{22E12AA7-EBE0-4052-AAD3-2E77C374AEA3}"/>
          </ac:spMkLst>
        </pc:spChg>
      </pc:sldChg>
      <pc:sldChg chg="delSp">
        <pc:chgData name="Afzal Munna" userId="8dcc63e6-233f-422f-8bca-d7f21f7a31b2" providerId="ADAL" clId="{1CE05C5D-891E-4CE5-837B-2B2921BC0F44}" dt="2024-10-19T08:25:47.681" v="25" actId="478"/>
        <pc:sldMkLst>
          <pc:docMk/>
          <pc:sldMk cId="0" sldId="310"/>
        </pc:sldMkLst>
        <pc:spChg chg="del">
          <ac:chgData name="Afzal Munna" userId="8dcc63e6-233f-422f-8bca-d7f21f7a31b2" providerId="ADAL" clId="{1CE05C5D-891E-4CE5-837B-2B2921BC0F44}" dt="2024-10-19T08:25:47.681" v="25" actId="478"/>
          <ac:spMkLst>
            <pc:docMk/>
            <pc:sldMk cId="0" sldId="310"/>
            <ac:spMk id="31746" creationId="{04210AEB-9F3D-4DEF-B8A6-33277434BC81}"/>
          </ac:spMkLst>
        </pc:spChg>
      </pc:sldChg>
      <pc:sldChg chg="delSp">
        <pc:chgData name="Afzal Munna" userId="8dcc63e6-233f-422f-8bca-d7f21f7a31b2" providerId="ADAL" clId="{1CE05C5D-891E-4CE5-837B-2B2921BC0F44}" dt="2024-10-19T08:25:50.625" v="26" actId="478"/>
        <pc:sldMkLst>
          <pc:docMk/>
          <pc:sldMk cId="0" sldId="311"/>
        </pc:sldMkLst>
        <pc:spChg chg="del">
          <ac:chgData name="Afzal Munna" userId="8dcc63e6-233f-422f-8bca-d7f21f7a31b2" providerId="ADAL" clId="{1CE05C5D-891E-4CE5-837B-2B2921BC0F44}" dt="2024-10-19T08:25:50.625" v="26" actId="478"/>
          <ac:spMkLst>
            <pc:docMk/>
            <pc:sldMk cId="0" sldId="311"/>
            <ac:spMk id="32770" creationId="{5F7A8EE6-A1B3-4836-9C38-D0FE099E0B24}"/>
          </ac:spMkLst>
        </pc:spChg>
      </pc:sldChg>
      <pc:sldChg chg="delSp">
        <pc:chgData name="Afzal Munna" userId="8dcc63e6-233f-422f-8bca-d7f21f7a31b2" providerId="ADAL" clId="{1CE05C5D-891E-4CE5-837B-2B2921BC0F44}" dt="2024-10-19T08:26:24.897" v="34" actId="478"/>
        <pc:sldMkLst>
          <pc:docMk/>
          <pc:sldMk cId="0" sldId="312"/>
        </pc:sldMkLst>
        <pc:spChg chg="del">
          <ac:chgData name="Afzal Munna" userId="8dcc63e6-233f-422f-8bca-d7f21f7a31b2" providerId="ADAL" clId="{1CE05C5D-891E-4CE5-837B-2B2921BC0F44}" dt="2024-10-19T08:26:24.897" v="34" actId="478"/>
          <ac:spMkLst>
            <pc:docMk/>
            <pc:sldMk cId="0" sldId="312"/>
            <ac:spMk id="40962" creationId="{8EFE1D8C-CC1E-40EC-958E-D76C14F9FC73}"/>
          </ac:spMkLst>
        </pc:spChg>
      </pc:sldChg>
      <pc:sldChg chg="delSp">
        <pc:chgData name="Afzal Munna" userId="8dcc63e6-233f-422f-8bca-d7f21f7a31b2" providerId="ADAL" clId="{1CE05C5D-891E-4CE5-837B-2B2921BC0F44}" dt="2024-10-19T08:24:37.024" v="11" actId="478"/>
        <pc:sldMkLst>
          <pc:docMk/>
          <pc:sldMk cId="0" sldId="313"/>
        </pc:sldMkLst>
        <pc:spChg chg="del">
          <ac:chgData name="Afzal Munna" userId="8dcc63e6-233f-422f-8bca-d7f21f7a31b2" providerId="ADAL" clId="{1CE05C5D-891E-4CE5-837B-2B2921BC0F44}" dt="2024-10-19T08:24:37.024" v="11" actId="478"/>
          <ac:spMkLst>
            <pc:docMk/>
            <pc:sldMk cId="0" sldId="313"/>
            <ac:spMk id="17410" creationId="{EACDB0C5-188A-4614-9EDD-864C2AF25AB3}"/>
          </ac:spMkLst>
        </pc:spChg>
      </pc:sldChg>
      <pc:sldChg chg="delSp">
        <pc:chgData name="Afzal Munna" userId="8dcc63e6-233f-422f-8bca-d7f21f7a31b2" providerId="ADAL" clId="{1CE05C5D-891E-4CE5-837B-2B2921BC0F44}" dt="2024-10-19T08:26:39.821" v="36" actId="478"/>
        <pc:sldMkLst>
          <pc:docMk/>
          <pc:sldMk cId="0" sldId="314"/>
        </pc:sldMkLst>
        <pc:spChg chg="del">
          <ac:chgData name="Afzal Munna" userId="8dcc63e6-233f-422f-8bca-d7f21f7a31b2" providerId="ADAL" clId="{1CE05C5D-891E-4CE5-837B-2B2921BC0F44}" dt="2024-10-19T08:26:39.821" v="36" actId="478"/>
          <ac:spMkLst>
            <pc:docMk/>
            <pc:sldMk cId="0" sldId="314"/>
            <ac:spMk id="43011" creationId="{260ED9FB-9710-4889-8BC3-56C690570622}"/>
          </ac:spMkLst>
        </pc:spChg>
      </pc:sldChg>
      <pc:sldChg chg="delSp">
        <pc:chgData name="Afzal Munna" userId="8dcc63e6-233f-422f-8bca-d7f21f7a31b2" providerId="ADAL" clId="{1CE05C5D-891E-4CE5-837B-2B2921BC0F44}" dt="2024-10-19T08:26:05.918" v="30" actId="478"/>
        <pc:sldMkLst>
          <pc:docMk/>
          <pc:sldMk cId="0" sldId="316"/>
        </pc:sldMkLst>
        <pc:spChg chg="del">
          <ac:chgData name="Afzal Munna" userId="8dcc63e6-233f-422f-8bca-d7f21f7a31b2" providerId="ADAL" clId="{1CE05C5D-891E-4CE5-837B-2B2921BC0F44}" dt="2024-10-19T08:26:05.918" v="30" actId="478"/>
          <ac:spMkLst>
            <pc:docMk/>
            <pc:sldMk cId="0" sldId="316"/>
            <ac:spMk id="36866" creationId="{8EEE5F5A-0472-4CE4-92F8-8A9D2D0F9F4E}"/>
          </ac:spMkLst>
        </pc:spChg>
      </pc:sldChg>
      <pc:sldChg chg="modSp new mod">
        <pc:chgData name="Afzal Munna" userId="8dcc63e6-233f-422f-8bca-d7f21f7a31b2" providerId="ADAL" clId="{1CE05C5D-891E-4CE5-837B-2B2921BC0F44}" dt="2024-10-19T08:33:16.565" v="157" actId="27636"/>
        <pc:sldMkLst>
          <pc:docMk/>
          <pc:sldMk cId="1161769045" sldId="317"/>
        </pc:sldMkLst>
        <pc:spChg chg="mod">
          <ac:chgData name="Afzal Munna" userId="8dcc63e6-233f-422f-8bca-d7f21f7a31b2" providerId="ADAL" clId="{1CE05C5D-891E-4CE5-837B-2B2921BC0F44}" dt="2024-10-19T08:31:15.620" v="141" actId="20577"/>
          <ac:spMkLst>
            <pc:docMk/>
            <pc:sldMk cId="1161769045" sldId="317"/>
            <ac:spMk id="2" creationId="{2BFD035C-DF4F-75FF-3BBA-B19E8107AE5E}"/>
          </ac:spMkLst>
        </pc:spChg>
        <pc:spChg chg="mod">
          <ac:chgData name="Afzal Munna" userId="8dcc63e6-233f-422f-8bca-d7f21f7a31b2" providerId="ADAL" clId="{1CE05C5D-891E-4CE5-837B-2B2921BC0F44}" dt="2024-10-19T08:33:16.565" v="157" actId="27636"/>
          <ac:spMkLst>
            <pc:docMk/>
            <pc:sldMk cId="1161769045" sldId="317"/>
            <ac:spMk id="3" creationId="{E510C83C-6E45-1D27-D67A-8BF4AA320AA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6EFD85-7B25-4597-9153-C803B6EE39F1}" type="doc">
      <dgm:prSet loTypeId="urn:microsoft.com/office/officeart/2005/8/layout/target3" loCatId="relationship" qsTypeId="urn:microsoft.com/office/officeart/2005/8/quickstyle/simple1#9" qsCatId="simple" csTypeId="urn:microsoft.com/office/officeart/2005/8/colors/accent1_2#9" csCatId="accent1" phldr="1"/>
      <dgm:spPr/>
      <dgm:t>
        <a:bodyPr/>
        <a:lstStyle/>
        <a:p>
          <a:endParaRPr lang="en-US"/>
        </a:p>
      </dgm:t>
    </dgm:pt>
    <dgm:pt modelId="{D169DA63-4A54-4015-8880-8CEFD0CA9A88}">
      <dgm:prSet phldrT="[Text]"/>
      <dgm:spPr/>
      <dgm:t>
        <a:bodyPr/>
        <a:lstStyle/>
        <a:p>
          <a:r>
            <a:rPr lang="en-US" dirty="0"/>
            <a:t>Is it legal?</a:t>
          </a:r>
        </a:p>
      </dgm:t>
    </dgm:pt>
    <dgm:pt modelId="{2C673670-34F1-45A9-A4F2-6714248A9CC6}" type="parTrans" cxnId="{5510AB03-E5DF-4328-9D25-9DBDB0B36EFC}">
      <dgm:prSet/>
      <dgm:spPr/>
      <dgm:t>
        <a:bodyPr/>
        <a:lstStyle/>
        <a:p>
          <a:endParaRPr lang="en-US"/>
        </a:p>
      </dgm:t>
    </dgm:pt>
    <dgm:pt modelId="{D61E9BCA-666A-4F31-A2E0-F95BE91643ED}" type="sibTrans" cxnId="{5510AB03-E5DF-4328-9D25-9DBDB0B36EFC}">
      <dgm:prSet/>
      <dgm:spPr/>
      <dgm:t>
        <a:bodyPr/>
        <a:lstStyle/>
        <a:p>
          <a:endParaRPr lang="en-US"/>
        </a:p>
      </dgm:t>
    </dgm:pt>
    <dgm:pt modelId="{0E294BD6-6E59-456A-9612-7C106007905B}">
      <dgm:prSet phldrT="[Text]"/>
      <dgm:spPr/>
      <dgm:t>
        <a:bodyPr/>
        <a:lstStyle/>
        <a:p>
          <a:r>
            <a:rPr lang="en-US" dirty="0"/>
            <a:t>Does it work in the long run?</a:t>
          </a:r>
        </a:p>
      </dgm:t>
    </dgm:pt>
    <dgm:pt modelId="{3BD96C77-E788-4FEF-B7F4-F08CBEBCA1A7}" type="parTrans" cxnId="{373B7FDD-4D22-4709-B3AB-702E47808709}">
      <dgm:prSet/>
      <dgm:spPr/>
      <dgm:t>
        <a:bodyPr/>
        <a:lstStyle/>
        <a:p>
          <a:endParaRPr lang="en-US"/>
        </a:p>
      </dgm:t>
    </dgm:pt>
    <dgm:pt modelId="{FE17D31E-2EDA-43EB-8616-0213C5B256FC}" type="sibTrans" cxnId="{373B7FDD-4D22-4709-B3AB-702E47808709}">
      <dgm:prSet/>
      <dgm:spPr/>
      <dgm:t>
        <a:bodyPr/>
        <a:lstStyle/>
        <a:p>
          <a:endParaRPr lang="en-US"/>
        </a:p>
      </dgm:t>
    </dgm:pt>
    <dgm:pt modelId="{54E8580B-C7D2-49FF-A4E0-FBC8A393B4BC}">
      <dgm:prSet phldrT="[Text]"/>
      <dgm:spPr/>
      <dgm:t>
        <a:bodyPr/>
        <a:lstStyle/>
        <a:p>
          <a:r>
            <a:rPr lang="en-US" dirty="0"/>
            <a:t>Can it be talked about?</a:t>
          </a:r>
        </a:p>
      </dgm:t>
    </dgm:pt>
    <dgm:pt modelId="{7E80D981-A211-444D-B0AB-9C717CB9563F}" type="parTrans" cxnId="{74677B0C-9B9B-4DEA-9E16-62FF0BF68880}">
      <dgm:prSet/>
      <dgm:spPr/>
      <dgm:t>
        <a:bodyPr/>
        <a:lstStyle/>
        <a:p>
          <a:endParaRPr lang="en-US"/>
        </a:p>
      </dgm:t>
    </dgm:pt>
    <dgm:pt modelId="{476BBA47-8958-40D3-9110-4A36F83A89BD}" type="sibTrans" cxnId="{74677B0C-9B9B-4DEA-9E16-62FF0BF68880}">
      <dgm:prSet/>
      <dgm:spPr/>
      <dgm:t>
        <a:bodyPr/>
        <a:lstStyle/>
        <a:p>
          <a:endParaRPr lang="en-US"/>
        </a:p>
      </dgm:t>
    </dgm:pt>
    <dgm:pt modelId="{92D297FD-E47B-48D4-B4C1-D46B88751FD3}" type="pres">
      <dgm:prSet presAssocID="{8F6EFD85-7B25-4597-9153-C803B6EE39F1}" presName="Name0" presStyleCnt="0">
        <dgm:presLayoutVars>
          <dgm:chMax val="7"/>
          <dgm:dir/>
          <dgm:animLvl val="lvl"/>
          <dgm:resizeHandles val="exact"/>
        </dgm:presLayoutVars>
      </dgm:prSet>
      <dgm:spPr/>
    </dgm:pt>
    <dgm:pt modelId="{57C6499D-3D6B-48E0-9B95-D26A77C87D1B}" type="pres">
      <dgm:prSet presAssocID="{D169DA63-4A54-4015-8880-8CEFD0CA9A88}" presName="circle1" presStyleLbl="node1" presStyleIdx="0" presStyleCnt="3"/>
      <dgm:spPr/>
    </dgm:pt>
    <dgm:pt modelId="{609A08B6-D82E-431B-BACA-B21602BD257D}" type="pres">
      <dgm:prSet presAssocID="{D169DA63-4A54-4015-8880-8CEFD0CA9A88}" presName="space" presStyleCnt="0"/>
      <dgm:spPr/>
    </dgm:pt>
    <dgm:pt modelId="{734D1724-A840-4452-9FC7-D61320DDAA47}" type="pres">
      <dgm:prSet presAssocID="{D169DA63-4A54-4015-8880-8CEFD0CA9A88}" presName="rect1" presStyleLbl="alignAcc1" presStyleIdx="0" presStyleCnt="3"/>
      <dgm:spPr/>
    </dgm:pt>
    <dgm:pt modelId="{139E90B1-AE50-4AA3-A795-5D38E0FC3FAA}" type="pres">
      <dgm:prSet presAssocID="{0E294BD6-6E59-456A-9612-7C106007905B}" presName="vertSpace2" presStyleLbl="node1" presStyleIdx="0" presStyleCnt="3"/>
      <dgm:spPr/>
    </dgm:pt>
    <dgm:pt modelId="{6928B25E-D9A4-4120-A2A0-C534ADC7BFA3}" type="pres">
      <dgm:prSet presAssocID="{0E294BD6-6E59-456A-9612-7C106007905B}" presName="circle2" presStyleLbl="node1" presStyleIdx="1" presStyleCnt="3" custScaleX="119658"/>
      <dgm:spPr/>
    </dgm:pt>
    <dgm:pt modelId="{31EFB3D1-DE20-46F0-AB80-1FA226A9B8D3}" type="pres">
      <dgm:prSet presAssocID="{0E294BD6-6E59-456A-9612-7C106007905B}" presName="rect2" presStyleLbl="alignAcc1" presStyleIdx="1" presStyleCnt="3" custLinFactNeighborY="291"/>
      <dgm:spPr/>
    </dgm:pt>
    <dgm:pt modelId="{FBA0E43F-97D7-4A3E-9B42-B99D252762A8}" type="pres">
      <dgm:prSet presAssocID="{54E8580B-C7D2-49FF-A4E0-FBC8A393B4BC}" presName="vertSpace3" presStyleLbl="node1" presStyleIdx="1" presStyleCnt="3"/>
      <dgm:spPr/>
    </dgm:pt>
    <dgm:pt modelId="{B1CEFA2F-87DE-41D8-9886-D27BB97E9ABB}" type="pres">
      <dgm:prSet presAssocID="{54E8580B-C7D2-49FF-A4E0-FBC8A393B4BC}" presName="circle3" presStyleLbl="node1" presStyleIdx="2" presStyleCnt="3"/>
      <dgm:spPr/>
    </dgm:pt>
    <dgm:pt modelId="{D7B72DEE-6784-4D9C-BDC5-9727ACDADAE2}" type="pres">
      <dgm:prSet presAssocID="{54E8580B-C7D2-49FF-A4E0-FBC8A393B4BC}" presName="rect3" presStyleLbl="alignAcc1" presStyleIdx="2" presStyleCnt="3"/>
      <dgm:spPr/>
    </dgm:pt>
    <dgm:pt modelId="{ED7EEBBA-F636-2A4C-B4F0-6D6A06B798EA}" type="pres">
      <dgm:prSet presAssocID="{D169DA63-4A54-4015-8880-8CEFD0CA9A88}" presName="rect1ParTxNoCh" presStyleLbl="alignAcc1" presStyleIdx="2" presStyleCnt="3">
        <dgm:presLayoutVars>
          <dgm:chMax val="1"/>
          <dgm:bulletEnabled val="1"/>
        </dgm:presLayoutVars>
      </dgm:prSet>
      <dgm:spPr/>
    </dgm:pt>
    <dgm:pt modelId="{406B583B-9CFD-7842-84D8-B53C9E61D8AC}" type="pres">
      <dgm:prSet presAssocID="{0E294BD6-6E59-456A-9612-7C106007905B}" presName="rect2ParTxNoCh" presStyleLbl="alignAcc1" presStyleIdx="2" presStyleCnt="3">
        <dgm:presLayoutVars>
          <dgm:chMax val="1"/>
          <dgm:bulletEnabled val="1"/>
        </dgm:presLayoutVars>
      </dgm:prSet>
      <dgm:spPr/>
    </dgm:pt>
    <dgm:pt modelId="{E77AA358-3D2C-2748-A2F2-6B42F5E51770}" type="pres">
      <dgm:prSet presAssocID="{54E8580B-C7D2-49FF-A4E0-FBC8A393B4BC}" presName="rect3ParTxNoCh" presStyleLbl="alignAcc1" presStyleIdx="2" presStyleCnt="3">
        <dgm:presLayoutVars>
          <dgm:chMax val="1"/>
          <dgm:bulletEnabled val="1"/>
        </dgm:presLayoutVars>
      </dgm:prSet>
      <dgm:spPr/>
    </dgm:pt>
  </dgm:ptLst>
  <dgm:cxnLst>
    <dgm:cxn modelId="{5510AB03-E5DF-4328-9D25-9DBDB0B36EFC}" srcId="{8F6EFD85-7B25-4597-9153-C803B6EE39F1}" destId="{D169DA63-4A54-4015-8880-8CEFD0CA9A88}" srcOrd="0" destOrd="0" parTransId="{2C673670-34F1-45A9-A4F2-6714248A9CC6}" sibTransId="{D61E9BCA-666A-4F31-A2E0-F95BE91643ED}"/>
    <dgm:cxn modelId="{74677B0C-9B9B-4DEA-9E16-62FF0BF68880}" srcId="{8F6EFD85-7B25-4597-9153-C803B6EE39F1}" destId="{54E8580B-C7D2-49FF-A4E0-FBC8A393B4BC}" srcOrd="2" destOrd="0" parTransId="{7E80D981-A211-444D-B0AB-9C717CB9563F}" sibTransId="{476BBA47-8958-40D3-9110-4A36F83A89BD}"/>
    <dgm:cxn modelId="{39E5EC1C-BDE9-41E8-AF06-392F14D45FAA}" type="presOf" srcId="{54E8580B-C7D2-49FF-A4E0-FBC8A393B4BC}" destId="{E77AA358-3D2C-2748-A2F2-6B42F5E51770}" srcOrd="1" destOrd="0" presId="urn:microsoft.com/office/officeart/2005/8/layout/target3"/>
    <dgm:cxn modelId="{93AC2A74-8FF5-4804-8FB9-E36C4FDFE784}" type="presOf" srcId="{0E294BD6-6E59-456A-9612-7C106007905B}" destId="{31EFB3D1-DE20-46F0-AB80-1FA226A9B8D3}" srcOrd="0" destOrd="0" presId="urn:microsoft.com/office/officeart/2005/8/layout/target3"/>
    <dgm:cxn modelId="{A72F4985-5047-42F2-B2EC-B2C0A0203E91}" type="presOf" srcId="{8F6EFD85-7B25-4597-9153-C803B6EE39F1}" destId="{92D297FD-E47B-48D4-B4C1-D46B88751FD3}" srcOrd="0" destOrd="0" presId="urn:microsoft.com/office/officeart/2005/8/layout/target3"/>
    <dgm:cxn modelId="{F275FF9C-BDFD-4CCC-9EAF-58A686A2DBF0}" type="presOf" srcId="{0E294BD6-6E59-456A-9612-7C106007905B}" destId="{406B583B-9CFD-7842-84D8-B53C9E61D8AC}" srcOrd="1" destOrd="0" presId="urn:microsoft.com/office/officeart/2005/8/layout/target3"/>
    <dgm:cxn modelId="{0123FFBF-D709-4005-99BA-0D008F0A33D4}" type="presOf" srcId="{D169DA63-4A54-4015-8880-8CEFD0CA9A88}" destId="{ED7EEBBA-F636-2A4C-B4F0-6D6A06B798EA}" srcOrd="1" destOrd="0" presId="urn:microsoft.com/office/officeart/2005/8/layout/target3"/>
    <dgm:cxn modelId="{373B7FDD-4D22-4709-B3AB-702E47808709}" srcId="{8F6EFD85-7B25-4597-9153-C803B6EE39F1}" destId="{0E294BD6-6E59-456A-9612-7C106007905B}" srcOrd="1" destOrd="0" parTransId="{3BD96C77-E788-4FEF-B7F4-F08CBEBCA1A7}" sibTransId="{FE17D31E-2EDA-43EB-8616-0213C5B256FC}"/>
    <dgm:cxn modelId="{A09293E8-2D46-49C3-89C4-3F87F984E2C8}" type="presOf" srcId="{D169DA63-4A54-4015-8880-8CEFD0CA9A88}" destId="{734D1724-A840-4452-9FC7-D61320DDAA47}" srcOrd="0" destOrd="0" presId="urn:microsoft.com/office/officeart/2005/8/layout/target3"/>
    <dgm:cxn modelId="{67201CF8-DEDD-4F30-BE2C-D3E43B11D2EF}" type="presOf" srcId="{54E8580B-C7D2-49FF-A4E0-FBC8A393B4BC}" destId="{D7B72DEE-6784-4D9C-BDC5-9727ACDADAE2}" srcOrd="0" destOrd="0" presId="urn:microsoft.com/office/officeart/2005/8/layout/target3"/>
    <dgm:cxn modelId="{6F9856F1-9267-4097-8F2E-E5697EAB0961}" type="presParOf" srcId="{92D297FD-E47B-48D4-B4C1-D46B88751FD3}" destId="{57C6499D-3D6B-48E0-9B95-D26A77C87D1B}" srcOrd="0" destOrd="0" presId="urn:microsoft.com/office/officeart/2005/8/layout/target3"/>
    <dgm:cxn modelId="{4D07C9E5-96B0-40D3-B7B6-9810D39C0E50}" type="presParOf" srcId="{92D297FD-E47B-48D4-B4C1-D46B88751FD3}" destId="{609A08B6-D82E-431B-BACA-B21602BD257D}" srcOrd="1" destOrd="0" presId="urn:microsoft.com/office/officeart/2005/8/layout/target3"/>
    <dgm:cxn modelId="{98C7A875-F84C-4F17-A9E8-32C276DFAE83}" type="presParOf" srcId="{92D297FD-E47B-48D4-B4C1-D46B88751FD3}" destId="{734D1724-A840-4452-9FC7-D61320DDAA47}" srcOrd="2" destOrd="0" presId="urn:microsoft.com/office/officeart/2005/8/layout/target3"/>
    <dgm:cxn modelId="{D40D2D97-BE4E-401C-A03E-EF59727C7138}" type="presParOf" srcId="{92D297FD-E47B-48D4-B4C1-D46B88751FD3}" destId="{139E90B1-AE50-4AA3-A795-5D38E0FC3FAA}" srcOrd="3" destOrd="0" presId="urn:microsoft.com/office/officeart/2005/8/layout/target3"/>
    <dgm:cxn modelId="{E00EB8C0-4060-486C-A706-101DFC4DEF81}" type="presParOf" srcId="{92D297FD-E47B-48D4-B4C1-D46B88751FD3}" destId="{6928B25E-D9A4-4120-A2A0-C534ADC7BFA3}" srcOrd="4" destOrd="0" presId="urn:microsoft.com/office/officeart/2005/8/layout/target3"/>
    <dgm:cxn modelId="{8C68D5E2-C712-40F9-8272-03F58EF98E5D}" type="presParOf" srcId="{92D297FD-E47B-48D4-B4C1-D46B88751FD3}" destId="{31EFB3D1-DE20-46F0-AB80-1FA226A9B8D3}" srcOrd="5" destOrd="0" presId="urn:microsoft.com/office/officeart/2005/8/layout/target3"/>
    <dgm:cxn modelId="{6194972B-9731-4ADF-AE9E-211E97C658F8}" type="presParOf" srcId="{92D297FD-E47B-48D4-B4C1-D46B88751FD3}" destId="{FBA0E43F-97D7-4A3E-9B42-B99D252762A8}" srcOrd="6" destOrd="0" presId="urn:microsoft.com/office/officeart/2005/8/layout/target3"/>
    <dgm:cxn modelId="{C20BB00C-7AF2-499E-8280-4590EB5D1B39}" type="presParOf" srcId="{92D297FD-E47B-48D4-B4C1-D46B88751FD3}" destId="{B1CEFA2F-87DE-41D8-9886-D27BB97E9ABB}" srcOrd="7" destOrd="0" presId="urn:microsoft.com/office/officeart/2005/8/layout/target3"/>
    <dgm:cxn modelId="{A06AF0C4-58CE-48DE-8F0D-66CAB55D386C}" type="presParOf" srcId="{92D297FD-E47B-48D4-B4C1-D46B88751FD3}" destId="{D7B72DEE-6784-4D9C-BDC5-9727ACDADAE2}" srcOrd="8" destOrd="0" presId="urn:microsoft.com/office/officeart/2005/8/layout/target3"/>
    <dgm:cxn modelId="{3DA70115-B8E1-4462-8051-98EBBE8229E0}" type="presParOf" srcId="{92D297FD-E47B-48D4-B4C1-D46B88751FD3}" destId="{ED7EEBBA-F636-2A4C-B4F0-6D6A06B798EA}" srcOrd="9" destOrd="0" presId="urn:microsoft.com/office/officeart/2005/8/layout/target3"/>
    <dgm:cxn modelId="{B21AE842-8390-494B-83EB-7628F724CA92}" type="presParOf" srcId="{92D297FD-E47B-48D4-B4C1-D46B88751FD3}" destId="{406B583B-9CFD-7842-84D8-B53C9E61D8AC}" srcOrd="10" destOrd="0" presId="urn:microsoft.com/office/officeart/2005/8/layout/target3"/>
    <dgm:cxn modelId="{D798A8F5-5079-463C-8864-D392C540DED2}" type="presParOf" srcId="{92D297FD-E47B-48D4-B4C1-D46B88751FD3}" destId="{E77AA358-3D2C-2748-A2F2-6B42F5E51770}"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CE59B9-F3E1-0A41-8EE4-39815093127B}" type="doc">
      <dgm:prSet loTypeId="urn:microsoft.com/office/officeart/2008/layout/VerticalAccentList" loCatId="" qsTypeId="urn:microsoft.com/office/officeart/2005/8/quickstyle/simple4" qsCatId="simple" csTypeId="urn:microsoft.com/office/officeart/2005/8/colors/accent1_2" csCatId="accent1" phldr="1"/>
      <dgm:spPr/>
      <dgm:t>
        <a:bodyPr/>
        <a:lstStyle/>
        <a:p>
          <a:endParaRPr lang="en-US"/>
        </a:p>
      </dgm:t>
    </dgm:pt>
    <dgm:pt modelId="{653736DB-9DC2-2247-B53F-969C32146A2D}">
      <dgm:prSet phldrT="[Text]"/>
      <dgm:spPr/>
      <dgm:t>
        <a:bodyPr/>
        <a:lstStyle/>
        <a:p>
          <a:endParaRPr lang="en-US" dirty="0"/>
        </a:p>
      </dgm:t>
    </dgm:pt>
    <dgm:pt modelId="{F2F5D155-D48B-2740-B38F-557492A1F63B}" type="parTrans" cxnId="{F8501C59-52EF-3E4B-BA1B-361B5C637F84}">
      <dgm:prSet/>
      <dgm:spPr/>
      <dgm:t>
        <a:bodyPr/>
        <a:lstStyle/>
        <a:p>
          <a:endParaRPr lang="en-US"/>
        </a:p>
      </dgm:t>
    </dgm:pt>
    <dgm:pt modelId="{03ADA977-B06E-E240-8405-8F4D77960277}" type="sibTrans" cxnId="{F8501C59-52EF-3E4B-BA1B-361B5C637F84}">
      <dgm:prSet/>
      <dgm:spPr/>
      <dgm:t>
        <a:bodyPr/>
        <a:lstStyle/>
        <a:p>
          <a:endParaRPr lang="en-US"/>
        </a:p>
      </dgm:t>
    </dgm:pt>
    <dgm:pt modelId="{64CF4643-F02A-5E48-A406-99339F0C6893}">
      <dgm:prSet phldrT="[Text]"/>
      <dgm:spPr/>
      <dgm:t>
        <a:bodyPr/>
        <a:lstStyle/>
        <a:p>
          <a:r>
            <a:rPr lang="en-US" dirty="0"/>
            <a:t>Consult the laws of both the home and the host countries </a:t>
          </a:r>
        </a:p>
      </dgm:t>
    </dgm:pt>
    <dgm:pt modelId="{204767A1-935F-4F4E-AC80-F2850C55010B}" type="parTrans" cxnId="{19DFBCAC-2E4B-1649-9C29-165F79AF3B00}">
      <dgm:prSet/>
      <dgm:spPr/>
      <dgm:t>
        <a:bodyPr/>
        <a:lstStyle/>
        <a:p>
          <a:endParaRPr lang="en-US"/>
        </a:p>
      </dgm:t>
    </dgm:pt>
    <dgm:pt modelId="{51E75921-669C-F54D-9874-09A3030A173E}" type="sibTrans" cxnId="{19DFBCAC-2E4B-1649-9C29-165F79AF3B00}">
      <dgm:prSet/>
      <dgm:spPr/>
      <dgm:t>
        <a:bodyPr/>
        <a:lstStyle/>
        <a:p>
          <a:endParaRPr lang="en-US"/>
        </a:p>
      </dgm:t>
    </dgm:pt>
    <dgm:pt modelId="{28AA417C-895B-AB4A-95CE-B8F031B14259}">
      <dgm:prSet phldrT="[Text]"/>
      <dgm:spPr/>
      <dgm:t>
        <a:bodyPr/>
        <a:lstStyle/>
        <a:p>
          <a:r>
            <a:rPr lang="en-US" dirty="0"/>
            <a:t>Consult the International Codes of Conduct for MNEs  Consult the company’s code of ethics and established norms</a:t>
          </a:r>
        </a:p>
      </dgm:t>
    </dgm:pt>
    <dgm:pt modelId="{EF97CB45-E33C-0545-B7E2-B79F519D10F3}" type="parTrans" cxnId="{E71DFF50-22AB-DC4D-A8DD-078925D1101B}">
      <dgm:prSet/>
      <dgm:spPr/>
      <dgm:t>
        <a:bodyPr/>
        <a:lstStyle/>
        <a:p>
          <a:endParaRPr lang="en-US"/>
        </a:p>
      </dgm:t>
    </dgm:pt>
    <dgm:pt modelId="{4BF2665F-2F4D-AB40-A4AB-D7151286D35A}" type="sibTrans" cxnId="{E71DFF50-22AB-DC4D-A8DD-078925D1101B}">
      <dgm:prSet/>
      <dgm:spPr/>
      <dgm:t>
        <a:bodyPr/>
        <a:lstStyle/>
        <a:p>
          <a:endParaRPr lang="en-US"/>
        </a:p>
      </dgm:t>
    </dgm:pt>
    <dgm:pt modelId="{AEFFD742-5205-B24C-BEF2-E9252E26E376}">
      <dgm:prSet phldrT="[Text]"/>
      <dgm:spPr/>
      <dgm:t>
        <a:bodyPr/>
        <a:lstStyle/>
        <a:p>
          <a:r>
            <a:rPr lang="en-US" baseline="0" dirty="0"/>
            <a:t>Weigh shareholders rights</a:t>
          </a:r>
        </a:p>
        <a:p>
          <a:r>
            <a:rPr lang="en-US" dirty="0"/>
            <a:t>Follow your own conscience and moral code. </a:t>
          </a:r>
          <a:endParaRPr lang="en-US" baseline="0" dirty="0"/>
        </a:p>
      </dgm:t>
    </dgm:pt>
    <dgm:pt modelId="{00B487D8-D349-C241-AABB-F93849ADF400}" type="parTrans" cxnId="{7D10136A-329F-F545-BE2E-A2C56B71F8C3}">
      <dgm:prSet/>
      <dgm:spPr/>
      <dgm:t>
        <a:bodyPr/>
        <a:lstStyle/>
        <a:p>
          <a:endParaRPr lang="en-US"/>
        </a:p>
      </dgm:t>
    </dgm:pt>
    <dgm:pt modelId="{D2286787-519F-8E46-88E2-544545941A1B}" type="sibTrans" cxnId="{7D10136A-329F-F545-BE2E-A2C56B71F8C3}">
      <dgm:prSet/>
      <dgm:spPr/>
      <dgm:t>
        <a:bodyPr/>
        <a:lstStyle/>
        <a:p>
          <a:endParaRPr lang="en-US"/>
        </a:p>
      </dgm:t>
    </dgm:pt>
    <dgm:pt modelId="{5189E6AB-9C19-6647-ADFA-C74676289D14}">
      <dgm:prSet phldrT="[Text]"/>
      <dgm:spPr/>
      <dgm:t>
        <a:bodyPr/>
        <a:lstStyle/>
        <a:p>
          <a:endParaRPr lang="en-US" dirty="0"/>
        </a:p>
      </dgm:t>
    </dgm:pt>
    <dgm:pt modelId="{58BFF117-143C-0642-8B36-4F1864660D6D}" type="sibTrans" cxnId="{72C5EC3D-1C6C-FF4F-9ACC-BCB0571357DB}">
      <dgm:prSet/>
      <dgm:spPr/>
      <dgm:t>
        <a:bodyPr/>
        <a:lstStyle/>
        <a:p>
          <a:endParaRPr lang="en-US"/>
        </a:p>
      </dgm:t>
    </dgm:pt>
    <dgm:pt modelId="{E221B623-E313-9649-A064-804E271E639F}" type="parTrans" cxnId="{72C5EC3D-1C6C-FF4F-9ACC-BCB0571357DB}">
      <dgm:prSet/>
      <dgm:spPr/>
      <dgm:t>
        <a:bodyPr/>
        <a:lstStyle/>
        <a:p>
          <a:endParaRPr lang="en-US"/>
        </a:p>
      </dgm:t>
    </dgm:pt>
    <dgm:pt modelId="{47483143-9493-824C-B184-11A16D5CA3B5}">
      <dgm:prSet phldrT="[Text]"/>
      <dgm:spPr/>
      <dgm:t>
        <a:bodyPr/>
        <a:lstStyle/>
        <a:p>
          <a:endParaRPr lang="en-US" dirty="0"/>
        </a:p>
      </dgm:t>
    </dgm:pt>
    <dgm:pt modelId="{2208BA98-5B95-284B-9C45-3C07A05BA2DC}" type="sibTrans" cxnId="{02F86FF1-DC14-0347-A76B-B3BECEB88641}">
      <dgm:prSet/>
      <dgm:spPr/>
      <dgm:t>
        <a:bodyPr/>
        <a:lstStyle/>
        <a:p>
          <a:endParaRPr lang="en-US"/>
        </a:p>
      </dgm:t>
    </dgm:pt>
    <dgm:pt modelId="{7B09A580-4AD5-D446-9ECF-D210F9C21800}" type="parTrans" cxnId="{02F86FF1-DC14-0347-A76B-B3BECEB88641}">
      <dgm:prSet/>
      <dgm:spPr/>
      <dgm:t>
        <a:bodyPr/>
        <a:lstStyle/>
        <a:p>
          <a:endParaRPr lang="en-US"/>
        </a:p>
      </dgm:t>
    </dgm:pt>
    <dgm:pt modelId="{B4A84A68-B75A-5D40-8153-746B2CF55ABA}" type="pres">
      <dgm:prSet presAssocID="{CDCE59B9-F3E1-0A41-8EE4-39815093127B}" presName="Name0" presStyleCnt="0">
        <dgm:presLayoutVars>
          <dgm:chMax/>
          <dgm:chPref/>
          <dgm:dir/>
        </dgm:presLayoutVars>
      </dgm:prSet>
      <dgm:spPr/>
    </dgm:pt>
    <dgm:pt modelId="{ACDDB41F-BBCC-E348-A157-476D3729EB82}" type="pres">
      <dgm:prSet presAssocID="{47483143-9493-824C-B184-11A16D5CA3B5}" presName="parenttextcomposite" presStyleCnt="0"/>
      <dgm:spPr/>
    </dgm:pt>
    <dgm:pt modelId="{571E44E9-5E95-F442-B2B1-3E4A0C714680}" type="pres">
      <dgm:prSet presAssocID="{47483143-9493-824C-B184-11A16D5CA3B5}" presName="parenttext" presStyleLbl="revTx" presStyleIdx="0" presStyleCnt="3">
        <dgm:presLayoutVars>
          <dgm:chMax/>
          <dgm:chPref val="2"/>
          <dgm:bulletEnabled val="1"/>
        </dgm:presLayoutVars>
      </dgm:prSet>
      <dgm:spPr/>
    </dgm:pt>
    <dgm:pt modelId="{DF88722D-C141-A14A-90CA-819036AF0EE7}" type="pres">
      <dgm:prSet presAssocID="{47483143-9493-824C-B184-11A16D5CA3B5}" presName="composite" presStyleCnt="0"/>
      <dgm:spPr/>
    </dgm:pt>
    <dgm:pt modelId="{BDA836A0-3548-8247-9216-707DC93CDC5D}" type="pres">
      <dgm:prSet presAssocID="{47483143-9493-824C-B184-11A16D5CA3B5}" presName="chevron1" presStyleLbl="alignNode1" presStyleIdx="0" presStyleCnt="21"/>
      <dgm:spPr/>
    </dgm:pt>
    <dgm:pt modelId="{2F59FF7E-1D08-8643-91AB-B0B0A793869E}" type="pres">
      <dgm:prSet presAssocID="{47483143-9493-824C-B184-11A16D5CA3B5}" presName="chevron2" presStyleLbl="alignNode1" presStyleIdx="1" presStyleCnt="21"/>
      <dgm:spPr/>
    </dgm:pt>
    <dgm:pt modelId="{110DC720-37FC-FE44-87B9-95A3C0FF4CD2}" type="pres">
      <dgm:prSet presAssocID="{47483143-9493-824C-B184-11A16D5CA3B5}" presName="chevron3" presStyleLbl="alignNode1" presStyleIdx="2" presStyleCnt="21"/>
      <dgm:spPr/>
    </dgm:pt>
    <dgm:pt modelId="{6AE68177-2EE6-744A-B4AA-218475DE4C22}" type="pres">
      <dgm:prSet presAssocID="{47483143-9493-824C-B184-11A16D5CA3B5}" presName="chevron4" presStyleLbl="alignNode1" presStyleIdx="3" presStyleCnt="21"/>
      <dgm:spPr/>
    </dgm:pt>
    <dgm:pt modelId="{B80C8EF8-B978-0F46-BD26-25F33F822E3C}" type="pres">
      <dgm:prSet presAssocID="{47483143-9493-824C-B184-11A16D5CA3B5}" presName="chevron5" presStyleLbl="alignNode1" presStyleIdx="4" presStyleCnt="21"/>
      <dgm:spPr/>
    </dgm:pt>
    <dgm:pt modelId="{1BEB4537-4291-6346-AB6E-931AEFE2CCE2}" type="pres">
      <dgm:prSet presAssocID="{47483143-9493-824C-B184-11A16D5CA3B5}" presName="chevron6" presStyleLbl="alignNode1" presStyleIdx="5" presStyleCnt="21"/>
      <dgm:spPr/>
    </dgm:pt>
    <dgm:pt modelId="{3EDE41C8-0CD8-A648-8C32-AB71975CDF8A}" type="pres">
      <dgm:prSet presAssocID="{47483143-9493-824C-B184-11A16D5CA3B5}" presName="chevron7" presStyleLbl="alignNode1" presStyleIdx="6" presStyleCnt="21"/>
      <dgm:spPr/>
    </dgm:pt>
    <dgm:pt modelId="{50F4EAC7-AE0E-BB43-B236-A87C11A14A3D}" type="pres">
      <dgm:prSet presAssocID="{47483143-9493-824C-B184-11A16D5CA3B5}" presName="childtext" presStyleLbl="solidFgAcc1" presStyleIdx="0" presStyleCnt="3">
        <dgm:presLayoutVars>
          <dgm:chMax/>
          <dgm:chPref val="0"/>
          <dgm:bulletEnabled val="1"/>
        </dgm:presLayoutVars>
      </dgm:prSet>
      <dgm:spPr/>
    </dgm:pt>
    <dgm:pt modelId="{71004756-C6AA-AC48-AEF8-A7F659810725}" type="pres">
      <dgm:prSet presAssocID="{2208BA98-5B95-284B-9C45-3C07A05BA2DC}" presName="sibTrans" presStyleCnt="0"/>
      <dgm:spPr/>
    </dgm:pt>
    <dgm:pt modelId="{7462606D-7F42-ED49-889D-6AA4831D47ED}" type="pres">
      <dgm:prSet presAssocID="{653736DB-9DC2-2247-B53F-969C32146A2D}" presName="parenttextcomposite" presStyleCnt="0"/>
      <dgm:spPr/>
    </dgm:pt>
    <dgm:pt modelId="{2919506C-AE90-C14A-9C7D-F21F54DA0BEF}" type="pres">
      <dgm:prSet presAssocID="{653736DB-9DC2-2247-B53F-969C32146A2D}" presName="parenttext" presStyleLbl="revTx" presStyleIdx="1" presStyleCnt="3">
        <dgm:presLayoutVars>
          <dgm:chMax/>
          <dgm:chPref val="2"/>
          <dgm:bulletEnabled val="1"/>
        </dgm:presLayoutVars>
      </dgm:prSet>
      <dgm:spPr/>
    </dgm:pt>
    <dgm:pt modelId="{1E2AFDB4-FDC7-5F45-BFEF-A897EB48A9D1}" type="pres">
      <dgm:prSet presAssocID="{653736DB-9DC2-2247-B53F-969C32146A2D}" presName="composite" presStyleCnt="0"/>
      <dgm:spPr/>
    </dgm:pt>
    <dgm:pt modelId="{85D5C048-7EE2-7847-A6AB-751D6EFC7C1D}" type="pres">
      <dgm:prSet presAssocID="{653736DB-9DC2-2247-B53F-969C32146A2D}" presName="chevron1" presStyleLbl="alignNode1" presStyleIdx="7" presStyleCnt="21"/>
      <dgm:spPr/>
    </dgm:pt>
    <dgm:pt modelId="{C539BE8D-C699-DF4F-8094-2358B2FEAA66}" type="pres">
      <dgm:prSet presAssocID="{653736DB-9DC2-2247-B53F-969C32146A2D}" presName="chevron2" presStyleLbl="alignNode1" presStyleIdx="8" presStyleCnt="21"/>
      <dgm:spPr/>
    </dgm:pt>
    <dgm:pt modelId="{412C255E-6DEE-DA43-983B-9711D262273E}" type="pres">
      <dgm:prSet presAssocID="{653736DB-9DC2-2247-B53F-969C32146A2D}" presName="chevron3" presStyleLbl="alignNode1" presStyleIdx="9" presStyleCnt="21"/>
      <dgm:spPr/>
    </dgm:pt>
    <dgm:pt modelId="{D79BBF9B-A89E-564E-9796-45CA42B28B35}" type="pres">
      <dgm:prSet presAssocID="{653736DB-9DC2-2247-B53F-969C32146A2D}" presName="chevron4" presStyleLbl="alignNode1" presStyleIdx="10" presStyleCnt="21"/>
      <dgm:spPr/>
    </dgm:pt>
    <dgm:pt modelId="{4D80782C-6C2F-5340-8E5B-78EB0CEDAD0D}" type="pres">
      <dgm:prSet presAssocID="{653736DB-9DC2-2247-B53F-969C32146A2D}" presName="chevron5" presStyleLbl="alignNode1" presStyleIdx="11" presStyleCnt="21"/>
      <dgm:spPr/>
    </dgm:pt>
    <dgm:pt modelId="{29356B2A-6C9B-164D-9274-270E519E00A6}" type="pres">
      <dgm:prSet presAssocID="{653736DB-9DC2-2247-B53F-969C32146A2D}" presName="chevron6" presStyleLbl="alignNode1" presStyleIdx="12" presStyleCnt="21"/>
      <dgm:spPr/>
    </dgm:pt>
    <dgm:pt modelId="{27470478-5726-F84D-8D9D-FC8DA9C31F29}" type="pres">
      <dgm:prSet presAssocID="{653736DB-9DC2-2247-B53F-969C32146A2D}" presName="chevron7" presStyleLbl="alignNode1" presStyleIdx="13" presStyleCnt="21"/>
      <dgm:spPr/>
    </dgm:pt>
    <dgm:pt modelId="{C31CC4DD-991E-724B-AC4C-156FFEEEFBA5}" type="pres">
      <dgm:prSet presAssocID="{653736DB-9DC2-2247-B53F-969C32146A2D}" presName="childtext" presStyleLbl="solidFgAcc1" presStyleIdx="1" presStyleCnt="3">
        <dgm:presLayoutVars>
          <dgm:chMax/>
          <dgm:chPref val="0"/>
          <dgm:bulletEnabled val="1"/>
        </dgm:presLayoutVars>
      </dgm:prSet>
      <dgm:spPr/>
    </dgm:pt>
    <dgm:pt modelId="{C7AD88BD-D7F4-8F40-8C92-13CFEAB793AA}" type="pres">
      <dgm:prSet presAssocID="{03ADA977-B06E-E240-8405-8F4D77960277}" presName="sibTrans" presStyleCnt="0"/>
      <dgm:spPr/>
    </dgm:pt>
    <dgm:pt modelId="{E1D328CC-93C1-664E-9746-FC4D40C01A69}" type="pres">
      <dgm:prSet presAssocID="{5189E6AB-9C19-6647-ADFA-C74676289D14}" presName="parenttextcomposite" presStyleCnt="0"/>
      <dgm:spPr/>
    </dgm:pt>
    <dgm:pt modelId="{0C68C2F5-323C-8848-BEC1-D17367039CA5}" type="pres">
      <dgm:prSet presAssocID="{5189E6AB-9C19-6647-ADFA-C74676289D14}" presName="parenttext" presStyleLbl="revTx" presStyleIdx="2" presStyleCnt="3">
        <dgm:presLayoutVars>
          <dgm:chMax/>
          <dgm:chPref val="2"/>
          <dgm:bulletEnabled val="1"/>
        </dgm:presLayoutVars>
      </dgm:prSet>
      <dgm:spPr/>
    </dgm:pt>
    <dgm:pt modelId="{BBD977E3-67D7-D645-978E-17FEC53C6909}" type="pres">
      <dgm:prSet presAssocID="{5189E6AB-9C19-6647-ADFA-C74676289D14}" presName="composite" presStyleCnt="0"/>
      <dgm:spPr/>
    </dgm:pt>
    <dgm:pt modelId="{A55DFC38-0CE3-3D42-A79D-FD5C6EAA833F}" type="pres">
      <dgm:prSet presAssocID="{5189E6AB-9C19-6647-ADFA-C74676289D14}" presName="chevron1" presStyleLbl="alignNode1" presStyleIdx="14" presStyleCnt="21"/>
      <dgm:spPr/>
    </dgm:pt>
    <dgm:pt modelId="{CDD69A73-EFA2-D048-AA6A-E99A7DB09884}" type="pres">
      <dgm:prSet presAssocID="{5189E6AB-9C19-6647-ADFA-C74676289D14}" presName="chevron2" presStyleLbl="alignNode1" presStyleIdx="15" presStyleCnt="21"/>
      <dgm:spPr/>
    </dgm:pt>
    <dgm:pt modelId="{B1ED9446-ADAA-5041-80B7-EBBFA316E7F5}" type="pres">
      <dgm:prSet presAssocID="{5189E6AB-9C19-6647-ADFA-C74676289D14}" presName="chevron3" presStyleLbl="alignNode1" presStyleIdx="16" presStyleCnt="21"/>
      <dgm:spPr/>
    </dgm:pt>
    <dgm:pt modelId="{9937F7FC-C9F7-1749-9D5B-473CC19E7B69}" type="pres">
      <dgm:prSet presAssocID="{5189E6AB-9C19-6647-ADFA-C74676289D14}" presName="chevron4" presStyleLbl="alignNode1" presStyleIdx="17" presStyleCnt="21"/>
      <dgm:spPr/>
    </dgm:pt>
    <dgm:pt modelId="{DA18E75E-5706-C44D-91A0-E77E22DDF81C}" type="pres">
      <dgm:prSet presAssocID="{5189E6AB-9C19-6647-ADFA-C74676289D14}" presName="chevron5" presStyleLbl="alignNode1" presStyleIdx="18" presStyleCnt="21"/>
      <dgm:spPr/>
    </dgm:pt>
    <dgm:pt modelId="{749A4516-2FC5-DD41-87BF-F87840ABC7CD}" type="pres">
      <dgm:prSet presAssocID="{5189E6AB-9C19-6647-ADFA-C74676289D14}" presName="chevron6" presStyleLbl="alignNode1" presStyleIdx="19" presStyleCnt="21"/>
      <dgm:spPr/>
    </dgm:pt>
    <dgm:pt modelId="{716ED5D1-B527-644D-BCB2-9A63B77E8FCD}" type="pres">
      <dgm:prSet presAssocID="{5189E6AB-9C19-6647-ADFA-C74676289D14}" presName="chevron7" presStyleLbl="alignNode1" presStyleIdx="20" presStyleCnt="21"/>
      <dgm:spPr/>
    </dgm:pt>
    <dgm:pt modelId="{DE9C452E-F200-2649-A8A4-0CF6705C3875}" type="pres">
      <dgm:prSet presAssocID="{5189E6AB-9C19-6647-ADFA-C74676289D14}" presName="childtext" presStyleLbl="solidFgAcc1" presStyleIdx="2" presStyleCnt="3">
        <dgm:presLayoutVars>
          <dgm:chMax/>
          <dgm:chPref val="0"/>
          <dgm:bulletEnabled val="1"/>
        </dgm:presLayoutVars>
      </dgm:prSet>
      <dgm:spPr/>
    </dgm:pt>
  </dgm:ptLst>
  <dgm:cxnLst>
    <dgm:cxn modelId="{1901A128-8020-48AE-B539-DF5AD094596B}" type="presOf" srcId="{64CF4643-F02A-5E48-A406-99339F0C6893}" destId="{C31CC4DD-991E-724B-AC4C-156FFEEEFBA5}" srcOrd="0" destOrd="0" presId="urn:microsoft.com/office/officeart/2008/layout/VerticalAccentList"/>
    <dgm:cxn modelId="{7D887E2C-635A-4CE8-B837-704C56F6010B}" type="presOf" srcId="{5189E6AB-9C19-6647-ADFA-C74676289D14}" destId="{0C68C2F5-323C-8848-BEC1-D17367039CA5}" srcOrd="0" destOrd="0" presId="urn:microsoft.com/office/officeart/2008/layout/VerticalAccentList"/>
    <dgm:cxn modelId="{72C5EC3D-1C6C-FF4F-9ACC-BCB0571357DB}" srcId="{CDCE59B9-F3E1-0A41-8EE4-39815093127B}" destId="{5189E6AB-9C19-6647-ADFA-C74676289D14}" srcOrd="2" destOrd="0" parTransId="{E221B623-E313-9649-A064-804E271E639F}" sibTransId="{58BFF117-143C-0642-8B36-4F1864660D6D}"/>
    <dgm:cxn modelId="{C5BE403E-CD59-4916-BBAC-7F9D728ABEDE}" type="presOf" srcId="{28AA417C-895B-AB4A-95CE-B8F031B14259}" destId="{50F4EAC7-AE0E-BB43-B236-A87C11A14A3D}" srcOrd="0" destOrd="0" presId="urn:microsoft.com/office/officeart/2008/layout/VerticalAccentList"/>
    <dgm:cxn modelId="{4405845F-0F57-4B3E-B015-D7C87CE4D3FF}" type="presOf" srcId="{AEFFD742-5205-B24C-BEF2-E9252E26E376}" destId="{DE9C452E-F200-2649-A8A4-0CF6705C3875}" srcOrd="0" destOrd="0" presId="urn:microsoft.com/office/officeart/2008/layout/VerticalAccentList"/>
    <dgm:cxn modelId="{7D10136A-329F-F545-BE2E-A2C56B71F8C3}" srcId="{5189E6AB-9C19-6647-ADFA-C74676289D14}" destId="{AEFFD742-5205-B24C-BEF2-E9252E26E376}" srcOrd="0" destOrd="0" parTransId="{00B487D8-D349-C241-AABB-F93849ADF400}" sibTransId="{D2286787-519F-8E46-88E2-544545941A1B}"/>
    <dgm:cxn modelId="{E71DFF50-22AB-DC4D-A8DD-078925D1101B}" srcId="{47483143-9493-824C-B184-11A16D5CA3B5}" destId="{28AA417C-895B-AB4A-95CE-B8F031B14259}" srcOrd="0" destOrd="0" parTransId="{EF97CB45-E33C-0545-B7E2-B79F519D10F3}" sibTransId="{4BF2665F-2F4D-AB40-A4AB-D7151286D35A}"/>
    <dgm:cxn modelId="{F8501C59-52EF-3E4B-BA1B-361B5C637F84}" srcId="{CDCE59B9-F3E1-0A41-8EE4-39815093127B}" destId="{653736DB-9DC2-2247-B53F-969C32146A2D}" srcOrd="1" destOrd="0" parTransId="{F2F5D155-D48B-2740-B38F-557492A1F63B}" sibTransId="{03ADA977-B06E-E240-8405-8F4D77960277}"/>
    <dgm:cxn modelId="{9DC2147A-C7E9-4E40-8B0A-5388CB41E484}" type="presOf" srcId="{CDCE59B9-F3E1-0A41-8EE4-39815093127B}" destId="{B4A84A68-B75A-5D40-8153-746B2CF55ABA}" srcOrd="0" destOrd="0" presId="urn:microsoft.com/office/officeart/2008/layout/VerticalAccentList"/>
    <dgm:cxn modelId="{31990AA4-C9C9-4E72-A9C7-FDF53871C3CA}" type="presOf" srcId="{47483143-9493-824C-B184-11A16D5CA3B5}" destId="{571E44E9-5E95-F442-B2B1-3E4A0C714680}" srcOrd="0" destOrd="0" presId="urn:microsoft.com/office/officeart/2008/layout/VerticalAccentList"/>
    <dgm:cxn modelId="{19DFBCAC-2E4B-1649-9C29-165F79AF3B00}" srcId="{653736DB-9DC2-2247-B53F-969C32146A2D}" destId="{64CF4643-F02A-5E48-A406-99339F0C6893}" srcOrd="0" destOrd="0" parTransId="{204767A1-935F-4F4E-AC80-F2850C55010B}" sibTransId="{51E75921-669C-F54D-9874-09A3030A173E}"/>
    <dgm:cxn modelId="{843957B4-DBAA-405B-B806-DA54C675C54D}" type="presOf" srcId="{653736DB-9DC2-2247-B53F-969C32146A2D}" destId="{2919506C-AE90-C14A-9C7D-F21F54DA0BEF}" srcOrd="0" destOrd="0" presId="urn:microsoft.com/office/officeart/2008/layout/VerticalAccentList"/>
    <dgm:cxn modelId="{02F86FF1-DC14-0347-A76B-B3BECEB88641}" srcId="{CDCE59B9-F3E1-0A41-8EE4-39815093127B}" destId="{47483143-9493-824C-B184-11A16D5CA3B5}" srcOrd="0" destOrd="0" parTransId="{7B09A580-4AD5-D446-9ECF-D210F9C21800}" sibTransId="{2208BA98-5B95-284B-9C45-3C07A05BA2DC}"/>
    <dgm:cxn modelId="{7C5949F5-74FF-4521-88B6-858CC2B14FE5}" type="presParOf" srcId="{B4A84A68-B75A-5D40-8153-746B2CF55ABA}" destId="{ACDDB41F-BBCC-E348-A157-476D3729EB82}" srcOrd="0" destOrd="0" presId="urn:microsoft.com/office/officeart/2008/layout/VerticalAccentList"/>
    <dgm:cxn modelId="{56D24980-0E3E-4997-855F-74445397355C}" type="presParOf" srcId="{ACDDB41F-BBCC-E348-A157-476D3729EB82}" destId="{571E44E9-5E95-F442-B2B1-3E4A0C714680}" srcOrd="0" destOrd="0" presId="urn:microsoft.com/office/officeart/2008/layout/VerticalAccentList"/>
    <dgm:cxn modelId="{FD5407FB-3F8C-4A42-AF9D-D961C578A871}" type="presParOf" srcId="{B4A84A68-B75A-5D40-8153-746B2CF55ABA}" destId="{DF88722D-C141-A14A-90CA-819036AF0EE7}" srcOrd="1" destOrd="0" presId="urn:microsoft.com/office/officeart/2008/layout/VerticalAccentList"/>
    <dgm:cxn modelId="{CC4C8094-2A5D-4D2F-9DF4-5574497B8C96}" type="presParOf" srcId="{DF88722D-C141-A14A-90CA-819036AF0EE7}" destId="{BDA836A0-3548-8247-9216-707DC93CDC5D}" srcOrd="0" destOrd="0" presId="urn:microsoft.com/office/officeart/2008/layout/VerticalAccentList"/>
    <dgm:cxn modelId="{01475B1A-E1E9-4ABD-A4EF-21309C483F13}" type="presParOf" srcId="{DF88722D-C141-A14A-90CA-819036AF0EE7}" destId="{2F59FF7E-1D08-8643-91AB-B0B0A793869E}" srcOrd="1" destOrd="0" presId="urn:microsoft.com/office/officeart/2008/layout/VerticalAccentList"/>
    <dgm:cxn modelId="{8E578AA2-E042-4AC3-8662-5233E74E6153}" type="presParOf" srcId="{DF88722D-C141-A14A-90CA-819036AF0EE7}" destId="{110DC720-37FC-FE44-87B9-95A3C0FF4CD2}" srcOrd="2" destOrd="0" presId="urn:microsoft.com/office/officeart/2008/layout/VerticalAccentList"/>
    <dgm:cxn modelId="{6C090487-5864-4EDB-AEA8-530972191D51}" type="presParOf" srcId="{DF88722D-C141-A14A-90CA-819036AF0EE7}" destId="{6AE68177-2EE6-744A-B4AA-218475DE4C22}" srcOrd="3" destOrd="0" presId="urn:microsoft.com/office/officeart/2008/layout/VerticalAccentList"/>
    <dgm:cxn modelId="{CC9839AB-216F-44F7-8968-A0F09EBB4D65}" type="presParOf" srcId="{DF88722D-C141-A14A-90CA-819036AF0EE7}" destId="{B80C8EF8-B978-0F46-BD26-25F33F822E3C}" srcOrd="4" destOrd="0" presId="urn:microsoft.com/office/officeart/2008/layout/VerticalAccentList"/>
    <dgm:cxn modelId="{3149D12D-2DE0-42D8-A238-1C4578A66F41}" type="presParOf" srcId="{DF88722D-C141-A14A-90CA-819036AF0EE7}" destId="{1BEB4537-4291-6346-AB6E-931AEFE2CCE2}" srcOrd="5" destOrd="0" presId="urn:microsoft.com/office/officeart/2008/layout/VerticalAccentList"/>
    <dgm:cxn modelId="{BAA5471A-BE5B-41F2-A6CE-2D60D8C1D709}" type="presParOf" srcId="{DF88722D-C141-A14A-90CA-819036AF0EE7}" destId="{3EDE41C8-0CD8-A648-8C32-AB71975CDF8A}" srcOrd="6" destOrd="0" presId="urn:microsoft.com/office/officeart/2008/layout/VerticalAccentList"/>
    <dgm:cxn modelId="{05647D21-3A92-442F-B184-84239840548C}" type="presParOf" srcId="{DF88722D-C141-A14A-90CA-819036AF0EE7}" destId="{50F4EAC7-AE0E-BB43-B236-A87C11A14A3D}" srcOrd="7" destOrd="0" presId="urn:microsoft.com/office/officeart/2008/layout/VerticalAccentList"/>
    <dgm:cxn modelId="{D87DA3A8-9704-461C-BFB5-34B458D8C035}" type="presParOf" srcId="{B4A84A68-B75A-5D40-8153-746B2CF55ABA}" destId="{71004756-C6AA-AC48-AEF8-A7F659810725}" srcOrd="2" destOrd="0" presId="urn:microsoft.com/office/officeart/2008/layout/VerticalAccentList"/>
    <dgm:cxn modelId="{A86C9F49-36AF-4460-8FDE-366C8B76098F}" type="presParOf" srcId="{B4A84A68-B75A-5D40-8153-746B2CF55ABA}" destId="{7462606D-7F42-ED49-889D-6AA4831D47ED}" srcOrd="3" destOrd="0" presId="urn:microsoft.com/office/officeart/2008/layout/VerticalAccentList"/>
    <dgm:cxn modelId="{A9DE97C4-1E95-48C2-B86E-7969B4DA830E}" type="presParOf" srcId="{7462606D-7F42-ED49-889D-6AA4831D47ED}" destId="{2919506C-AE90-C14A-9C7D-F21F54DA0BEF}" srcOrd="0" destOrd="0" presId="urn:microsoft.com/office/officeart/2008/layout/VerticalAccentList"/>
    <dgm:cxn modelId="{4969CDF1-9B05-4171-9303-4066EF95AD1D}" type="presParOf" srcId="{B4A84A68-B75A-5D40-8153-746B2CF55ABA}" destId="{1E2AFDB4-FDC7-5F45-BFEF-A897EB48A9D1}" srcOrd="4" destOrd="0" presId="urn:microsoft.com/office/officeart/2008/layout/VerticalAccentList"/>
    <dgm:cxn modelId="{8E45AF05-E0EC-43A5-8C7D-3595F76D525F}" type="presParOf" srcId="{1E2AFDB4-FDC7-5F45-BFEF-A897EB48A9D1}" destId="{85D5C048-7EE2-7847-A6AB-751D6EFC7C1D}" srcOrd="0" destOrd="0" presId="urn:microsoft.com/office/officeart/2008/layout/VerticalAccentList"/>
    <dgm:cxn modelId="{B03E236A-C593-41C2-AE13-5EAAE8FFB5B0}" type="presParOf" srcId="{1E2AFDB4-FDC7-5F45-BFEF-A897EB48A9D1}" destId="{C539BE8D-C699-DF4F-8094-2358B2FEAA66}" srcOrd="1" destOrd="0" presId="urn:microsoft.com/office/officeart/2008/layout/VerticalAccentList"/>
    <dgm:cxn modelId="{5B15B971-D62D-4D61-85D0-C54DFF058985}" type="presParOf" srcId="{1E2AFDB4-FDC7-5F45-BFEF-A897EB48A9D1}" destId="{412C255E-6DEE-DA43-983B-9711D262273E}" srcOrd="2" destOrd="0" presId="urn:microsoft.com/office/officeart/2008/layout/VerticalAccentList"/>
    <dgm:cxn modelId="{724CB184-68CD-495C-B0DD-E06B6683D1EE}" type="presParOf" srcId="{1E2AFDB4-FDC7-5F45-BFEF-A897EB48A9D1}" destId="{D79BBF9B-A89E-564E-9796-45CA42B28B35}" srcOrd="3" destOrd="0" presId="urn:microsoft.com/office/officeart/2008/layout/VerticalAccentList"/>
    <dgm:cxn modelId="{8BFB8F7E-BCE1-47CD-9CAC-0B65F35DC938}" type="presParOf" srcId="{1E2AFDB4-FDC7-5F45-BFEF-A897EB48A9D1}" destId="{4D80782C-6C2F-5340-8E5B-78EB0CEDAD0D}" srcOrd="4" destOrd="0" presId="urn:microsoft.com/office/officeart/2008/layout/VerticalAccentList"/>
    <dgm:cxn modelId="{187D5981-CBDF-49C3-BE19-3540B42F11C4}" type="presParOf" srcId="{1E2AFDB4-FDC7-5F45-BFEF-A897EB48A9D1}" destId="{29356B2A-6C9B-164D-9274-270E519E00A6}" srcOrd="5" destOrd="0" presId="urn:microsoft.com/office/officeart/2008/layout/VerticalAccentList"/>
    <dgm:cxn modelId="{76820314-886B-43C9-9FD5-613EA9ADC635}" type="presParOf" srcId="{1E2AFDB4-FDC7-5F45-BFEF-A897EB48A9D1}" destId="{27470478-5726-F84D-8D9D-FC8DA9C31F29}" srcOrd="6" destOrd="0" presId="urn:microsoft.com/office/officeart/2008/layout/VerticalAccentList"/>
    <dgm:cxn modelId="{FF64326B-928F-4FD5-B6D7-E9D855D60ED0}" type="presParOf" srcId="{1E2AFDB4-FDC7-5F45-BFEF-A897EB48A9D1}" destId="{C31CC4DD-991E-724B-AC4C-156FFEEEFBA5}" srcOrd="7" destOrd="0" presId="urn:microsoft.com/office/officeart/2008/layout/VerticalAccentList"/>
    <dgm:cxn modelId="{0416B1A6-2DAE-4109-BA64-DA19164144BF}" type="presParOf" srcId="{B4A84A68-B75A-5D40-8153-746B2CF55ABA}" destId="{C7AD88BD-D7F4-8F40-8C92-13CFEAB793AA}" srcOrd="5" destOrd="0" presId="urn:microsoft.com/office/officeart/2008/layout/VerticalAccentList"/>
    <dgm:cxn modelId="{9F80A24D-ABDB-4E53-BDB6-7552BB59E9D6}" type="presParOf" srcId="{B4A84A68-B75A-5D40-8153-746B2CF55ABA}" destId="{E1D328CC-93C1-664E-9746-FC4D40C01A69}" srcOrd="6" destOrd="0" presId="urn:microsoft.com/office/officeart/2008/layout/VerticalAccentList"/>
    <dgm:cxn modelId="{9DC7D5B7-B0D7-40B5-A966-AE6BA8D8FE9F}" type="presParOf" srcId="{E1D328CC-93C1-664E-9746-FC4D40C01A69}" destId="{0C68C2F5-323C-8848-BEC1-D17367039CA5}" srcOrd="0" destOrd="0" presId="urn:microsoft.com/office/officeart/2008/layout/VerticalAccentList"/>
    <dgm:cxn modelId="{11DB2D7C-EBBC-49E1-A793-F85F1EABB2F3}" type="presParOf" srcId="{B4A84A68-B75A-5D40-8153-746B2CF55ABA}" destId="{BBD977E3-67D7-D645-978E-17FEC53C6909}" srcOrd="7" destOrd="0" presId="urn:microsoft.com/office/officeart/2008/layout/VerticalAccentList"/>
    <dgm:cxn modelId="{7FD556D2-A60F-4D28-B888-4D55612221C4}" type="presParOf" srcId="{BBD977E3-67D7-D645-978E-17FEC53C6909}" destId="{A55DFC38-0CE3-3D42-A79D-FD5C6EAA833F}" srcOrd="0" destOrd="0" presId="urn:microsoft.com/office/officeart/2008/layout/VerticalAccentList"/>
    <dgm:cxn modelId="{65281E42-1425-48E6-AF64-4CEC0B573BC8}" type="presParOf" srcId="{BBD977E3-67D7-D645-978E-17FEC53C6909}" destId="{CDD69A73-EFA2-D048-AA6A-E99A7DB09884}" srcOrd="1" destOrd="0" presId="urn:microsoft.com/office/officeart/2008/layout/VerticalAccentList"/>
    <dgm:cxn modelId="{06144E86-4201-4A10-A881-3FA2C99CD0D4}" type="presParOf" srcId="{BBD977E3-67D7-D645-978E-17FEC53C6909}" destId="{B1ED9446-ADAA-5041-80B7-EBBFA316E7F5}" srcOrd="2" destOrd="0" presId="urn:microsoft.com/office/officeart/2008/layout/VerticalAccentList"/>
    <dgm:cxn modelId="{8A8CD209-A8CC-4982-B1E5-2CB6DFD4CFE8}" type="presParOf" srcId="{BBD977E3-67D7-D645-978E-17FEC53C6909}" destId="{9937F7FC-C9F7-1749-9D5B-473CC19E7B69}" srcOrd="3" destOrd="0" presId="urn:microsoft.com/office/officeart/2008/layout/VerticalAccentList"/>
    <dgm:cxn modelId="{E13ADEE2-ED94-4FFF-9CC5-3FF6BD2BA867}" type="presParOf" srcId="{BBD977E3-67D7-D645-978E-17FEC53C6909}" destId="{DA18E75E-5706-C44D-91A0-E77E22DDF81C}" srcOrd="4" destOrd="0" presId="urn:microsoft.com/office/officeart/2008/layout/VerticalAccentList"/>
    <dgm:cxn modelId="{8B22FE9C-7320-41C1-AFB7-2422366ADD97}" type="presParOf" srcId="{BBD977E3-67D7-D645-978E-17FEC53C6909}" destId="{749A4516-2FC5-DD41-87BF-F87840ABC7CD}" srcOrd="5" destOrd="0" presId="urn:microsoft.com/office/officeart/2008/layout/VerticalAccentList"/>
    <dgm:cxn modelId="{7C6A73E5-9B82-4464-9173-3C6E4DE173BB}" type="presParOf" srcId="{BBD977E3-67D7-D645-978E-17FEC53C6909}" destId="{716ED5D1-B527-644D-BCB2-9A63B77E8FCD}" srcOrd="6" destOrd="0" presId="urn:microsoft.com/office/officeart/2008/layout/VerticalAccentList"/>
    <dgm:cxn modelId="{2ED35513-09E3-4768-AD5D-71EBAB2DD071}" type="presParOf" srcId="{BBD977E3-67D7-D645-978E-17FEC53C6909}" destId="{DE9C452E-F200-2649-A8A4-0CF6705C3875}" srcOrd="7" destOrd="0" presId="urn:microsoft.com/office/officeart/2008/layout/Vertical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E22F07-1EAF-40FF-B80D-A6FB5F4E0C1D}" type="doc">
      <dgm:prSet loTypeId="urn:microsoft.com/office/officeart/2005/8/layout/vList2" loCatId="list" qsTypeId="urn:microsoft.com/office/officeart/2005/8/quickstyle/simple1#10" qsCatId="simple" csTypeId="urn:microsoft.com/office/officeart/2005/8/colors/accent1_2#10" csCatId="accent1" phldr="1"/>
      <dgm:spPr/>
      <dgm:t>
        <a:bodyPr/>
        <a:lstStyle/>
        <a:p>
          <a:endParaRPr lang="en-US"/>
        </a:p>
      </dgm:t>
    </dgm:pt>
    <dgm:pt modelId="{936EDBF5-93B8-4EA0-8181-6635A06E2909}">
      <dgm:prSet phldrT="[Text]" custT="1"/>
      <dgm:spPr/>
      <dgm:t>
        <a:bodyPr/>
        <a:lstStyle/>
        <a:p>
          <a:r>
            <a:rPr lang="en-US" sz="2800" dirty="0"/>
            <a:t>Require managers to go beyond issues of CSR to deal with specific concerns of MNC and host-country relationship.</a:t>
          </a:r>
        </a:p>
      </dgm:t>
    </dgm:pt>
    <dgm:pt modelId="{948E0A0E-5904-40F7-883A-0C866799C1E7}" type="parTrans" cxnId="{F052C9C3-FDD5-43DA-AD72-D24CAF0D698F}">
      <dgm:prSet/>
      <dgm:spPr/>
      <dgm:t>
        <a:bodyPr/>
        <a:lstStyle/>
        <a:p>
          <a:endParaRPr lang="en-US"/>
        </a:p>
      </dgm:t>
    </dgm:pt>
    <dgm:pt modelId="{3F60C343-80EB-40ED-93E9-72162F1BE631}" type="sibTrans" cxnId="{F052C9C3-FDD5-43DA-AD72-D24CAF0D698F}">
      <dgm:prSet/>
      <dgm:spPr/>
      <dgm:t>
        <a:bodyPr/>
        <a:lstStyle/>
        <a:p>
          <a:endParaRPr lang="en-US"/>
        </a:p>
      </dgm:t>
    </dgm:pt>
    <dgm:pt modelId="{BF82FC50-B13D-4740-9EA3-6C91F702D0E2}">
      <dgm:prSet phldrT="[Text]" custT="1"/>
      <dgm:spPr/>
      <dgm:t>
        <a:bodyPr/>
        <a:lstStyle/>
        <a:p>
          <a:r>
            <a:rPr lang="en-US" sz="2800" dirty="0"/>
            <a:t>MNCs must learn to accommodate the needs of other organizations and countries.</a:t>
          </a:r>
        </a:p>
      </dgm:t>
    </dgm:pt>
    <dgm:pt modelId="{20CC949A-1C1E-49E9-9E34-207AD22A407F}" type="parTrans" cxnId="{FE230E27-CEAE-44C7-BD10-68CF6A119C64}">
      <dgm:prSet/>
      <dgm:spPr/>
      <dgm:t>
        <a:bodyPr/>
        <a:lstStyle/>
        <a:p>
          <a:endParaRPr lang="en-US"/>
        </a:p>
      </dgm:t>
    </dgm:pt>
    <dgm:pt modelId="{D066E1C7-EBC3-4EF2-8D26-8C42DD359305}" type="sibTrans" cxnId="{FE230E27-CEAE-44C7-BD10-68CF6A119C64}">
      <dgm:prSet/>
      <dgm:spPr/>
      <dgm:t>
        <a:bodyPr/>
        <a:lstStyle/>
        <a:p>
          <a:endParaRPr lang="en-US"/>
        </a:p>
      </dgm:t>
    </dgm:pt>
    <dgm:pt modelId="{2736BE05-A904-4A13-B22F-B28946FA6A18}" type="pres">
      <dgm:prSet presAssocID="{DCE22F07-1EAF-40FF-B80D-A6FB5F4E0C1D}" presName="linear" presStyleCnt="0">
        <dgm:presLayoutVars>
          <dgm:animLvl val="lvl"/>
          <dgm:resizeHandles val="exact"/>
        </dgm:presLayoutVars>
      </dgm:prSet>
      <dgm:spPr/>
    </dgm:pt>
    <dgm:pt modelId="{26861484-9777-4C1E-A5B4-1DB3785C08BE}" type="pres">
      <dgm:prSet presAssocID="{936EDBF5-93B8-4EA0-8181-6635A06E2909}" presName="parentText" presStyleLbl="node1" presStyleIdx="0" presStyleCnt="2">
        <dgm:presLayoutVars>
          <dgm:chMax val="0"/>
          <dgm:bulletEnabled val="1"/>
        </dgm:presLayoutVars>
      </dgm:prSet>
      <dgm:spPr/>
    </dgm:pt>
    <dgm:pt modelId="{3A4D5C2D-344F-464C-8D5D-1ECEB4706507}" type="pres">
      <dgm:prSet presAssocID="{3F60C343-80EB-40ED-93E9-72162F1BE631}" presName="spacer" presStyleCnt="0"/>
      <dgm:spPr/>
    </dgm:pt>
    <dgm:pt modelId="{96751B02-8850-443F-B7D1-F7138776D241}" type="pres">
      <dgm:prSet presAssocID="{BF82FC50-B13D-4740-9EA3-6C91F702D0E2}" presName="parentText" presStyleLbl="node1" presStyleIdx="1" presStyleCnt="2">
        <dgm:presLayoutVars>
          <dgm:chMax val="0"/>
          <dgm:bulletEnabled val="1"/>
        </dgm:presLayoutVars>
      </dgm:prSet>
      <dgm:spPr/>
    </dgm:pt>
  </dgm:ptLst>
  <dgm:cxnLst>
    <dgm:cxn modelId="{6891510F-81F3-4BC5-B849-0FF472379EC9}" type="presOf" srcId="{BF82FC50-B13D-4740-9EA3-6C91F702D0E2}" destId="{96751B02-8850-443F-B7D1-F7138776D241}" srcOrd="0" destOrd="0" presId="urn:microsoft.com/office/officeart/2005/8/layout/vList2"/>
    <dgm:cxn modelId="{FE230E27-CEAE-44C7-BD10-68CF6A119C64}" srcId="{DCE22F07-1EAF-40FF-B80D-A6FB5F4E0C1D}" destId="{BF82FC50-B13D-4740-9EA3-6C91F702D0E2}" srcOrd="1" destOrd="0" parTransId="{20CC949A-1C1E-49E9-9E34-207AD22A407F}" sibTransId="{D066E1C7-EBC3-4EF2-8D26-8C42DD359305}"/>
    <dgm:cxn modelId="{7F1D0A5B-E83A-469E-AAC6-97C075335983}" type="presOf" srcId="{936EDBF5-93B8-4EA0-8181-6635A06E2909}" destId="{26861484-9777-4C1E-A5B4-1DB3785C08BE}" srcOrd="0" destOrd="0" presId="urn:microsoft.com/office/officeart/2005/8/layout/vList2"/>
    <dgm:cxn modelId="{7D33EF95-8E93-481F-A44C-71327CCDBAE0}" type="presOf" srcId="{DCE22F07-1EAF-40FF-B80D-A6FB5F4E0C1D}" destId="{2736BE05-A904-4A13-B22F-B28946FA6A18}" srcOrd="0" destOrd="0" presId="urn:microsoft.com/office/officeart/2005/8/layout/vList2"/>
    <dgm:cxn modelId="{F052C9C3-FDD5-43DA-AD72-D24CAF0D698F}" srcId="{DCE22F07-1EAF-40FF-B80D-A6FB5F4E0C1D}" destId="{936EDBF5-93B8-4EA0-8181-6635A06E2909}" srcOrd="0" destOrd="0" parTransId="{948E0A0E-5904-40F7-883A-0C866799C1E7}" sibTransId="{3F60C343-80EB-40ED-93E9-72162F1BE631}"/>
    <dgm:cxn modelId="{E6806337-4F9C-4413-862D-EF47DFB107D9}" type="presParOf" srcId="{2736BE05-A904-4A13-B22F-B28946FA6A18}" destId="{26861484-9777-4C1E-A5B4-1DB3785C08BE}" srcOrd="0" destOrd="0" presId="urn:microsoft.com/office/officeart/2005/8/layout/vList2"/>
    <dgm:cxn modelId="{BC3DF48A-2108-4681-895A-A2D76B8502B2}" type="presParOf" srcId="{2736BE05-A904-4A13-B22F-B28946FA6A18}" destId="{3A4D5C2D-344F-464C-8D5D-1ECEB4706507}" srcOrd="1" destOrd="0" presId="urn:microsoft.com/office/officeart/2005/8/layout/vList2"/>
    <dgm:cxn modelId="{FEF07B67-ADD5-4FC8-B3FC-CF8DEE900DA2}" type="presParOf" srcId="{2736BE05-A904-4A13-B22F-B28946FA6A18}" destId="{96751B02-8850-443F-B7D1-F7138776D24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C6499D-3D6B-48E0-9B95-D26A77C87D1B}">
      <dsp:nvSpPr>
        <dsp:cNvPr id="0" name=""/>
        <dsp:cNvSpPr/>
      </dsp:nvSpPr>
      <dsp:spPr>
        <a:xfrm>
          <a:off x="0" y="205581"/>
          <a:ext cx="4114800" cy="4114800"/>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4D1724-A840-4452-9FC7-D61320DDAA47}">
      <dsp:nvSpPr>
        <dsp:cNvPr id="0" name=""/>
        <dsp:cNvSpPr/>
      </dsp:nvSpPr>
      <dsp:spPr>
        <a:xfrm>
          <a:off x="2057400" y="205581"/>
          <a:ext cx="4800600" cy="4114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Is it legal?</a:t>
          </a:r>
        </a:p>
      </dsp:txBody>
      <dsp:txXfrm>
        <a:off x="2057400" y="205581"/>
        <a:ext cx="4800600" cy="1234442"/>
      </dsp:txXfrm>
    </dsp:sp>
    <dsp:sp modelId="{6928B25E-D9A4-4120-A2A0-C534ADC7BFA3}">
      <dsp:nvSpPr>
        <dsp:cNvPr id="0" name=""/>
        <dsp:cNvSpPr/>
      </dsp:nvSpPr>
      <dsp:spPr>
        <a:xfrm>
          <a:off x="457203" y="1440024"/>
          <a:ext cx="3200393" cy="267461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EFB3D1-DE20-46F0-AB80-1FA226A9B8D3}">
      <dsp:nvSpPr>
        <dsp:cNvPr id="0" name=""/>
        <dsp:cNvSpPr/>
      </dsp:nvSpPr>
      <dsp:spPr>
        <a:xfrm>
          <a:off x="2057400" y="1447807"/>
          <a:ext cx="4800600" cy="267461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Does it work in the long run?</a:t>
          </a:r>
        </a:p>
      </dsp:txBody>
      <dsp:txXfrm>
        <a:off x="2057400" y="1447807"/>
        <a:ext cx="4800600" cy="1234438"/>
      </dsp:txXfrm>
    </dsp:sp>
    <dsp:sp modelId="{B1CEFA2F-87DE-41D8-9886-D27BB97E9ABB}">
      <dsp:nvSpPr>
        <dsp:cNvPr id="0" name=""/>
        <dsp:cNvSpPr/>
      </dsp:nvSpPr>
      <dsp:spPr>
        <a:xfrm>
          <a:off x="1440180" y="2674462"/>
          <a:ext cx="1234438" cy="1234438"/>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B72DEE-6784-4D9C-BDC5-9727ACDADAE2}">
      <dsp:nvSpPr>
        <dsp:cNvPr id="0" name=""/>
        <dsp:cNvSpPr/>
      </dsp:nvSpPr>
      <dsp:spPr>
        <a:xfrm>
          <a:off x="2057400" y="2674462"/>
          <a:ext cx="4800600" cy="1234438"/>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Can it be talked about?</a:t>
          </a:r>
        </a:p>
      </dsp:txBody>
      <dsp:txXfrm>
        <a:off x="2057400" y="2674462"/>
        <a:ext cx="4800600" cy="12344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1E44E9-5E95-F442-B2B1-3E4A0C714680}">
      <dsp:nvSpPr>
        <dsp:cNvPr id="0" name=""/>
        <dsp:cNvSpPr/>
      </dsp:nvSpPr>
      <dsp:spPr>
        <a:xfrm>
          <a:off x="587140" y="1411"/>
          <a:ext cx="5274096" cy="479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endParaRPr lang="en-US" sz="2100" kern="1200" dirty="0"/>
        </a:p>
      </dsp:txBody>
      <dsp:txXfrm>
        <a:off x="587140" y="1411"/>
        <a:ext cx="5274096" cy="479463"/>
      </dsp:txXfrm>
    </dsp:sp>
    <dsp:sp modelId="{BDA836A0-3548-8247-9216-707DC93CDC5D}">
      <dsp:nvSpPr>
        <dsp:cNvPr id="0" name=""/>
        <dsp:cNvSpPr/>
      </dsp:nvSpPr>
      <dsp:spPr>
        <a:xfrm>
          <a:off x="587140" y="480874"/>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F59FF7E-1D08-8643-91AB-B0B0A793869E}">
      <dsp:nvSpPr>
        <dsp:cNvPr id="0" name=""/>
        <dsp:cNvSpPr/>
      </dsp:nvSpPr>
      <dsp:spPr>
        <a:xfrm>
          <a:off x="1328444" y="480874"/>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10DC720-37FC-FE44-87B9-95A3C0FF4CD2}">
      <dsp:nvSpPr>
        <dsp:cNvPr id="0" name=""/>
        <dsp:cNvSpPr/>
      </dsp:nvSpPr>
      <dsp:spPr>
        <a:xfrm>
          <a:off x="2070334" y="480874"/>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AE68177-2EE6-744A-B4AA-218475DE4C22}">
      <dsp:nvSpPr>
        <dsp:cNvPr id="0" name=""/>
        <dsp:cNvSpPr/>
      </dsp:nvSpPr>
      <dsp:spPr>
        <a:xfrm>
          <a:off x="2811637" y="480874"/>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80C8EF8-B978-0F46-BD26-25F33F822E3C}">
      <dsp:nvSpPr>
        <dsp:cNvPr id="0" name=""/>
        <dsp:cNvSpPr/>
      </dsp:nvSpPr>
      <dsp:spPr>
        <a:xfrm>
          <a:off x="3553527" y="480874"/>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BEB4537-4291-6346-AB6E-931AEFE2CCE2}">
      <dsp:nvSpPr>
        <dsp:cNvPr id="0" name=""/>
        <dsp:cNvSpPr/>
      </dsp:nvSpPr>
      <dsp:spPr>
        <a:xfrm>
          <a:off x="4294830" y="480874"/>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EDE41C8-0CD8-A648-8C32-AB71975CDF8A}">
      <dsp:nvSpPr>
        <dsp:cNvPr id="0" name=""/>
        <dsp:cNvSpPr/>
      </dsp:nvSpPr>
      <dsp:spPr>
        <a:xfrm>
          <a:off x="5036720" y="480874"/>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0F4EAC7-AE0E-BB43-B236-A87C11A14A3D}">
      <dsp:nvSpPr>
        <dsp:cNvPr id="0" name=""/>
        <dsp:cNvSpPr/>
      </dsp:nvSpPr>
      <dsp:spPr>
        <a:xfrm>
          <a:off x="587140" y="578543"/>
          <a:ext cx="5342659" cy="781347"/>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l" defTabSz="666750">
            <a:lnSpc>
              <a:spcPct val="90000"/>
            </a:lnSpc>
            <a:spcBef>
              <a:spcPct val="0"/>
            </a:spcBef>
            <a:spcAft>
              <a:spcPct val="35000"/>
            </a:spcAft>
            <a:buNone/>
          </a:pPr>
          <a:r>
            <a:rPr lang="en-US" sz="1500" kern="1200" dirty="0"/>
            <a:t>Consult the International Codes of Conduct for MNEs  Consult the company’s code of ethics and established norms</a:t>
          </a:r>
        </a:p>
      </dsp:txBody>
      <dsp:txXfrm>
        <a:off x="587140" y="578543"/>
        <a:ext cx="5342659" cy="781347"/>
      </dsp:txXfrm>
    </dsp:sp>
    <dsp:sp modelId="{2919506C-AE90-C14A-9C7D-F21F54DA0BEF}">
      <dsp:nvSpPr>
        <dsp:cNvPr id="0" name=""/>
        <dsp:cNvSpPr/>
      </dsp:nvSpPr>
      <dsp:spPr>
        <a:xfrm>
          <a:off x="587140" y="1534907"/>
          <a:ext cx="5274096" cy="479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endParaRPr lang="en-US" sz="2100" kern="1200" dirty="0"/>
        </a:p>
      </dsp:txBody>
      <dsp:txXfrm>
        <a:off x="587140" y="1534907"/>
        <a:ext cx="5274096" cy="479463"/>
      </dsp:txXfrm>
    </dsp:sp>
    <dsp:sp modelId="{85D5C048-7EE2-7847-A6AB-751D6EFC7C1D}">
      <dsp:nvSpPr>
        <dsp:cNvPr id="0" name=""/>
        <dsp:cNvSpPr/>
      </dsp:nvSpPr>
      <dsp:spPr>
        <a:xfrm>
          <a:off x="587140" y="2014370"/>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539BE8D-C699-DF4F-8094-2358B2FEAA66}">
      <dsp:nvSpPr>
        <dsp:cNvPr id="0" name=""/>
        <dsp:cNvSpPr/>
      </dsp:nvSpPr>
      <dsp:spPr>
        <a:xfrm>
          <a:off x="1328444" y="2014370"/>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412C255E-6DEE-DA43-983B-9711D262273E}">
      <dsp:nvSpPr>
        <dsp:cNvPr id="0" name=""/>
        <dsp:cNvSpPr/>
      </dsp:nvSpPr>
      <dsp:spPr>
        <a:xfrm>
          <a:off x="2070334" y="2014370"/>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79BBF9B-A89E-564E-9796-45CA42B28B35}">
      <dsp:nvSpPr>
        <dsp:cNvPr id="0" name=""/>
        <dsp:cNvSpPr/>
      </dsp:nvSpPr>
      <dsp:spPr>
        <a:xfrm>
          <a:off x="2811637" y="2014370"/>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4D80782C-6C2F-5340-8E5B-78EB0CEDAD0D}">
      <dsp:nvSpPr>
        <dsp:cNvPr id="0" name=""/>
        <dsp:cNvSpPr/>
      </dsp:nvSpPr>
      <dsp:spPr>
        <a:xfrm>
          <a:off x="3553527" y="2014370"/>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9356B2A-6C9B-164D-9274-270E519E00A6}">
      <dsp:nvSpPr>
        <dsp:cNvPr id="0" name=""/>
        <dsp:cNvSpPr/>
      </dsp:nvSpPr>
      <dsp:spPr>
        <a:xfrm>
          <a:off x="4294830" y="2014370"/>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7470478-5726-F84D-8D9D-FC8DA9C31F29}">
      <dsp:nvSpPr>
        <dsp:cNvPr id="0" name=""/>
        <dsp:cNvSpPr/>
      </dsp:nvSpPr>
      <dsp:spPr>
        <a:xfrm>
          <a:off x="5036720" y="2014370"/>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31CC4DD-991E-724B-AC4C-156FFEEEFBA5}">
      <dsp:nvSpPr>
        <dsp:cNvPr id="0" name=""/>
        <dsp:cNvSpPr/>
      </dsp:nvSpPr>
      <dsp:spPr>
        <a:xfrm>
          <a:off x="587140" y="2112039"/>
          <a:ext cx="5342659" cy="781347"/>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l" defTabSz="666750">
            <a:lnSpc>
              <a:spcPct val="90000"/>
            </a:lnSpc>
            <a:spcBef>
              <a:spcPct val="0"/>
            </a:spcBef>
            <a:spcAft>
              <a:spcPct val="35000"/>
            </a:spcAft>
            <a:buNone/>
          </a:pPr>
          <a:r>
            <a:rPr lang="en-US" sz="1500" kern="1200" dirty="0"/>
            <a:t>Consult the laws of both the home and the host countries </a:t>
          </a:r>
        </a:p>
      </dsp:txBody>
      <dsp:txXfrm>
        <a:off x="587140" y="2112039"/>
        <a:ext cx="5342659" cy="781347"/>
      </dsp:txXfrm>
    </dsp:sp>
    <dsp:sp modelId="{0C68C2F5-323C-8848-BEC1-D17367039CA5}">
      <dsp:nvSpPr>
        <dsp:cNvPr id="0" name=""/>
        <dsp:cNvSpPr/>
      </dsp:nvSpPr>
      <dsp:spPr>
        <a:xfrm>
          <a:off x="587140" y="3068403"/>
          <a:ext cx="5274096" cy="479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endParaRPr lang="en-US" sz="2100" kern="1200" dirty="0"/>
        </a:p>
      </dsp:txBody>
      <dsp:txXfrm>
        <a:off x="587140" y="3068403"/>
        <a:ext cx="5274096" cy="479463"/>
      </dsp:txXfrm>
    </dsp:sp>
    <dsp:sp modelId="{A55DFC38-0CE3-3D42-A79D-FD5C6EAA833F}">
      <dsp:nvSpPr>
        <dsp:cNvPr id="0" name=""/>
        <dsp:cNvSpPr/>
      </dsp:nvSpPr>
      <dsp:spPr>
        <a:xfrm>
          <a:off x="587140" y="3547866"/>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DD69A73-EFA2-D048-AA6A-E99A7DB09884}">
      <dsp:nvSpPr>
        <dsp:cNvPr id="0" name=""/>
        <dsp:cNvSpPr/>
      </dsp:nvSpPr>
      <dsp:spPr>
        <a:xfrm>
          <a:off x="1328444" y="3547866"/>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1ED9446-ADAA-5041-80B7-EBBFA316E7F5}">
      <dsp:nvSpPr>
        <dsp:cNvPr id="0" name=""/>
        <dsp:cNvSpPr/>
      </dsp:nvSpPr>
      <dsp:spPr>
        <a:xfrm>
          <a:off x="2070334" y="3547866"/>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937F7FC-C9F7-1749-9D5B-473CC19E7B69}">
      <dsp:nvSpPr>
        <dsp:cNvPr id="0" name=""/>
        <dsp:cNvSpPr/>
      </dsp:nvSpPr>
      <dsp:spPr>
        <a:xfrm>
          <a:off x="2811637" y="3547866"/>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A18E75E-5706-C44D-91A0-E77E22DDF81C}">
      <dsp:nvSpPr>
        <dsp:cNvPr id="0" name=""/>
        <dsp:cNvSpPr/>
      </dsp:nvSpPr>
      <dsp:spPr>
        <a:xfrm>
          <a:off x="3553527" y="3547866"/>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49A4516-2FC5-DD41-87BF-F87840ABC7CD}">
      <dsp:nvSpPr>
        <dsp:cNvPr id="0" name=""/>
        <dsp:cNvSpPr/>
      </dsp:nvSpPr>
      <dsp:spPr>
        <a:xfrm>
          <a:off x="4294830" y="3547866"/>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16ED5D1-B527-644D-BCB2-9A63B77E8FCD}">
      <dsp:nvSpPr>
        <dsp:cNvPr id="0" name=""/>
        <dsp:cNvSpPr/>
      </dsp:nvSpPr>
      <dsp:spPr>
        <a:xfrm>
          <a:off x="5036720" y="3547866"/>
          <a:ext cx="1234138" cy="976684"/>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E9C452E-F200-2649-A8A4-0CF6705C3875}">
      <dsp:nvSpPr>
        <dsp:cNvPr id="0" name=""/>
        <dsp:cNvSpPr/>
      </dsp:nvSpPr>
      <dsp:spPr>
        <a:xfrm>
          <a:off x="587140" y="3645535"/>
          <a:ext cx="5342659" cy="781347"/>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l" defTabSz="666750">
            <a:lnSpc>
              <a:spcPct val="90000"/>
            </a:lnSpc>
            <a:spcBef>
              <a:spcPct val="0"/>
            </a:spcBef>
            <a:spcAft>
              <a:spcPct val="35000"/>
            </a:spcAft>
            <a:buNone/>
          </a:pPr>
          <a:r>
            <a:rPr lang="en-US" sz="1500" kern="1200" baseline="0" dirty="0"/>
            <a:t>Weigh shareholders rights</a:t>
          </a:r>
        </a:p>
        <a:p>
          <a:pPr marL="0" lvl="0" indent="0" algn="l" defTabSz="666750">
            <a:lnSpc>
              <a:spcPct val="90000"/>
            </a:lnSpc>
            <a:spcBef>
              <a:spcPct val="0"/>
            </a:spcBef>
            <a:spcAft>
              <a:spcPct val="35000"/>
            </a:spcAft>
            <a:buNone/>
          </a:pPr>
          <a:r>
            <a:rPr lang="en-US" sz="1500" kern="1200" dirty="0"/>
            <a:t>Follow your own conscience and moral code. </a:t>
          </a:r>
          <a:endParaRPr lang="en-US" sz="1500" kern="1200" baseline="0" dirty="0"/>
        </a:p>
      </dsp:txBody>
      <dsp:txXfrm>
        <a:off x="587140" y="3645535"/>
        <a:ext cx="5342659" cy="7813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861484-9777-4C1E-A5B4-1DB3785C08BE}">
      <dsp:nvSpPr>
        <dsp:cNvPr id="0" name=""/>
        <dsp:cNvSpPr/>
      </dsp:nvSpPr>
      <dsp:spPr>
        <a:xfrm>
          <a:off x="0" y="519299"/>
          <a:ext cx="7772401" cy="16731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Require managers to go beyond issues of CSR to deal with specific concerns of MNC and host-country relationship.</a:t>
          </a:r>
        </a:p>
      </dsp:txBody>
      <dsp:txXfrm>
        <a:off x="81674" y="600973"/>
        <a:ext cx="7609053" cy="1509752"/>
      </dsp:txXfrm>
    </dsp:sp>
    <dsp:sp modelId="{96751B02-8850-443F-B7D1-F7138776D241}">
      <dsp:nvSpPr>
        <dsp:cNvPr id="0" name=""/>
        <dsp:cNvSpPr/>
      </dsp:nvSpPr>
      <dsp:spPr>
        <a:xfrm>
          <a:off x="0" y="2379599"/>
          <a:ext cx="7772401" cy="16731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MNCs must learn to accommodate the needs of other organizations and countries.</a:t>
          </a:r>
        </a:p>
      </dsp:txBody>
      <dsp:txXfrm>
        <a:off x="81674" y="2461273"/>
        <a:ext cx="7609053" cy="1509752"/>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10/19/2024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AC476149-03F0-4168-85CC-A2183F81B6E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31A71582-F5A3-47D8-A9A0-EC5180F73A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5060" name="Slide Number Placeholder 3">
            <a:extLst>
              <a:ext uri="{FF2B5EF4-FFF2-40B4-BE49-F238E27FC236}">
                <a16:creationId xmlns:a16="http://schemas.microsoft.com/office/drawing/2014/main" id="{DA42F7CF-3F13-4361-BF12-BF094D7C4D5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602D5AB-3862-46ED-A777-D75168586071}"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45061" name="Footer Placeholder 4">
            <a:extLst>
              <a:ext uri="{FF2B5EF4-FFF2-40B4-BE49-F238E27FC236}">
                <a16:creationId xmlns:a16="http://schemas.microsoft.com/office/drawing/2014/main" id="{D2DB3D50-3035-4127-B0E0-0373777F60B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E4CFAA1-67CC-4ACB-8D2D-13651EF665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25708ECD-9A8B-4E66-BD50-1573E2A49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6084" name="Slide Number Placeholder 3">
            <a:extLst>
              <a:ext uri="{FF2B5EF4-FFF2-40B4-BE49-F238E27FC236}">
                <a16:creationId xmlns:a16="http://schemas.microsoft.com/office/drawing/2014/main" id="{473B6C83-501E-4B63-86C7-96C2EF02FE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F333B47-C0A6-46BC-A9B2-F6F34DF056C5}"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46085" name="Footer Placeholder 4">
            <a:extLst>
              <a:ext uri="{FF2B5EF4-FFF2-40B4-BE49-F238E27FC236}">
                <a16:creationId xmlns:a16="http://schemas.microsoft.com/office/drawing/2014/main" id="{4E84085E-17A2-4D40-9892-6D5C4EF948C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545265B6-8706-4A3D-9E05-6DA8D6A39A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E759E9D4-D171-479E-8D7A-BC02261466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7108" name="Slide Number Placeholder 3">
            <a:extLst>
              <a:ext uri="{FF2B5EF4-FFF2-40B4-BE49-F238E27FC236}">
                <a16:creationId xmlns:a16="http://schemas.microsoft.com/office/drawing/2014/main" id="{5A14D63D-9791-400E-A6A0-B0D8766EB9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7E6F291-081D-49F2-AF5C-F4E6CC09098C}"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47109" name="Footer Placeholder 4">
            <a:extLst>
              <a:ext uri="{FF2B5EF4-FFF2-40B4-BE49-F238E27FC236}">
                <a16:creationId xmlns:a16="http://schemas.microsoft.com/office/drawing/2014/main" id="{124325B2-50D8-43C4-868F-CEE7031187A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9597AE7-D9ED-400E-A4F2-328741FC79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07D8FA78-2434-48E6-8934-561299564E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Corporate social responsibility concerns the benefits versus harm wrought by MNCs, especially in less developed countries (LDCs). Issues of social responsibility tend to center on poverty and lack of equal opportunity, the environment, consumer concerns, and employee safety and welfare. The question is, how much should MNCs concern themselves with the social and economic effects of their decisions? At one extreme, the answer to this question is that MNCs are only responsible for earning profits. At the other extreme is the notion that MNCs should anticipate and solve social needs. Of course, firms can take a stance anywhere between these two extremes.</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48132" name="Slide Number Placeholder 3">
            <a:extLst>
              <a:ext uri="{FF2B5EF4-FFF2-40B4-BE49-F238E27FC236}">
                <a16:creationId xmlns:a16="http://schemas.microsoft.com/office/drawing/2014/main" id="{1B5443BC-A688-4ED3-82EA-38720C0C5E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894FFDE-A7A1-4BC0-9785-133891D0EB3D}"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48133" name="Footer Placeholder 4">
            <a:extLst>
              <a:ext uri="{FF2B5EF4-FFF2-40B4-BE49-F238E27FC236}">
                <a16:creationId xmlns:a16="http://schemas.microsoft.com/office/drawing/2014/main" id="{CCAA20FA-367A-47EC-B6E0-6B9365D81E4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35FC1F0D-C4C0-446B-B083-009578775EF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97CA9DC0-A08A-48B4-AF00-D931AA41EC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International CSR is more complex than domestic CSR because there are additional stakeholders in the firm</a:t>
            </a:r>
            <a:r>
              <a:rPr lang="ja-JP" altLang="en-US"/>
              <a:t>’</a:t>
            </a:r>
            <a:r>
              <a:rPr lang="en-US" altLang="ja-JP"/>
              <a:t>s activities. Managers must weigh the rights of domestic stakeholders versus those of host country stakeholders. Most decisions will involve a trade-off between the rights of various stakeholders—at least in the short-term.</a:t>
            </a:r>
          </a:p>
          <a:p>
            <a:pPr eaLnBrk="1" hangingPunct="1">
              <a:spcBef>
                <a:spcPct val="0"/>
              </a:spcBef>
            </a:pPr>
            <a:endParaRPr lang="en-US" altLang="en-US"/>
          </a:p>
        </p:txBody>
      </p:sp>
      <p:sp>
        <p:nvSpPr>
          <p:cNvPr id="49156" name="Slide Number Placeholder 3">
            <a:extLst>
              <a:ext uri="{FF2B5EF4-FFF2-40B4-BE49-F238E27FC236}">
                <a16:creationId xmlns:a16="http://schemas.microsoft.com/office/drawing/2014/main" id="{53D73E78-B22B-4F85-856F-6E4FF9B0DCE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A40BA3C-2A3A-4AF9-B40C-E2356276EDA5}"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49157" name="Footer Placeholder 4">
            <a:extLst>
              <a:ext uri="{FF2B5EF4-FFF2-40B4-BE49-F238E27FC236}">
                <a16:creationId xmlns:a16="http://schemas.microsoft.com/office/drawing/2014/main" id="{F1BE541E-4FE4-42A9-8AC3-852AC8F307B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AF5BE0AE-836F-47D9-B6D0-25CECC32E9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F913A512-076E-4FBB-A59C-B4EC4DDAAF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Some argue consensus regarding moral and ethical behavior is emerging because of the development of a global corporate culture—an integration of the business environments in which firms currently operate.</a:t>
            </a:r>
          </a:p>
          <a:p>
            <a:pPr eaLnBrk="1" hangingPunct="1">
              <a:spcBef>
                <a:spcPct val="0"/>
              </a:spcBef>
            </a:pPr>
            <a:endParaRPr lang="en-US" altLang="en-US"/>
          </a:p>
          <a:p>
            <a:pPr eaLnBrk="1" hangingPunct="1">
              <a:spcBef>
                <a:spcPct val="0"/>
              </a:spcBef>
            </a:pPr>
            <a:r>
              <a:rPr lang="en-US" altLang="en-US"/>
              <a:t>Nonetheless, regional variations still exist. One example is the differing approaches to CSR often taken by U.S. and European businesses. Also, companies may face confusion about how to behave in host countries, which may have differing expectations and agendas.</a:t>
            </a:r>
          </a:p>
          <a:p>
            <a:pPr eaLnBrk="1" hangingPunct="1">
              <a:spcBef>
                <a:spcPct val="0"/>
              </a:spcBef>
            </a:pPr>
            <a:endParaRPr lang="en-US" altLang="en-US"/>
          </a:p>
        </p:txBody>
      </p:sp>
      <p:sp>
        <p:nvSpPr>
          <p:cNvPr id="50180" name="Slide Number Placeholder 3">
            <a:extLst>
              <a:ext uri="{FF2B5EF4-FFF2-40B4-BE49-F238E27FC236}">
                <a16:creationId xmlns:a16="http://schemas.microsoft.com/office/drawing/2014/main" id="{44C80FE9-E813-4060-8EAC-045D43C73F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1111D80-5B87-4ACD-B534-BD43E31718E1}" type="slidenum">
              <a:rPr lang="en-US" altLang="en-US">
                <a:latin typeface="Calibri" panose="020F0502020204030204" pitchFamily="34" charset="0"/>
              </a:rPr>
              <a:pPr/>
              <a:t>10</a:t>
            </a:fld>
            <a:endParaRPr lang="en-US" altLang="en-US">
              <a:latin typeface="Calibri" panose="020F0502020204030204" pitchFamily="34" charset="0"/>
            </a:endParaRPr>
          </a:p>
        </p:txBody>
      </p:sp>
      <p:sp>
        <p:nvSpPr>
          <p:cNvPr id="50181" name="Footer Placeholder 4">
            <a:extLst>
              <a:ext uri="{FF2B5EF4-FFF2-40B4-BE49-F238E27FC236}">
                <a16:creationId xmlns:a16="http://schemas.microsoft.com/office/drawing/2014/main" id="{1186CACA-B64B-4E0A-960E-1E8750E0308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E07E2075-3102-4541-B793-80DEFBE154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22AF59B3-1AF9-449E-AEE4-7322FE8FBB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04" name="Slide Number Placeholder 3">
            <a:extLst>
              <a:ext uri="{FF2B5EF4-FFF2-40B4-BE49-F238E27FC236}">
                <a16:creationId xmlns:a16="http://schemas.microsoft.com/office/drawing/2014/main" id="{F6C61681-47B7-4329-8F2B-8F52F55F631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0EF1B53-1EDF-44A5-A645-BD114395BA8F}"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51205" name="Footer Placeholder 4">
            <a:extLst>
              <a:ext uri="{FF2B5EF4-FFF2-40B4-BE49-F238E27FC236}">
                <a16:creationId xmlns:a16="http://schemas.microsoft.com/office/drawing/2014/main" id="{CD26DC47-06D5-40AF-BF2E-918A6FDF444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45CCF06-30E7-460A-B4A8-3AD2031EB8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B2916FCE-FDCC-4EBE-9457-2F6B4152305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Moral universalism suggests the need for a moral standard that is accepted by all cultures. With the ethnocentric approach, a company applies the morality used in the home country—regardless of the host country</a:t>
            </a:r>
            <a:r>
              <a:rPr lang="ja-JP" altLang="en-US"/>
              <a:t>’</a:t>
            </a:r>
            <a:r>
              <a:rPr lang="en-US" altLang="ja-JP"/>
              <a:t>s system of ethics. With ethical relativism, the company adopts the local moral code of the country in which it is operating.</a:t>
            </a:r>
          </a:p>
          <a:p>
            <a:pPr eaLnBrk="1" hangingPunct="1">
              <a:spcBef>
                <a:spcPct val="0"/>
              </a:spcBef>
            </a:pPr>
            <a:endParaRPr lang="en-US" altLang="en-US"/>
          </a:p>
          <a:p>
            <a:pPr eaLnBrk="1" hangingPunct="1">
              <a:spcBef>
                <a:spcPct val="0"/>
              </a:spcBef>
            </a:pPr>
            <a:r>
              <a:rPr lang="en-US" altLang="en-US"/>
              <a:t>Whereas some argue moral that universalism is preferable to the other two approaches, it can be insensitive to the needs and values of the host country. Ethical relativism, on the other hand can result in conflicts between home and host country values.</a:t>
            </a:r>
          </a:p>
          <a:p>
            <a:pPr eaLnBrk="1" hangingPunct="1">
              <a:spcBef>
                <a:spcPct val="0"/>
              </a:spcBef>
            </a:pPr>
            <a:endParaRPr lang="en-US" altLang="en-US"/>
          </a:p>
        </p:txBody>
      </p:sp>
      <p:sp>
        <p:nvSpPr>
          <p:cNvPr id="52228" name="Slide Number Placeholder 3">
            <a:extLst>
              <a:ext uri="{FF2B5EF4-FFF2-40B4-BE49-F238E27FC236}">
                <a16:creationId xmlns:a16="http://schemas.microsoft.com/office/drawing/2014/main" id="{DAC90CC2-258D-408E-8DC8-85EE0BCCC79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B610D68-96A5-4C81-80A9-C6624D09E983}" type="slidenum">
              <a:rPr lang="en-US" altLang="en-US">
                <a:latin typeface="Calibri" panose="020F0502020204030204" pitchFamily="34" charset="0"/>
              </a:rPr>
              <a:pPr/>
              <a:t>12</a:t>
            </a:fld>
            <a:endParaRPr lang="en-US" altLang="en-US">
              <a:latin typeface="Calibri" panose="020F0502020204030204" pitchFamily="34" charset="0"/>
            </a:endParaRPr>
          </a:p>
        </p:txBody>
      </p:sp>
      <p:sp>
        <p:nvSpPr>
          <p:cNvPr id="52229" name="Footer Placeholder 4">
            <a:extLst>
              <a:ext uri="{FF2B5EF4-FFF2-40B4-BE49-F238E27FC236}">
                <a16:creationId xmlns:a16="http://schemas.microsoft.com/office/drawing/2014/main" id="{774FD744-BB76-4042-AF09-8888C41872A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8BAE3CB3-2ED5-41AA-A978-DBBF4A93457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B608820D-5061-4276-9134-AEC85DA7FE5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US" altLang="en-US"/>
              <a:t>The role of MNCs regarding human rights often is unclear—especially since different countries have different views of what constitutes human rights.</a:t>
            </a:r>
          </a:p>
          <a:p>
            <a:pPr eaLnBrk="1" hangingPunct="1">
              <a:lnSpc>
                <a:spcPct val="90000"/>
              </a:lnSpc>
              <a:spcBef>
                <a:spcPct val="0"/>
              </a:spcBef>
            </a:pPr>
            <a:endParaRPr lang="en-US" altLang="en-US"/>
          </a:p>
          <a:p>
            <a:pPr eaLnBrk="1" hangingPunct="1">
              <a:lnSpc>
                <a:spcPct val="90000"/>
              </a:lnSpc>
              <a:spcBef>
                <a:spcPct val="0"/>
              </a:spcBef>
            </a:pPr>
            <a:r>
              <a:rPr lang="en-US" altLang="en-US"/>
              <a:t>Recently, former President Clinton established a Sweatshop Code of Conduct, which includes a ban on forced labor, abuse, and discrimination, requires companies to provide a healthy and safe work environment, and requires companies to pay at least the local prevailing minimum wage. A group has been created to monitor compliance, but enforcement is difficult. The Department of Labor publishes the names of those companies that comply.</a:t>
            </a:r>
          </a:p>
          <a:p>
            <a:pPr eaLnBrk="1" hangingPunct="1">
              <a:lnSpc>
                <a:spcPct val="90000"/>
              </a:lnSpc>
              <a:spcBef>
                <a:spcPct val="0"/>
              </a:spcBef>
            </a:pPr>
            <a:endParaRPr lang="en-US" altLang="en-US"/>
          </a:p>
          <a:p>
            <a:pPr eaLnBrk="1" hangingPunct="1">
              <a:lnSpc>
                <a:spcPct val="90000"/>
              </a:lnSpc>
              <a:spcBef>
                <a:spcPct val="0"/>
              </a:spcBef>
            </a:pPr>
            <a:r>
              <a:rPr lang="en-US" altLang="en-US"/>
              <a:t>The EICC is an example of companies within an industry uniting to form their own code of conduct. The EICC b</a:t>
            </a:r>
            <a:r>
              <a:rPr lang="en-US" altLang="en-US" sz="1300"/>
              <a:t>ans forced and child labor and excessive overtime, includes basic environmental requirements, and requires audits of overseas suppliers. Participants in the EICC include Hewlett-Packard, Dell, IBM, Intel, and twelve other tech companies.</a:t>
            </a:r>
          </a:p>
          <a:p>
            <a:pPr eaLnBrk="1" hangingPunct="1">
              <a:lnSpc>
                <a:spcPct val="90000"/>
              </a:lnSpc>
              <a:spcBef>
                <a:spcPct val="0"/>
              </a:spcBef>
            </a:pPr>
            <a:endParaRPr lang="en-US" altLang="en-US" sz="1300"/>
          </a:p>
          <a:p>
            <a:pPr eaLnBrk="1" hangingPunct="1">
              <a:lnSpc>
                <a:spcPct val="90000"/>
              </a:lnSpc>
              <a:spcBef>
                <a:spcPct val="0"/>
              </a:spcBef>
            </a:pPr>
            <a:r>
              <a:rPr lang="en-US" altLang="en-US" sz="1300"/>
              <a:t>The SA8000 (modeled after the quality standard ISO9000) is a code of conduct intended to establish standards to improve the quality of work life for workers around the world. Four other similar international codes of conduct have been created as well.</a:t>
            </a:r>
          </a:p>
          <a:p>
            <a:pPr eaLnBrk="1" hangingPunct="1">
              <a:lnSpc>
                <a:spcPct val="90000"/>
              </a:lnSpc>
              <a:spcBef>
                <a:spcPct val="0"/>
              </a:spcBef>
            </a:pPr>
            <a:endParaRPr lang="en-US" altLang="en-US" sz="1300"/>
          </a:p>
          <a:p>
            <a:pPr eaLnBrk="1" hangingPunct="1">
              <a:lnSpc>
                <a:spcPct val="90000"/>
              </a:lnSpc>
              <a:spcBef>
                <a:spcPct val="0"/>
              </a:spcBef>
            </a:pPr>
            <a:r>
              <a:rPr lang="en-US" altLang="en-US" sz="1300"/>
              <a:t>Guidelines for MNEs were developed by the International Chamber of Commerce, the Organization for Economic Cooperation and Development, the International Labor Organization and the United Nations Commission on Transnational Corporations.</a:t>
            </a:r>
          </a:p>
          <a:p>
            <a:pPr lvl="1" eaLnBrk="1" hangingPunct="1">
              <a:lnSpc>
                <a:spcPct val="90000"/>
              </a:lnSpc>
              <a:spcBef>
                <a:spcPct val="0"/>
              </a:spcBef>
            </a:pPr>
            <a:endParaRPr lang="en-US" altLang="en-US"/>
          </a:p>
          <a:p>
            <a:pPr eaLnBrk="1" hangingPunct="1">
              <a:spcBef>
                <a:spcPct val="0"/>
              </a:spcBef>
            </a:pPr>
            <a:endParaRPr lang="en-US" altLang="en-US"/>
          </a:p>
        </p:txBody>
      </p:sp>
      <p:sp>
        <p:nvSpPr>
          <p:cNvPr id="53252" name="Slide Number Placeholder 3">
            <a:extLst>
              <a:ext uri="{FF2B5EF4-FFF2-40B4-BE49-F238E27FC236}">
                <a16:creationId xmlns:a16="http://schemas.microsoft.com/office/drawing/2014/main" id="{53C8288B-2D58-4BAB-A61C-CD79AB590A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162276A-1CC6-4E51-B949-2BFD310E65F4}"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53253" name="Footer Placeholder 4">
            <a:extLst>
              <a:ext uri="{FF2B5EF4-FFF2-40B4-BE49-F238E27FC236}">
                <a16:creationId xmlns:a16="http://schemas.microsoft.com/office/drawing/2014/main" id="{4E17F535-37B9-4FE2-B4EE-8EF4AC0AFC7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F329B9C7-7FDF-4CD6-BB41-2EF06A4F3D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A7AC575A-4DA1-41F2-BE60-454ABEB640A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As discussed in Chapter 1, China is very attractive to foreign manufacturers and other firms. It</a:t>
            </a:r>
            <a:r>
              <a:rPr lang="ja-JP" altLang="en-US"/>
              <a:t>’</a:t>
            </a:r>
            <a:r>
              <a:rPr lang="en-US" altLang="ja-JP"/>
              <a:t>s now the world</a:t>
            </a:r>
            <a:r>
              <a:rPr lang="ja-JP" altLang="en-US"/>
              <a:t>’</a:t>
            </a:r>
            <a:r>
              <a:rPr lang="en-US" altLang="ja-JP"/>
              <a:t>s third largest manufacturer after the US and Japan. Growth in higher-skilled jobs is occurring as well.</a:t>
            </a:r>
            <a:endParaRPr lang="en-US" altLang="en-US"/>
          </a:p>
        </p:txBody>
      </p:sp>
      <p:sp>
        <p:nvSpPr>
          <p:cNvPr id="54276" name="Slide Number Placeholder 3">
            <a:extLst>
              <a:ext uri="{FF2B5EF4-FFF2-40B4-BE49-F238E27FC236}">
                <a16:creationId xmlns:a16="http://schemas.microsoft.com/office/drawing/2014/main" id="{2B07468F-3640-46B9-971F-C8E451A620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5F52737-9D43-46A3-9278-B794CE545D9B}" type="slidenum">
              <a:rPr lang="en-US" altLang="en-US">
                <a:latin typeface="Calibri" panose="020F0502020204030204" pitchFamily="34" charset="0"/>
              </a:rPr>
              <a:pPr/>
              <a:t>15</a:t>
            </a:fld>
            <a:endParaRPr lang="en-US" altLang="en-US">
              <a:latin typeface="Calibri" panose="020F0502020204030204" pitchFamily="34" charset="0"/>
            </a:endParaRPr>
          </a:p>
        </p:txBody>
      </p:sp>
      <p:sp>
        <p:nvSpPr>
          <p:cNvPr id="54277" name="Footer Placeholder 4">
            <a:extLst>
              <a:ext uri="{FF2B5EF4-FFF2-40B4-BE49-F238E27FC236}">
                <a16:creationId xmlns:a16="http://schemas.microsoft.com/office/drawing/2014/main" id="{AF0BFFFF-6C7B-4680-B124-53E1560774F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17F55FA5-5707-4E20-8569-59DB1C8076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E9DFD7A2-3BFA-42E8-9C86-AAFF14961BD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Nike recently found widespread violations of workers rights in many factories. These violations include making workers work 60 hours per week, forced overtime, and disregard of minimum wage and child labor laws.</a:t>
            </a:r>
          </a:p>
          <a:p>
            <a:r>
              <a:rPr lang="en-US" altLang="en-US"/>
              <a:t>Freedom of information took a hard hit in 2015 when “China’s education minister vowed that ‘western values’ will never be allowed in the country’s classrooms as the Communist Party consolidates autocratic rule and staves off demands for democracy and universal human rights. </a:t>
            </a:r>
          </a:p>
          <a:p>
            <a:r>
              <a:rPr lang="en-US" altLang="en-US"/>
              <a:t>This included curbs on Twitter–style microblogs, which were critical of the government, and severe limits on television programs. </a:t>
            </a:r>
          </a:p>
          <a:p>
            <a:pPr eaLnBrk="1" hangingPunct="1">
              <a:spcBef>
                <a:spcPct val="0"/>
              </a:spcBef>
            </a:pPr>
            <a:endParaRPr lang="en-US" altLang="en-US"/>
          </a:p>
          <a:p>
            <a:pPr eaLnBrk="1" hangingPunct="1">
              <a:spcBef>
                <a:spcPct val="0"/>
              </a:spcBef>
            </a:pPr>
            <a:r>
              <a:rPr lang="en-US" altLang="en-US"/>
              <a:t>Perhaps the most public recent case is Google</a:t>
            </a:r>
            <a:r>
              <a:rPr lang="ja-JP" altLang="en-US"/>
              <a:t>’</a:t>
            </a:r>
            <a:r>
              <a:rPr lang="en-US" altLang="ja-JP"/>
              <a:t>s decision to agree to Chinese censors</a:t>
            </a:r>
            <a:r>
              <a:rPr lang="ja-JP" altLang="en-US"/>
              <a:t>’</a:t>
            </a:r>
            <a:r>
              <a:rPr lang="en-US" altLang="ja-JP"/>
              <a:t> demands. Microsoft and Yahoo have made similar decisions. As a result, Amnesty International accused Yahoo, Microsoft, and Google of overlooking their human rights obligations in order to tap into China</a:t>
            </a:r>
            <a:r>
              <a:rPr lang="ja-JP" altLang="en-US"/>
              <a:t>’</a:t>
            </a:r>
            <a:r>
              <a:rPr lang="en-US" altLang="ja-JP"/>
              <a:t>s online market.</a:t>
            </a:r>
          </a:p>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B8642E13-1915-4F15-B78B-6F79F39B53A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A18BE61-C33B-433D-93AF-FEA15A08DADB}" type="slidenum">
              <a:rPr lang="en-US" altLang="en-US">
                <a:latin typeface="Calibri" panose="020F0502020204030204" pitchFamily="34" charset="0"/>
              </a:rPr>
              <a:pPr/>
              <a:t>16</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FAA42CD0-B3C9-4CF9-B041-A0F7E0188A3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0690AA35-210D-4A18-9DDB-69D47430357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232D3C8-FF5E-4D2B-B7E5-0DB4841950B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Many practices and behaviors considered unethical or illegal in some countries are accepted ways of doing business in others.</a:t>
            </a:r>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002B0490-9949-4831-859D-533891F3D1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4FB2E43-C158-4A0B-B17D-11AE9DD212E5}" type="slidenum">
              <a:rPr lang="en-US" altLang="en-US">
                <a:latin typeface="Calibri" panose="020F0502020204030204" pitchFamily="34" charset="0"/>
              </a:rPr>
              <a:pPr/>
              <a:t>18</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51D8220A-DEAF-469C-A207-53B68722FFA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16DF4F94-E640-4D81-A2AC-8032282E505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8CEC5089-6603-453A-B563-D488348880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95748ADB-2CF9-4A0A-B764-903C3EA07DE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EE785AF-074E-4CC9-850C-6B51B313F62E}" type="slidenum">
              <a:rPr lang="en-US" altLang="en-US">
                <a:latin typeface="Calibri" panose="020F0502020204030204" pitchFamily="34" charset="0"/>
              </a:rPr>
              <a:pPr/>
              <a:t>19</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9879E069-53F5-4275-A2BE-9095190D733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10C541B3-DA3B-4B40-AA74-48359BD762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FE83ABF5-203D-459A-945E-2A8420CE0F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Each country’s ranking is based on its score as it relates to perceptions of the degree of corruption as seen by business people and country analysts and ranges between 100 (very clean) and 0 (highly corrupt). Denmark’s score, for example, was 92, and Russia’s score was 27. </a:t>
            </a:r>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9B20C75C-21FB-4C6C-9634-4260087C32B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BBB9897-F2CD-46ED-935D-077249F94A1B}" type="slidenum">
              <a:rPr lang="en-US" altLang="en-US">
                <a:latin typeface="Calibri" panose="020F0502020204030204" pitchFamily="34" charset="0"/>
              </a:rPr>
              <a:pPr/>
              <a:t>20</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524ACA80-0265-44E3-B633-B8792FB13A5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38516F4-868E-4F41-80C0-A185281330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7A024585-786C-4315-9D02-5AA2563FFCF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59396" name="Footer Placeholder 3">
            <a:extLst>
              <a:ext uri="{FF2B5EF4-FFF2-40B4-BE49-F238E27FC236}">
                <a16:creationId xmlns:a16="http://schemas.microsoft.com/office/drawing/2014/main" id="{92AF958D-88EF-487E-A66F-2F94DFEA939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59397" name="Slide Number Placeholder 4">
            <a:extLst>
              <a:ext uri="{FF2B5EF4-FFF2-40B4-BE49-F238E27FC236}">
                <a16:creationId xmlns:a16="http://schemas.microsoft.com/office/drawing/2014/main" id="{49EF0743-DFEE-4053-9D8E-75EDCACFD2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E2C008D-478E-4F99-A141-1AC74B0C5EFC}" type="slidenum">
              <a:rPr lang="en-US" altLang="en-US">
                <a:latin typeface="Calibri" panose="020F0502020204030204" pitchFamily="34" charset="0"/>
              </a:rPr>
              <a:pPr/>
              <a:t>21</a:t>
            </a:fld>
            <a:endParaRPr lang="en-US"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347514A-6627-4601-9CFD-883F8435B3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A3DBA31C-0496-4686-8EA4-3F9A4693C7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Questionable payments are business payments that raise significant questions of appropriate moral behavior. Examples are political payments, extortion, bribes, sales commissions, or </a:t>
            </a:r>
            <a:r>
              <a:rPr lang="ja-JP" altLang="en-US"/>
              <a:t>“</a:t>
            </a:r>
            <a:r>
              <a:rPr lang="en-US" altLang="ja-JP"/>
              <a:t>grease money</a:t>
            </a:r>
            <a:r>
              <a:rPr lang="ja-JP" altLang="en-US"/>
              <a:t>”</a:t>
            </a:r>
            <a:r>
              <a:rPr lang="en-US" altLang="ja-JP"/>
              <a:t> (payments to expedite routine transactions). The text classifies all of these as bribery. As a more practical example, companies in Mexico make monthly payments to mail carriers or their mail gets </a:t>
            </a:r>
            <a:r>
              <a:rPr lang="ja-JP" altLang="en-US"/>
              <a:t>“</a:t>
            </a:r>
            <a:r>
              <a:rPr lang="en-US" altLang="ja-JP"/>
              <a:t>lost.</a:t>
            </a:r>
            <a:r>
              <a:rPr lang="ja-JP" altLang="en-US"/>
              <a:t>”</a:t>
            </a:r>
            <a:r>
              <a:rPr lang="en-US" altLang="ja-JP"/>
              <a:t> Another example is Control Data Corporation paying $100 to get a delivered computer off a rainy dock. In some parts of the world corruption and bribery are considered part of the culture. Also, in some cultures gift-giving is common and incurs obligation. Nonetheless, gift-giving differs from bribery in that the former usually is not covert. Despite custom or culture, the bribery of officials is prohibited by law in all countries. The dilemma is how much managers should adhere to their own cultural standards in the face of foreign custom or how much to follow local ways to be competitive.</a:t>
            </a:r>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1F7251A6-BB4C-4510-8482-328DB68755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E036D15-108B-4160-BC29-B0BFCF8F21EA}" type="slidenum">
              <a:rPr lang="en-US" altLang="en-US">
                <a:latin typeface="Calibri" panose="020F0502020204030204" pitchFamily="34" charset="0"/>
              </a:rPr>
              <a:pPr/>
              <a:t>23</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2F2FA3CF-976A-4211-92CD-871BD504BB2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B896FB36-B39B-4304-81CC-D7B474282F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E1087167-08B3-4C72-A2A6-45A4539C873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FCPA was created to help Americans distinguish between harmless practices (e.g., gift giving) and bribery. The FCPA prohibits illegal payments, or other gifts, or political contributions to foreign government officials for the purposes of influencing them in business transactions. Penalties include severe fines and sometimes imprisonment.</a:t>
            </a:r>
          </a:p>
          <a:p>
            <a:pPr eaLnBrk="1" hangingPunct="1">
              <a:spcBef>
                <a:spcPct val="0"/>
              </a:spcBef>
            </a:pPr>
            <a:endParaRPr lang="en-US" altLang="en-US"/>
          </a:p>
          <a:p>
            <a:pPr eaLnBrk="1" hangingPunct="1">
              <a:spcBef>
                <a:spcPct val="0"/>
              </a:spcBef>
            </a:pPr>
            <a:r>
              <a:rPr lang="en-US" altLang="en-US"/>
              <a:t>The organization for Economic Co-operation and Development convention on bribery has been signed by 36 countries. Nonetheless, evidential problems hinder prosecution—unless there is a complaint or whistle blowing.</a:t>
            </a:r>
          </a:p>
          <a:p>
            <a:pPr eaLnBrk="1" hangingPunct="1">
              <a:spcBef>
                <a:spcPct val="0"/>
              </a:spcBef>
            </a:pPr>
            <a:endParaRPr lang="en-US" altLang="en-US"/>
          </a:p>
        </p:txBody>
      </p:sp>
      <p:sp>
        <p:nvSpPr>
          <p:cNvPr id="61444" name="Slide Number Placeholder 3">
            <a:extLst>
              <a:ext uri="{FF2B5EF4-FFF2-40B4-BE49-F238E27FC236}">
                <a16:creationId xmlns:a16="http://schemas.microsoft.com/office/drawing/2014/main" id="{6D3914C7-409D-4D3C-A143-8CF0B764ECF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AF555F7-6C47-4DD0-9A0C-751B9D6F7A2F}"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61445" name="Footer Placeholder 4">
            <a:extLst>
              <a:ext uri="{FF2B5EF4-FFF2-40B4-BE49-F238E27FC236}">
                <a16:creationId xmlns:a16="http://schemas.microsoft.com/office/drawing/2014/main" id="{ED9CE096-D4CD-4071-B2C5-C31DC1FBDBD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A766D08F-E7E2-4782-AB95-6FB841C7572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2EE66884-8FAF-4FD9-82B3-E90A9400F0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Bribery fails all three of these tests.</a:t>
            </a:r>
          </a:p>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97748B1F-1353-4271-B5E4-86663A3A31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9E90A8B-2919-4F89-AA6B-085C179F3BEF}" type="slidenum">
              <a:rPr lang="en-US" altLang="en-US">
                <a:latin typeface="Calibri" panose="020F0502020204030204" pitchFamily="34" charset="0"/>
              </a:rPr>
              <a:pPr/>
              <a:t>25</a:t>
            </a:fld>
            <a:endParaRPr lang="en-US" altLang="en-US">
              <a:latin typeface="Calibri" panose="020F0502020204030204" pitchFamily="34" charset="0"/>
            </a:endParaRPr>
          </a:p>
        </p:txBody>
      </p:sp>
      <p:sp>
        <p:nvSpPr>
          <p:cNvPr id="62469" name="Footer Placeholder 4">
            <a:extLst>
              <a:ext uri="{FF2B5EF4-FFF2-40B4-BE49-F238E27FC236}">
                <a16:creationId xmlns:a16="http://schemas.microsoft.com/office/drawing/2014/main" id="{F2B2928D-AB0A-4ABC-A279-27E82763200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90711D5-B4F3-490C-B4C3-6B5D223E95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23A8FB45-D72A-4F9C-9DAA-F65A84D730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Questionable behavior can be a </a:t>
            </a:r>
            <a:r>
              <a:rPr lang="ja-JP" altLang="en-US"/>
              <a:t>“</a:t>
            </a:r>
            <a:r>
              <a:rPr lang="en-US" altLang="ja-JP"/>
              <a:t>slippery slope.</a:t>
            </a:r>
            <a:r>
              <a:rPr lang="ja-JP" altLang="en-US"/>
              <a:t>”</a:t>
            </a:r>
            <a:r>
              <a:rPr lang="en-US" altLang="ja-JP"/>
              <a:t> What starts with a small bribe or cover-up—a matter of personal ethics– can, over time, and in the aggregate of many people covering up, result in a situation of a truly negligent, and perhaps criminal, stance toward social responsibility.</a:t>
            </a:r>
          </a:p>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69F8D90B-E12F-4D8A-81DE-E53637E2231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67AC3C0-9F02-4920-9B87-B45533DD2DA9}" type="slidenum">
              <a:rPr lang="en-US" altLang="en-US">
                <a:latin typeface="Calibri" panose="020F0502020204030204" pitchFamily="34" charset="0"/>
              </a:rPr>
              <a:pPr/>
              <a:t>26</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7F448FC2-FC4D-4B19-ABF9-CCE449240F7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5F7AEF20-62F6-412E-AEE0-06FE8CA8F4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75762F93-EDBC-4E5D-8C5A-21024DE0915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B13E66F8-3F86-4EE0-8255-A91DCB51480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34A4A34-85F8-4B42-99E2-12E32CBCD596}"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64517" name="Footer Placeholder 4">
            <a:extLst>
              <a:ext uri="{FF2B5EF4-FFF2-40B4-BE49-F238E27FC236}">
                <a16:creationId xmlns:a16="http://schemas.microsoft.com/office/drawing/2014/main" id="{BBC2B71A-7585-4D87-9C45-2C68DAF80F6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75CBFDF2-FAF0-4A0C-ADA1-C4F76F4A9C6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921AD17C-B241-4F28-B1DA-654A448884A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5540" name="Slide Number Placeholder 3">
            <a:extLst>
              <a:ext uri="{FF2B5EF4-FFF2-40B4-BE49-F238E27FC236}">
                <a16:creationId xmlns:a16="http://schemas.microsoft.com/office/drawing/2014/main" id="{6C9A1360-502C-40CF-9F3D-F8CF6D01EAC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B713FC2-3C06-43E7-A4AC-58C2FBD475C8}" type="slidenum">
              <a:rPr lang="en-US" altLang="en-US">
                <a:latin typeface="Calibri" panose="020F0502020204030204" pitchFamily="34" charset="0"/>
              </a:rPr>
              <a:pPr/>
              <a:t>30</a:t>
            </a:fld>
            <a:endParaRPr lang="en-US" altLang="en-US">
              <a:latin typeface="Calibri" panose="020F0502020204030204" pitchFamily="34" charset="0"/>
            </a:endParaRPr>
          </a:p>
        </p:txBody>
      </p:sp>
      <p:sp>
        <p:nvSpPr>
          <p:cNvPr id="65541" name="Footer Placeholder 4">
            <a:extLst>
              <a:ext uri="{FF2B5EF4-FFF2-40B4-BE49-F238E27FC236}">
                <a16:creationId xmlns:a16="http://schemas.microsoft.com/office/drawing/2014/main" id="{8134CF5A-CD86-492C-80F3-B40F998C155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9E2D5B30-024C-45F3-88BB-5CB64E5951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F759368D-C4EC-44C2-8F3C-3C5F5C6085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86EC8448-4AEE-4AF4-8182-66A7088E8C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6E2FD84-E674-4A0E-A900-65BD8323608A}" type="slidenum">
              <a:rPr lang="en-US" altLang="en-US">
                <a:latin typeface="Calibri" panose="020F0502020204030204" pitchFamily="34" charset="0"/>
              </a:rPr>
              <a:pPr/>
              <a:t>31</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E957259D-EDDA-4987-A03A-95BC0B9B0BB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672258B6-6406-4FDF-BB5C-AE8D29F47B2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C9CA616E-93D3-4205-ACEC-DA377BE8377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When considering the management of global interdependence, it is necessary to highlight not only US subsidiaries in foreign countries, but also foreign subsidiaries in the US. </a:t>
            </a:r>
          </a:p>
          <a:p>
            <a:pPr eaLnBrk="1" hangingPunct="1">
              <a:spcBef>
                <a:spcPct val="0"/>
              </a:spcBef>
            </a:pPr>
            <a:endParaRPr lang="en-US" altLang="en-US"/>
          </a:p>
          <a:p>
            <a:pPr eaLnBrk="1" hangingPunct="1">
              <a:spcBef>
                <a:spcPct val="0"/>
              </a:spcBef>
            </a:pPr>
            <a:r>
              <a:rPr lang="en-US" altLang="en-US"/>
              <a:t>Because FDI in the US is increasing, Americans are becoming more sensitive to what they perceive as a lack of control over their own country</a:t>
            </a:r>
            <a:r>
              <a:rPr lang="ja-JP" altLang="en-US"/>
              <a:t>’</a:t>
            </a:r>
            <a:r>
              <a:rPr lang="en-US" altLang="ja-JP"/>
              <a:t>s business.</a:t>
            </a:r>
          </a:p>
          <a:p>
            <a:pPr eaLnBrk="1" hangingPunct="1">
              <a:spcBef>
                <a:spcPct val="0"/>
              </a:spcBef>
            </a:pPr>
            <a:endParaRPr lang="en-US" altLang="en-US"/>
          </a:p>
          <a:p>
            <a:pPr eaLnBrk="1" hangingPunct="1">
              <a:spcBef>
                <a:spcPct val="0"/>
              </a:spcBef>
            </a:pPr>
            <a:r>
              <a:rPr lang="en-US" altLang="en-US"/>
              <a:t>In Japan, CSR traditionally means taking care of employees. In the US, it often means sharing responsibility for the community. One reason for this difference is that US companies get tax deductions for corporate philanthropy, whereas Japanese companies do not. To date, many Japanese firms in the US have not been active in US philanthropy. Sadahei Kusumoto, CEO of Minolta Corporation, believes that, in the long run, failure to play an active role in the community will brand Japanese (or other) companies as irresponsible outsiders and hurt their prospects for the future. Kusumoto recognizes interdependence in globalization and acts accordingly.</a:t>
            </a:r>
          </a:p>
          <a:p>
            <a:pPr eaLnBrk="1" hangingPunct="1">
              <a:spcBef>
                <a:spcPct val="0"/>
              </a:spcBef>
            </a:pPr>
            <a:endParaRPr lang="en-US" altLang="en-US"/>
          </a:p>
          <a:p>
            <a:pPr eaLnBrk="1" hangingPunct="1">
              <a:spcBef>
                <a:spcPct val="0"/>
              </a:spcBef>
            </a:pPr>
            <a:r>
              <a:rPr lang="en-US" altLang="en-US"/>
              <a:t>The goal of managing interdependence is to create cooperation, rather than confrontation. The goal is not to create the dependence of an organization or country on another.</a:t>
            </a:r>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FBA0499E-FCCC-4719-8BB7-05F4EC2823B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E45FD04-144A-4DDA-B809-0DDC37B06E0F}" type="slidenum">
              <a:rPr lang="en-US" altLang="en-US">
                <a:latin typeface="Calibri" panose="020F0502020204030204" pitchFamily="34" charset="0"/>
              </a:rPr>
              <a:pPr/>
              <a:t>33</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E9CBD710-F3C3-46EE-B51D-88685F5090D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1826F419-F302-46ED-BEA6-A726DF02D5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2219F024-8D63-4346-9581-D85FDDCF42A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This slide summarizes some of the information included in Exhibit 2-5 in the text. It demonstrates how many MNC activities can have both positive and negative effects on less developed host countries. The host government</a:t>
            </a:r>
            <a:r>
              <a:rPr lang="ja-JP" altLang="en-US"/>
              <a:t>’</a:t>
            </a:r>
            <a:r>
              <a:rPr lang="en-US" altLang="ja-JP"/>
              <a:t>s attitude is often referred to as a love-hate relationship: it wants the economic development that MNCs have, but it does not want incursions on national sovereignty or the technological dependence that can result. The trade-offs associated with MNC activities in a host country create an interdependent relationship between the subsidiary and the host government. The MNC has power based on its large-scale economy, its strategic flexibility, and its control over technology and production location. The host country government has power stemming from its control of raw materials, its control of market access, and its ability to set the rules for doing business within its borders.</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950B61C7-76F2-4092-9ABC-38B7B7BD23F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3C946DE-FA42-4163-9131-8D7080B120B8}" type="slidenum">
              <a:rPr lang="en-US" altLang="en-US">
                <a:latin typeface="Calibri" panose="020F0502020204030204" pitchFamily="34" charset="0"/>
              </a:rPr>
              <a:pPr/>
              <a:t>34</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62F6518D-45C0-4B17-8CDF-3F666EA52DE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B1ED7106-9484-4F21-9DC7-7C124AC2BCB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74DDE460-6628-4BE0-AC2B-D79CCFE4AF9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Under nationalism, public opinion is rallied in favor of national goals, and against foreign influences. Under protectionism, the host institutes a partial or complete closing of borders to withstand competitive foreign products, using tariff and nontariff barriers. Under Governmentalism, the government uses its policy-setting role to favor national interests, rather than relying on market forces.</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7E6594B8-5BAE-4D6E-B31B-B44C17DD874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C3B47CD-485C-4F73-8ED5-35364B024E46}" type="slidenum">
              <a:rPr lang="en-US" altLang="en-US">
                <a:latin typeface="Calibri" panose="020F0502020204030204" pitchFamily="34" charset="0"/>
              </a:rPr>
              <a:pPr/>
              <a:t>35</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A6E8F9BE-CCF3-47DD-B307-0834FC71F11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6C4A9AB5-3540-4F96-9B84-12CDBDB476C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6E49A30B-6E22-4EB2-9794-FC057FD6FC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Exhibit 2-7 provides a system for examining, measuring, and managing the drivers of corporate sustainability. Essential to success is the commitment of top leadership and the recognition of sustainability as a process that will benefit the company—i.e., that it is a good business idea. Key to understanding the role of corporate sustainability is the relationship between managers’ decisions, their impact on the society and its environment, and financial performance </a:t>
            </a:r>
          </a:p>
          <a:p>
            <a:endParaRPr lang="en-US" altLang="en-US"/>
          </a:p>
        </p:txBody>
      </p:sp>
      <p:sp>
        <p:nvSpPr>
          <p:cNvPr id="70660" name="Footer Placeholder 3">
            <a:extLst>
              <a:ext uri="{FF2B5EF4-FFF2-40B4-BE49-F238E27FC236}">
                <a16:creationId xmlns:a16="http://schemas.microsoft.com/office/drawing/2014/main" id="{5D43F969-AED9-4BE3-922B-3FF2EF1A21E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70661" name="Slide Number Placeholder 4">
            <a:extLst>
              <a:ext uri="{FF2B5EF4-FFF2-40B4-BE49-F238E27FC236}">
                <a16:creationId xmlns:a16="http://schemas.microsoft.com/office/drawing/2014/main" id="{DF489A94-E4E3-4AF4-AA48-DE11899CF6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90D63FB-159E-4D77-A9C1-4E143E534278}" type="slidenum">
              <a:rPr lang="en-US" altLang="en-US">
                <a:latin typeface="Calibri" panose="020F0502020204030204" pitchFamily="34" charset="0"/>
              </a:rPr>
              <a:pPr/>
              <a:t>36</a:t>
            </a:fld>
            <a:endParaRPr lang="en-US" altLang="en-US">
              <a:latin typeface="Calibri" panose="020F050202020403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95BF29A3-5FE2-447B-9F0A-2AAD32693F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377FA858-1DCE-4675-B929-3D72DC7336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1684" name="Slide Number Placeholder 3">
            <a:extLst>
              <a:ext uri="{FF2B5EF4-FFF2-40B4-BE49-F238E27FC236}">
                <a16:creationId xmlns:a16="http://schemas.microsoft.com/office/drawing/2014/main" id="{5DB27E12-5C02-45AD-A90F-510C6F6515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69DE1D2-9ECC-402A-B630-166793280DE7}" type="slidenum">
              <a:rPr lang="en-US" altLang="en-US">
                <a:latin typeface="Calibri" panose="020F0502020204030204" pitchFamily="34" charset="0"/>
              </a:rPr>
              <a:pPr/>
              <a:t>37</a:t>
            </a:fld>
            <a:endParaRPr lang="en-US" altLang="en-US">
              <a:latin typeface="Calibri" panose="020F0502020204030204" pitchFamily="34" charset="0"/>
            </a:endParaRPr>
          </a:p>
        </p:txBody>
      </p:sp>
      <p:sp>
        <p:nvSpPr>
          <p:cNvPr id="71685" name="Footer Placeholder 4">
            <a:extLst>
              <a:ext uri="{FF2B5EF4-FFF2-40B4-BE49-F238E27FC236}">
                <a16:creationId xmlns:a16="http://schemas.microsoft.com/office/drawing/2014/main" id="{543855F8-B8E8-4246-940B-2D73F8817A2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ebapps.ilo.org/infostories/en-GB/Stories/Country-Focus/rana-plaza" TargetMode="External"/><Relationship Id="rId2" Type="http://schemas.openxmlformats.org/officeDocument/2006/relationships/hyperlink" Target="https://cleanclothes.org/campaigns/past/rana-plaza" TargetMode="External"/><Relationship Id="rId1" Type="http://schemas.openxmlformats.org/officeDocument/2006/relationships/slideLayout" Target="../slideLayouts/slideLayout2.xml"/><Relationship Id="rId5" Type="http://schemas.openxmlformats.org/officeDocument/2006/relationships/hyperlink" Target="https://www.gov.uk/government/case-studies/the-rana-plaza-disaster" TargetMode="External"/><Relationship Id="rId4" Type="http://schemas.openxmlformats.org/officeDocument/2006/relationships/hyperlink" Target="https://www.dw.com/en/rana-plaza-disaster-11-years-on-what-has-changed/a-68900666"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google.com/imgres?imgurl=http://people.cs.vt.edu/~yifeima/homepage/china-flag.jpg&amp;imgrefurl=http://people.cs.vt.edu/~yifeima/homepage/header.html&amp;h=320&amp;w=400&amp;sz=17&amp;tbnid=aN7Gofmm4Ue3nM:&amp;tbnh=99&amp;tbnw=124&amp;prev=/images?q=china+flag+pictures&amp;usg=__eT9F6tZREI0I79-IqHH8Q2ntNIA=&amp;ei=L18HS6PTLMGQtgeF74m_Cg&amp;sa=X&amp;oi=image_result&amp;resnum=3&amp;ct=image&amp;ved=0CA8Q9QEwA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hyperlink" Target="https://www.transparency.org/en/cpi/2022"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4.pn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dirty="0">
                <a:solidFill>
                  <a:schemeClr val="bg1"/>
                </a:solidFill>
              </a:rPr>
              <a:t>Week two: Global interdependence </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5B466503-0BF9-42CE-B697-3884CAC63AA4}"/>
              </a:ext>
            </a:extLst>
          </p:cNvPr>
          <p:cNvSpPr>
            <a:spLocks noGrp="1"/>
          </p:cNvSpPr>
          <p:nvPr>
            <p:ph type="sldNum" sz="quarter" idx="12"/>
          </p:nvPr>
        </p:nvSpPr>
        <p:spPr>
          <a:xfrm>
            <a:off x="228600" y="5943600"/>
            <a:ext cx="330200" cy="457200"/>
          </a:xfrm>
        </p:spPr>
        <p:txBody>
          <a:bodyPr/>
          <a:lstStyle/>
          <a:p>
            <a:pPr fontAlgn="auto">
              <a:spcBef>
                <a:spcPts val="0"/>
              </a:spcBef>
              <a:spcAft>
                <a:spcPts val="0"/>
              </a:spcAft>
              <a:defRPr/>
            </a:pPr>
            <a:r>
              <a:rPr lang="en-US" dirty="0">
                <a:latin typeface="+mj-lt"/>
                <a:ea typeface="+mj-ea"/>
                <a:cs typeface="+mj-cs"/>
              </a:rPr>
              <a:t>2-1</a:t>
            </a:r>
          </a:p>
        </p:txBody>
      </p:sp>
      <p:sp>
        <p:nvSpPr>
          <p:cNvPr id="10" name="AutoShape 2">
            <a:extLst>
              <a:ext uri="{FF2B5EF4-FFF2-40B4-BE49-F238E27FC236}">
                <a16:creationId xmlns:a16="http://schemas.microsoft.com/office/drawing/2014/main" id="{5DF33C81-6285-45EC-92E8-B1C284B7E438}"/>
              </a:ext>
            </a:extLst>
          </p:cNvPr>
          <p:cNvSpPr>
            <a:spLocks noChangeArrowheads="1"/>
          </p:cNvSpPr>
          <p:nvPr/>
        </p:nvSpPr>
        <p:spPr bwMode="auto">
          <a:xfrm>
            <a:off x="688975" y="152401"/>
            <a:ext cx="7696200" cy="2285999"/>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2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pitchFamily="34" charset="0"/>
              </a:rPr>
              <a:t>Chapter 2: Managing Interdependence</a:t>
            </a:r>
          </a:p>
          <a:p>
            <a:pPr algn="ctr" eaLnBrk="1" fontAlgn="auto" hangingPunct="1">
              <a:lnSpc>
                <a:spcPct val="130000"/>
              </a:lnSpc>
              <a:spcAft>
                <a:spcPts val="0"/>
              </a:spcAft>
              <a:defRPr/>
            </a:pPr>
            <a:r>
              <a:rPr lang="en-US" sz="2800" b="1" i="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pitchFamily="34" charset="0"/>
              </a:rPr>
              <a:t>Social Responsibility and Ethics</a:t>
            </a:r>
            <a:endParaRPr lang="en-US" sz="28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7172" name="TextBox 1">
            <a:extLst>
              <a:ext uri="{FF2B5EF4-FFF2-40B4-BE49-F238E27FC236}">
                <a16:creationId xmlns:a16="http://schemas.microsoft.com/office/drawing/2014/main" id="{8BA46F1A-1A6A-4908-8CF1-9CE8EEF9BC69}"/>
              </a:ext>
            </a:extLst>
          </p:cNvPr>
          <p:cNvSpPr txBox="1">
            <a:spLocks noChangeArrowheads="1"/>
          </p:cNvSpPr>
          <p:nvPr/>
        </p:nvSpPr>
        <p:spPr bwMode="auto">
          <a:xfrm>
            <a:off x="3243263" y="6570663"/>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7173" name="TextBox 2">
            <a:extLst>
              <a:ext uri="{FF2B5EF4-FFF2-40B4-BE49-F238E27FC236}">
                <a16:creationId xmlns:a16="http://schemas.microsoft.com/office/drawing/2014/main" id="{E8A47E52-8056-477C-AC42-F8A48F705F33}"/>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7174" name="Picture 1">
            <a:extLst>
              <a:ext uri="{FF2B5EF4-FFF2-40B4-BE49-F238E27FC236}">
                <a16:creationId xmlns:a16="http://schemas.microsoft.com/office/drawing/2014/main" id="{8A821B02-A7A3-4601-AC9D-20CDB450B9C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590800"/>
            <a:ext cx="29908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395AF-6DA4-40FA-80AD-835BD2D22E9F}"/>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Chapter</a:t>
            </a:r>
            <a:r>
              <a:rPr lang="en-US" sz="3200" b="1" dirty="0">
                <a:solidFill>
                  <a:srgbClr val="C00000"/>
                </a:solidFill>
                <a:latin typeface="Arial" pitchFamily="34" charset="0"/>
                <a:ea typeface="+mn-ea"/>
                <a:cs typeface="+mn-cs"/>
              </a:rPr>
              <a:t> </a:t>
            </a:r>
            <a:r>
              <a:rPr lang="en-US" sz="3200" b="1" dirty="0">
                <a:solidFill>
                  <a:srgbClr val="996600"/>
                </a:solidFill>
                <a:latin typeface="Arial" pitchFamily="34" charset="0"/>
                <a:ea typeface="+mn-ea"/>
                <a:cs typeface="+mn-cs"/>
              </a:rPr>
              <a:t>Learning Goals</a:t>
            </a:r>
          </a:p>
        </p:txBody>
      </p:sp>
      <p:sp>
        <p:nvSpPr>
          <p:cNvPr id="3" name="Content Placeholder 2">
            <a:extLst>
              <a:ext uri="{FF2B5EF4-FFF2-40B4-BE49-F238E27FC236}">
                <a16:creationId xmlns:a16="http://schemas.microsoft.com/office/drawing/2014/main" id="{019CAF3B-ED49-4803-9F27-5439B8C8EFBC}"/>
              </a:ext>
            </a:extLst>
          </p:cNvPr>
          <p:cNvSpPr>
            <a:spLocks noGrp="1"/>
          </p:cNvSpPr>
          <p:nvPr>
            <p:ph sz="quarter" idx="1"/>
          </p:nvPr>
        </p:nvSpPr>
        <p:spPr>
          <a:xfrm>
            <a:off x="1828800" y="1524000"/>
            <a:ext cx="6934200" cy="46021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marL="0" indent="0" algn="just" eaLnBrk="1" hangingPunct="1">
              <a:buFont typeface="Wingdings 2" panose="05020102010507070707" pitchFamily="18" charset="2"/>
              <a:buNone/>
              <a:defRPr/>
            </a:pPr>
            <a:endParaRPr lang="en-US" altLang="en-US" sz="3000" b="1" baseline="30000" dirty="0">
              <a:solidFill>
                <a:schemeClr val="accent1"/>
              </a:solidFill>
            </a:endParaRPr>
          </a:p>
          <a:p>
            <a:pPr marL="0" indent="0" algn="just" eaLnBrk="1" hangingPunct="1">
              <a:buFont typeface="Wingdings 2" panose="05020102010507070707" pitchFamily="18" charset="2"/>
              <a:buNone/>
              <a:defRPr/>
            </a:pPr>
            <a:r>
              <a:rPr lang="en-US" altLang="en-US" sz="3000" b="1" baseline="30000" dirty="0"/>
              <a:t>To understand the social responsibility of corporations toward their various constituencies around the world, in particular their responsibilities toward human  rights.</a:t>
            </a:r>
          </a:p>
          <a:p>
            <a:pPr marL="0" indent="0" algn="just" eaLnBrk="1" hangingPunct="1">
              <a:buFont typeface="Wingdings 2" panose="05020102010507070707" pitchFamily="18" charset="2"/>
              <a:buNone/>
              <a:defRPr/>
            </a:pPr>
            <a:endParaRPr lang="en-US" altLang="en-US" sz="3000" b="1" baseline="30000" dirty="0">
              <a:solidFill>
                <a:srgbClr val="80B606"/>
              </a:solidFill>
            </a:endParaRPr>
          </a:p>
          <a:p>
            <a:pPr marL="0" indent="0" algn="just" eaLnBrk="1" hangingPunct="1">
              <a:buFont typeface="Wingdings 2" panose="05020102010507070707" pitchFamily="18" charset="2"/>
              <a:buNone/>
              <a:defRPr/>
            </a:pPr>
            <a:r>
              <a:rPr lang="en-US" altLang="en-US" sz="3000" b="1" baseline="30000" dirty="0"/>
              <a:t>To acknowledge the strategic role that ethics must        play in global management and pro- vide guidance to managers to maintain ethical behavior amid the varying standards and practices around the world.</a:t>
            </a:r>
          </a:p>
          <a:p>
            <a:pPr marL="0" indent="0" algn="just" eaLnBrk="1" hangingPunct="1">
              <a:buFont typeface="Wingdings 2" panose="05020102010507070707" pitchFamily="18" charset="2"/>
              <a:buNone/>
              <a:defRPr/>
            </a:pPr>
            <a:endParaRPr lang="en-US" altLang="en-US" sz="3000" b="1" baseline="30000" dirty="0"/>
          </a:p>
          <a:p>
            <a:pPr marL="0" indent="0" algn="just" eaLnBrk="1" hangingPunct="1">
              <a:buFont typeface="Wingdings 2" panose="05020102010507070707" pitchFamily="18" charset="2"/>
              <a:buNone/>
              <a:defRPr/>
            </a:pPr>
            <a:r>
              <a:rPr lang="en-US" altLang="en-US" sz="3000" b="1" baseline="30000" dirty="0"/>
              <a:t>To recognize the importance of managing   interdependence and include sustainability in their long-term plans.</a:t>
            </a:r>
            <a:endParaRPr lang="en-US" altLang="en-US" sz="3000" b="1" dirty="0"/>
          </a:p>
          <a:p>
            <a:pPr marL="0" indent="0" algn="just" eaLnBrk="1" hangingPunct="1">
              <a:buFont typeface="Wingdings 2" panose="05020102010507070707" pitchFamily="18" charset="2"/>
              <a:buNone/>
              <a:defRPr/>
            </a:pPr>
            <a:endParaRPr lang="en-US" altLang="en-US" sz="2400" baseline="30000" dirty="0"/>
          </a:p>
          <a:p>
            <a:pPr marL="0" indent="0" algn="just" eaLnBrk="1" hangingPunct="1">
              <a:buFont typeface="Franklin Gothic Book" pitchFamily="34" charset="0"/>
              <a:buAutoNum type="arabicPeriod"/>
              <a:defRPr/>
            </a:pPr>
            <a:endParaRPr lang="en-US" altLang="en-US" sz="2200" b="1" dirty="0">
              <a:solidFill>
                <a:srgbClr val="000000"/>
              </a:solidFill>
            </a:endParaRPr>
          </a:p>
        </p:txBody>
      </p:sp>
      <p:sp>
        <p:nvSpPr>
          <p:cNvPr id="8196" name="Slide Number Placeholder 5">
            <a:extLst>
              <a:ext uri="{FF2B5EF4-FFF2-40B4-BE49-F238E27FC236}">
                <a16:creationId xmlns:a16="http://schemas.microsoft.com/office/drawing/2014/main" id="{DB5ACDA1-65A7-4B0E-859D-C4AB78F8E35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4292411-269B-4908-85D2-885E8B93BB11}" type="slidenum">
              <a:rPr lang="en-US" altLang="en-US">
                <a:solidFill>
                  <a:srgbClr val="FFFFFF"/>
                </a:solidFill>
                <a:latin typeface="Franklin Gothic Book" panose="020B0503020102020204" pitchFamily="34" charset="0"/>
              </a:rPr>
              <a:pPr/>
              <a:t>3</a:t>
            </a:fld>
            <a:r>
              <a:rPr lang="en-US" altLang="en-US">
                <a:solidFill>
                  <a:srgbClr val="FFFFFF"/>
                </a:solidFill>
                <a:latin typeface="Franklin Gothic Book" panose="020B0503020102020204" pitchFamily="34" charset="0"/>
              </a:rPr>
              <a:t>-2</a:t>
            </a:r>
          </a:p>
        </p:txBody>
      </p:sp>
      <p:pic>
        <p:nvPicPr>
          <p:cNvPr id="8198" name="Picture 5">
            <a:extLst>
              <a:ext uri="{FF2B5EF4-FFF2-40B4-BE49-F238E27FC236}">
                <a16:creationId xmlns:a16="http://schemas.microsoft.com/office/drawing/2014/main" id="{21AC5171-151E-4FD7-B612-DC94DDA19DB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AD0CC-A59D-4DF2-A8AA-D18914091C95}"/>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hangingPunct="1">
              <a:defRPr/>
            </a:pPr>
            <a:br>
              <a:rPr lang="en-US" altLang="en-US" sz="2800" b="1" dirty="0">
                <a:solidFill>
                  <a:srgbClr val="996600"/>
                </a:solidFill>
                <a:latin typeface="Arial" pitchFamily="34" charset="0"/>
              </a:rPr>
            </a:br>
            <a:r>
              <a:rPr lang="en-US" altLang="en-US" sz="2800" b="1" dirty="0">
                <a:solidFill>
                  <a:srgbClr val="996600"/>
                </a:solidFill>
                <a:latin typeface="Arial" pitchFamily="34" charset="0"/>
              </a:rPr>
              <a:t>Opening Profile: The Bangladesh Disaster: Can Companies Outsource Responsibility?  </a:t>
            </a:r>
            <a:br>
              <a:rPr lang="en-US" altLang="en-US" sz="2800" dirty="0"/>
            </a:br>
            <a:endParaRPr lang="en-US" altLang="en-US" sz="2800" b="1" dirty="0">
              <a:solidFill>
                <a:srgbClr val="996600"/>
              </a:solidFill>
              <a:latin typeface="Arial" pitchFamily="34" charset="0"/>
            </a:endParaRPr>
          </a:p>
        </p:txBody>
      </p:sp>
      <p:sp>
        <p:nvSpPr>
          <p:cNvPr id="3" name="Content Placeholder 2">
            <a:extLst>
              <a:ext uri="{FF2B5EF4-FFF2-40B4-BE49-F238E27FC236}">
                <a16:creationId xmlns:a16="http://schemas.microsoft.com/office/drawing/2014/main" id="{C6425F09-BA8C-4ED9-91EA-AB97A78BD7EE}"/>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marL="457200" indent="-457200" algn="just" eaLnBrk="1" hangingPunct="1">
              <a:defRPr/>
            </a:pPr>
            <a:endParaRPr lang="en-US" altLang="en-US" sz="1900" b="1" dirty="0"/>
          </a:p>
          <a:p>
            <a:pPr marL="0" indent="0" algn="just" eaLnBrk="1" hangingPunct="1">
              <a:lnSpc>
                <a:spcPct val="90000"/>
              </a:lnSpc>
              <a:buNone/>
              <a:defRPr/>
            </a:pPr>
            <a:r>
              <a:rPr lang="en-US" altLang="en-US" sz="1900" b="1" dirty="0"/>
              <a:t>The strategic problem for retailers is finding low-wage countries to produce, label, and ship goods on time. </a:t>
            </a:r>
          </a:p>
          <a:p>
            <a:pPr marL="0" indent="0" algn="just" eaLnBrk="1" hangingPunct="1">
              <a:lnSpc>
                <a:spcPct val="90000"/>
              </a:lnSpc>
              <a:buNone/>
              <a:defRPr/>
            </a:pPr>
            <a:endParaRPr lang="en-US" altLang="en-US" sz="1900" b="1" dirty="0"/>
          </a:p>
          <a:p>
            <a:pPr marL="0" indent="0" algn="just" eaLnBrk="1" hangingPunct="1">
              <a:lnSpc>
                <a:spcPct val="90000"/>
              </a:lnSpc>
              <a:buNone/>
              <a:defRPr/>
            </a:pPr>
            <a:r>
              <a:rPr lang="en-US" altLang="en-US" sz="1900" b="1" dirty="0"/>
              <a:t>With low wages and terrible working conditions, to what extent does factory oversight belong to  multinationals or to local governments? </a:t>
            </a:r>
          </a:p>
          <a:p>
            <a:pPr marL="0" indent="0" algn="just" eaLnBrk="1" hangingPunct="1">
              <a:lnSpc>
                <a:spcPct val="90000"/>
              </a:lnSpc>
              <a:buNone/>
              <a:defRPr/>
            </a:pPr>
            <a:endParaRPr lang="en-US" altLang="en-US" sz="1900" b="1" dirty="0"/>
          </a:p>
          <a:p>
            <a:pPr marL="0" indent="0" algn="just" eaLnBrk="1" hangingPunct="1">
              <a:lnSpc>
                <a:spcPct val="90000"/>
              </a:lnSpc>
              <a:buNone/>
              <a:defRPr/>
            </a:pPr>
            <a:r>
              <a:rPr lang="en-US" altLang="en-US" sz="1900" b="1" dirty="0"/>
              <a:t>Suppliers often subcontract manufacturing,  further removing production oversight. </a:t>
            </a:r>
            <a:endParaRPr lang="en-US" altLang="en-US" sz="1900" b="1" dirty="0">
              <a:solidFill>
                <a:srgbClr val="000000"/>
              </a:solidFill>
            </a:endParaRPr>
          </a:p>
          <a:p>
            <a:pPr marL="0" indent="0" algn="just" eaLnBrk="1" hangingPunct="1">
              <a:lnSpc>
                <a:spcPct val="90000"/>
              </a:lnSpc>
              <a:buNone/>
              <a:defRPr/>
            </a:pPr>
            <a:endParaRPr lang="en-US" altLang="en-US" sz="1900" b="1" dirty="0"/>
          </a:p>
          <a:p>
            <a:pPr marL="0" indent="0" algn="just" eaLnBrk="1" hangingPunct="1">
              <a:lnSpc>
                <a:spcPct val="90000"/>
              </a:lnSpc>
              <a:buNone/>
              <a:defRPr/>
            </a:pPr>
            <a:r>
              <a:rPr lang="en-US" altLang="en-US" sz="1900" b="1" dirty="0"/>
              <a:t>How should retailers balance their profitability against their responsibilities in overseas contracting? </a:t>
            </a:r>
          </a:p>
          <a:p>
            <a:pPr marL="457200" indent="-457200" algn="just" eaLnBrk="1" hangingPunct="1">
              <a:defRPr/>
            </a:pPr>
            <a:endParaRPr lang="en-US" altLang="en-US" sz="1900" b="1" dirty="0">
              <a:solidFill>
                <a:srgbClr val="000000"/>
              </a:solidFill>
            </a:endParaRPr>
          </a:p>
        </p:txBody>
      </p:sp>
      <p:sp>
        <p:nvSpPr>
          <p:cNvPr id="9220" name="Slide Number Placeholder 5">
            <a:extLst>
              <a:ext uri="{FF2B5EF4-FFF2-40B4-BE49-F238E27FC236}">
                <a16:creationId xmlns:a16="http://schemas.microsoft.com/office/drawing/2014/main" id="{D5B55AC8-4F7C-4B12-B852-8E9B4BA0104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38723018-4254-4239-8AD1-FDB85327B65D}" type="slidenum">
              <a:rPr lang="en-US" altLang="en-US">
                <a:solidFill>
                  <a:srgbClr val="FFFFFF"/>
                </a:solidFill>
                <a:latin typeface="Franklin Gothic Book" panose="020B0503020102020204" pitchFamily="34" charset="0"/>
              </a:rPr>
              <a:pPr/>
              <a:t>4</a:t>
            </a:fld>
            <a:endParaRPr lang="en-US" altLang="en-US">
              <a:solidFill>
                <a:srgbClr val="FFFFFF"/>
              </a:solidFill>
              <a:latin typeface="Franklin Gothic Book" panose="020B0503020102020204" pitchFamily="34" charset="0"/>
            </a:endParaRPr>
          </a:p>
        </p:txBody>
      </p:sp>
      <p:pic>
        <p:nvPicPr>
          <p:cNvPr id="9222" name="Picture 5">
            <a:extLst>
              <a:ext uri="{FF2B5EF4-FFF2-40B4-BE49-F238E27FC236}">
                <a16:creationId xmlns:a16="http://schemas.microsoft.com/office/drawing/2014/main" id="{937E423A-6A3B-4EA9-8D80-3536C97DD8D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D035C-DF4F-75FF-3BBA-B19E8107AE5E}"/>
              </a:ext>
            </a:extLst>
          </p:cNvPr>
          <p:cNvSpPr>
            <a:spLocks noGrp="1"/>
          </p:cNvSpPr>
          <p:nvPr>
            <p:ph type="title"/>
          </p:nvPr>
        </p:nvSpPr>
        <p:spPr/>
        <p:txBody>
          <a:bodyPr/>
          <a:lstStyle/>
          <a:p>
            <a:r>
              <a:rPr lang="cy-GB" dirty="0" err="1"/>
              <a:t>Further</a:t>
            </a:r>
            <a:r>
              <a:rPr lang="cy-GB" dirty="0"/>
              <a:t> </a:t>
            </a:r>
            <a:r>
              <a:rPr lang="cy-GB" dirty="0" err="1"/>
              <a:t>Reading</a:t>
            </a:r>
            <a:r>
              <a:rPr lang="cy-GB" dirty="0"/>
              <a:t> </a:t>
            </a:r>
            <a:endParaRPr lang="en-GB" dirty="0"/>
          </a:p>
        </p:txBody>
      </p:sp>
      <p:sp>
        <p:nvSpPr>
          <p:cNvPr id="3" name="Content Placeholder 2">
            <a:extLst>
              <a:ext uri="{FF2B5EF4-FFF2-40B4-BE49-F238E27FC236}">
                <a16:creationId xmlns:a16="http://schemas.microsoft.com/office/drawing/2014/main" id="{E510C83C-6E45-1D27-D67A-8BF4AA320AAF}"/>
              </a:ext>
            </a:extLst>
          </p:cNvPr>
          <p:cNvSpPr>
            <a:spLocks noGrp="1"/>
          </p:cNvSpPr>
          <p:nvPr>
            <p:ph idx="1"/>
          </p:nvPr>
        </p:nvSpPr>
        <p:spPr/>
        <p:txBody>
          <a:bodyPr>
            <a:normAutofit fontScale="85000" lnSpcReduction="20000"/>
          </a:bodyPr>
          <a:lstStyle/>
          <a:p>
            <a:pPr marL="0" indent="0">
              <a:buNone/>
            </a:pPr>
            <a:r>
              <a:rPr lang="en-GB" dirty="0">
                <a:hlinkClick r:id="rId2"/>
              </a:rPr>
              <a:t>Rana Plaza — Clean Clothes Campaign</a:t>
            </a:r>
            <a:endParaRPr lang="en-GB" dirty="0"/>
          </a:p>
          <a:p>
            <a:pPr marL="0" indent="0">
              <a:buNone/>
            </a:pPr>
            <a:endParaRPr lang="en-GB" dirty="0">
              <a:hlinkClick r:id="rId3"/>
            </a:endParaRPr>
          </a:p>
          <a:p>
            <a:pPr marL="0" indent="0">
              <a:buNone/>
            </a:pPr>
            <a:r>
              <a:rPr lang="en-GB" dirty="0">
                <a:hlinkClick r:id="rId3"/>
              </a:rPr>
              <a:t>The Rana Plaza disaster ten years on: What has changed? - </a:t>
            </a:r>
            <a:r>
              <a:rPr lang="en-GB" dirty="0" err="1">
                <a:hlinkClick r:id="rId3"/>
              </a:rPr>
              <a:t>InfoStories</a:t>
            </a:r>
            <a:r>
              <a:rPr lang="en-GB" dirty="0">
                <a:hlinkClick r:id="rId3"/>
              </a:rPr>
              <a:t> (ilo.org)</a:t>
            </a:r>
            <a:endParaRPr lang="en-GB" dirty="0"/>
          </a:p>
          <a:p>
            <a:pPr marL="0" indent="0">
              <a:buNone/>
            </a:pPr>
            <a:endParaRPr lang="en-GB" dirty="0">
              <a:hlinkClick r:id="rId4"/>
            </a:endParaRPr>
          </a:p>
          <a:p>
            <a:pPr marL="0" indent="0">
              <a:buNone/>
            </a:pPr>
            <a:r>
              <a:rPr lang="en-GB" dirty="0">
                <a:hlinkClick r:id="rId4"/>
              </a:rPr>
              <a:t>Rana Plaza disaster 11 years on: What has changed? – DW – 04/23/2024</a:t>
            </a:r>
            <a:endParaRPr lang="en-GB" dirty="0"/>
          </a:p>
          <a:p>
            <a:pPr marL="0" indent="0">
              <a:buNone/>
            </a:pPr>
            <a:endParaRPr lang="en-GB" dirty="0">
              <a:hlinkClick r:id="rId5"/>
            </a:endParaRPr>
          </a:p>
          <a:p>
            <a:pPr marL="0" indent="0">
              <a:buNone/>
            </a:pPr>
            <a:r>
              <a:rPr lang="en-GB" dirty="0">
                <a:hlinkClick r:id="rId5"/>
              </a:rPr>
              <a:t>The Rana Plaza disaster - Case study - GOV.UK (www.gov.uk)</a:t>
            </a:r>
            <a:endParaRPr lang="en-GB" dirty="0"/>
          </a:p>
        </p:txBody>
      </p:sp>
    </p:spTree>
    <p:extLst>
      <p:ext uri="{BB962C8B-B14F-4D97-AF65-F5344CB8AC3E}">
        <p14:creationId xmlns:p14="http://schemas.microsoft.com/office/powerpoint/2010/main" val="1161769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Slide Number Placeholder 2">
            <a:extLst>
              <a:ext uri="{FF2B5EF4-FFF2-40B4-BE49-F238E27FC236}">
                <a16:creationId xmlns:a16="http://schemas.microsoft.com/office/drawing/2014/main" id="{A8315F29-AC34-4B57-A8E8-5E1E2EC1662E}"/>
              </a:ext>
            </a:extLst>
          </p:cNvPr>
          <p:cNvSpPr>
            <a:spLocks noGrp="1"/>
          </p:cNvSpPr>
          <p:nvPr>
            <p:ph type="sldNum" sz="quarter" idx="12"/>
          </p:nvPr>
        </p:nvSpPr>
        <p:spPr bwMode="auto">
          <a:xfrm>
            <a:off x="152400" y="62103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2-4</a:t>
            </a:r>
          </a:p>
        </p:txBody>
      </p:sp>
      <p:sp>
        <p:nvSpPr>
          <p:cNvPr id="5" name="Title 1">
            <a:extLst>
              <a:ext uri="{FF2B5EF4-FFF2-40B4-BE49-F238E27FC236}">
                <a16:creationId xmlns:a16="http://schemas.microsoft.com/office/drawing/2014/main" id="{276AC2F6-8401-4DE3-A30C-067EE2EBF57F}"/>
              </a:ext>
            </a:extLst>
          </p:cNvPr>
          <p:cNvSpPr txBox="1">
            <a:spLocks/>
          </p:cNvSpPr>
          <p:nvPr/>
        </p:nvSpPr>
        <p:spPr bwMode="auto">
          <a:xfrm>
            <a:off x="914400" y="274638"/>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defRPr/>
            </a:pPr>
            <a:r>
              <a:rPr lang="en-US" sz="3200" b="1" dirty="0">
                <a:solidFill>
                  <a:srgbClr val="996600"/>
                </a:solidFill>
                <a:latin typeface="Arial" pitchFamily="34" charset="0"/>
                <a:ea typeface="+mn-ea"/>
                <a:cs typeface="Arial" panose="020B0604020202020204" pitchFamily="34" charset="0"/>
              </a:rPr>
              <a:t>CSR</a:t>
            </a:r>
          </a:p>
        </p:txBody>
      </p:sp>
      <p:sp>
        <p:nvSpPr>
          <p:cNvPr id="6" name="Content Placeholder 2">
            <a:extLst>
              <a:ext uri="{FF2B5EF4-FFF2-40B4-BE49-F238E27FC236}">
                <a16:creationId xmlns:a16="http://schemas.microsoft.com/office/drawing/2014/main" id="{0A092AAE-D3B1-47F6-B7FC-9E935F01CCA6}"/>
              </a:ext>
            </a:extLst>
          </p:cNvPr>
          <p:cNvSpPr txBox="1">
            <a:spLocks/>
          </p:cNvSpPr>
          <p:nvPr/>
        </p:nvSpPr>
        <p:spPr bwMode="auto">
          <a:xfrm>
            <a:off x="1752600" y="1524000"/>
            <a:ext cx="6858000" cy="4525963"/>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algn="just" eaLnBrk="1" hangingPunct="1">
              <a:spcBef>
                <a:spcPts val="575"/>
              </a:spcBef>
              <a:buClr>
                <a:schemeClr val="accent1"/>
              </a:buClr>
              <a:buSzPct val="85000"/>
              <a:buFont typeface="Wingdings 2" pitchFamily="18" charset="2"/>
              <a:buNone/>
              <a:defRPr/>
            </a:pPr>
            <a:endParaRPr lang="en-US" altLang="en-US" sz="3400" b="1" dirty="0">
              <a:solidFill>
                <a:srgbClr val="000000"/>
              </a:solidFill>
              <a:cs typeface="Arial" charset="0"/>
            </a:endParaRPr>
          </a:p>
          <a:p>
            <a:pPr marL="273050" indent="-273050" algn="just" eaLnBrk="1" hangingPunct="1">
              <a:spcBef>
                <a:spcPts val="575"/>
              </a:spcBef>
              <a:buClr>
                <a:schemeClr val="accent1"/>
              </a:buClr>
              <a:buSzPct val="85000"/>
              <a:buFont typeface="Wingdings 2" pitchFamily="18" charset="2"/>
              <a:buNone/>
              <a:defRPr/>
            </a:pPr>
            <a:r>
              <a:rPr lang="en-US" altLang="en-US" sz="3400" b="1" dirty="0">
                <a:solidFill>
                  <a:srgbClr val="000000"/>
                </a:solidFill>
                <a:cs typeface="Arial" charset="0"/>
              </a:rPr>
              <a:t>   To understand the social responsibility of corporations towards their various constituencies around the world, in particular their responsibilities towards human rights.</a:t>
            </a:r>
          </a:p>
        </p:txBody>
      </p:sp>
      <p:pic>
        <p:nvPicPr>
          <p:cNvPr id="10246" name="Picture 5">
            <a:extLst>
              <a:ext uri="{FF2B5EF4-FFF2-40B4-BE49-F238E27FC236}">
                <a16:creationId xmlns:a16="http://schemas.microsoft.com/office/drawing/2014/main" id="{94543DC1-E514-4DE5-8E47-E7DEC5B6AD1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4999" y="3483209"/>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5ED0D-2FDF-4EBE-A7C9-2C88FA9FEDE1}"/>
              </a:ext>
            </a:extLst>
          </p:cNvPr>
          <p:cNvSpPr>
            <a:spLocks noGrp="1"/>
          </p:cNvSpPr>
          <p:nvPr>
            <p:ph type="title"/>
          </p:nvPr>
        </p:nvSpPr>
        <p:spPr>
          <a:ln w="38100"/>
        </p:spPr>
        <p:style>
          <a:lnRef idx="2">
            <a:schemeClr val="accent1"/>
          </a:lnRef>
          <a:fillRef idx="1">
            <a:schemeClr val="lt1"/>
          </a:fillRef>
          <a:effectRef idx="0">
            <a:schemeClr val="accent1"/>
          </a:effectRef>
          <a:fontRef idx="minor">
            <a:schemeClr val="dk1"/>
          </a:fontRef>
        </p:style>
        <p:txBody>
          <a:bodyPr anchor="ctr">
            <a:normAutofit/>
          </a:bodyPr>
          <a:lstStyle/>
          <a:p>
            <a:pPr algn="ctr" eaLnBrk="1" hangingPunct="1">
              <a:defRPr/>
            </a:pPr>
            <a:r>
              <a:rPr lang="en-US" altLang="en-US" sz="3200" b="1" dirty="0">
                <a:solidFill>
                  <a:srgbClr val="996600"/>
                </a:solidFill>
                <a:latin typeface="Arial" pitchFamily="34" charset="0"/>
                <a:ea typeface="MS PGothic" pitchFamily="34" charset="-128"/>
              </a:rPr>
              <a:t>The Social Responsibility of MNC</a:t>
            </a:r>
            <a:r>
              <a:rPr lang="ja-JP" altLang="en-US" sz="3200" b="1" dirty="0">
                <a:solidFill>
                  <a:srgbClr val="996600"/>
                </a:solidFill>
                <a:latin typeface="Arial" pitchFamily="34" charset="0"/>
                <a:ea typeface="MS PGothic" pitchFamily="34" charset="-128"/>
              </a:rPr>
              <a:t>’</a:t>
            </a:r>
            <a:r>
              <a:rPr lang="en-US" altLang="ja-JP" sz="3200" b="1" dirty="0">
                <a:solidFill>
                  <a:srgbClr val="996600"/>
                </a:solidFill>
                <a:latin typeface="Arial" pitchFamily="34" charset="0"/>
                <a:ea typeface="MS PGothic" pitchFamily="34" charset="-128"/>
              </a:rPr>
              <a:t>s</a:t>
            </a:r>
            <a:endParaRPr lang="en-US" altLang="en-US" sz="3200" b="1" dirty="0">
              <a:solidFill>
                <a:srgbClr val="996600"/>
              </a:solidFill>
              <a:latin typeface="Arial" pitchFamily="34" charset="0"/>
              <a:ea typeface="MS PGothic" pitchFamily="34" charset="-128"/>
            </a:endParaRPr>
          </a:p>
        </p:txBody>
      </p:sp>
      <p:sp>
        <p:nvSpPr>
          <p:cNvPr id="11268" name="Slide Number Placeholder 5">
            <a:extLst>
              <a:ext uri="{FF2B5EF4-FFF2-40B4-BE49-F238E27FC236}">
                <a16:creationId xmlns:a16="http://schemas.microsoft.com/office/drawing/2014/main" id="{B7CF9691-FBB6-4B55-9CE8-7AA1348B6C3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A5D32976-B46E-4B7A-982D-505268C458A1}"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pic>
        <p:nvPicPr>
          <p:cNvPr id="11272" name="Picture 5">
            <a:extLst>
              <a:ext uri="{FF2B5EF4-FFF2-40B4-BE49-F238E27FC236}">
                <a16:creationId xmlns:a16="http://schemas.microsoft.com/office/drawing/2014/main" id="{22E3ACEE-CA48-4ADA-A7B8-00AD2B3E7C4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746376"/>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Chapter 2: Managing Interdependence Social Responsibility and Ethics - ppt  download">
            <a:extLst>
              <a:ext uri="{FF2B5EF4-FFF2-40B4-BE49-F238E27FC236}">
                <a16:creationId xmlns:a16="http://schemas.microsoft.com/office/drawing/2014/main" id="{771D9A99-1D21-F9A8-BE1A-8E70F2C0ED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7D540-1D7A-4224-B292-F35D8C9A48BD}"/>
              </a:ext>
            </a:extLst>
          </p:cNvPr>
          <p:cNvSpPr>
            <a:spLocks noGrp="1"/>
          </p:cNvSpPr>
          <p:nvPr>
            <p:ph type="title"/>
          </p:nvPr>
        </p:nvSpPr>
        <p:spPr>
          <a:ln w="76200"/>
        </p:spPr>
        <p:style>
          <a:lnRef idx="2">
            <a:schemeClr val="accent1"/>
          </a:lnRef>
          <a:fillRef idx="1">
            <a:schemeClr val="lt1"/>
          </a:fillRef>
          <a:effectRef idx="0">
            <a:schemeClr val="accent1"/>
          </a:effectRef>
          <a:fontRef idx="minor">
            <a:schemeClr val="dk1"/>
          </a:fontRef>
        </p:style>
        <p:txBody>
          <a:bodyPr anchor="ctr">
            <a:noAutofit/>
          </a:bodyPr>
          <a:lstStyle/>
          <a:p>
            <a:pPr algn="ctr" eaLnBrk="1" fontAlgn="auto" hangingPunct="1">
              <a:spcAft>
                <a:spcPts val="0"/>
              </a:spcAft>
              <a:defRPr/>
            </a:pPr>
            <a:r>
              <a:rPr lang="en-US" sz="3600" b="1" dirty="0">
                <a:solidFill>
                  <a:srgbClr val="996600"/>
                </a:solidFill>
                <a:latin typeface="Arial" pitchFamily="34" charset="0"/>
              </a:rPr>
              <a:t>MNC Stakeholders</a:t>
            </a:r>
          </a:p>
        </p:txBody>
      </p:sp>
      <p:sp>
        <p:nvSpPr>
          <p:cNvPr id="3" name="Content Placeholder 2">
            <a:extLst>
              <a:ext uri="{FF2B5EF4-FFF2-40B4-BE49-F238E27FC236}">
                <a16:creationId xmlns:a16="http://schemas.microsoft.com/office/drawing/2014/main" id="{9BD3D8A3-B25F-4584-9115-4B6549F428CF}"/>
              </a:ext>
            </a:extLst>
          </p:cNvPr>
          <p:cNvSpPr>
            <a:spLocks noGrp="1"/>
          </p:cNvSpPr>
          <p:nvPr>
            <p:ph sz="quarter" idx="1"/>
          </p:nvPr>
        </p:nvSpPr>
        <p:spPr>
          <a:xfrm>
            <a:off x="1828800" y="1600200"/>
            <a:ext cx="6858000" cy="4525963"/>
          </a:xfrm>
          <a:solidFill>
            <a:schemeClr val="bg1"/>
          </a:solidFill>
          <a:ln w="38100" cap="flat">
            <a:solidFill>
              <a:schemeClr val="accent1"/>
            </a:solidFill>
          </a:ln>
          <a:effectLst>
            <a:outerShdw blurRad="40000" dist="20000" dir="5400000" rotWithShape="0">
              <a:srgbClr val="000000">
                <a:alpha val="37999"/>
              </a:srgbClr>
            </a:outerShdw>
          </a:effectLst>
        </p:spPr>
        <p:txBody>
          <a:bodyPr/>
          <a:lstStyle/>
          <a:p>
            <a:pPr marL="457200" indent="-457200" algn="ctr" eaLnBrk="1" hangingPunct="1">
              <a:buFont typeface="Wingdings 2" panose="05020102010507070707" pitchFamily="18" charset="2"/>
              <a:buNone/>
              <a:defRPr/>
            </a:pPr>
            <a:r>
              <a:rPr lang="en-US" altLang="en-US" sz="1800" b="1">
                <a:solidFill>
                  <a:srgbClr val="000000"/>
                </a:solidFill>
              </a:rPr>
              <a:t>MNC Stakeholders</a:t>
            </a:r>
          </a:p>
          <a:p>
            <a:pPr marL="457200" indent="-457200" eaLnBrk="1" hangingPunct="1">
              <a:buFont typeface="Wingdings 2" panose="05020102010507070707" pitchFamily="18" charset="2"/>
              <a:buNone/>
              <a:defRPr/>
            </a:pPr>
            <a:r>
              <a:rPr lang="en-US" altLang="en-US" sz="1600" b="1">
                <a:solidFill>
                  <a:srgbClr val="000000"/>
                </a:solidFill>
              </a:rPr>
              <a:t>Home Country</a:t>
            </a:r>
            <a:r>
              <a:rPr lang="en-US" altLang="en-US" sz="1800" b="1">
                <a:solidFill>
                  <a:srgbClr val="000000"/>
                </a:solidFill>
              </a:rPr>
              <a:t>					</a:t>
            </a:r>
            <a:r>
              <a:rPr lang="en-US" altLang="en-US" sz="1600" b="1">
                <a:solidFill>
                  <a:srgbClr val="000000"/>
                </a:solidFill>
              </a:rPr>
              <a:t>Host</a:t>
            </a:r>
          </a:p>
          <a:p>
            <a:pPr marL="457200" indent="-457200" eaLnBrk="1" hangingPunct="1">
              <a:buFont typeface="Wingdings 2" panose="05020102010507070707" pitchFamily="18" charset="2"/>
              <a:buNone/>
              <a:defRPr/>
            </a:pPr>
            <a:endParaRPr lang="en-US" altLang="en-US" sz="1800" b="1">
              <a:solidFill>
                <a:srgbClr val="000000"/>
              </a:solidFill>
            </a:endParaRPr>
          </a:p>
          <a:p>
            <a:pPr marL="457200" indent="-457200" eaLnBrk="1" hangingPunct="1">
              <a:buFont typeface="Wingdings 2" panose="05020102010507070707" pitchFamily="18" charset="2"/>
              <a:buNone/>
              <a:defRPr/>
            </a:pPr>
            <a:endParaRPr lang="en-US" altLang="en-US" sz="1800" b="1">
              <a:solidFill>
                <a:srgbClr val="000000"/>
              </a:solidFill>
            </a:endParaRPr>
          </a:p>
          <a:p>
            <a:pPr marL="457200" indent="-457200" eaLnBrk="1" hangingPunct="1">
              <a:buFont typeface="Wingdings 2" panose="05020102010507070707" pitchFamily="18" charset="2"/>
              <a:buNone/>
              <a:defRPr/>
            </a:pPr>
            <a:endParaRPr lang="en-US" altLang="en-US" sz="1800" b="1">
              <a:solidFill>
                <a:srgbClr val="000000"/>
              </a:solidFill>
            </a:endParaRPr>
          </a:p>
          <a:p>
            <a:pPr marL="457200" indent="-457200" eaLnBrk="1" hangingPunct="1">
              <a:buFont typeface="Wingdings 2" panose="05020102010507070707" pitchFamily="18" charset="2"/>
              <a:buNone/>
              <a:defRPr/>
            </a:pPr>
            <a:endParaRPr lang="en-US" altLang="en-US" sz="1800" b="1">
              <a:solidFill>
                <a:srgbClr val="000000"/>
              </a:solidFill>
            </a:endParaRPr>
          </a:p>
          <a:p>
            <a:pPr marL="457200" indent="-457200" eaLnBrk="1" hangingPunct="1">
              <a:buFont typeface="Wingdings 2" panose="05020102010507070707" pitchFamily="18" charset="2"/>
              <a:buNone/>
              <a:defRPr/>
            </a:pPr>
            <a:endParaRPr lang="en-US" altLang="en-US" sz="1800" b="1">
              <a:solidFill>
                <a:srgbClr val="000000"/>
              </a:solidFill>
            </a:endParaRPr>
          </a:p>
          <a:p>
            <a:pPr marL="457200" indent="-457200" eaLnBrk="1" hangingPunct="1">
              <a:buFont typeface="Wingdings 2" panose="05020102010507070707" pitchFamily="18" charset="2"/>
              <a:buNone/>
              <a:defRPr/>
            </a:pPr>
            <a:endParaRPr lang="en-US" altLang="en-US" sz="1800" b="1">
              <a:solidFill>
                <a:srgbClr val="000000"/>
              </a:solidFill>
            </a:endParaRPr>
          </a:p>
          <a:p>
            <a:pPr marL="457200" indent="-457200" algn="ctr" eaLnBrk="1" hangingPunct="1">
              <a:buFont typeface="Wingdings 2" panose="05020102010507070707" pitchFamily="18" charset="2"/>
              <a:buNone/>
              <a:defRPr/>
            </a:pPr>
            <a:r>
              <a:rPr lang="en-US" altLang="en-US" sz="1600" b="1">
                <a:solidFill>
                  <a:srgbClr val="000000"/>
                </a:solidFill>
              </a:rPr>
              <a:t>Society in General</a:t>
            </a:r>
          </a:p>
        </p:txBody>
      </p:sp>
      <p:sp>
        <p:nvSpPr>
          <p:cNvPr id="12292" name="Slide Number Placeholder 7">
            <a:extLst>
              <a:ext uri="{FF2B5EF4-FFF2-40B4-BE49-F238E27FC236}">
                <a16:creationId xmlns:a16="http://schemas.microsoft.com/office/drawing/2014/main" id="{9A3712B2-E9D3-4603-8A31-FEDE32CDAB8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89AAB4E3-3FD7-41A5-818D-0F531645159F}"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sp>
        <p:nvSpPr>
          <p:cNvPr id="11" name="Right Arrow Callout 10">
            <a:extLst>
              <a:ext uri="{FF2B5EF4-FFF2-40B4-BE49-F238E27FC236}">
                <a16:creationId xmlns:a16="http://schemas.microsoft.com/office/drawing/2014/main" id="{ECD58EBE-8ABC-464B-B82D-4A6A092F6C87}"/>
              </a:ext>
            </a:extLst>
          </p:cNvPr>
          <p:cNvSpPr/>
          <p:nvPr/>
        </p:nvSpPr>
        <p:spPr>
          <a:xfrm>
            <a:off x="1981200" y="2514600"/>
            <a:ext cx="1600200" cy="2133600"/>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a:lstStyle/>
          <a:p>
            <a:pPr marL="273050" indent="-273050" eaLnBrk="1" hangingPunct="1">
              <a:defRPr/>
            </a:pPr>
            <a:r>
              <a:rPr lang="en-US" sz="1200" dirty="0">
                <a:solidFill>
                  <a:srgbClr val="FFFFFF"/>
                </a:solidFill>
                <a:latin typeface="Arial" pitchFamily="34" charset="0"/>
                <a:ea typeface="MS PGothic" pitchFamily="34" charset="-128"/>
                <a:cs typeface="Arial" charset="0"/>
              </a:rPr>
              <a:t>Owners</a:t>
            </a:r>
          </a:p>
          <a:p>
            <a:pPr marL="273050" indent="-273050" eaLnBrk="1" hangingPunct="1">
              <a:defRPr/>
            </a:pPr>
            <a:r>
              <a:rPr lang="en-US" sz="1200" dirty="0">
                <a:solidFill>
                  <a:srgbClr val="FFFFFF"/>
                </a:solidFill>
                <a:latin typeface="Arial" pitchFamily="34" charset="0"/>
                <a:ea typeface="MS PGothic" pitchFamily="34" charset="-128"/>
                <a:cs typeface="Arial" charset="0"/>
              </a:rPr>
              <a:t>Customers</a:t>
            </a:r>
          </a:p>
          <a:p>
            <a:pPr marL="273050" indent="-273050" eaLnBrk="1" hangingPunct="1">
              <a:defRPr/>
            </a:pPr>
            <a:r>
              <a:rPr lang="en-US" sz="1200" dirty="0">
                <a:solidFill>
                  <a:srgbClr val="FFFFFF"/>
                </a:solidFill>
                <a:latin typeface="Arial" pitchFamily="34" charset="0"/>
                <a:ea typeface="MS PGothic" pitchFamily="34" charset="-128"/>
                <a:cs typeface="Arial" charset="0"/>
              </a:rPr>
              <a:t>Employees</a:t>
            </a:r>
          </a:p>
          <a:p>
            <a:pPr marL="273050" indent="-273050" eaLnBrk="1" hangingPunct="1">
              <a:defRPr/>
            </a:pPr>
            <a:r>
              <a:rPr lang="en-US" sz="1200" dirty="0">
                <a:solidFill>
                  <a:srgbClr val="FFFFFF"/>
                </a:solidFill>
                <a:latin typeface="Arial" pitchFamily="34" charset="0"/>
                <a:ea typeface="MS PGothic" pitchFamily="34" charset="-128"/>
                <a:cs typeface="Arial" charset="0"/>
              </a:rPr>
              <a:t>Unions</a:t>
            </a:r>
          </a:p>
          <a:p>
            <a:pPr marL="273050" indent="-273050" eaLnBrk="1" hangingPunct="1">
              <a:defRPr/>
            </a:pPr>
            <a:r>
              <a:rPr lang="en-US" sz="1200" dirty="0">
                <a:solidFill>
                  <a:srgbClr val="FFFFFF"/>
                </a:solidFill>
                <a:latin typeface="Arial" pitchFamily="34" charset="0"/>
                <a:ea typeface="MS PGothic" pitchFamily="34" charset="-128"/>
                <a:cs typeface="Arial" charset="0"/>
              </a:rPr>
              <a:t>Suppliers</a:t>
            </a:r>
          </a:p>
          <a:p>
            <a:pPr marL="273050" indent="-273050" eaLnBrk="1" hangingPunct="1">
              <a:defRPr/>
            </a:pPr>
            <a:r>
              <a:rPr lang="en-US" sz="1200" dirty="0">
                <a:solidFill>
                  <a:srgbClr val="FFFFFF"/>
                </a:solidFill>
                <a:latin typeface="Arial" pitchFamily="34" charset="0"/>
                <a:ea typeface="MS PGothic" pitchFamily="34" charset="-128"/>
                <a:cs typeface="Arial" charset="0"/>
              </a:rPr>
              <a:t>Distributors</a:t>
            </a:r>
          </a:p>
          <a:p>
            <a:pPr marL="273050" indent="-273050" eaLnBrk="1" hangingPunct="1">
              <a:defRPr/>
            </a:pPr>
            <a:r>
              <a:rPr lang="en-US" sz="1200" dirty="0">
                <a:solidFill>
                  <a:srgbClr val="FFFFFF"/>
                </a:solidFill>
                <a:latin typeface="Arial" pitchFamily="34" charset="0"/>
                <a:ea typeface="MS PGothic" pitchFamily="34" charset="-128"/>
                <a:cs typeface="Arial" charset="0"/>
              </a:rPr>
              <a:t>Strategic Allies</a:t>
            </a:r>
          </a:p>
          <a:p>
            <a:pPr marL="273050" indent="-273050" eaLnBrk="1" hangingPunct="1">
              <a:defRPr/>
            </a:pPr>
            <a:r>
              <a:rPr lang="en-US" sz="1200" dirty="0">
                <a:solidFill>
                  <a:srgbClr val="FFFFFF"/>
                </a:solidFill>
                <a:latin typeface="Arial" pitchFamily="34" charset="0"/>
                <a:ea typeface="MS PGothic" pitchFamily="34" charset="-128"/>
                <a:cs typeface="Arial" charset="0"/>
              </a:rPr>
              <a:t>Community</a:t>
            </a:r>
          </a:p>
          <a:p>
            <a:pPr marL="273050" indent="-273050" eaLnBrk="1" hangingPunct="1">
              <a:defRPr/>
            </a:pPr>
            <a:r>
              <a:rPr lang="en-US" sz="1200" dirty="0">
                <a:solidFill>
                  <a:srgbClr val="FFFFFF"/>
                </a:solidFill>
                <a:latin typeface="Arial" pitchFamily="34" charset="0"/>
                <a:ea typeface="MS PGothic" pitchFamily="34" charset="-128"/>
                <a:cs typeface="Arial" charset="0"/>
              </a:rPr>
              <a:t>Economy</a:t>
            </a:r>
          </a:p>
          <a:p>
            <a:pPr marL="273050" indent="-273050" eaLnBrk="1" hangingPunct="1">
              <a:defRPr/>
            </a:pPr>
            <a:r>
              <a:rPr lang="en-US" sz="1200" dirty="0">
                <a:solidFill>
                  <a:srgbClr val="FFFFFF"/>
                </a:solidFill>
                <a:latin typeface="Arial" pitchFamily="34" charset="0"/>
                <a:ea typeface="MS PGothic" pitchFamily="34" charset="-128"/>
                <a:cs typeface="Arial" charset="0"/>
              </a:rPr>
              <a:t>Government</a:t>
            </a:r>
          </a:p>
          <a:p>
            <a:pPr marL="273050" indent="-273050" eaLnBrk="1" hangingPunct="1">
              <a:defRPr/>
            </a:pPr>
            <a:endParaRPr lang="en-US" sz="1200" dirty="0">
              <a:solidFill>
                <a:srgbClr val="FFFFFF"/>
              </a:solidFill>
              <a:latin typeface="Arial" pitchFamily="34" charset="0"/>
              <a:ea typeface="MS PGothic" pitchFamily="34" charset="-128"/>
              <a:cs typeface="Arial" charset="0"/>
            </a:endParaRPr>
          </a:p>
          <a:p>
            <a:pPr marL="273050" indent="-273050" algn="ctr" eaLnBrk="1" hangingPunct="1">
              <a:defRPr/>
            </a:pPr>
            <a:endParaRPr lang="en-US" sz="1200" dirty="0">
              <a:solidFill>
                <a:srgbClr val="FFFFFF"/>
              </a:solidFill>
              <a:latin typeface="Arial" pitchFamily="34" charset="0"/>
              <a:ea typeface="MS PGothic" pitchFamily="34" charset="-128"/>
              <a:cs typeface="Arial" charset="0"/>
            </a:endParaRPr>
          </a:p>
        </p:txBody>
      </p:sp>
      <p:sp>
        <p:nvSpPr>
          <p:cNvPr id="15" name="Flowchart: Merge 14">
            <a:extLst>
              <a:ext uri="{FF2B5EF4-FFF2-40B4-BE49-F238E27FC236}">
                <a16:creationId xmlns:a16="http://schemas.microsoft.com/office/drawing/2014/main" id="{23897BCA-D142-4D16-A98F-73753A32035D}"/>
              </a:ext>
            </a:extLst>
          </p:cNvPr>
          <p:cNvSpPr>
            <a:spLocks noChangeArrowheads="1"/>
          </p:cNvSpPr>
          <p:nvPr/>
        </p:nvSpPr>
        <p:spPr bwMode="auto">
          <a:xfrm>
            <a:off x="4038600" y="2743200"/>
            <a:ext cx="2514600" cy="1524000"/>
          </a:xfrm>
          <a:prstGeom prst="flowChartMerge">
            <a:avLst/>
          </a:prstGeom>
          <a:solidFill>
            <a:srgbClr val="FFC000"/>
          </a:solidFill>
          <a:ln w="25400">
            <a:solidFill>
              <a:srgbClr val="9B320E"/>
            </a:solidFill>
            <a:miter lim="800000"/>
            <a:headEnd/>
            <a:tailEnd/>
          </a:ln>
          <a:effectLst>
            <a:outerShdw blurRad="50800" dist="38100" dir="13500000" algn="br" rotWithShape="0">
              <a:srgbClr val="808080">
                <a:alpha val="39998"/>
              </a:srgbClr>
            </a:outerShdw>
          </a:effectLst>
        </p:spPr>
        <p:txBody>
          <a:bodyPr anchor="ctr"/>
          <a:lstStyle/>
          <a:p>
            <a:pPr marL="273050" indent="-273050" algn="ctr" eaLnBrk="1" hangingPunct="1">
              <a:defRPr/>
            </a:pPr>
            <a:endParaRPr lang="en-US" altLang="en-US" sz="2400" dirty="0">
              <a:solidFill>
                <a:schemeClr val="accent1"/>
              </a:solidFill>
              <a:cs typeface="Arial" charset="0"/>
            </a:endParaRPr>
          </a:p>
          <a:p>
            <a:pPr marL="273050" indent="-273050" algn="ctr" eaLnBrk="1" hangingPunct="1">
              <a:defRPr/>
            </a:pPr>
            <a:r>
              <a:rPr lang="en-US" altLang="en-US" sz="3600" b="1" dirty="0">
                <a:solidFill>
                  <a:schemeClr val="accent1"/>
                </a:solidFill>
                <a:cs typeface="Arial" charset="0"/>
              </a:rPr>
              <a:t>MNC</a:t>
            </a:r>
          </a:p>
        </p:txBody>
      </p:sp>
      <p:sp>
        <p:nvSpPr>
          <p:cNvPr id="18" name="Left Arrow Callout 17">
            <a:extLst>
              <a:ext uri="{FF2B5EF4-FFF2-40B4-BE49-F238E27FC236}">
                <a16:creationId xmlns:a16="http://schemas.microsoft.com/office/drawing/2014/main" id="{FAA577C8-6802-4F10-B7B6-356910EE1F63}"/>
              </a:ext>
            </a:extLst>
          </p:cNvPr>
          <p:cNvSpPr/>
          <p:nvPr/>
        </p:nvSpPr>
        <p:spPr>
          <a:xfrm>
            <a:off x="6934200" y="2514600"/>
            <a:ext cx="1600200" cy="2133600"/>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a:lstStyle/>
          <a:p>
            <a:pPr eaLnBrk="1" fontAlgn="auto" hangingPunct="1">
              <a:spcBef>
                <a:spcPts val="0"/>
              </a:spcBef>
              <a:spcAft>
                <a:spcPts val="0"/>
              </a:spcAft>
              <a:defRPr/>
            </a:pPr>
            <a:r>
              <a:rPr lang="en-US" sz="1200" dirty="0">
                <a:latin typeface="Arial" pitchFamily="34" charset="0"/>
              </a:rPr>
              <a:t>Economy</a:t>
            </a:r>
          </a:p>
          <a:p>
            <a:pPr eaLnBrk="1" fontAlgn="auto" hangingPunct="1">
              <a:spcBef>
                <a:spcPts val="0"/>
              </a:spcBef>
              <a:spcAft>
                <a:spcPts val="0"/>
              </a:spcAft>
              <a:defRPr/>
            </a:pPr>
            <a:r>
              <a:rPr lang="en-US" sz="1200" dirty="0">
                <a:latin typeface="Arial" pitchFamily="34" charset="0"/>
              </a:rPr>
              <a:t>Employees</a:t>
            </a:r>
          </a:p>
          <a:p>
            <a:pPr eaLnBrk="1" fontAlgn="auto" hangingPunct="1">
              <a:spcBef>
                <a:spcPts val="0"/>
              </a:spcBef>
              <a:spcAft>
                <a:spcPts val="0"/>
              </a:spcAft>
              <a:defRPr/>
            </a:pPr>
            <a:r>
              <a:rPr lang="en-US" sz="1200" dirty="0">
                <a:latin typeface="Arial" pitchFamily="34" charset="0"/>
              </a:rPr>
              <a:t>Community</a:t>
            </a:r>
          </a:p>
          <a:p>
            <a:pPr eaLnBrk="1" fontAlgn="auto" hangingPunct="1">
              <a:spcBef>
                <a:spcPts val="0"/>
              </a:spcBef>
              <a:spcAft>
                <a:spcPts val="0"/>
              </a:spcAft>
              <a:defRPr/>
            </a:pPr>
            <a:r>
              <a:rPr lang="en-US" sz="1200" dirty="0">
                <a:latin typeface="Arial" pitchFamily="34" charset="0"/>
              </a:rPr>
              <a:t>Host Government</a:t>
            </a:r>
          </a:p>
          <a:p>
            <a:pPr eaLnBrk="1" fontAlgn="auto" hangingPunct="1">
              <a:spcBef>
                <a:spcPts val="0"/>
              </a:spcBef>
              <a:spcAft>
                <a:spcPts val="0"/>
              </a:spcAft>
              <a:defRPr/>
            </a:pPr>
            <a:r>
              <a:rPr lang="en-US" sz="1200" dirty="0">
                <a:latin typeface="Arial" pitchFamily="34" charset="0"/>
              </a:rPr>
              <a:t>Consumers</a:t>
            </a:r>
          </a:p>
          <a:p>
            <a:pPr eaLnBrk="1" fontAlgn="auto" hangingPunct="1">
              <a:spcBef>
                <a:spcPts val="0"/>
              </a:spcBef>
              <a:spcAft>
                <a:spcPts val="0"/>
              </a:spcAft>
              <a:defRPr/>
            </a:pPr>
            <a:r>
              <a:rPr lang="en-US" sz="1200" dirty="0">
                <a:latin typeface="Arial" pitchFamily="34" charset="0"/>
              </a:rPr>
              <a:t>Strategic Allies</a:t>
            </a:r>
          </a:p>
          <a:p>
            <a:pPr eaLnBrk="1" fontAlgn="auto" hangingPunct="1">
              <a:spcBef>
                <a:spcPts val="0"/>
              </a:spcBef>
              <a:spcAft>
                <a:spcPts val="0"/>
              </a:spcAft>
              <a:defRPr/>
            </a:pPr>
            <a:r>
              <a:rPr lang="en-US" sz="1200" dirty="0">
                <a:latin typeface="Arial" pitchFamily="34" charset="0"/>
              </a:rPr>
              <a:t>Suppliers</a:t>
            </a:r>
          </a:p>
          <a:p>
            <a:pPr eaLnBrk="1" fontAlgn="auto" hangingPunct="1">
              <a:spcBef>
                <a:spcPts val="0"/>
              </a:spcBef>
              <a:spcAft>
                <a:spcPts val="0"/>
              </a:spcAft>
              <a:defRPr/>
            </a:pPr>
            <a:r>
              <a:rPr lang="en-US" sz="1200" dirty="0">
                <a:latin typeface="Arial" pitchFamily="34" charset="0"/>
              </a:rPr>
              <a:t>Distributors</a:t>
            </a:r>
          </a:p>
        </p:txBody>
      </p:sp>
      <p:sp>
        <p:nvSpPr>
          <p:cNvPr id="19" name="Up Arrow Callout 18">
            <a:extLst>
              <a:ext uri="{FF2B5EF4-FFF2-40B4-BE49-F238E27FC236}">
                <a16:creationId xmlns:a16="http://schemas.microsoft.com/office/drawing/2014/main" id="{E39086A6-832B-4A66-89C9-0311248679AE}"/>
              </a:ext>
            </a:extLst>
          </p:cNvPr>
          <p:cNvSpPr/>
          <p:nvPr/>
        </p:nvSpPr>
        <p:spPr>
          <a:xfrm>
            <a:off x="3810000" y="4724400"/>
            <a:ext cx="2971800" cy="1295400"/>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a:lstStyle/>
          <a:p>
            <a:pPr marL="273050" indent="-273050" eaLnBrk="1" hangingPunct="1">
              <a:defRPr/>
            </a:pPr>
            <a:r>
              <a:rPr lang="en-US" altLang="en-US" sz="1100" dirty="0">
                <a:solidFill>
                  <a:srgbClr val="FFFFFF"/>
                </a:solidFill>
                <a:latin typeface="Arial" pitchFamily="34" charset="0"/>
                <a:ea typeface="MS PGothic" pitchFamily="34" charset="-128"/>
                <a:cs typeface="Arial" charset="0"/>
              </a:rPr>
              <a:t>Global interdependence/standard of living</a:t>
            </a:r>
          </a:p>
          <a:p>
            <a:pPr marL="273050" indent="-273050" eaLnBrk="1" hangingPunct="1">
              <a:defRPr/>
            </a:pPr>
            <a:r>
              <a:rPr lang="en-US" altLang="en-US" sz="1100" dirty="0">
                <a:solidFill>
                  <a:srgbClr val="FFFFFF"/>
                </a:solidFill>
                <a:latin typeface="Arial" pitchFamily="34" charset="0"/>
                <a:ea typeface="MS PGothic" pitchFamily="34" charset="-128"/>
                <a:cs typeface="Arial" charset="0"/>
              </a:rPr>
              <a:t>Global environment and ecology</a:t>
            </a:r>
          </a:p>
          <a:p>
            <a:pPr marL="273050" indent="-273050" eaLnBrk="1" hangingPunct="1">
              <a:defRPr/>
            </a:pPr>
            <a:r>
              <a:rPr lang="en-US" altLang="en-US" sz="1100" dirty="0">
                <a:solidFill>
                  <a:srgbClr val="FFFFFF"/>
                </a:solidFill>
                <a:latin typeface="Arial" pitchFamily="34" charset="0"/>
                <a:ea typeface="MS PGothic" pitchFamily="34" charset="-128"/>
                <a:cs typeface="Arial" charset="0"/>
              </a:rPr>
              <a:t>Sustainable resources</a:t>
            </a:r>
          </a:p>
          <a:p>
            <a:pPr marL="273050" indent="-273050" eaLnBrk="1" hangingPunct="1">
              <a:defRPr/>
            </a:pPr>
            <a:r>
              <a:rPr lang="en-US" altLang="en-US" sz="1100" dirty="0">
                <a:solidFill>
                  <a:srgbClr val="FFFFFF"/>
                </a:solidFill>
                <a:latin typeface="Arial" pitchFamily="34" charset="0"/>
                <a:ea typeface="MS PGothic" pitchFamily="34" charset="-128"/>
                <a:cs typeface="Arial" charset="0"/>
              </a:rPr>
              <a:t>Population</a:t>
            </a:r>
            <a:r>
              <a:rPr lang="ja-JP" altLang="en-US" sz="1100">
                <a:solidFill>
                  <a:srgbClr val="FFFFFF"/>
                </a:solidFill>
                <a:latin typeface="Arial" pitchFamily="34" charset="0"/>
                <a:ea typeface="MS PGothic" pitchFamily="34" charset="-128"/>
                <a:cs typeface="Arial" charset="0"/>
              </a:rPr>
              <a:t>’</a:t>
            </a:r>
            <a:r>
              <a:rPr lang="en-US" altLang="ja-JP" sz="1100" dirty="0">
                <a:solidFill>
                  <a:srgbClr val="FFFFFF"/>
                </a:solidFill>
                <a:latin typeface="Arial" pitchFamily="34" charset="0"/>
                <a:ea typeface="MS PGothic" pitchFamily="34" charset="-128"/>
                <a:cs typeface="Arial" charset="0"/>
              </a:rPr>
              <a:t>s standard of living</a:t>
            </a:r>
          </a:p>
          <a:p>
            <a:pPr marL="273050" indent="-273050" algn="ctr" eaLnBrk="1" hangingPunct="1">
              <a:defRPr/>
            </a:pPr>
            <a:endParaRPr lang="en-US" altLang="en-US" sz="1100" dirty="0">
              <a:solidFill>
                <a:srgbClr val="FFFFFF"/>
              </a:solidFill>
              <a:latin typeface="Arial" pitchFamily="34" charset="0"/>
              <a:ea typeface="MS PGothic" pitchFamily="34" charset="-128"/>
              <a:cs typeface="Arial" charset="0"/>
            </a:endParaRPr>
          </a:p>
        </p:txBody>
      </p:sp>
      <p:pic>
        <p:nvPicPr>
          <p:cNvPr id="12298" name="Picture 5">
            <a:extLst>
              <a:ext uri="{FF2B5EF4-FFF2-40B4-BE49-F238E27FC236}">
                <a16:creationId xmlns:a16="http://schemas.microsoft.com/office/drawing/2014/main" id="{878DB85B-0043-43E0-B845-BAE3535B9A8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2725" y="3571698"/>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87B0CF7-2103-4CC3-B523-5C41D1422313}"/>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2-7</a:t>
            </a:r>
          </a:p>
        </p:txBody>
      </p:sp>
      <p:sp>
        <p:nvSpPr>
          <p:cNvPr id="5" name="Title 1">
            <a:extLst>
              <a:ext uri="{FF2B5EF4-FFF2-40B4-BE49-F238E27FC236}">
                <a16:creationId xmlns:a16="http://schemas.microsoft.com/office/drawing/2014/main" id="{7E83CCEF-90C5-41B0-8AD0-C545925D3853}"/>
              </a:ext>
            </a:extLst>
          </p:cNvPr>
          <p:cNvSpPr txBox="1">
            <a:spLocks/>
          </p:cNvSpPr>
          <p:nvPr/>
        </p:nvSpPr>
        <p:spPr bwMode="auto">
          <a:xfrm>
            <a:off x="914400" y="274638"/>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defRPr/>
            </a:pPr>
            <a:r>
              <a:rPr lang="en-US" sz="3600" b="1" dirty="0">
                <a:solidFill>
                  <a:srgbClr val="996600"/>
                </a:solidFill>
                <a:latin typeface="Arial" pitchFamily="34" charset="0"/>
                <a:ea typeface="+mn-ea"/>
                <a:cs typeface="Arial" panose="020B0604020202020204" pitchFamily="34" charset="0"/>
              </a:rPr>
              <a:t>Benefits of CSR</a:t>
            </a:r>
          </a:p>
        </p:txBody>
      </p:sp>
      <p:sp>
        <p:nvSpPr>
          <p:cNvPr id="6" name="Content Placeholder 2">
            <a:extLst>
              <a:ext uri="{FF2B5EF4-FFF2-40B4-BE49-F238E27FC236}">
                <a16:creationId xmlns:a16="http://schemas.microsoft.com/office/drawing/2014/main" id="{F3BA955C-AB2E-421C-8EFC-DFBA6B0B3035}"/>
              </a:ext>
            </a:extLst>
          </p:cNvPr>
          <p:cNvSpPr txBox="1">
            <a:spLocks/>
          </p:cNvSpPr>
          <p:nvPr/>
        </p:nvSpPr>
        <p:spPr bwMode="auto">
          <a:xfrm>
            <a:off x="1828800" y="1600200"/>
            <a:ext cx="6858000" cy="4525963"/>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800" b="1" dirty="0">
                <a:solidFill>
                  <a:srgbClr val="000000"/>
                </a:solidFill>
                <a:cs typeface="Arial" charset="0"/>
              </a:rPr>
              <a:t>Improved access to capital</a:t>
            </a:r>
          </a:p>
          <a:p>
            <a:pPr marL="457200" indent="-457200" eaLnBrk="1" hangingPunct="1">
              <a:spcBef>
                <a:spcPts val="575"/>
              </a:spcBef>
              <a:buClr>
                <a:schemeClr val="accent1"/>
              </a:buClr>
              <a:buSzPct val="85000"/>
              <a:buFont typeface="Wingdings 2" pitchFamily="18" charset="2"/>
              <a:buChar char=""/>
              <a:defRPr/>
            </a:pPr>
            <a:r>
              <a:rPr lang="en-US" altLang="en-US" sz="2800" b="1" dirty="0">
                <a:solidFill>
                  <a:srgbClr val="000000"/>
                </a:solidFill>
                <a:cs typeface="Arial" charset="0"/>
              </a:rPr>
              <a:t>Secured license to operate</a:t>
            </a:r>
          </a:p>
          <a:p>
            <a:pPr marL="457200" indent="-457200" eaLnBrk="1" hangingPunct="1">
              <a:spcBef>
                <a:spcPts val="575"/>
              </a:spcBef>
              <a:buClr>
                <a:schemeClr val="accent1"/>
              </a:buClr>
              <a:buSzPct val="85000"/>
              <a:buFont typeface="Wingdings 2" pitchFamily="18" charset="2"/>
              <a:buChar char=""/>
              <a:defRPr/>
            </a:pPr>
            <a:r>
              <a:rPr lang="en-US" altLang="en-US" sz="2800" b="1" dirty="0">
                <a:solidFill>
                  <a:srgbClr val="000000"/>
                </a:solidFill>
                <a:cs typeface="Arial" charset="0"/>
              </a:rPr>
              <a:t>Revenue increase and cost and risk reduction</a:t>
            </a:r>
          </a:p>
          <a:p>
            <a:pPr marL="457200" indent="-457200" eaLnBrk="1" hangingPunct="1">
              <a:spcBef>
                <a:spcPts val="575"/>
              </a:spcBef>
              <a:buClr>
                <a:schemeClr val="accent1"/>
              </a:buClr>
              <a:buSzPct val="85000"/>
              <a:buFont typeface="Wingdings 2" pitchFamily="18" charset="2"/>
              <a:buChar char=""/>
              <a:defRPr/>
            </a:pPr>
            <a:r>
              <a:rPr lang="en-US" altLang="en-US" sz="2800" b="1" dirty="0">
                <a:solidFill>
                  <a:srgbClr val="000000"/>
                </a:solidFill>
                <a:cs typeface="Arial" charset="0"/>
              </a:rPr>
              <a:t>Improved brand value and reputation with customer attraction and retention</a:t>
            </a:r>
          </a:p>
          <a:p>
            <a:pPr marL="457200" indent="-457200" eaLnBrk="1" hangingPunct="1">
              <a:spcBef>
                <a:spcPts val="575"/>
              </a:spcBef>
              <a:buClr>
                <a:schemeClr val="accent1"/>
              </a:buClr>
              <a:buSzPct val="85000"/>
              <a:buFont typeface="Wingdings 2" pitchFamily="18" charset="2"/>
              <a:buChar char=""/>
              <a:defRPr/>
            </a:pPr>
            <a:r>
              <a:rPr lang="en-US" altLang="en-US" sz="2800" b="1" dirty="0">
                <a:solidFill>
                  <a:srgbClr val="000000"/>
                </a:solidFill>
                <a:cs typeface="Arial" charset="0"/>
              </a:rPr>
              <a:t>Improved employee recruitment, motivation, and retention</a:t>
            </a:r>
            <a:endParaRPr lang="en-US" altLang="en-US" sz="2800" b="1" dirty="0">
              <a:cs typeface="Arial" charset="0"/>
            </a:endParaRPr>
          </a:p>
          <a:p>
            <a:pPr marL="457200" indent="-457200" eaLnBrk="1" hangingPunct="1">
              <a:spcBef>
                <a:spcPts val="575"/>
              </a:spcBef>
              <a:buClr>
                <a:schemeClr val="accent1"/>
              </a:buClr>
              <a:buSzPct val="85000"/>
              <a:buFont typeface="Wingdings 2" pitchFamily="18" charset="2"/>
              <a:buNone/>
              <a:defRPr/>
            </a:pPr>
            <a:endParaRPr lang="en-US" altLang="en-US" sz="2400" b="1" dirty="0">
              <a:cs typeface="Arial" charset="0"/>
            </a:endParaRPr>
          </a:p>
        </p:txBody>
      </p:sp>
      <p:pic>
        <p:nvPicPr>
          <p:cNvPr id="13318" name="Picture 5">
            <a:extLst>
              <a:ext uri="{FF2B5EF4-FFF2-40B4-BE49-F238E27FC236}">
                <a16:creationId xmlns:a16="http://schemas.microsoft.com/office/drawing/2014/main" id="{98E9365F-89D8-470B-965E-C743B44CA85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0662" y="3846801"/>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2">
            <a:extLst>
              <a:ext uri="{FF2B5EF4-FFF2-40B4-BE49-F238E27FC236}">
                <a16:creationId xmlns:a16="http://schemas.microsoft.com/office/drawing/2014/main" id="{F6C22F2D-713D-4F17-A99B-538FE4B9E9FA}"/>
              </a:ext>
            </a:extLst>
          </p:cNvPr>
          <p:cNvSpPr>
            <a:spLocks noGrp="1"/>
          </p:cNvSpPr>
          <p:nvPr>
            <p:ph sz="quarter" idx="1"/>
          </p:nvPr>
        </p:nvSpPr>
        <p:spPr>
          <a:xfrm>
            <a:off x="1828800" y="1600200"/>
            <a:ext cx="6858000" cy="4525963"/>
          </a:xfrm>
          <a:blipFill dpi="0" rotWithShape="1">
            <a:blip r:embed="rId3"/>
            <a:srcRect/>
            <a:tile tx="0" ty="0" sx="100000" sy="100000" flip="none" algn="tl"/>
          </a:blipFill>
          <a:ln w="57150" cap="flat">
            <a:solidFill>
              <a:schemeClr val="accent1"/>
            </a:solidFill>
            <a:miter lim="800000"/>
            <a:headEnd/>
            <a:tailEnd/>
          </a:ln>
        </p:spPr>
        <p:txBody>
          <a:bodyPr/>
          <a:lstStyle/>
          <a:p>
            <a:pPr marL="457200" indent="-457200" eaLnBrk="1" hangingPunct="1"/>
            <a:endParaRPr lang="en-US" altLang="en-US" sz="2400" b="1" dirty="0">
              <a:solidFill>
                <a:srgbClr val="0070C0"/>
              </a:solidFill>
            </a:endParaRPr>
          </a:p>
          <a:p>
            <a:pPr marL="457200" indent="-457200" eaLnBrk="1" hangingPunct="1"/>
            <a:r>
              <a:rPr lang="en-US" altLang="en-US" sz="2800" b="1" dirty="0">
                <a:solidFill>
                  <a:srgbClr val="0070C0"/>
                </a:solidFill>
              </a:rPr>
              <a:t>Global Corporate Culture:</a:t>
            </a:r>
          </a:p>
          <a:p>
            <a:pPr marL="457200" indent="-457200" eaLnBrk="1" hangingPunct="1">
              <a:buFont typeface="Wingdings 2" panose="05020102010507070707" pitchFamily="18" charset="2"/>
              <a:buNone/>
            </a:pPr>
            <a:r>
              <a:rPr lang="en-US" altLang="en-US" sz="2800" b="1" dirty="0">
                <a:solidFill>
                  <a:srgbClr val="0070C0"/>
                </a:solidFill>
              </a:rPr>
              <a:t>	</a:t>
            </a:r>
            <a:r>
              <a:rPr lang="en-US" altLang="en-US" sz="2800" b="1" dirty="0">
                <a:solidFill>
                  <a:srgbClr val="000000"/>
                </a:solidFill>
              </a:rPr>
              <a:t>An integration of the business environments in which firms currently operate</a:t>
            </a:r>
          </a:p>
          <a:p>
            <a:pPr marL="457200" indent="-457200" eaLnBrk="1" hangingPunct="1"/>
            <a:r>
              <a:rPr lang="en-US" altLang="en-US" sz="2800" b="1" dirty="0">
                <a:solidFill>
                  <a:srgbClr val="000000"/>
                </a:solidFill>
              </a:rPr>
              <a:t>The United States and Europe adopt different positions that can be traced largely to history and culture</a:t>
            </a:r>
            <a:r>
              <a:rPr lang="en-US" altLang="en-US" sz="2400" b="1" dirty="0">
                <a:solidFill>
                  <a:srgbClr val="000000"/>
                </a:solidFill>
              </a:rPr>
              <a:t>.</a:t>
            </a:r>
            <a:r>
              <a:rPr lang="en-US" altLang="en-US" sz="3200" b="1" dirty="0">
                <a:solidFill>
                  <a:srgbClr val="000000"/>
                </a:solidFill>
              </a:rPr>
              <a:t>	</a:t>
            </a:r>
            <a:endParaRPr lang="en-US" altLang="en-US" sz="1800" b="1" dirty="0">
              <a:solidFill>
                <a:srgbClr val="000000"/>
              </a:solidFill>
            </a:endParaRPr>
          </a:p>
        </p:txBody>
      </p:sp>
      <p:sp>
        <p:nvSpPr>
          <p:cNvPr id="14339" name="Slide Number Placeholder 7">
            <a:extLst>
              <a:ext uri="{FF2B5EF4-FFF2-40B4-BE49-F238E27FC236}">
                <a16:creationId xmlns:a16="http://schemas.microsoft.com/office/drawing/2014/main" id="{087127A3-2885-41A3-A7DE-E47D386F423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D977CEAA-7F7A-4BCB-A912-D4198A83A94E}"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sp>
        <p:nvSpPr>
          <p:cNvPr id="14341" name="Picture 4" descr="C:\Users\Mohamad\AppData\Local\Microsoft\Windows\Temporary Internet Files\Content.IE5\8EUEOIBY\MCj01862620000[1].wmf">
            <a:extLst>
              <a:ext uri="{FF2B5EF4-FFF2-40B4-BE49-F238E27FC236}">
                <a16:creationId xmlns:a16="http://schemas.microsoft.com/office/drawing/2014/main" id="{E6B3F830-0BFD-4E93-992D-19E4DAB3CD87}"/>
              </a:ext>
            </a:extLst>
          </p:cNvPr>
          <p:cNvSpPr>
            <a:spLocks noChangeAspect="1" noChangeArrowheads="1"/>
          </p:cNvSpPr>
          <p:nvPr/>
        </p:nvSpPr>
        <p:spPr bwMode="auto">
          <a:xfrm>
            <a:off x="6248400" y="4114800"/>
            <a:ext cx="1460500"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a:p>
        </p:txBody>
      </p:sp>
      <p:pic>
        <p:nvPicPr>
          <p:cNvPr id="14342" name="Picture 5">
            <a:extLst>
              <a:ext uri="{FF2B5EF4-FFF2-40B4-BE49-F238E27FC236}">
                <a16:creationId xmlns:a16="http://schemas.microsoft.com/office/drawing/2014/main" id="{288AD7C0-8402-4EA3-9A3A-C842B30C703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7162" y="3863181"/>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a:extLst>
              <a:ext uri="{FF2B5EF4-FFF2-40B4-BE49-F238E27FC236}">
                <a16:creationId xmlns:a16="http://schemas.microsoft.com/office/drawing/2014/main" id="{55451E04-C189-42F0-A658-DCCE6ABE4DD0}"/>
              </a:ext>
            </a:extLst>
          </p:cNvPr>
          <p:cNvSpPr>
            <a:spLocks noGrp="1"/>
          </p:cNvSpPr>
          <p:nvPr>
            <p:ph type="title"/>
          </p:nvPr>
        </p:nvSpPr>
        <p:spPr>
          <a:xfrm>
            <a:off x="1143000" y="304800"/>
            <a:ext cx="7772400" cy="11430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200" b="1" dirty="0">
                <a:solidFill>
                  <a:srgbClr val="996600"/>
                </a:solidFill>
                <a:latin typeface="Arial" pitchFamily="34" charset="0"/>
                <a:ea typeface="+mn-ea"/>
                <a:cs typeface="+mn-cs"/>
              </a:rPr>
              <a:t> </a:t>
            </a:r>
            <a:r>
              <a:rPr lang="en-US" sz="3600" b="1" dirty="0">
                <a:solidFill>
                  <a:srgbClr val="996600"/>
                </a:solidFill>
                <a:latin typeface="Arial" pitchFamily="34" charset="0"/>
                <a:ea typeface="+mn-ea"/>
                <a:cs typeface="+mn-cs"/>
              </a:rPr>
              <a:t>Global Consensus of Regional Variation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A13B2-B4F7-4D79-8109-2887073D03D4}"/>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 Dealing with Confusion About </a:t>
            </a:r>
            <a:br>
              <a:rPr lang="en-US" sz="3200" b="1" dirty="0">
                <a:solidFill>
                  <a:srgbClr val="996600"/>
                </a:solidFill>
                <a:latin typeface="Arial" pitchFamily="34" charset="0"/>
                <a:ea typeface="+mn-ea"/>
                <a:cs typeface="+mn-cs"/>
              </a:rPr>
            </a:br>
            <a:r>
              <a:rPr lang="en-US" sz="3200" b="1" dirty="0">
                <a:solidFill>
                  <a:srgbClr val="996600"/>
                </a:solidFill>
                <a:latin typeface="Arial" pitchFamily="34" charset="0"/>
                <a:ea typeface="+mn-ea"/>
                <a:cs typeface="+mn-cs"/>
              </a:rPr>
              <a:t>Cross-Cultural Dilemmas</a:t>
            </a:r>
          </a:p>
        </p:txBody>
      </p:sp>
      <p:sp>
        <p:nvSpPr>
          <p:cNvPr id="3" name="Content Placeholder 2">
            <a:extLst>
              <a:ext uri="{FF2B5EF4-FFF2-40B4-BE49-F238E27FC236}">
                <a16:creationId xmlns:a16="http://schemas.microsoft.com/office/drawing/2014/main" id="{D8EEA630-B117-4F87-8311-D238672F0C7F}"/>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800" b="1">
                <a:solidFill>
                  <a:srgbClr val="000000"/>
                </a:solidFill>
              </a:rPr>
              <a:t>Engaging stakeholders (and sometimes NGOs) in a dialog</a:t>
            </a:r>
          </a:p>
          <a:p>
            <a:pPr marL="457200" indent="-457200" eaLnBrk="1" hangingPunct="1">
              <a:defRPr/>
            </a:pPr>
            <a:r>
              <a:rPr lang="en-US" altLang="en-US" sz="2800" b="1"/>
              <a:t>Establishing principles and procedures for addressing difficult issues such as labor standards for suppliers, environmental reporting, and human rights</a:t>
            </a:r>
          </a:p>
          <a:p>
            <a:pPr marL="457200" indent="-457200" eaLnBrk="1" hangingPunct="1">
              <a:defRPr/>
            </a:pPr>
            <a:r>
              <a:rPr lang="en-US" altLang="en-US" sz="2800" b="1"/>
              <a:t>Adjusting reward systems to reflect the company</a:t>
            </a:r>
            <a:r>
              <a:rPr lang="ja-JP" altLang="en-US" sz="2800" b="1"/>
              <a:t>’</a:t>
            </a:r>
            <a:r>
              <a:rPr lang="en-US" altLang="ja-JP" sz="2800" b="1"/>
              <a:t>s commitment to CSR</a:t>
            </a:r>
          </a:p>
          <a:p>
            <a:pPr marL="457200" indent="-457200" eaLnBrk="1" hangingPunct="1">
              <a:buFont typeface="Wingdings 2" panose="05020102010507070707" pitchFamily="18" charset="2"/>
              <a:buNone/>
              <a:defRPr/>
            </a:pPr>
            <a:endParaRPr lang="en-US" altLang="en-US" sz="2400" b="1"/>
          </a:p>
        </p:txBody>
      </p:sp>
      <p:sp>
        <p:nvSpPr>
          <p:cNvPr id="15364" name="Slide Number Placeholder 5">
            <a:extLst>
              <a:ext uri="{FF2B5EF4-FFF2-40B4-BE49-F238E27FC236}">
                <a16:creationId xmlns:a16="http://schemas.microsoft.com/office/drawing/2014/main" id="{99220441-2737-493F-BE9E-EC0EF8A02E5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9E8EF616-CD61-4906-9291-2536B971A93E}" type="slidenum">
              <a:rPr lang="en-US" altLang="en-US">
                <a:solidFill>
                  <a:srgbClr val="FFFFFF"/>
                </a:solidFill>
                <a:latin typeface="Franklin Gothic Book" panose="020B0503020102020204" pitchFamily="34" charset="0"/>
              </a:rPr>
              <a:pPr/>
              <a:t>11</a:t>
            </a:fld>
            <a:endParaRPr lang="en-US" altLang="en-US">
              <a:solidFill>
                <a:srgbClr val="FFFFFF"/>
              </a:solidFill>
              <a:latin typeface="Franklin Gothic Book" panose="020B0503020102020204" pitchFamily="34" charset="0"/>
            </a:endParaRPr>
          </a:p>
        </p:txBody>
      </p:sp>
      <p:pic>
        <p:nvPicPr>
          <p:cNvPr id="15366" name="Picture 5">
            <a:extLst>
              <a:ext uri="{FF2B5EF4-FFF2-40B4-BE49-F238E27FC236}">
                <a16:creationId xmlns:a16="http://schemas.microsoft.com/office/drawing/2014/main" id="{24B0DB67-1577-44AB-839E-A8B8F4F102C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832734"/>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2339F-0032-41F6-AEF1-642324FE420B}"/>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000" b="1" dirty="0">
                <a:solidFill>
                  <a:srgbClr val="996600"/>
                </a:solidFill>
                <a:latin typeface="Arial" pitchFamily="34" charset="0"/>
                <a:ea typeface="+mn-ea"/>
                <a:cs typeface="+mn-cs"/>
              </a:rPr>
              <a:t>General Guidelines for Code of Morality and Ethics in Individual Countries</a:t>
            </a:r>
          </a:p>
        </p:txBody>
      </p:sp>
      <p:sp>
        <p:nvSpPr>
          <p:cNvPr id="16388" name="Slide Number Placeholder 5">
            <a:extLst>
              <a:ext uri="{FF2B5EF4-FFF2-40B4-BE49-F238E27FC236}">
                <a16:creationId xmlns:a16="http://schemas.microsoft.com/office/drawing/2014/main" id="{4CAEEDFC-4CB3-4F1E-9895-60563EC2DBC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F6A342EC-E9B1-4207-B786-C0E0D3F2BED9}" type="slidenum">
              <a:rPr lang="en-US" altLang="en-US">
                <a:solidFill>
                  <a:srgbClr val="FFFFFF"/>
                </a:solidFill>
                <a:latin typeface="Franklin Gothic Book" panose="020B0503020102020204" pitchFamily="34" charset="0"/>
              </a:rPr>
              <a:pPr/>
              <a:t>12</a:t>
            </a:fld>
            <a:endParaRPr lang="en-US" altLang="en-US">
              <a:solidFill>
                <a:srgbClr val="FFFFFF"/>
              </a:solidFill>
              <a:latin typeface="Franklin Gothic Book" panose="020B0503020102020204" pitchFamily="34" charset="0"/>
            </a:endParaRPr>
          </a:p>
        </p:txBody>
      </p:sp>
      <p:pic>
        <p:nvPicPr>
          <p:cNvPr id="16390" name="Picture 5">
            <a:extLst>
              <a:ext uri="{FF2B5EF4-FFF2-40B4-BE49-F238E27FC236}">
                <a16:creationId xmlns:a16="http://schemas.microsoft.com/office/drawing/2014/main" id="{82DFDA36-EC39-4119-B24E-EF949CD26F1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3897709"/>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6" name="Picture 8" descr="Chapter 2: Managing Interdependence Social Responsibility and Ethics - ppt  download">
            <a:extLst>
              <a:ext uri="{FF2B5EF4-FFF2-40B4-BE49-F238E27FC236}">
                <a16:creationId xmlns:a16="http://schemas.microsoft.com/office/drawing/2014/main" id="{663D66CA-6E35-CD3A-A98A-5AE33A1A9C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Slide Number Placeholder 2">
            <a:extLst>
              <a:ext uri="{FF2B5EF4-FFF2-40B4-BE49-F238E27FC236}">
                <a16:creationId xmlns:a16="http://schemas.microsoft.com/office/drawing/2014/main" id="{B9B75985-6E13-4FCD-B9F6-98DD4E42B80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F275930B-8C3C-4AB3-8CCA-343D8CE5BAF6}" type="slidenum">
              <a:rPr lang="en-US" altLang="en-US">
                <a:solidFill>
                  <a:srgbClr val="FFFFFF"/>
                </a:solidFill>
                <a:latin typeface="Franklin Gothic Book" panose="020B0503020102020204" pitchFamily="34" charset="0"/>
              </a:rPr>
              <a:pPr/>
              <a:t>13</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DDC62B65-CE67-4EB8-99D8-6DD0797E4E22}"/>
              </a:ext>
            </a:extLst>
          </p:cNvPr>
          <p:cNvSpPr txBox="1">
            <a:spLocks/>
          </p:cNvSpPr>
          <p:nvPr/>
        </p:nvSpPr>
        <p:spPr bwMode="auto">
          <a:xfrm>
            <a:off x="914400" y="304800"/>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marL="273050" indent="-273050" algn="ctr" eaLnBrk="1" hangingPunct="1">
              <a:lnSpc>
                <a:spcPct val="90000"/>
              </a:lnSpc>
              <a:buFont typeface="Wingdings 2" pitchFamily="18" charset="2"/>
              <a:buNone/>
              <a:defRPr/>
            </a:pPr>
            <a:endParaRPr lang="en-US" altLang="en-US" sz="3300" b="1" dirty="0">
              <a:solidFill>
                <a:srgbClr val="996600"/>
              </a:solidFill>
              <a:cs typeface="Arial" charset="0"/>
            </a:endParaRPr>
          </a:p>
          <a:p>
            <a:pPr marL="273050" indent="-273050" algn="ctr" eaLnBrk="1" hangingPunct="1">
              <a:lnSpc>
                <a:spcPct val="90000"/>
              </a:lnSpc>
              <a:buFont typeface="Wingdings 2" pitchFamily="18" charset="2"/>
              <a:buNone/>
              <a:defRPr/>
            </a:pPr>
            <a:r>
              <a:rPr lang="en-US" altLang="en-US" sz="3300" b="1" dirty="0">
                <a:solidFill>
                  <a:srgbClr val="996600"/>
                </a:solidFill>
                <a:cs typeface="Arial" charset="0"/>
              </a:rPr>
              <a:t>Under the Lens:</a:t>
            </a:r>
          </a:p>
          <a:p>
            <a:pPr marL="273050" indent="-273050" algn="ctr" eaLnBrk="1" hangingPunct="1">
              <a:lnSpc>
                <a:spcPct val="90000"/>
              </a:lnSpc>
              <a:buFont typeface="Wingdings 2" pitchFamily="18" charset="2"/>
              <a:buNone/>
              <a:defRPr/>
            </a:pPr>
            <a:r>
              <a:rPr lang="en-US" altLang="en-US" sz="3300" b="1" dirty="0">
                <a:solidFill>
                  <a:srgbClr val="996600"/>
                </a:solidFill>
                <a:cs typeface="Arial" charset="0"/>
              </a:rPr>
              <a:t>Nestlé Creates Shared Value Globally </a:t>
            </a:r>
            <a:endParaRPr lang="en-US" altLang="en-US" sz="3300" dirty="0">
              <a:solidFill>
                <a:srgbClr val="996600"/>
              </a:solidFill>
              <a:cs typeface="Arial" charset="0"/>
            </a:endParaRPr>
          </a:p>
          <a:p>
            <a:pPr marL="273050" indent="-273050" algn="ctr" eaLnBrk="1" hangingPunct="1">
              <a:lnSpc>
                <a:spcPct val="90000"/>
              </a:lnSpc>
              <a:defRPr/>
            </a:pPr>
            <a:endParaRPr lang="en-US" altLang="en-US" sz="3300" b="1" dirty="0">
              <a:solidFill>
                <a:srgbClr val="996600"/>
              </a:solidFill>
              <a:cs typeface="Arial" charset="0"/>
            </a:endParaRPr>
          </a:p>
        </p:txBody>
      </p:sp>
      <p:sp>
        <p:nvSpPr>
          <p:cNvPr id="6" name="Content Placeholder 2">
            <a:extLst>
              <a:ext uri="{FF2B5EF4-FFF2-40B4-BE49-F238E27FC236}">
                <a16:creationId xmlns:a16="http://schemas.microsoft.com/office/drawing/2014/main" id="{C4230148-809C-4021-A763-6B67246619BD}"/>
              </a:ext>
            </a:extLst>
          </p:cNvPr>
          <p:cNvSpPr txBox="1">
            <a:spLocks/>
          </p:cNvSpPr>
          <p:nvPr/>
        </p:nvSpPr>
        <p:spPr bwMode="auto">
          <a:xfrm>
            <a:off x="1828800" y="1600200"/>
            <a:ext cx="6858000" cy="4525963"/>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endParaRPr lang="en-US" altLang="en-US" sz="2400" b="1" dirty="0">
              <a:solidFill>
                <a:srgbClr val="000000"/>
              </a:solidFill>
            </a:endParaRPr>
          </a:p>
          <a:p>
            <a:pPr marL="457200" indent="-457200" eaLnBrk="1" hangingPunct="1">
              <a:spcBef>
                <a:spcPts val="575"/>
              </a:spcBef>
              <a:buClr>
                <a:schemeClr val="accent1"/>
              </a:buClr>
              <a:buSzPct val="85000"/>
              <a:buFont typeface="Wingdings 2" pitchFamily="18" charset="2"/>
              <a:buNone/>
              <a:defRPr/>
            </a:pPr>
            <a:endParaRPr lang="en-US" altLang="en-US" sz="2400" b="1" dirty="0">
              <a:solidFill>
                <a:srgbClr val="000000"/>
              </a:solidFill>
            </a:endParaRPr>
          </a:p>
          <a:p>
            <a:pPr marL="457200" indent="-457200" eaLnBrk="1" hangingPunct="1">
              <a:spcBef>
                <a:spcPts val="575"/>
              </a:spcBef>
              <a:buClr>
                <a:schemeClr val="accent1"/>
              </a:buClr>
              <a:buSzPct val="85000"/>
              <a:buFont typeface="Wingdings 2" pitchFamily="18" charset="2"/>
              <a:buChar char=""/>
              <a:defRPr/>
            </a:pPr>
            <a:endParaRPr lang="en-US" altLang="en-US" sz="2400" b="1" dirty="0">
              <a:solidFill>
                <a:srgbClr val="000000"/>
              </a:solidFill>
            </a:endParaRPr>
          </a:p>
          <a:p>
            <a:pPr marL="457200" indent="-457200" eaLnBrk="1" hangingPunct="1">
              <a:spcBef>
                <a:spcPts val="575"/>
              </a:spcBef>
              <a:buClr>
                <a:schemeClr val="accent1"/>
              </a:buClr>
              <a:buSzPct val="85000"/>
              <a:buFont typeface="Wingdings 2" pitchFamily="18" charset="2"/>
              <a:buNone/>
              <a:defRPr/>
            </a:pPr>
            <a:endParaRPr lang="en-US" altLang="en-US" sz="2400" b="1" dirty="0">
              <a:solidFill>
                <a:srgbClr val="000000"/>
              </a:solidFill>
            </a:endParaRPr>
          </a:p>
        </p:txBody>
      </p:sp>
      <p:pic>
        <p:nvPicPr>
          <p:cNvPr id="17414" name="Picture 5">
            <a:extLst>
              <a:ext uri="{FF2B5EF4-FFF2-40B4-BE49-F238E27FC236}">
                <a16:creationId xmlns:a16="http://schemas.microsoft.com/office/drawing/2014/main" id="{735AE180-9F31-44C4-A442-DEC4EF5E39E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0662" y="3897312"/>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2">
            <a:extLst>
              <a:ext uri="{FF2B5EF4-FFF2-40B4-BE49-F238E27FC236}">
                <a16:creationId xmlns:a16="http://schemas.microsoft.com/office/drawing/2014/main" id="{372B2B8E-8037-414E-9427-8523EE84BDA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62200" y="1676400"/>
            <a:ext cx="5807075" cy="444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72F04-92B9-460E-B1B3-209FFE54FA0D}"/>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International Codes of Conduct</a:t>
            </a:r>
          </a:p>
        </p:txBody>
      </p:sp>
      <p:sp>
        <p:nvSpPr>
          <p:cNvPr id="3" name="Content Placeholder 2">
            <a:extLst>
              <a:ext uri="{FF2B5EF4-FFF2-40B4-BE49-F238E27FC236}">
                <a16:creationId xmlns:a16="http://schemas.microsoft.com/office/drawing/2014/main" id="{B877F13C-7984-43E9-A408-DEFC4B830858}"/>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ormAutofit fontScale="85000" lnSpcReduction="10000"/>
          </a:bodyPr>
          <a:lstStyle/>
          <a:p>
            <a:pPr marL="457200" indent="-457200" eaLnBrk="1" hangingPunct="1">
              <a:defRPr/>
            </a:pPr>
            <a:r>
              <a:rPr lang="en-US" altLang="en-US" b="1" dirty="0">
                <a:solidFill>
                  <a:srgbClr val="000000"/>
                </a:solidFill>
              </a:rPr>
              <a:t>The Sweatshop Code of Conduct</a:t>
            </a:r>
          </a:p>
          <a:p>
            <a:pPr marL="457200" indent="-457200" eaLnBrk="1" hangingPunct="1">
              <a:defRPr/>
            </a:pPr>
            <a:r>
              <a:rPr lang="en-US" altLang="en-US" b="1" dirty="0"/>
              <a:t>The Electronic Industry Code of Conduct (EICC)</a:t>
            </a:r>
          </a:p>
          <a:p>
            <a:pPr marL="457200" indent="-457200" eaLnBrk="1" hangingPunct="1">
              <a:defRPr/>
            </a:pPr>
            <a:r>
              <a:rPr lang="en-US" altLang="en-US" b="1" dirty="0"/>
              <a:t>Social Accountability 8000 (SA 8000) </a:t>
            </a:r>
          </a:p>
          <a:p>
            <a:pPr marL="457200" indent="-457200" eaLnBrk="1" hangingPunct="1">
              <a:defRPr/>
            </a:pPr>
            <a:r>
              <a:rPr lang="en-US" altLang="en-US" b="1" dirty="0"/>
              <a:t>Guidelines for MNCs developed by: </a:t>
            </a:r>
            <a:r>
              <a:rPr lang="en-US" altLang="en-US" sz="1800" b="1" dirty="0"/>
              <a:t>  </a:t>
            </a:r>
          </a:p>
          <a:p>
            <a:pPr marL="892175" lvl="2" indent="-342900" eaLnBrk="1" hangingPunct="1">
              <a:buFont typeface="Wingdings" pitchFamily="2" charset="2"/>
              <a:buChar char="v"/>
              <a:defRPr/>
            </a:pPr>
            <a:r>
              <a:rPr lang="en-US" altLang="en-US" b="1" dirty="0"/>
              <a:t>International Chamber of Commerce</a:t>
            </a:r>
          </a:p>
          <a:p>
            <a:pPr marL="892175" lvl="2" indent="-342900" eaLnBrk="1" hangingPunct="1">
              <a:buFont typeface="Wingdings" pitchFamily="2" charset="2"/>
              <a:buChar char="v"/>
              <a:defRPr/>
            </a:pPr>
            <a:r>
              <a:rPr lang="en-US" altLang="en-US" b="1" dirty="0"/>
              <a:t>  Organization for Economic Cooperation and  </a:t>
            </a:r>
          </a:p>
          <a:p>
            <a:pPr marL="892175" lvl="2" indent="-342900" eaLnBrk="1" hangingPunct="1">
              <a:buFont typeface="Wingdings 2" panose="05020102010507070707" pitchFamily="18" charset="2"/>
              <a:buNone/>
              <a:defRPr/>
            </a:pPr>
            <a:r>
              <a:rPr lang="en-US" altLang="en-US" b="1" dirty="0"/>
              <a:t>      Development  </a:t>
            </a:r>
          </a:p>
          <a:p>
            <a:pPr marL="892175" lvl="2" indent="-342900" eaLnBrk="1" hangingPunct="1">
              <a:buFont typeface="Wingdings" pitchFamily="2" charset="2"/>
              <a:buChar char="v"/>
              <a:defRPr/>
            </a:pPr>
            <a:r>
              <a:rPr lang="en-US" altLang="en-US" b="1" dirty="0"/>
              <a:t>  International Labor Organization </a:t>
            </a:r>
          </a:p>
          <a:p>
            <a:pPr marL="892175" lvl="2" indent="-342900" eaLnBrk="1" hangingPunct="1">
              <a:buFont typeface="Wingdings" pitchFamily="2" charset="2"/>
              <a:buChar char="v"/>
              <a:defRPr/>
            </a:pPr>
            <a:r>
              <a:rPr lang="en-US" altLang="en-US" b="1" dirty="0"/>
              <a:t>  United Nations Commission on Transnational                  </a:t>
            </a:r>
          </a:p>
          <a:p>
            <a:pPr marL="457200" indent="-457200" eaLnBrk="1" hangingPunct="1">
              <a:buFont typeface="Wingdings 2" panose="05020102010507070707" pitchFamily="18" charset="2"/>
              <a:buNone/>
              <a:defRPr/>
            </a:pPr>
            <a:r>
              <a:rPr lang="en-US" altLang="en-US" sz="2000" b="1" dirty="0"/>
              <a:t>                Corporations </a:t>
            </a:r>
          </a:p>
          <a:p>
            <a:pPr marL="457200" indent="-457200" eaLnBrk="1" hangingPunct="1">
              <a:buFont typeface="Wingdings 2" panose="05020102010507070707" pitchFamily="18" charset="2"/>
              <a:buNone/>
              <a:defRPr/>
            </a:pPr>
            <a:endParaRPr lang="en-US" altLang="en-US" sz="2400" b="1" dirty="0"/>
          </a:p>
        </p:txBody>
      </p:sp>
      <p:sp>
        <p:nvSpPr>
          <p:cNvPr id="18436" name="Slide Number Placeholder 5">
            <a:extLst>
              <a:ext uri="{FF2B5EF4-FFF2-40B4-BE49-F238E27FC236}">
                <a16:creationId xmlns:a16="http://schemas.microsoft.com/office/drawing/2014/main" id="{29DDF69D-7013-4F73-9E40-F42DDC490A7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EFAAFEE9-5F27-433B-A3A2-993C711B8B3E}"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sp>
        <p:nvSpPr>
          <p:cNvPr id="18438" name="Picture 5">
            <a:extLst>
              <a:ext uri="{FF2B5EF4-FFF2-40B4-BE49-F238E27FC236}">
                <a16:creationId xmlns:a16="http://schemas.microsoft.com/office/drawing/2014/main" id="{096FADFE-243B-43CF-BA0E-B7E9480AED33}"/>
              </a:ext>
            </a:extLst>
          </p:cNvPr>
          <p:cNvSpPr>
            <a:spLocks noChangeAspect="1"/>
          </p:cNvSpPr>
          <p:nvPr/>
        </p:nvSpPr>
        <p:spPr bwMode="auto">
          <a:xfrm>
            <a:off x="3048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0D8A0-9ED3-46EC-B821-CCAABD8F5D3F}"/>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Comparative Management in Focus: </a:t>
            </a:r>
            <a:br>
              <a:rPr lang="en-US" sz="3200" b="1" dirty="0">
                <a:solidFill>
                  <a:srgbClr val="996600"/>
                </a:solidFill>
                <a:latin typeface="Arial" pitchFamily="34" charset="0"/>
                <a:ea typeface="+mn-ea"/>
                <a:cs typeface="+mn-cs"/>
              </a:rPr>
            </a:br>
            <a:r>
              <a:rPr lang="en-US" sz="3200" b="1" dirty="0">
                <a:solidFill>
                  <a:srgbClr val="996600"/>
                </a:solidFill>
                <a:latin typeface="Arial" pitchFamily="34" charset="0"/>
                <a:ea typeface="+mn-ea"/>
                <a:cs typeface="+mn-cs"/>
              </a:rPr>
              <a:t>Doing Business in China</a:t>
            </a:r>
          </a:p>
        </p:txBody>
      </p:sp>
      <p:sp>
        <p:nvSpPr>
          <p:cNvPr id="3" name="Content Placeholder 2">
            <a:extLst>
              <a:ext uri="{FF2B5EF4-FFF2-40B4-BE49-F238E27FC236}">
                <a16:creationId xmlns:a16="http://schemas.microsoft.com/office/drawing/2014/main" id="{88CE404C-31F5-4BF5-A100-674861949DF4}"/>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pitchFamily="2" charset="2"/>
              <a:buChar char="q"/>
              <a:defRPr/>
            </a:pPr>
            <a:r>
              <a:rPr lang="en-US" altLang="en-US" sz="2800" b="1">
                <a:solidFill>
                  <a:srgbClr val="000000"/>
                </a:solidFill>
              </a:rPr>
              <a:t>The attraction of doing business in China:</a:t>
            </a:r>
          </a:p>
          <a:p>
            <a:pPr marL="730250" lvl="1" indent="-457200" eaLnBrk="1" hangingPunct="1">
              <a:buFont typeface="Wingdings" pitchFamily="2" charset="2"/>
              <a:buChar char="q"/>
              <a:defRPr/>
            </a:pPr>
            <a:r>
              <a:rPr lang="en-US" altLang="en-US" sz="2800" b="1">
                <a:solidFill>
                  <a:srgbClr val="000000"/>
                </a:solidFill>
              </a:rPr>
              <a:t>Cheap labor cost</a:t>
            </a:r>
          </a:p>
          <a:p>
            <a:pPr marL="730250" lvl="1" indent="-457200" eaLnBrk="1" hangingPunct="1">
              <a:buFont typeface="Wingdings" pitchFamily="2" charset="2"/>
              <a:buChar char="q"/>
              <a:defRPr/>
            </a:pPr>
            <a:r>
              <a:rPr lang="en-US" altLang="en-US" sz="2800" b="1">
                <a:solidFill>
                  <a:srgbClr val="000000"/>
                </a:solidFill>
              </a:rPr>
              <a:t>An expanding market</a:t>
            </a:r>
          </a:p>
          <a:p>
            <a:pPr marL="730250" lvl="1" indent="-457200" eaLnBrk="1" hangingPunct="1">
              <a:buFont typeface="Wingdings" pitchFamily="2" charset="2"/>
              <a:buChar char="q"/>
              <a:defRPr/>
            </a:pPr>
            <a:r>
              <a:rPr lang="en-US" altLang="en-US" sz="2800" b="1">
                <a:solidFill>
                  <a:srgbClr val="000000"/>
                </a:solidFill>
              </a:rPr>
              <a:t>A growing economy with growth in higher skilled jobs and services</a:t>
            </a:r>
          </a:p>
          <a:p>
            <a:pPr marL="730250" lvl="1" indent="-457200" eaLnBrk="1" hangingPunct="1">
              <a:buFont typeface="Wingdings" pitchFamily="2" charset="2"/>
              <a:buChar char="q"/>
              <a:defRPr/>
            </a:pPr>
            <a:r>
              <a:rPr lang="en-US" altLang="en-US" sz="2800" b="1">
                <a:solidFill>
                  <a:srgbClr val="000000"/>
                </a:solidFill>
              </a:rPr>
              <a:t>Continuing concerns</a:t>
            </a:r>
          </a:p>
          <a:p>
            <a:pPr marL="1003300" lvl="2" indent="-457200" eaLnBrk="1" hangingPunct="1">
              <a:buFont typeface="Wingdings" pitchFamily="2" charset="2"/>
              <a:buChar char="q"/>
              <a:defRPr/>
            </a:pPr>
            <a:r>
              <a:rPr lang="en-US" altLang="en-US" sz="2400" b="1">
                <a:solidFill>
                  <a:srgbClr val="000000"/>
                </a:solidFill>
              </a:rPr>
              <a:t>Uncertain legal environment</a:t>
            </a:r>
          </a:p>
          <a:p>
            <a:pPr marL="1003300" lvl="2" indent="-457200" eaLnBrk="1" hangingPunct="1">
              <a:buFont typeface="Wingdings" pitchFamily="2" charset="2"/>
              <a:buChar char="q"/>
              <a:defRPr/>
            </a:pPr>
            <a:r>
              <a:rPr lang="en-US" altLang="en-US" sz="2400" b="1">
                <a:solidFill>
                  <a:srgbClr val="000000"/>
                </a:solidFill>
              </a:rPr>
              <a:t>Protecting IP</a:t>
            </a:r>
          </a:p>
          <a:p>
            <a:pPr marL="457200" indent="-457200" eaLnBrk="1" hangingPunct="1">
              <a:buFont typeface="Wingdings 2" panose="05020102010507070707" pitchFamily="18" charset="2"/>
              <a:buNone/>
              <a:defRPr/>
            </a:pPr>
            <a:endParaRPr lang="en-US" altLang="en-US" sz="2000" b="1"/>
          </a:p>
        </p:txBody>
      </p:sp>
      <p:sp>
        <p:nvSpPr>
          <p:cNvPr id="19460" name="Slide Number Placeholder 5">
            <a:extLst>
              <a:ext uri="{FF2B5EF4-FFF2-40B4-BE49-F238E27FC236}">
                <a16:creationId xmlns:a16="http://schemas.microsoft.com/office/drawing/2014/main" id="{A49240CC-0A0F-4AAC-9D80-D7E4A0E9B21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602B2BED-D2E8-4A34-B50F-C0C13B17BC0E}" type="slidenum">
              <a:rPr lang="en-US" altLang="en-US">
                <a:solidFill>
                  <a:srgbClr val="FFFFFF"/>
                </a:solidFill>
                <a:latin typeface="Franklin Gothic Book" panose="020B0503020102020204" pitchFamily="34" charset="0"/>
              </a:rPr>
              <a:pPr/>
              <a:t>15</a:t>
            </a:fld>
            <a:endParaRPr lang="en-US" altLang="en-US">
              <a:solidFill>
                <a:srgbClr val="FFFFFF"/>
              </a:solidFill>
              <a:latin typeface="Franklin Gothic Book" panose="020B0503020102020204" pitchFamily="34" charset="0"/>
            </a:endParaRPr>
          </a:p>
        </p:txBody>
      </p:sp>
      <p:pic>
        <p:nvPicPr>
          <p:cNvPr id="19462" name="Picture 2" descr="http://www.google.com/images?q=tbn:aN7Gofmm4Ue3nM::people.cs.vt.edu/~yifeima/homepage/china-flag.jpg&amp;h=94&amp;w=117&amp;usg=__vMfQqCogNAgfM81HdMcw9QwbjyA=">
            <a:hlinkClick r:id="rId3"/>
            <a:extLst>
              <a:ext uri="{FF2B5EF4-FFF2-40B4-BE49-F238E27FC236}">
                <a16:creationId xmlns:a16="http://schemas.microsoft.com/office/drawing/2014/main" id="{4CB8619C-30B1-4D74-850B-D45288EA27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0" y="4724400"/>
            <a:ext cx="1495425" cy="1201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3" name="Picture 5">
            <a:extLst>
              <a:ext uri="{FF2B5EF4-FFF2-40B4-BE49-F238E27FC236}">
                <a16:creationId xmlns:a16="http://schemas.microsoft.com/office/drawing/2014/main" id="{E18B1FC9-DA1F-4878-B3A2-D8A98DD3A30A}"/>
              </a:ext>
            </a:extLst>
          </p:cNvPr>
          <p:cNvSpPr>
            <a:spLocks noChangeAspect="1"/>
          </p:cNvSpPr>
          <p:nvPr/>
        </p:nvSpPr>
        <p:spPr bwMode="auto">
          <a:xfrm>
            <a:off x="3810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346C2-48EC-4BE6-A6D1-E10638F091D7}"/>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Comparative Management in Focus: </a:t>
            </a:r>
            <a:br>
              <a:rPr lang="en-US" sz="3200" b="1" dirty="0">
                <a:solidFill>
                  <a:srgbClr val="996600"/>
                </a:solidFill>
                <a:latin typeface="Arial" pitchFamily="34" charset="0"/>
                <a:ea typeface="+mn-ea"/>
                <a:cs typeface="+mn-cs"/>
              </a:rPr>
            </a:br>
            <a:r>
              <a:rPr lang="en-US" sz="3200" b="1" dirty="0">
                <a:solidFill>
                  <a:srgbClr val="996600"/>
                </a:solidFill>
                <a:latin typeface="Arial" pitchFamily="34" charset="0"/>
                <a:ea typeface="+mn-ea"/>
                <a:cs typeface="+mn-cs"/>
              </a:rPr>
              <a:t>Doing Business in China</a:t>
            </a:r>
          </a:p>
        </p:txBody>
      </p:sp>
      <p:sp>
        <p:nvSpPr>
          <p:cNvPr id="7" name="Text Placeholder 6">
            <a:extLst>
              <a:ext uri="{FF2B5EF4-FFF2-40B4-BE49-F238E27FC236}">
                <a16:creationId xmlns:a16="http://schemas.microsoft.com/office/drawing/2014/main" id="{BF007898-E50F-48AA-84E5-78DAAF4A9235}"/>
              </a:ext>
            </a:extLst>
          </p:cNvPr>
          <p:cNvSpPr>
            <a:spLocks noGrp="1"/>
          </p:cNvSpPr>
          <p:nvPr>
            <p:ph type="body" idx="1"/>
          </p:nvPr>
        </p:nvSpPr>
        <p:spPr>
          <a:solidFill>
            <a:schemeClr val="accent1"/>
          </a:solidFill>
          <a:ln w="38100" cap="flat">
            <a:solidFill>
              <a:schemeClr val="bg1"/>
            </a:solidFill>
          </a:ln>
          <a:effectLst>
            <a:outerShdw blurRad="40000" dist="20000" dir="5400000" rotWithShape="0">
              <a:srgbClr val="000000">
                <a:alpha val="37999"/>
              </a:srgbClr>
            </a:outerShdw>
          </a:effectLst>
        </p:spPr>
        <p:txBody>
          <a:bodyPr anchor="ctr">
            <a:normAutofit fontScale="92500" lnSpcReduction="10000"/>
          </a:bodyPr>
          <a:lstStyle/>
          <a:p>
            <a:pPr algn="ctr" eaLnBrk="1" fontAlgn="auto" hangingPunct="1">
              <a:spcBef>
                <a:spcPts val="580"/>
              </a:spcBef>
              <a:spcAft>
                <a:spcPts val="0"/>
              </a:spcAft>
              <a:buFont typeface="Wingdings 2"/>
              <a:buNone/>
              <a:defRPr/>
            </a:pPr>
            <a:r>
              <a:rPr lang="en-US" sz="2000" dirty="0">
                <a:solidFill>
                  <a:schemeClr val="bg1"/>
                </a:solidFill>
              </a:rPr>
              <a:t>Human Rights and Freedom of Information Challenges</a:t>
            </a:r>
          </a:p>
        </p:txBody>
      </p:sp>
      <p:sp>
        <p:nvSpPr>
          <p:cNvPr id="8" name="Text Placeholder 7">
            <a:extLst>
              <a:ext uri="{FF2B5EF4-FFF2-40B4-BE49-F238E27FC236}">
                <a16:creationId xmlns:a16="http://schemas.microsoft.com/office/drawing/2014/main" id="{CBC50482-64EC-4E8D-9A19-75C78F5C2845}"/>
              </a:ext>
            </a:extLst>
          </p:cNvPr>
          <p:cNvSpPr>
            <a:spLocks noGrp="1"/>
          </p:cNvSpPr>
          <p:nvPr>
            <p:ph type="body" sz="half" idx="3"/>
          </p:nvPr>
        </p:nvSpPr>
        <p:spPr/>
        <p:style>
          <a:lnRef idx="2">
            <a:schemeClr val="accent1">
              <a:shade val="50000"/>
            </a:schemeClr>
          </a:lnRef>
          <a:fillRef idx="1">
            <a:schemeClr val="accent1"/>
          </a:fillRef>
          <a:effectRef idx="0">
            <a:schemeClr val="accent1"/>
          </a:effectRef>
          <a:fontRef idx="minor">
            <a:schemeClr val="lt1"/>
          </a:fontRef>
        </p:style>
        <p:txBody>
          <a:bodyPr anchor="ctr">
            <a:normAutofit fontScale="92500" lnSpcReduction="10000"/>
          </a:bodyPr>
          <a:lstStyle/>
          <a:p>
            <a:pPr algn="ctr" eaLnBrk="1" fontAlgn="auto" hangingPunct="1">
              <a:spcBef>
                <a:spcPts val="580"/>
              </a:spcBef>
              <a:spcAft>
                <a:spcPts val="0"/>
              </a:spcAft>
              <a:buFont typeface="Wingdings 2"/>
              <a:buNone/>
              <a:defRPr/>
            </a:pPr>
            <a:r>
              <a:rPr lang="en-US" sz="1900" dirty="0">
                <a:solidFill>
                  <a:schemeClr val="bg1"/>
                </a:solidFill>
              </a:rPr>
              <a:t>Human Rights and Freedom of Information Issues in China</a:t>
            </a:r>
          </a:p>
        </p:txBody>
      </p:sp>
      <p:sp>
        <p:nvSpPr>
          <p:cNvPr id="20485" name="Slide Number Placeholder 5">
            <a:extLst>
              <a:ext uri="{FF2B5EF4-FFF2-40B4-BE49-F238E27FC236}">
                <a16:creationId xmlns:a16="http://schemas.microsoft.com/office/drawing/2014/main" id="{5D35DFA9-DCFA-4E09-A934-E37F4940E61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C2EEAD3E-83E5-4152-8DB5-15361BBCB0BF}" type="slidenum">
              <a:rPr lang="en-US" altLang="en-US">
                <a:solidFill>
                  <a:srgbClr val="FFFFFF"/>
                </a:solidFill>
                <a:latin typeface="Franklin Gothic Book" panose="020B0503020102020204" pitchFamily="34" charset="0"/>
              </a:rPr>
              <a:pPr/>
              <a:t>16</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96699D33-01F0-4AD9-AB44-D00ADF869BA7}"/>
              </a:ext>
            </a:extLst>
          </p:cNvPr>
          <p:cNvSpPr>
            <a:spLocks noGrp="1"/>
          </p:cNvSpPr>
          <p:nvPr>
            <p:ph sz="half" idx="2"/>
          </p:nvPr>
        </p:nvSpPr>
        <p:spPr>
          <a:solidFill>
            <a:schemeClr val="bg1"/>
          </a:soli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80000"/>
              </a:lnSpc>
              <a:defRPr/>
            </a:pPr>
            <a:r>
              <a:rPr lang="en-US" altLang="en-US" sz="2400">
                <a:solidFill>
                  <a:schemeClr val="accent1"/>
                </a:solidFill>
              </a:rPr>
              <a:t>Potentially rampant violation of workers</a:t>
            </a:r>
            <a:r>
              <a:rPr lang="ja-JP" altLang="en-US" sz="2400">
                <a:solidFill>
                  <a:schemeClr val="accent1"/>
                </a:solidFill>
              </a:rPr>
              <a:t>’</a:t>
            </a:r>
            <a:r>
              <a:rPr lang="en-US" altLang="ja-JP" sz="2400">
                <a:solidFill>
                  <a:schemeClr val="accent1"/>
                </a:solidFill>
              </a:rPr>
              <a:t> rights</a:t>
            </a:r>
          </a:p>
          <a:p>
            <a:pPr eaLnBrk="1" hangingPunct="1">
              <a:lnSpc>
                <a:spcPct val="80000"/>
              </a:lnSpc>
              <a:buFont typeface="Wingdings 2" panose="05020102010507070707" pitchFamily="18" charset="2"/>
              <a:buNone/>
              <a:defRPr/>
            </a:pPr>
            <a:endParaRPr lang="en-US" altLang="en-US" sz="2400">
              <a:solidFill>
                <a:schemeClr val="accent1"/>
              </a:solidFill>
            </a:endParaRPr>
          </a:p>
          <a:p>
            <a:pPr eaLnBrk="1" hangingPunct="1">
              <a:lnSpc>
                <a:spcPct val="80000"/>
              </a:lnSpc>
              <a:defRPr/>
            </a:pPr>
            <a:r>
              <a:rPr lang="en-US" altLang="en-US" sz="2400">
                <a:solidFill>
                  <a:schemeClr val="accent1"/>
                </a:solidFill>
              </a:rPr>
              <a:t>Repression of free speech</a:t>
            </a:r>
          </a:p>
          <a:p>
            <a:pPr eaLnBrk="1" hangingPunct="1">
              <a:lnSpc>
                <a:spcPct val="80000"/>
              </a:lnSpc>
              <a:buFont typeface="Wingdings 2" panose="05020102010507070707" pitchFamily="18" charset="2"/>
              <a:buNone/>
              <a:defRPr/>
            </a:pPr>
            <a:endParaRPr lang="en-US" altLang="en-US" sz="2400">
              <a:solidFill>
                <a:schemeClr val="accent1"/>
              </a:solidFill>
            </a:endParaRPr>
          </a:p>
          <a:p>
            <a:pPr eaLnBrk="1" hangingPunct="1">
              <a:lnSpc>
                <a:spcPct val="80000"/>
              </a:lnSpc>
              <a:defRPr/>
            </a:pPr>
            <a:r>
              <a:rPr lang="en-US" altLang="en-US" sz="2400">
                <a:solidFill>
                  <a:schemeClr val="accent1"/>
                </a:solidFill>
              </a:rPr>
              <a:t>Difficulty monitoring and correcting human rights violations</a:t>
            </a:r>
          </a:p>
        </p:txBody>
      </p:sp>
      <p:sp>
        <p:nvSpPr>
          <p:cNvPr id="9" name="Content Placeholder 8">
            <a:extLst>
              <a:ext uri="{FF2B5EF4-FFF2-40B4-BE49-F238E27FC236}">
                <a16:creationId xmlns:a16="http://schemas.microsoft.com/office/drawing/2014/main" id="{46865AFD-C3BE-475B-B96A-21286D51357A}"/>
              </a:ext>
            </a:extLst>
          </p:cNvPr>
          <p:cNvSpPr>
            <a:spLocks noGrp="1"/>
          </p:cNvSpPr>
          <p:nvPr>
            <p:ph sz="half" idx="4"/>
          </p:nvPr>
        </p:nvSpPr>
        <p:spPr>
          <a:solidFill>
            <a:schemeClr val="bg1"/>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200">
                <a:solidFill>
                  <a:schemeClr val="accent1"/>
                </a:solidFill>
              </a:rPr>
              <a:t>Wal-Mart</a:t>
            </a:r>
          </a:p>
          <a:p>
            <a:pPr eaLnBrk="1" hangingPunct="1">
              <a:defRPr/>
            </a:pPr>
            <a:r>
              <a:rPr lang="en-US" altLang="en-US" sz="2200">
                <a:solidFill>
                  <a:schemeClr val="accent1"/>
                </a:solidFill>
              </a:rPr>
              <a:t>Government limits on media and internet freedoms</a:t>
            </a:r>
          </a:p>
          <a:p>
            <a:pPr eaLnBrk="1" hangingPunct="1">
              <a:defRPr/>
            </a:pPr>
            <a:r>
              <a:rPr lang="en-US" altLang="en-US" sz="2200">
                <a:solidFill>
                  <a:schemeClr val="accent1"/>
                </a:solidFill>
              </a:rPr>
              <a:t>Google</a:t>
            </a:r>
          </a:p>
          <a:p>
            <a:pPr eaLnBrk="1" hangingPunct="1">
              <a:buFont typeface="Wingdings 2" panose="05020102010507070707" pitchFamily="18" charset="2"/>
              <a:buNone/>
              <a:defRPr/>
            </a:pPr>
            <a:endParaRPr lang="en-US" altLang="en-US" sz="2200">
              <a:solidFill>
                <a:schemeClr val="accent1"/>
              </a:solidFill>
            </a:endParaRPr>
          </a:p>
          <a:p>
            <a:pPr eaLnBrk="1" hangingPunct="1">
              <a:defRPr/>
            </a:pPr>
            <a:r>
              <a:rPr lang="en-US" altLang="en-US" sz="2200">
                <a:solidFill>
                  <a:schemeClr val="accent1"/>
                </a:solidFill>
              </a:rPr>
              <a:t>Microsoft</a:t>
            </a:r>
          </a:p>
          <a:p>
            <a:pPr eaLnBrk="1" hangingPunct="1">
              <a:defRPr/>
            </a:pPr>
            <a:endParaRPr lang="en-US" altLang="en-US" sz="2200">
              <a:solidFill>
                <a:schemeClr val="accent1"/>
              </a:solidFill>
            </a:endParaRPr>
          </a:p>
          <a:p>
            <a:pPr eaLnBrk="1" hangingPunct="1">
              <a:defRPr/>
            </a:pPr>
            <a:r>
              <a:rPr lang="en-US" altLang="en-US" sz="2200">
                <a:solidFill>
                  <a:schemeClr val="accent1"/>
                </a:solidFill>
              </a:rPr>
              <a:t>Yahoo</a:t>
            </a:r>
          </a:p>
          <a:p>
            <a:pPr eaLnBrk="1" hangingPunct="1">
              <a:buFont typeface="Wingdings 2" panose="05020102010507070707" pitchFamily="18" charset="2"/>
              <a:buNone/>
              <a:defRPr/>
            </a:pPr>
            <a:endParaRPr lang="en-US" altLang="en-US">
              <a:solidFill>
                <a:srgbClr val="000000"/>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Slide Number Placeholder 2">
            <a:extLst>
              <a:ext uri="{FF2B5EF4-FFF2-40B4-BE49-F238E27FC236}">
                <a16:creationId xmlns:a16="http://schemas.microsoft.com/office/drawing/2014/main" id="{20E486D3-0A17-47D5-9824-774EB11E7B3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5722970E-A439-4141-86EB-AC5A14D840F2}" type="slidenum">
              <a:rPr lang="en-US" altLang="en-US">
                <a:solidFill>
                  <a:srgbClr val="FFFFFF"/>
                </a:solidFill>
                <a:latin typeface="Franklin Gothic Book" panose="020B0503020102020204" pitchFamily="34" charset="0"/>
              </a:rPr>
              <a:pPr/>
              <a:t>17</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FE6562C0-4602-4CF9-9381-8844C3D72EC4}"/>
              </a:ext>
            </a:extLst>
          </p:cNvPr>
          <p:cNvSpPr txBox="1">
            <a:spLocks/>
          </p:cNvSpPr>
          <p:nvPr/>
        </p:nvSpPr>
        <p:spPr bwMode="auto">
          <a:xfrm>
            <a:off x="1143000" y="304800"/>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defRPr/>
            </a:pPr>
            <a:endParaRPr lang="en-US" sz="3200" b="1" dirty="0">
              <a:solidFill>
                <a:srgbClr val="996600"/>
              </a:solidFill>
              <a:latin typeface="Arial" pitchFamily="34" charset="0"/>
              <a:ea typeface="+mn-ea"/>
              <a:cs typeface="Arial" panose="020B0604020202020204" pitchFamily="34" charset="0"/>
            </a:endParaRPr>
          </a:p>
        </p:txBody>
      </p:sp>
      <p:sp>
        <p:nvSpPr>
          <p:cNvPr id="6" name="Content Placeholder 2">
            <a:extLst>
              <a:ext uri="{FF2B5EF4-FFF2-40B4-BE49-F238E27FC236}">
                <a16:creationId xmlns:a16="http://schemas.microsoft.com/office/drawing/2014/main" id="{4FC2DD5A-2740-40F4-A208-D5636038635A}"/>
              </a:ext>
            </a:extLst>
          </p:cNvPr>
          <p:cNvSpPr txBox="1">
            <a:spLocks/>
          </p:cNvSpPr>
          <p:nvPr/>
        </p:nvSpPr>
        <p:spPr bwMode="auto">
          <a:xfrm>
            <a:off x="1905000" y="1412776"/>
            <a:ext cx="7010400" cy="4754563"/>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marL="0" indent="0" algn="just" eaLnBrk="1" hangingPunct="1">
              <a:lnSpc>
                <a:spcPct val="60000"/>
              </a:lnSpc>
              <a:buFont typeface="Wingdings 2" charset="0"/>
              <a:buNone/>
              <a:defRPr/>
            </a:pPr>
            <a:r>
              <a:rPr lang="en-US" sz="3600" b="1" baseline="30000" dirty="0">
                <a:latin typeface="Arial" pitchFamily="34" charset="0"/>
                <a:ea typeface="ＭＳ Ｐゴシック" charset="0"/>
                <a:cs typeface="ＭＳ Ｐゴシック" charset="0"/>
              </a:rPr>
              <a:t> </a:t>
            </a:r>
          </a:p>
          <a:p>
            <a:pPr algn="just" eaLnBrk="1" hangingPunct="1">
              <a:buFont typeface="Wingdings 2" panose="05020102010507070707" pitchFamily="18" charset="2"/>
              <a:buNone/>
              <a:defRPr/>
            </a:pPr>
            <a:r>
              <a:rPr lang="en-US" sz="3600" b="1" dirty="0">
                <a:solidFill>
                  <a:srgbClr val="000000"/>
                </a:solidFill>
                <a:latin typeface="Arial" pitchFamily="34" charset="0"/>
                <a:ea typeface="+mn-ea"/>
                <a:cs typeface="Arial" panose="020B0604020202020204" pitchFamily="34" charset="0"/>
              </a:rPr>
              <a:t>   To acknowledge the strategic role that ethics must play in global management and provide guidance to managers to maintain ethical behavior amid the varying standards and practices around the world</a:t>
            </a:r>
          </a:p>
        </p:txBody>
      </p:sp>
      <p:pic>
        <p:nvPicPr>
          <p:cNvPr id="21510" name="Picture 5">
            <a:extLst>
              <a:ext uri="{FF2B5EF4-FFF2-40B4-BE49-F238E27FC236}">
                <a16:creationId xmlns:a16="http://schemas.microsoft.com/office/drawing/2014/main" id="{355BBC98-11FA-470D-A52F-DE3DAFA8EA3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6EF08-119A-4ADF-AB4C-572BD8F1E01E}"/>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Ethics in Global Management</a:t>
            </a:r>
          </a:p>
        </p:txBody>
      </p:sp>
      <p:sp>
        <p:nvSpPr>
          <p:cNvPr id="3" name="Content Placeholder 2">
            <a:extLst>
              <a:ext uri="{FF2B5EF4-FFF2-40B4-BE49-F238E27FC236}">
                <a16:creationId xmlns:a16="http://schemas.microsoft.com/office/drawing/2014/main" id="{C6E0F1D0-6052-4696-AE20-325AF7B84175}"/>
              </a:ext>
            </a:extLst>
          </p:cNvPr>
          <p:cNvSpPr>
            <a:spLocks noGrp="1"/>
          </p:cNvSpPr>
          <p:nvPr>
            <p:ph sz="quarter" idx="1"/>
          </p:nvPr>
        </p:nvSpPr>
        <p:spPr>
          <a:xfrm>
            <a:off x="1752600" y="14478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endParaRPr lang="en-US" altLang="en-US" sz="2400" b="1"/>
          </a:p>
          <a:p>
            <a:pPr marL="457200" indent="-457200" eaLnBrk="1" hangingPunct="1">
              <a:defRPr/>
            </a:pPr>
            <a:endParaRPr lang="en-US" altLang="en-US" sz="2400" b="1"/>
          </a:p>
          <a:p>
            <a:pPr marL="457200" indent="-457200" eaLnBrk="1" hangingPunct="1">
              <a:buFont typeface="Wingdings 2" panose="05020102010507070707" pitchFamily="18" charset="2"/>
              <a:buNone/>
              <a:defRPr/>
            </a:pPr>
            <a:endParaRPr lang="en-US" altLang="en-US" sz="2400" b="1"/>
          </a:p>
          <a:p>
            <a:pPr marL="457200" indent="-457200" eaLnBrk="1" hangingPunct="1">
              <a:defRPr/>
            </a:pPr>
            <a:endParaRPr lang="en-US" altLang="en-US" sz="2400" b="1"/>
          </a:p>
          <a:p>
            <a:pPr marL="457200" indent="-457200" eaLnBrk="1" hangingPunct="1">
              <a:defRPr/>
            </a:pPr>
            <a:endParaRPr lang="en-US" altLang="en-US" sz="2400" b="1"/>
          </a:p>
          <a:p>
            <a:pPr marL="457200" indent="-457200" eaLnBrk="1" hangingPunct="1">
              <a:buFont typeface="Wingdings 2" panose="05020102010507070707" pitchFamily="18" charset="2"/>
              <a:buNone/>
              <a:defRPr/>
            </a:pPr>
            <a:endParaRPr lang="en-US" altLang="en-US" sz="2400" b="1"/>
          </a:p>
          <a:p>
            <a:pPr marL="457200" indent="-457200" eaLnBrk="1" hangingPunct="1">
              <a:buFont typeface="Wingdings 2" panose="05020102010507070707" pitchFamily="18" charset="2"/>
              <a:buNone/>
              <a:defRPr/>
            </a:pPr>
            <a:endParaRPr lang="en-US" altLang="en-US" sz="2400" b="1"/>
          </a:p>
        </p:txBody>
      </p:sp>
      <p:sp>
        <p:nvSpPr>
          <p:cNvPr id="22532" name="Slide Number Placeholder 5">
            <a:extLst>
              <a:ext uri="{FF2B5EF4-FFF2-40B4-BE49-F238E27FC236}">
                <a16:creationId xmlns:a16="http://schemas.microsoft.com/office/drawing/2014/main" id="{53ADC60E-D95A-4056-A74F-72C411BDA82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04F0E444-6CB2-4B18-BF66-FCBCAC932B50}" type="slidenum">
              <a:rPr lang="en-US" altLang="en-US">
                <a:solidFill>
                  <a:srgbClr val="FFFFFF"/>
                </a:solidFill>
                <a:latin typeface="Franklin Gothic Book" panose="020B0503020102020204" pitchFamily="34" charset="0"/>
              </a:rPr>
              <a:pPr/>
              <a:t>18</a:t>
            </a:fld>
            <a:endParaRPr lang="en-US" altLang="en-US">
              <a:solidFill>
                <a:srgbClr val="FFFFFF"/>
              </a:solidFill>
              <a:latin typeface="Franklin Gothic Book" panose="020B0503020102020204" pitchFamily="34" charset="0"/>
            </a:endParaRPr>
          </a:p>
        </p:txBody>
      </p:sp>
      <p:sp>
        <p:nvSpPr>
          <p:cNvPr id="14" name="Horizontal Scroll 13">
            <a:extLst>
              <a:ext uri="{FF2B5EF4-FFF2-40B4-BE49-F238E27FC236}">
                <a16:creationId xmlns:a16="http://schemas.microsoft.com/office/drawing/2014/main" id="{9EAE922A-FE01-4400-B573-04F1363AAB41}"/>
              </a:ext>
            </a:extLst>
          </p:cNvPr>
          <p:cNvSpPr/>
          <p:nvPr/>
        </p:nvSpPr>
        <p:spPr>
          <a:xfrm>
            <a:off x="3124200" y="1828800"/>
            <a:ext cx="3581400" cy="129540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800" dirty="0">
                <a:latin typeface="Arial" pitchFamily="34" charset="0"/>
              </a:rPr>
              <a:t>International Business Ethics</a:t>
            </a:r>
          </a:p>
        </p:txBody>
      </p:sp>
      <p:sp>
        <p:nvSpPr>
          <p:cNvPr id="15" name="Snip Single Corner Rectangle 14">
            <a:extLst>
              <a:ext uri="{FF2B5EF4-FFF2-40B4-BE49-F238E27FC236}">
                <a16:creationId xmlns:a16="http://schemas.microsoft.com/office/drawing/2014/main" id="{94A00AD5-AF2C-414E-9D21-F6F971756F13}"/>
              </a:ext>
            </a:extLst>
          </p:cNvPr>
          <p:cNvSpPr/>
          <p:nvPr/>
        </p:nvSpPr>
        <p:spPr>
          <a:xfrm>
            <a:off x="2362200" y="3505200"/>
            <a:ext cx="2362200" cy="1905000"/>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000" dirty="0">
                <a:latin typeface="Arial" pitchFamily="34" charset="0"/>
              </a:rPr>
              <a:t>The business conduct or morals of MNCs in their relationship with individuals and entities</a:t>
            </a:r>
          </a:p>
        </p:txBody>
      </p:sp>
      <p:sp>
        <p:nvSpPr>
          <p:cNvPr id="16" name="Flowchart: Card 15">
            <a:extLst>
              <a:ext uri="{FF2B5EF4-FFF2-40B4-BE49-F238E27FC236}">
                <a16:creationId xmlns:a16="http://schemas.microsoft.com/office/drawing/2014/main" id="{4EDDE90B-99FF-4ACE-83BC-0A442CD3D399}"/>
              </a:ext>
            </a:extLst>
          </p:cNvPr>
          <p:cNvSpPr/>
          <p:nvPr/>
        </p:nvSpPr>
        <p:spPr>
          <a:xfrm>
            <a:off x="5638800" y="3505200"/>
            <a:ext cx="2590800" cy="1600200"/>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000" dirty="0">
                <a:latin typeface="Arial" pitchFamily="34" charset="0"/>
              </a:rPr>
              <a:t>Ethics vary based on the cultural value system in each country or society</a:t>
            </a:r>
          </a:p>
        </p:txBody>
      </p:sp>
      <p:sp>
        <p:nvSpPr>
          <p:cNvPr id="17" name="Curved Right Arrow 16">
            <a:extLst>
              <a:ext uri="{FF2B5EF4-FFF2-40B4-BE49-F238E27FC236}">
                <a16:creationId xmlns:a16="http://schemas.microsoft.com/office/drawing/2014/main" id="{917CBD50-2829-4805-AF1B-76837ED86DD5}"/>
              </a:ext>
            </a:extLst>
          </p:cNvPr>
          <p:cNvSpPr/>
          <p:nvPr/>
        </p:nvSpPr>
        <p:spPr>
          <a:xfrm rot="2428936">
            <a:off x="2362200" y="2438400"/>
            <a:ext cx="457200" cy="762000"/>
          </a:xfrm>
          <a:prstGeom prst="curvedRightArrow">
            <a:avLst/>
          </a:prstGeom>
        </p:spPr>
        <p:style>
          <a:lnRef idx="2">
            <a:schemeClr val="accent1">
              <a:shade val="50000"/>
            </a:schemeClr>
          </a:lnRef>
          <a:fillRef idx="1003">
            <a:schemeClr val="lt2"/>
          </a:fillRef>
          <a:effectRef idx="0">
            <a:schemeClr val="accent1"/>
          </a:effectRef>
          <a:fontRef idx="minor">
            <a:schemeClr val="lt1"/>
          </a:fontRef>
        </p:style>
        <p:txBody>
          <a:bodyPr anchor="ctr"/>
          <a:lstStyle/>
          <a:p>
            <a:pPr algn="ctr" eaLnBrk="1" hangingPunct="1">
              <a:defRPr/>
            </a:pPr>
            <a:endParaRPr lang="en-US" dirty="0">
              <a:solidFill>
                <a:schemeClr val="tx1"/>
              </a:solidFill>
              <a:latin typeface="Arial" pitchFamily="34" charset="0"/>
              <a:ea typeface="MS PGothic" pitchFamily="34" charset="-128"/>
              <a:cs typeface="Arial" charset="0"/>
            </a:endParaRPr>
          </a:p>
        </p:txBody>
      </p:sp>
      <p:sp>
        <p:nvSpPr>
          <p:cNvPr id="18" name="Curved Left Arrow 17">
            <a:extLst>
              <a:ext uri="{FF2B5EF4-FFF2-40B4-BE49-F238E27FC236}">
                <a16:creationId xmlns:a16="http://schemas.microsoft.com/office/drawing/2014/main" id="{02159E27-A180-41C5-906A-14EB78F3D76B}"/>
              </a:ext>
            </a:extLst>
          </p:cNvPr>
          <p:cNvSpPr/>
          <p:nvPr/>
        </p:nvSpPr>
        <p:spPr>
          <a:xfrm rot="18890650">
            <a:off x="7340166" y="2433206"/>
            <a:ext cx="493683" cy="705588"/>
          </a:xfrm>
          <a:prstGeom prst="curvedLeftArrow">
            <a:avLst/>
          </a:prstGeom>
        </p:spPr>
        <p:style>
          <a:lnRef idx="2">
            <a:schemeClr val="accent1">
              <a:shade val="50000"/>
            </a:schemeClr>
          </a:lnRef>
          <a:fillRef idx="1003">
            <a:schemeClr val="lt2"/>
          </a:fillRef>
          <a:effectRef idx="0">
            <a:schemeClr val="accent1"/>
          </a:effectRef>
          <a:fontRef idx="minor">
            <a:schemeClr val="lt1"/>
          </a:fontRef>
        </p:style>
        <p:txBody>
          <a:bodyPr anchor="ctr"/>
          <a:lstStyle/>
          <a:p>
            <a:pPr algn="ctr" eaLnBrk="1" hangingPunct="1">
              <a:defRPr/>
            </a:pPr>
            <a:endParaRPr lang="en-US" dirty="0">
              <a:solidFill>
                <a:schemeClr val="tx1"/>
              </a:solidFill>
              <a:latin typeface="Arial" pitchFamily="34" charset="0"/>
              <a:ea typeface="MS PGothic" pitchFamily="34" charset="-128"/>
              <a:cs typeface="Arial" charset="0"/>
            </a:endParaRPr>
          </a:p>
        </p:txBody>
      </p:sp>
      <p:pic>
        <p:nvPicPr>
          <p:cNvPr id="22543" name="Picture 5">
            <a:extLst>
              <a:ext uri="{FF2B5EF4-FFF2-40B4-BE49-F238E27FC236}">
                <a16:creationId xmlns:a16="http://schemas.microsoft.com/office/drawing/2014/main" id="{1252EB97-B155-4F09-A176-ED1BFAF8006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1910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11E2B-417E-4D0A-AB2D-3B2508A390A9}"/>
              </a:ext>
            </a:extLst>
          </p:cNvPr>
          <p:cNvSpPr>
            <a:spLocks noGrp="1"/>
          </p:cNvSpPr>
          <p:nvPr>
            <p:ph type="title"/>
          </p:nvPr>
        </p:nvSpPr>
        <p:spPr>
          <a:xfrm>
            <a:off x="990600" y="152400"/>
            <a:ext cx="7772400" cy="11430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A Moral Philosophy of Cross-Cultural Societal Ethics</a:t>
            </a:r>
          </a:p>
        </p:txBody>
      </p:sp>
      <p:sp>
        <p:nvSpPr>
          <p:cNvPr id="23555" name="Slide Number Placeholder 5">
            <a:extLst>
              <a:ext uri="{FF2B5EF4-FFF2-40B4-BE49-F238E27FC236}">
                <a16:creationId xmlns:a16="http://schemas.microsoft.com/office/drawing/2014/main" id="{A2CAC989-79B7-4213-A17D-39C797FE27C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177BC737-242D-45C2-BF1C-C5D0ABF9A673}" type="slidenum">
              <a:rPr lang="en-US" altLang="en-US">
                <a:solidFill>
                  <a:srgbClr val="FFFFFF"/>
                </a:solidFill>
                <a:latin typeface="Franklin Gothic Book" panose="020B0503020102020204" pitchFamily="34" charset="0"/>
              </a:rPr>
              <a:pPr/>
              <a:t>19</a:t>
            </a:fld>
            <a:endParaRPr lang="en-US" altLang="en-US">
              <a:solidFill>
                <a:srgbClr val="FFFFFF"/>
              </a:solidFill>
              <a:latin typeface="Franklin Gothic Book" panose="020B0503020102020204" pitchFamily="34" charset="0"/>
            </a:endParaRPr>
          </a:p>
        </p:txBody>
      </p:sp>
      <p:sp>
        <p:nvSpPr>
          <p:cNvPr id="7" name="Rectangle 6">
            <a:extLst>
              <a:ext uri="{FF2B5EF4-FFF2-40B4-BE49-F238E27FC236}">
                <a16:creationId xmlns:a16="http://schemas.microsoft.com/office/drawing/2014/main" id="{219F5A28-368A-4E8E-B927-656EC8E88F08}"/>
              </a:ext>
            </a:extLst>
          </p:cNvPr>
          <p:cNvSpPr/>
          <p:nvPr/>
        </p:nvSpPr>
        <p:spPr>
          <a:xfrm>
            <a:off x="1981200" y="1524000"/>
            <a:ext cx="6629400" cy="304800"/>
          </a:xfrm>
          <a:prstGeom prst="rect">
            <a:avLst/>
          </a:prstGeom>
          <a:solidFill>
            <a:srgbClr val="CEF6FE"/>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319088">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136525">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46038">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defRPr/>
            </a:pPr>
            <a:r>
              <a:rPr lang="en-US" sz="1400" b="1" dirty="0">
                <a:latin typeface="Arial" pitchFamily="34" charset="0"/>
                <a:cs typeface="Arial" panose="020B0604020202020204" pitchFamily="34" charset="0"/>
              </a:rPr>
              <a:t>EXHIBIT 2-3     A Moral Philosophy of Cross-Cultural Societal Ethics</a:t>
            </a:r>
          </a:p>
        </p:txBody>
      </p:sp>
      <p:pic>
        <p:nvPicPr>
          <p:cNvPr id="23558" name="Picture 5">
            <a:extLst>
              <a:ext uri="{FF2B5EF4-FFF2-40B4-BE49-F238E27FC236}">
                <a16:creationId xmlns:a16="http://schemas.microsoft.com/office/drawing/2014/main" id="{A9FE2E30-A946-47A7-8ECB-36B641A3F26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700" y="4648200"/>
            <a:ext cx="11461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9" name="Content Placeholder 3">
            <a:extLst>
              <a:ext uri="{FF2B5EF4-FFF2-40B4-BE49-F238E27FC236}">
                <a16:creationId xmlns:a16="http://schemas.microsoft.com/office/drawing/2014/main" id="{16A49766-123E-439C-9B18-BB8B7E596628}"/>
              </a:ext>
            </a:extLst>
          </p:cNvPr>
          <p:cNvPicPr>
            <a:picLocks noGrp="1" noChangeAspect="1"/>
          </p:cNvPicPr>
          <p:nvPr>
            <p:ph sz="quarter" idx="1"/>
          </p:nvPr>
        </p:nvPicPr>
        <p:blipFill>
          <a:blip r:embed="rId4">
            <a:extLst>
              <a:ext uri="{28A0092B-C50C-407E-A947-70E740481C1C}">
                <a14:useLocalDpi xmlns:a14="http://schemas.microsoft.com/office/drawing/2010/main" val="0"/>
              </a:ext>
            </a:extLst>
          </a:blip>
          <a:srcRect l="1430" r="1430"/>
          <a:stretch>
            <a:fillRect/>
          </a:stretch>
        </p:blipFill>
        <p:spPr>
          <a:xfrm>
            <a:off x="1112838" y="1524000"/>
            <a:ext cx="8031162" cy="4724400"/>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B7E37-50F4-412E-8502-EDEE97B91DE3}"/>
              </a:ext>
            </a:extLst>
          </p:cNvPr>
          <p:cNvSpPr>
            <a:spLocks noGrp="1"/>
          </p:cNvSpPr>
          <p:nvPr>
            <p:ph type="title"/>
          </p:nvPr>
        </p:nvSpPr>
        <p:spPr>
          <a:xfrm>
            <a:off x="685800" y="-25400"/>
            <a:ext cx="7772400" cy="11430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hangingPunct="1">
              <a:defRPr/>
            </a:pPr>
            <a:r>
              <a:rPr lang="en-US" altLang="en-US" sz="3600" b="1" dirty="0">
                <a:solidFill>
                  <a:srgbClr val="996600"/>
                </a:solidFill>
                <a:latin typeface="Arial" pitchFamily="34" charset="0"/>
              </a:rPr>
              <a:t>Global Corruption Barometer:</a:t>
            </a:r>
            <a:br>
              <a:rPr lang="en-US" altLang="en-US" sz="3600" b="1" dirty="0">
                <a:solidFill>
                  <a:srgbClr val="996600"/>
                </a:solidFill>
                <a:latin typeface="Arial" pitchFamily="34" charset="0"/>
              </a:rPr>
            </a:br>
            <a:r>
              <a:rPr lang="en-US" altLang="en-US" sz="2000" b="1" dirty="0">
                <a:solidFill>
                  <a:srgbClr val="996600"/>
                </a:solidFill>
                <a:latin typeface="Arial" pitchFamily="34" charset="0"/>
              </a:rPr>
              <a:t> Corruption Perception Index (CPI)—Selected Ranks</a:t>
            </a:r>
            <a:br>
              <a:rPr lang="en-US" altLang="en-US" sz="2000" b="1" dirty="0">
                <a:solidFill>
                  <a:srgbClr val="996600"/>
                </a:solidFill>
                <a:latin typeface="Arial" pitchFamily="34" charset="0"/>
              </a:rPr>
            </a:br>
            <a:endParaRPr lang="en-US" altLang="en-US" sz="2000" b="1" dirty="0">
              <a:solidFill>
                <a:srgbClr val="996600"/>
              </a:solidFill>
              <a:latin typeface="Arial" pitchFamily="34" charset="0"/>
            </a:endParaRPr>
          </a:p>
        </p:txBody>
      </p:sp>
      <p:sp>
        <p:nvSpPr>
          <p:cNvPr id="24579" name="Slide Number Placeholder 5">
            <a:extLst>
              <a:ext uri="{FF2B5EF4-FFF2-40B4-BE49-F238E27FC236}">
                <a16:creationId xmlns:a16="http://schemas.microsoft.com/office/drawing/2014/main" id="{45AB22CA-40DC-4078-9C87-E97EA164835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BB1AE483-0990-43E4-9C47-95FBC00AE761}" type="slidenum">
              <a:rPr lang="en-US" altLang="en-US">
                <a:solidFill>
                  <a:srgbClr val="FFFFFF"/>
                </a:solidFill>
                <a:latin typeface="Franklin Gothic Book" panose="020B0503020102020204" pitchFamily="34" charset="0"/>
              </a:rPr>
              <a:pPr/>
              <a:t>20</a:t>
            </a:fld>
            <a:endParaRPr lang="en-US" altLang="en-US">
              <a:solidFill>
                <a:srgbClr val="FFFFFF"/>
              </a:solidFill>
              <a:latin typeface="Franklin Gothic Book" panose="020B0503020102020204" pitchFamily="34" charset="0"/>
            </a:endParaRPr>
          </a:p>
        </p:txBody>
      </p:sp>
      <p:pic>
        <p:nvPicPr>
          <p:cNvPr id="24581" name="Picture 5">
            <a:extLst>
              <a:ext uri="{FF2B5EF4-FFF2-40B4-BE49-F238E27FC236}">
                <a16:creationId xmlns:a16="http://schemas.microsoft.com/office/drawing/2014/main" id="{9CE97FA2-A524-4313-9B80-A1A8B8DDCEF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Placeholder 5">
            <a:extLst>
              <a:ext uri="{FF2B5EF4-FFF2-40B4-BE49-F238E27FC236}">
                <a16:creationId xmlns:a16="http://schemas.microsoft.com/office/drawing/2014/main" id="{34C4FADE-2B94-43F0-A39C-8ECDA7092187}"/>
              </a:ext>
            </a:extLst>
          </p:cNvPr>
          <p:cNvSpPr>
            <a:spLocks noGrp="1"/>
          </p:cNvSpPr>
          <p:nvPr>
            <p:ph type="body" idx="1"/>
          </p:nvPr>
        </p:nvSpPr>
        <p:spPr>
          <a:xfrm>
            <a:off x="685800" y="1117600"/>
            <a:ext cx="7160840" cy="2599432"/>
          </a:xfrm>
        </p:spPr>
        <p:txBody>
          <a:bodyPr/>
          <a:lstStyle/>
          <a:p>
            <a:pPr>
              <a:defRPr/>
            </a:pPr>
            <a:r>
              <a:rPr lang="en-US" dirty="0">
                <a:ea typeface="MS PGothic" pitchFamily="34" charset="-128"/>
              </a:rPr>
              <a:t>To find the latest please go through:   </a:t>
            </a:r>
            <a:r>
              <a:rPr lang="en-US" dirty="0">
                <a:ea typeface="MS PGothic" pitchFamily="34" charset="-128"/>
                <a:hlinkClick r:id="rId4"/>
              </a:rPr>
              <a:t>https://www.transparency.org/en/cpi/2022</a:t>
            </a:r>
            <a:r>
              <a:rPr lang="en-US" dirty="0">
                <a:ea typeface="MS PGothic" pitchFamily="34" charset="-128"/>
              </a:rPr>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Slide Number Placeholder 2">
            <a:extLst>
              <a:ext uri="{FF2B5EF4-FFF2-40B4-BE49-F238E27FC236}">
                <a16:creationId xmlns:a16="http://schemas.microsoft.com/office/drawing/2014/main" id="{8956DC42-AAA0-4857-BD0A-E24350206BD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E32FE5FA-D759-450C-BA95-967D35FD143E}" type="slidenum">
              <a:rPr lang="en-US" altLang="en-US">
                <a:solidFill>
                  <a:srgbClr val="FFFFFF"/>
                </a:solidFill>
                <a:latin typeface="Franklin Gothic Book" panose="020B0503020102020204" pitchFamily="34" charset="0"/>
              </a:rPr>
              <a:pPr/>
              <a:t>21</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079EE1C5-ACE7-4320-A6DF-C4943B5EEEE8}"/>
              </a:ext>
            </a:extLst>
          </p:cNvPr>
          <p:cNvSpPr txBox="1">
            <a:spLocks/>
          </p:cNvSpPr>
          <p:nvPr/>
        </p:nvSpPr>
        <p:spPr bwMode="auto">
          <a:xfrm>
            <a:off x="914400" y="274638"/>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defRPr/>
            </a:pPr>
            <a:endParaRPr lang="en-US" sz="3200" b="1" dirty="0">
              <a:solidFill>
                <a:srgbClr val="996600"/>
              </a:solidFill>
              <a:latin typeface="Arial" pitchFamily="34" charset="0"/>
              <a:ea typeface="+mn-ea"/>
              <a:cs typeface="Arial" panose="020B0604020202020204" pitchFamily="34" charset="0"/>
            </a:endParaRPr>
          </a:p>
        </p:txBody>
      </p:sp>
      <p:sp>
        <p:nvSpPr>
          <p:cNvPr id="6" name="Content Placeholder 2">
            <a:extLst>
              <a:ext uri="{FF2B5EF4-FFF2-40B4-BE49-F238E27FC236}">
                <a16:creationId xmlns:a16="http://schemas.microsoft.com/office/drawing/2014/main" id="{F922DF9A-9450-4840-B254-EA9250633612}"/>
              </a:ext>
            </a:extLst>
          </p:cNvPr>
          <p:cNvSpPr txBox="1">
            <a:spLocks/>
          </p:cNvSpPr>
          <p:nvPr/>
        </p:nvSpPr>
        <p:spPr bwMode="auto">
          <a:xfrm>
            <a:off x="1828800" y="1600200"/>
            <a:ext cx="6858000" cy="4525963"/>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lstStyle/>
          <a:p>
            <a:pPr algn="just" eaLnBrk="1" hangingPunct="1">
              <a:lnSpc>
                <a:spcPct val="60000"/>
              </a:lnSpc>
              <a:buFont typeface="Wingdings 2" pitchFamily="18" charset="2"/>
              <a:buNone/>
              <a:defRPr/>
            </a:pPr>
            <a:endParaRPr lang="en-US" altLang="en-US" sz="3600" b="1" dirty="0"/>
          </a:p>
          <a:p>
            <a:pPr algn="just" eaLnBrk="1" hangingPunct="1">
              <a:spcBef>
                <a:spcPts val="575"/>
              </a:spcBef>
              <a:buClr>
                <a:schemeClr val="accent1"/>
              </a:buClr>
              <a:buSzPct val="85000"/>
              <a:buFont typeface="Wingdings 2" pitchFamily="18" charset="2"/>
              <a:buNone/>
              <a:defRPr/>
            </a:pPr>
            <a:r>
              <a:rPr lang="en-US" altLang="en-US" sz="3600" b="1" dirty="0">
                <a:solidFill>
                  <a:srgbClr val="000000"/>
                </a:solidFill>
                <a:cs typeface="Arial" charset="0"/>
              </a:rPr>
              <a:t>   </a:t>
            </a:r>
          </a:p>
          <a:p>
            <a:pPr algn="just" eaLnBrk="1" hangingPunct="1">
              <a:spcBef>
                <a:spcPts val="575"/>
              </a:spcBef>
              <a:buClr>
                <a:schemeClr val="accent1"/>
              </a:buClr>
              <a:buSzPct val="85000"/>
              <a:buFont typeface="Wingdings 2" pitchFamily="18" charset="2"/>
              <a:buNone/>
              <a:defRPr/>
            </a:pPr>
            <a:r>
              <a:rPr lang="en-US" altLang="en-US" sz="3600" b="1" dirty="0">
                <a:solidFill>
                  <a:srgbClr val="000000"/>
                </a:solidFill>
                <a:cs typeface="Arial" charset="0"/>
              </a:rPr>
              <a:t>To recognize the importance of managing interdependence and include sustainability in their long-term plans</a:t>
            </a:r>
          </a:p>
        </p:txBody>
      </p:sp>
      <p:pic>
        <p:nvPicPr>
          <p:cNvPr id="25606" name="Picture 5">
            <a:extLst>
              <a:ext uri="{FF2B5EF4-FFF2-40B4-BE49-F238E27FC236}">
                <a16:creationId xmlns:a16="http://schemas.microsoft.com/office/drawing/2014/main" id="{BF68FD08-AF0C-4749-A77B-D45F2ED88CA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Slide Number Placeholder 2">
            <a:extLst>
              <a:ext uri="{FF2B5EF4-FFF2-40B4-BE49-F238E27FC236}">
                <a16:creationId xmlns:a16="http://schemas.microsoft.com/office/drawing/2014/main" id="{D5DF3721-94D4-432D-9F12-FE01072EF91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6B480FFC-3E85-4B27-A8C5-446C31B371FE}" type="slidenum">
              <a:rPr lang="en-US" altLang="en-US">
                <a:solidFill>
                  <a:srgbClr val="FFFFFF"/>
                </a:solidFill>
                <a:latin typeface="Franklin Gothic Book" panose="020B0503020102020204" pitchFamily="34" charset="0"/>
              </a:rPr>
              <a:pPr/>
              <a:t>22</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C6E171E3-827D-4E40-ADF8-CC96BB349E97}"/>
              </a:ext>
            </a:extLst>
          </p:cNvPr>
          <p:cNvSpPr txBox="1">
            <a:spLocks/>
          </p:cNvSpPr>
          <p:nvPr/>
        </p:nvSpPr>
        <p:spPr bwMode="auto">
          <a:xfrm>
            <a:off x="914400" y="274638"/>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defRPr/>
            </a:pPr>
            <a:r>
              <a:rPr lang="en-US" sz="3200" b="1" dirty="0">
                <a:solidFill>
                  <a:srgbClr val="996600"/>
                </a:solidFill>
                <a:latin typeface="Arial" pitchFamily="34" charset="0"/>
                <a:ea typeface="+mn-ea"/>
                <a:cs typeface="Arial" panose="020B0604020202020204" pitchFamily="34" charset="0"/>
              </a:rPr>
              <a:t>Ethical Use of Technology</a:t>
            </a:r>
          </a:p>
        </p:txBody>
      </p:sp>
      <p:sp>
        <p:nvSpPr>
          <p:cNvPr id="6" name="Content Placeholder 2">
            <a:extLst>
              <a:ext uri="{FF2B5EF4-FFF2-40B4-BE49-F238E27FC236}">
                <a16:creationId xmlns:a16="http://schemas.microsoft.com/office/drawing/2014/main" id="{6927847B-B892-4011-925A-3BD5C136E4E9}"/>
              </a:ext>
            </a:extLst>
          </p:cNvPr>
          <p:cNvSpPr txBox="1">
            <a:spLocks/>
          </p:cNvSpPr>
          <p:nvPr/>
        </p:nvSpPr>
        <p:spPr bwMode="auto">
          <a:xfrm>
            <a:off x="1828800" y="1600200"/>
            <a:ext cx="6858000" cy="4525963"/>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spcBef>
                <a:spcPts val="575"/>
              </a:spcBef>
              <a:buClr>
                <a:schemeClr val="accent1"/>
              </a:buClr>
              <a:buSzPct val="85000"/>
              <a:buFont typeface="Wingdings 2" pitchFamily="18" charset="2"/>
              <a:buChar char=""/>
              <a:defRPr/>
            </a:pPr>
            <a:endParaRPr lang="en-US" altLang="en-US" sz="2800" dirty="0">
              <a:solidFill>
                <a:srgbClr val="000000"/>
              </a:solidFill>
              <a:cs typeface="Arial" charset="0"/>
            </a:endParaRPr>
          </a:p>
          <a:p>
            <a:pPr marL="273050" indent="-273050" eaLnBrk="1" hangingPunct="1">
              <a:spcBef>
                <a:spcPts val="575"/>
              </a:spcBef>
              <a:buClr>
                <a:schemeClr val="accent1"/>
              </a:buClr>
              <a:buSzPct val="85000"/>
              <a:buFont typeface="Wingdings 2" pitchFamily="18" charset="2"/>
              <a:buChar char=""/>
              <a:defRPr/>
            </a:pPr>
            <a:r>
              <a:rPr lang="en-US" altLang="en-US" sz="2800" dirty="0">
                <a:solidFill>
                  <a:srgbClr val="000000"/>
                </a:solidFill>
                <a:cs typeface="Arial" charset="0"/>
              </a:rPr>
              <a:t>Varied expectations about the use of technological devices/programs as they intersect with people</a:t>
            </a:r>
            <a:r>
              <a:rPr lang="ja-JP" altLang="en-US" sz="2800">
                <a:solidFill>
                  <a:srgbClr val="000000"/>
                </a:solidFill>
                <a:cs typeface="Arial" charset="0"/>
              </a:rPr>
              <a:t>’</a:t>
            </a:r>
            <a:r>
              <a:rPr lang="en-US" altLang="ja-JP" sz="2800" dirty="0">
                <a:solidFill>
                  <a:srgbClr val="000000"/>
                </a:solidFill>
                <a:cs typeface="Arial" charset="0"/>
              </a:rPr>
              <a:t>s private lives</a:t>
            </a:r>
          </a:p>
          <a:p>
            <a:pPr marL="273050" indent="-273050" eaLnBrk="1" hangingPunct="1">
              <a:spcBef>
                <a:spcPts val="575"/>
              </a:spcBef>
              <a:buClr>
                <a:schemeClr val="accent1"/>
              </a:buClr>
              <a:buSzPct val="85000"/>
              <a:buFont typeface="Wingdings 2" pitchFamily="18" charset="2"/>
              <a:buChar char=""/>
              <a:defRPr/>
            </a:pPr>
            <a:r>
              <a:rPr lang="en-US" altLang="en-US" sz="2800" dirty="0">
                <a:solidFill>
                  <a:srgbClr val="000000"/>
                </a:solidFill>
                <a:cs typeface="Arial" charset="0"/>
              </a:rPr>
              <a:t>EU Directive on Data Protection </a:t>
            </a:r>
            <a:r>
              <a:rPr lang="en-US" altLang="en-US" sz="2800" dirty="0">
                <a:solidFill>
                  <a:srgbClr val="000000"/>
                </a:solidFill>
                <a:cs typeface="Arial" charset="0"/>
                <a:sym typeface="Wingdings" pitchFamily="2" charset="2"/>
              </a:rPr>
              <a:t> Google mapping service</a:t>
            </a:r>
          </a:p>
          <a:p>
            <a:pPr marL="273050" indent="-273050" eaLnBrk="1" hangingPunct="1">
              <a:spcBef>
                <a:spcPts val="575"/>
              </a:spcBef>
              <a:buClr>
                <a:schemeClr val="accent1"/>
              </a:buClr>
              <a:buSzPct val="85000"/>
              <a:buFont typeface="Wingdings 2" pitchFamily="18" charset="2"/>
              <a:buChar char=""/>
              <a:defRPr/>
            </a:pPr>
            <a:r>
              <a:rPr lang="en-US" altLang="en-US" sz="2800" dirty="0">
                <a:solidFill>
                  <a:srgbClr val="000000"/>
                </a:solidFill>
                <a:cs typeface="Arial" charset="0"/>
                <a:sym typeface="Wingdings" pitchFamily="2" charset="2"/>
              </a:rPr>
              <a:t>Sony PlayStation Network</a:t>
            </a:r>
            <a:endParaRPr lang="en-US" altLang="en-US" sz="2800" dirty="0">
              <a:solidFill>
                <a:srgbClr val="000000"/>
              </a:solidFill>
              <a:cs typeface="Arial" charset="0"/>
            </a:endParaRPr>
          </a:p>
          <a:p>
            <a:pPr marL="273050" indent="-273050" eaLnBrk="1" hangingPunct="1">
              <a:spcBef>
                <a:spcPts val="575"/>
              </a:spcBef>
              <a:buClr>
                <a:schemeClr val="accent1"/>
              </a:buClr>
              <a:buSzPct val="85000"/>
              <a:buFont typeface="Wingdings 2" pitchFamily="18" charset="2"/>
              <a:buNone/>
              <a:defRPr/>
            </a:pPr>
            <a:endParaRPr lang="en-US" altLang="en-US" sz="2400" dirty="0">
              <a:solidFill>
                <a:srgbClr val="000000"/>
              </a:solidFill>
              <a:cs typeface="Arial" charset="0"/>
            </a:endParaRPr>
          </a:p>
        </p:txBody>
      </p:sp>
      <p:pic>
        <p:nvPicPr>
          <p:cNvPr id="26630" name="Picture 5">
            <a:extLst>
              <a:ext uri="{FF2B5EF4-FFF2-40B4-BE49-F238E27FC236}">
                <a16:creationId xmlns:a16="http://schemas.microsoft.com/office/drawing/2014/main" id="{2ADB11B6-1D37-473A-9597-1C7CEB9E196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09A4D-D1FA-4AC6-9A4B-094D0F94552B}"/>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To Bribe or NOT to Bribe?</a:t>
            </a:r>
          </a:p>
        </p:txBody>
      </p:sp>
      <p:sp>
        <p:nvSpPr>
          <p:cNvPr id="3" name="Content Placeholder 2">
            <a:extLst>
              <a:ext uri="{FF2B5EF4-FFF2-40B4-BE49-F238E27FC236}">
                <a16:creationId xmlns:a16="http://schemas.microsoft.com/office/drawing/2014/main" id="{BC575FD8-16D4-47E4-B43E-AB8B7DDA9720}"/>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w="57150" cap="flat">
            <a:solidFill>
              <a:schemeClr val="accent1"/>
            </a:solidFill>
          </a:ln>
          <a:effectLst>
            <a:outerShdw blurRad="40000" dist="20000" dir="5400000" rotWithShape="0">
              <a:srgbClr val="000000">
                <a:alpha val="37999"/>
              </a:srgbClr>
            </a:outerShdw>
          </a:effectLst>
        </p:spPr>
        <p:txBody>
          <a:bodyPr/>
          <a:lstStyle/>
          <a:p>
            <a:pPr lvl="1" eaLnBrk="1" hangingPunct="1">
              <a:defRPr/>
            </a:pPr>
            <a:endParaRPr lang="en-US" altLang="en-US" sz="2200">
              <a:solidFill>
                <a:srgbClr val="000000"/>
              </a:solidFill>
            </a:endParaRPr>
          </a:p>
          <a:p>
            <a:pPr lvl="1" eaLnBrk="1" hangingPunct="1">
              <a:buFont typeface="Wingdings 2" panose="05020102010507070707" pitchFamily="18" charset="2"/>
              <a:buNone/>
              <a:defRPr/>
            </a:pPr>
            <a:endParaRPr lang="en-US" altLang="en-US" sz="2200">
              <a:solidFill>
                <a:srgbClr val="000000"/>
              </a:solidFill>
            </a:endParaRPr>
          </a:p>
          <a:p>
            <a:pPr eaLnBrk="1" hangingPunct="1">
              <a:defRPr/>
            </a:pPr>
            <a:endParaRPr lang="en-US" altLang="en-US">
              <a:solidFill>
                <a:srgbClr val="000000"/>
              </a:solidFill>
            </a:endParaRPr>
          </a:p>
          <a:p>
            <a:pPr eaLnBrk="1" hangingPunct="1">
              <a:defRPr/>
            </a:pPr>
            <a:r>
              <a:rPr lang="en-US" altLang="en-US" sz="2800">
                <a:solidFill>
                  <a:srgbClr val="000000"/>
                </a:solidFill>
              </a:rPr>
              <a:t>Paying mail carriers in Mexico to prevent them from </a:t>
            </a:r>
            <a:r>
              <a:rPr lang="ja-JP" altLang="en-US" sz="2800">
                <a:solidFill>
                  <a:srgbClr val="000000"/>
                </a:solidFill>
              </a:rPr>
              <a:t>“</a:t>
            </a:r>
            <a:r>
              <a:rPr lang="en-US" altLang="ja-JP" sz="2800">
                <a:solidFill>
                  <a:srgbClr val="000000"/>
                </a:solidFill>
              </a:rPr>
              <a:t>losing</a:t>
            </a:r>
            <a:r>
              <a:rPr lang="ja-JP" altLang="en-US" sz="2800">
                <a:solidFill>
                  <a:srgbClr val="000000"/>
                </a:solidFill>
              </a:rPr>
              <a:t>”</a:t>
            </a:r>
            <a:r>
              <a:rPr lang="en-US" altLang="ja-JP" sz="2800">
                <a:solidFill>
                  <a:srgbClr val="000000"/>
                </a:solidFill>
              </a:rPr>
              <a:t> mail</a:t>
            </a:r>
          </a:p>
          <a:p>
            <a:pPr eaLnBrk="1" hangingPunct="1">
              <a:defRPr/>
            </a:pPr>
            <a:r>
              <a:rPr lang="en-US" altLang="en-US" sz="2800">
                <a:solidFill>
                  <a:srgbClr val="000000"/>
                </a:solidFill>
              </a:rPr>
              <a:t>Paying $100 to get a computer picked up from a rainy dock</a:t>
            </a:r>
          </a:p>
          <a:p>
            <a:pPr eaLnBrk="1" hangingPunct="1">
              <a:defRPr/>
            </a:pPr>
            <a:r>
              <a:rPr lang="en-US" altLang="en-US" sz="2800">
                <a:solidFill>
                  <a:srgbClr val="000000"/>
                </a:solidFill>
              </a:rPr>
              <a:t>Gift-giving to bond social ties</a:t>
            </a:r>
          </a:p>
        </p:txBody>
      </p:sp>
      <p:sp>
        <p:nvSpPr>
          <p:cNvPr id="27652" name="Slide Number Placeholder 5">
            <a:extLst>
              <a:ext uri="{FF2B5EF4-FFF2-40B4-BE49-F238E27FC236}">
                <a16:creationId xmlns:a16="http://schemas.microsoft.com/office/drawing/2014/main" id="{D2E0404F-4B3E-4213-9DD8-F47132AA7B9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6A1FF172-4E03-4EF9-BD45-45C94C609A4F}" type="slidenum">
              <a:rPr lang="en-US" altLang="en-US">
                <a:solidFill>
                  <a:srgbClr val="FFFFFF"/>
                </a:solidFill>
                <a:latin typeface="Franklin Gothic Book" panose="020B0503020102020204" pitchFamily="34" charset="0"/>
              </a:rPr>
              <a:pPr/>
              <a:t>23</a:t>
            </a:fld>
            <a:endParaRPr lang="en-US" altLang="en-US">
              <a:solidFill>
                <a:srgbClr val="FFFFFF"/>
              </a:solidFill>
              <a:latin typeface="Franklin Gothic Book" panose="020B0503020102020204" pitchFamily="34" charset="0"/>
            </a:endParaRPr>
          </a:p>
        </p:txBody>
      </p:sp>
      <p:sp>
        <p:nvSpPr>
          <p:cNvPr id="8" name="Rectangle 7">
            <a:extLst>
              <a:ext uri="{FF2B5EF4-FFF2-40B4-BE49-F238E27FC236}">
                <a16:creationId xmlns:a16="http://schemas.microsoft.com/office/drawing/2014/main" id="{F88AD167-ED85-4DAF-AF3C-9B33E5D3D974}"/>
              </a:ext>
            </a:extLst>
          </p:cNvPr>
          <p:cNvSpPr/>
          <p:nvPr/>
        </p:nvSpPr>
        <p:spPr>
          <a:xfrm>
            <a:off x="3505200" y="1676400"/>
            <a:ext cx="3200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800" dirty="0">
                <a:latin typeface="Arial" pitchFamily="34" charset="0"/>
              </a:rPr>
              <a:t>Questionable Payments</a:t>
            </a:r>
          </a:p>
        </p:txBody>
      </p:sp>
      <p:pic>
        <p:nvPicPr>
          <p:cNvPr id="27655" name="Picture 3" descr="C:\Users\Mohamad\AppData\Local\Microsoft\Windows\Temporary Internet Files\Low\Content.IE5\DZ7SANV9\j0440391[1].png">
            <a:extLst>
              <a:ext uri="{FF2B5EF4-FFF2-40B4-BE49-F238E27FC236}">
                <a16:creationId xmlns:a16="http://schemas.microsoft.com/office/drawing/2014/main" id="{A1C3B7C6-4F51-4F01-80A9-0146A5C21E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4267200"/>
            <a:ext cx="17526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6" name="Picture 5">
            <a:extLst>
              <a:ext uri="{FF2B5EF4-FFF2-40B4-BE49-F238E27FC236}">
                <a16:creationId xmlns:a16="http://schemas.microsoft.com/office/drawing/2014/main" id="{4B9399AA-A54B-4031-87EE-D24AECA5BAA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3CC0C-CB55-441D-A744-B9B391844FAC}"/>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Managing the Corruption</a:t>
            </a:r>
          </a:p>
        </p:txBody>
      </p:sp>
      <p:sp>
        <p:nvSpPr>
          <p:cNvPr id="3" name="Content Placeholder 2">
            <a:extLst>
              <a:ext uri="{FF2B5EF4-FFF2-40B4-BE49-F238E27FC236}">
                <a16:creationId xmlns:a16="http://schemas.microsoft.com/office/drawing/2014/main" id="{23B69302-6342-48E9-98B6-3D838C4759A0}"/>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eaLnBrk="1" hangingPunct="1">
              <a:defRPr/>
            </a:pPr>
            <a:endParaRPr lang="en-US" altLang="en-US" sz="2800">
              <a:solidFill>
                <a:srgbClr val="000000"/>
              </a:solidFill>
            </a:endParaRPr>
          </a:p>
          <a:p>
            <a:pPr eaLnBrk="1" hangingPunct="1">
              <a:defRPr/>
            </a:pPr>
            <a:r>
              <a:rPr lang="en-US" altLang="en-US" sz="2800" b="1">
                <a:solidFill>
                  <a:srgbClr val="000000"/>
                </a:solidFill>
              </a:rPr>
              <a:t>Foreign Corrupt Practices Act (FCPA)</a:t>
            </a:r>
          </a:p>
          <a:p>
            <a:pPr eaLnBrk="1" hangingPunct="1">
              <a:defRPr/>
            </a:pPr>
            <a:endParaRPr lang="en-US" altLang="en-US" sz="2800" b="1">
              <a:solidFill>
                <a:srgbClr val="000000"/>
              </a:solidFill>
            </a:endParaRPr>
          </a:p>
          <a:p>
            <a:pPr eaLnBrk="1" hangingPunct="1">
              <a:defRPr/>
            </a:pPr>
            <a:r>
              <a:rPr lang="en-US" altLang="en-US" sz="2800" b="1">
                <a:solidFill>
                  <a:srgbClr val="000000"/>
                </a:solidFill>
              </a:rPr>
              <a:t>Organization for Economic Cooperation and Development convention on bribery</a:t>
            </a:r>
          </a:p>
          <a:p>
            <a:pPr eaLnBrk="1" hangingPunct="1">
              <a:buFont typeface="Wingdings 2" panose="05020102010507070707" pitchFamily="18" charset="2"/>
              <a:buNone/>
              <a:defRPr/>
            </a:pPr>
            <a:endParaRPr lang="en-US" altLang="en-US" sz="2400">
              <a:solidFill>
                <a:srgbClr val="000000"/>
              </a:solidFill>
            </a:endParaRPr>
          </a:p>
          <a:p>
            <a:pPr eaLnBrk="1" hangingPunct="1">
              <a:buFont typeface="Wingdings 2" panose="05020102010507070707" pitchFamily="18" charset="2"/>
              <a:buNone/>
              <a:defRPr/>
            </a:pPr>
            <a:endParaRPr lang="en-US" altLang="en-US" sz="2400">
              <a:solidFill>
                <a:srgbClr val="000000"/>
              </a:solidFill>
            </a:endParaRPr>
          </a:p>
        </p:txBody>
      </p:sp>
      <p:sp>
        <p:nvSpPr>
          <p:cNvPr id="28676" name="Slide Number Placeholder 5">
            <a:extLst>
              <a:ext uri="{FF2B5EF4-FFF2-40B4-BE49-F238E27FC236}">
                <a16:creationId xmlns:a16="http://schemas.microsoft.com/office/drawing/2014/main" id="{73EE083D-B790-43CE-A074-2FC0F27512A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BB56E9E8-9140-4E75-8744-AB71EF829A41}" type="slidenum">
              <a:rPr lang="en-US" altLang="en-US">
                <a:solidFill>
                  <a:srgbClr val="FFFFFF"/>
                </a:solidFill>
                <a:latin typeface="Franklin Gothic Book" panose="020B0503020102020204" pitchFamily="34" charset="0"/>
              </a:rPr>
              <a:pPr/>
              <a:t>24</a:t>
            </a:fld>
            <a:endParaRPr lang="en-US" altLang="en-US">
              <a:solidFill>
                <a:srgbClr val="FFFFFF"/>
              </a:solidFill>
              <a:latin typeface="Franklin Gothic Book" panose="020B0503020102020204" pitchFamily="34" charset="0"/>
            </a:endParaRPr>
          </a:p>
        </p:txBody>
      </p:sp>
      <p:sp>
        <p:nvSpPr>
          <p:cNvPr id="28678" name="Picture 1">
            <a:extLst>
              <a:ext uri="{FF2B5EF4-FFF2-40B4-BE49-F238E27FC236}">
                <a16:creationId xmlns:a16="http://schemas.microsoft.com/office/drawing/2014/main" id="{3F48DEAD-ECA7-4CF5-A996-490CE55468FA}"/>
              </a:ext>
            </a:extLst>
          </p:cNvPr>
          <p:cNvSpPr>
            <a:spLocks noChangeAspect="1" noChangeArrowheads="1"/>
          </p:cNvSpPr>
          <p:nvPr/>
        </p:nvSpPr>
        <p:spPr bwMode="auto">
          <a:xfrm>
            <a:off x="5486400" y="3886200"/>
            <a:ext cx="2338388" cy="155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a:p>
        </p:txBody>
      </p:sp>
      <p:pic>
        <p:nvPicPr>
          <p:cNvPr id="28679" name="Picture 5">
            <a:extLst>
              <a:ext uri="{FF2B5EF4-FFF2-40B4-BE49-F238E27FC236}">
                <a16:creationId xmlns:a16="http://schemas.microsoft.com/office/drawing/2014/main" id="{508B378B-F5E9-4004-AD9F-C93AF6CE0EC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2EE97-2708-4B26-A97F-53EFE1A6F94E}"/>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Three Tests of Ethical Corporate Actions</a:t>
            </a:r>
          </a:p>
        </p:txBody>
      </p:sp>
      <p:graphicFrame>
        <p:nvGraphicFramePr>
          <p:cNvPr id="8" name="Content Placeholder 7">
            <a:extLst>
              <a:ext uri="{FF2B5EF4-FFF2-40B4-BE49-F238E27FC236}">
                <a16:creationId xmlns:a16="http://schemas.microsoft.com/office/drawing/2014/main" id="{C1E20493-EDB0-49D9-ADA8-CCF64FEB212C}"/>
              </a:ext>
            </a:extLst>
          </p:cNvPr>
          <p:cNvGraphicFramePr>
            <a:graphicFrameLocks noGrp="1"/>
          </p:cNvGraphicFramePr>
          <p:nvPr>
            <p:ph sz="quarter" idx="1"/>
          </p:nvPr>
        </p:nvGraphicFramePr>
        <p:xfrm>
          <a:off x="1847850" y="16033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9700" name="Slide Number Placeholder 5">
            <a:extLst>
              <a:ext uri="{FF2B5EF4-FFF2-40B4-BE49-F238E27FC236}">
                <a16:creationId xmlns:a16="http://schemas.microsoft.com/office/drawing/2014/main" id="{8EF78ADE-FCF0-4415-B069-0A5CBE70C7D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5014160C-D351-4860-B3D4-3C390D43B947}" type="slidenum">
              <a:rPr lang="en-US" altLang="en-US">
                <a:solidFill>
                  <a:srgbClr val="FFFFFF"/>
                </a:solidFill>
                <a:latin typeface="Franklin Gothic Book" panose="020B0503020102020204" pitchFamily="34" charset="0"/>
              </a:rPr>
              <a:pPr/>
              <a:t>25</a:t>
            </a:fld>
            <a:endParaRPr lang="en-US" altLang="en-US">
              <a:solidFill>
                <a:srgbClr val="FFFFFF"/>
              </a:solidFill>
              <a:latin typeface="Franklin Gothic Book" panose="020B0503020102020204" pitchFamily="34" charset="0"/>
            </a:endParaRPr>
          </a:p>
        </p:txBody>
      </p:sp>
      <p:pic>
        <p:nvPicPr>
          <p:cNvPr id="29702" name="Picture 5">
            <a:extLst>
              <a:ext uri="{FF2B5EF4-FFF2-40B4-BE49-F238E27FC236}">
                <a16:creationId xmlns:a16="http://schemas.microsoft.com/office/drawing/2014/main" id="{EECBF8F4-A1F6-4392-8180-16C78D5A2828}"/>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0E134-FC00-4C92-A36D-4083C1F425BC}"/>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2500" b="1" dirty="0">
                <a:solidFill>
                  <a:srgbClr val="996600"/>
                </a:solidFill>
                <a:latin typeface="Arial" pitchFamily="34" charset="0"/>
                <a:ea typeface="+mn-ea"/>
                <a:cs typeface="+mn-cs"/>
              </a:rPr>
              <a:t>Policies to Help MNCs to Confront Concerns About Ethical Behavior and Social Responsibility </a:t>
            </a:r>
          </a:p>
        </p:txBody>
      </p:sp>
      <p:sp>
        <p:nvSpPr>
          <p:cNvPr id="3" name="Content Placeholder 2">
            <a:extLst>
              <a:ext uri="{FF2B5EF4-FFF2-40B4-BE49-F238E27FC236}">
                <a16:creationId xmlns:a16="http://schemas.microsoft.com/office/drawing/2014/main" id="{68F1F448-09D6-4375-B131-F08B7CD7EF8D}"/>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800">
                <a:solidFill>
                  <a:srgbClr val="000000"/>
                </a:solidFill>
              </a:rPr>
              <a:t>Develop worldwide code of ethics.</a:t>
            </a:r>
          </a:p>
          <a:p>
            <a:pPr eaLnBrk="1" hangingPunct="1">
              <a:defRPr/>
            </a:pPr>
            <a:r>
              <a:rPr lang="en-US" altLang="en-US" sz="2800">
                <a:solidFill>
                  <a:srgbClr val="000000"/>
                </a:solidFill>
              </a:rPr>
              <a:t>Build ethical policies into strategy development.</a:t>
            </a:r>
          </a:p>
          <a:p>
            <a:pPr eaLnBrk="1" hangingPunct="1">
              <a:defRPr/>
            </a:pPr>
            <a:r>
              <a:rPr lang="en-US" altLang="en-US" sz="2800">
                <a:solidFill>
                  <a:srgbClr val="000000"/>
                </a:solidFill>
              </a:rPr>
              <a:t>Plan regular assessment of the company</a:t>
            </a:r>
            <a:r>
              <a:rPr lang="ja-JP" altLang="en-US" sz="2800">
                <a:solidFill>
                  <a:srgbClr val="000000"/>
                </a:solidFill>
              </a:rPr>
              <a:t>’</a:t>
            </a:r>
            <a:r>
              <a:rPr lang="en-US" altLang="ja-JP" sz="2800">
                <a:solidFill>
                  <a:srgbClr val="000000"/>
                </a:solidFill>
              </a:rPr>
              <a:t>s ethical posture.</a:t>
            </a:r>
          </a:p>
          <a:p>
            <a:pPr eaLnBrk="1" hangingPunct="1">
              <a:defRPr/>
            </a:pPr>
            <a:r>
              <a:rPr lang="en-US" altLang="en-US" sz="2800">
                <a:solidFill>
                  <a:srgbClr val="000000"/>
                </a:solidFill>
              </a:rPr>
              <a:t>If ethical problems cannot be resolved, withdraw from that market.</a:t>
            </a:r>
          </a:p>
          <a:p>
            <a:pPr eaLnBrk="1" hangingPunct="1">
              <a:buFont typeface="Wingdings 2" panose="05020102010507070707" pitchFamily="18" charset="2"/>
              <a:buNone/>
              <a:defRPr/>
            </a:pPr>
            <a:endParaRPr lang="en-US" altLang="en-US" sz="2400">
              <a:solidFill>
                <a:srgbClr val="000000"/>
              </a:solidFill>
            </a:endParaRPr>
          </a:p>
        </p:txBody>
      </p:sp>
      <p:sp>
        <p:nvSpPr>
          <p:cNvPr id="30724" name="Slide Number Placeholder 5">
            <a:extLst>
              <a:ext uri="{FF2B5EF4-FFF2-40B4-BE49-F238E27FC236}">
                <a16:creationId xmlns:a16="http://schemas.microsoft.com/office/drawing/2014/main" id="{522DA609-AF43-41EC-8EF4-0D53782D335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1C1E13C5-C315-4F6A-83C1-D917AC0EFA69}" type="slidenum">
              <a:rPr lang="en-US" altLang="en-US">
                <a:solidFill>
                  <a:srgbClr val="FFFFFF"/>
                </a:solidFill>
                <a:latin typeface="Franklin Gothic Book" panose="020B0503020102020204" pitchFamily="34" charset="0"/>
              </a:rPr>
              <a:pPr/>
              <a:t>26</a:t>
            </a:fld>
            <a:endParaRPr lang="en-US" altLang="en-US">
              <a:solidFill>
                <a:srgbClr val="FFFFFF"/>
              </a:solidFill>
              <a:latin typeface="Franklin Gothic Book" panose="020B0503020102020204" pitchFamily="34" charset="0"/>
            </a:endParaRPr>
          </a:p>
        </p:txBody>
      </p:sp>
      <p:pic>
        <p:nvPicPr>
          <p:cNvPr id="30726" name="Picture 2">
            <a:extLst>
              <a:ext uri="{FF2B5EF4-FFF2-40B4-BE49-F238E27FC236}">
                <a16:creationId xmlns:a16="http://schemas.microsoft.com/office/drawing/2014/main" id="{7BB8E753-D5A6-467D-A72A-5F702E9E6A8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62638" y="4648200"/>
            <a:ext cx="2519362" cy="155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5">
            <a:extLst>
              <a:ext uri="{FF2B5EF4-FFF2-40B4-BE49-F238E27FC236}">
                <a16:creationId xmlns:a16="http://schemas.microsoft.com/office/drawing/2014/main" id="{5507A15D-4DBC-4C93-9308-D594B0DC73B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39124" y="3880657"/>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Slide Number Placeholder 2">
            <a:extLst>
              <a:ext uri="{FF2B5EF4-FFF2-40B4-BE49-F238E27FC236}">
                <a16:creationId xmlns:a16="http://schemas.microsoft.com/office/drawing/2014/main" id="{5DF58F96-B4CC-4BE7-9968-28F0B56C5A0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9A698C5E-BEA2-46A0-8399-856D389B7D7C}" type="slidenum">
              <a:rPr lang="en-US" altLang="en-US">
                <a:solidFill>
                  <a:srgbClr val="FFFFFF"/>
                </a:solidFill>
                <a:latin typeface="Franklin Gothic Book" panose="020B0503020102020204" pitchFamily="34" charset="0"/>
              </a:rPr>
              <a:pPr/>
              <a:t>27</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510F5CE2-850F-4CDC-A066-FCB294BB29A0}"/>
              </a:ext>
            </a:extLst>
          </p:cNvPr>
          <p:cNvSpPr txBox="1">
            <a:spLocks/>
          </p:cNvSpPr>
          <p:nvPr/>
        </p:nvSpPr>
        <p:spPr bwMode="auto">
          <a:xfrm>
            <a:off x="914400" y="274638"/>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defRPr/>
            </a:pPr>
            <a:r>
              <a:rPr lang="en-US" sz="3200" b="1" dirty="0">
                <a:solidFill>
                  <a:srgbClr val="996600"/>
                </a:solidFill>
                <a:latin typeface="Arial" pitchFamily="34" charset="0"/>
                <a:ea typeface="+mn-ea"/>
                <a:cs typeface="Arial" panose="020B0604020202020204" pitchFamily="34" charset="0"/>
              </a:rPr>
              <a:t>Under the Lens: Rolls-Royce Accused of Bribery </a:t>
            </a:r>
          </a:p>
        </p:txBody>
      </p:sp>
      <p:sp>
        <p:nvSpPr>
          <p:cNvPr id="6" name="Content Placeholder 2">
            <a:extLst>
              <a:ext uri="{FF2B5EF4-FFF2-40B4-BE49-F238E27FC236}">
                <a16:creationId xmlns:a16="http://schemas.microsoft.com/office/drawing/2014/main" id="{1082C54F-A6A5-4A5F-BB96-C87445C6519B}"/>
              </a:ext>
            </a:extLst>
          </p:cNvPr>
          <p:cNvSpPr txBox="1">
            <a:spLocks/>
          </p:cNvSpPr>
          <p:nvPr/>
        </p:nvSpPr>
        <p:spPr bwMode="auto">
          <a:xfrm>
            <a:off x="1905000" y="1447800"/>
            <a:ext cx="6858000" cy="4525963"/>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a:spcBef>
                <a:spcPts val="575"/>
              </a:spcBef>
              <a:buClr>
                <a:schemeClr val="accent1"/>
              </a:buClr>
              <a:buSzPct val="85000"/>
              <a:buFont typeface="Arial" charset="0"/>
              <a:buChar char="•"/>
              <a:defRPr/>
            </a:pPr>
            <a:r>
              <a:rPr lang="en-US" altLang="en-US" sz="2700" dirty="0"/>
              <a:t>Rolls-Royce has been accused of a multibillion-dollar bribery/kick-back scheme at Brazil’s state-controlled oil producer. </a:t>
            </a:r>
            <a:endParaRPr lang="en-US" altLang="en-US" sz="2700" baseline="30000" dirty="0"/>
          </a:p>
          <a:p>
            <a:pPr marL="273050" indent="-273050">
              <a:spcBef>
                <a:spcPts val="575"/>
              </a:spcBef>
              <a:buClr>
                <a:schemeClr val="accent1"/>
              </a:buClr>
              <a:buSzPct val="85000"/>
              <a:buFont typeface="Arial" charset="0"/>
              <a:buChar char="•"/>
              <a:defRPr/>
            </a:pPr>
            <a:r>
              <a:rPr lang="en-US" altLang="en-US" sz="2700" dirty="0"/>
              <a:t>The British engineering company, which makes gas turbines for oil platforms, paid bribes in exchange for a $100m contract</a:t>
            </a:r>
          </a:p>
          <a:p>
            <a:pPr marL="273050" indent="-273050">
              <a:spcBef>
                <a:spcPts val="575"/>
              </a:spcBef>
              <a:buClr>
                <a:schemeClr val="accent1"/>
              </a:buClr>
              <a:buSzPct val="85000"/>
              <a:buFont typeface="Arial" charset="0"/>
              <a:buChar char="•"/>
              <a:defRPr/>
            </a:pPr>
            <a:r>
              <a:rPr lang="en-US" altLang="en-US" sz="2700" dirty="0"/>
              <a:t>Rolls-Royce is the latest foreign company alleged to be involved in the scandal, which threatens Brazil’s government</a:t>
            </a:r>
          </a:p>
        </p:txBody>
      </p:sp>
      <p:pic>
        <p:nvPicPr>
          <p:cNvPr id="31750" name="Picture 5">
            <a:extLst>
              <a:ext uri="{FF2B5EF4-FFF2-40B4-BE49-F238E27FC236}">
                <a16:creationId xmlns:a16="http://schemas.microsoft.com/office/drawing/2014/main" id="{6AF72480-CC60-4D4F-9F71-0FEF16818A0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464185"/>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Slide Number Placeholder 2">
            <a:extLst>
              <a:ext uri="{FF2B5EF4-FFF2-40B4-BE49-F238E27FC236}">
                <a16:creationId xmlns:a16="http://schemas.microsoft.com/office/drawing/2014/main" id="{4703B111-8BD0-419E-9EAD-8E9390AB6EF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96573096-A17F-4A4B-BDCC-A95F546909CD}" type="slidenum">
              <a:rPr lang="en-US" altLang="en-US">
                <a:solidFill>
                  <a:srgbClr val="FFFFFF"/>
                </a:solidFill>
                <a:latin typeface="Franklin Gothic Book" panose="020B0503020102020204" pitchFamily="34" charset="0"/>
              </a:rPr>
              <a:pPr/>
              <a:t>28</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C1B6C045-6295-4D59-9321-D9C83BACD388}"/>
              </a:ext>
            </a:extLst>
          </p:cNvPr>
          <p:cNvSpPr txBox="1">
            <a:spLocks/>
          </p:cNvSpPr>
          <p:nvPr/>
        </p:nvSpPr>
        <p:spPr bwMode="auto">
          <a:xfrm>
            <a:off x="914400" y="274638"/>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marL="273050" indent="-273050" algn="ctr" eaLnBrk="1" hangingPunct="1">
              <a:buFont typeface="Wingdings 2" pitchFamily="18" charset="2"/>
              <a:buNone/>
              <a:defRPr/>
            </a:pPr>
            <a:endParaRPr lang="en-US" altLang="en-US" sz="3600" b="1" dirty="0">
              <a:solidFill>
                <a:srgbClr val="996600"/>
              </a:solidFill>
            </a:endParaRPr>
          </a:p>
          <a:p>
            <a:pPr marL="273050" indent="-273050" algn="ctr" eaLnBrk="1" hangingPunct="1">
              <a:buFont typeface="Wingdings 2" pitchFamily="18" charset="2"/>
              <a:buNone/>
              <a:defRPr/>
            </a:pPr>
            <a:r>
              <a:rPr lang="en-US" altLang="en-US" sz="3600" b="1" dirty="0">
                <a:solidFill>
                  <a:srgbClr val="996600"/>
                </a:solidFill>
              </a:rPr>
              <a:t>Steps to an Ethical Decision </a:t>
            </a:r>
            <a:endParaRPr lang="en-US" altLang="en-US" sz="3600" dirty="0">
              <a:solidFill>
                <a:srgbClr val="996600"/>
              </a:solidFill>
            </a:endParaRPr>
          </a:p>
          <a:p>
            <a:pPr marL="273050" indent="-273050" algn="ctr" eaLnBrk="1" hangingPunct="1">
              <a:defRPr/>
            </a:pPr>
            <a:endParaRPr lang="en-US" altLang="en-US" sz="3600" b="1" dirty="0">
              <a:solidFill>
                <a:srgbClr val="996600"/>
              </a:solidFill>
              <a:cs typeface="Arial" charset="0"/>
            </a:endParaRPr>
          </a:p>
        </p:txBody>
      </p:sp>
      <p:graphicFrame>
        <p:nvGraphicFramePr>
          <p:cNvPr id="2" name="Diagram 1">
            <a:extLst>
              <a:ext uri="{FF2B5EF4-FFF2-40B4-BE49-F238E27FC236}">
                <a16:creationId xmlns:a16="http://schemas.microsoft.com/office/drawing/2014/main" id="{131E0E9B-3483-4B94-86F5-F6DB46660A50}"/>
              </a:ext>
            </a:extLst>
          </p:cNvPr>
          <p:cNvGraphicFramePr/>
          <p:nvPr/>
        </p:nvGraphicFramePr>
        <p:xfrm>
          <a:off x="1905000" y="1600200"/>
          <a:ext cx="68580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2774" name="Picture 5">
            <a:extLst>
              <a:ext uri="{FF2B5EF4-FFF2-40B4-BE49-F238E27FC236}">
                <a16:creationId xmlns:a16="http://schemas.microsoft.com/office/drawing/2014/main" id="{0C493065-1145-4040-83C3-1FF42F55704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220662" y="3863181"/>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13EE3-5C7A-4C5A-B5D8-854DBE641009}"/>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2500" b="1" dirty="0">
                <a:solidFill>
                  <a:srgbClr val="996600"/>
                </a:solidFill>
                <a:latin typeface="Arial" pitchFamily="34" charset="0"/>
                <a:ea typeface="+mn-ea"/>
                <a:cs typeface="+mn-cs"/>
              </a:rPr>
              <a:t>The Process for Companies to Combat Corruption </a:t>
            </a:r>
            <a:br>
              <a:rPr lang="en-US" sz="2500" b="1" dirty="0">
                <a:solidFill>
                  <a:srgbClr val="996600"/>
                </a:solidFill>
                <a:latin typeface="Arial" pitchFamily="34" charset="0"/>
                <a:ea typeface="+mn-ea"/>
                <a:cs typeface="+mn-cs"/>
              </a:rPr>
            </a:br>
            <a:r>
              <a:rPr lang="en-US" sz="2500" b="1" dirty="0">
                <a:solidFill>
                  <a:srgbClr val="996600"/>
                </a:solidFill>
                <a:latin typeface="Arial" pitchFamily="34" charset="0"/>
                <a:ea typeface="+mn-ea"/>
                <a:cs typeface="+mn-cs"/>
              </a:rPr>
              <a:t>and to Minimize the Risk of Prosecution</a:t>
            </a:r>
          </a:p>
        </p:txBody>
      </p:sp>
      <p:sp>
        <p:nvSpPr>
          <p:cNvPr id="3" name="Content Placeholder 2">
            <a:extLst>
              <a:ext uri="{FF2B5EF4-FFF2-40B4-BE49-F238E27FC236}">
                <a16:creationId xmlns:a16="http://schemas.microsoft.com/office/drawing/2014/main" id="{2B6E7444-B16B-47D7-A74A-9CD976B6888A}"/>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200" dirty="0">
                <a:solidFill>
                  <a:srgbClr val="000000"/>
                </a:solidFill>
              </a:rPr>
              <a:t>Having a global compliance system which shows that employees have understood, and signed off on, the legal obligations regarding bribery and corruption in the countries where they do business</a:t>
            </a:r>
          </a:p>
          <a:p>
            <a:pPr eaLnBrk="1" hangingPunct="1">
              <a:defRPr/>
            </a:pPr>
            <a:r>
              <a:rPr lang="en-US" altLang="en-US" sz="2200" dirty="0">
                <a:solidFill>
                  <a:srgbClr val="000000"/>
                </a:solidFill>
              </a:rPr>
              <a:t>Making employees aware of the penalties and ramifications for lone actions, such as criminal sanctions</a:t>
            </a:r>
          </a:p>
          <a:p>
            <a:pPr eaLnBrk="1" hangingPunct="1">
              <a:defRPr/>
            </a:pPr>
            <a:r>
              <a:rPr lang="en-US" altLang="en-US" sz="2200" dirty="0">
                <a:solidFill>
                  <a:srgbClr val="000000"/>
                </a:solidFill>
              </a:rPr>
              <a:t>Having a system in place to investigate any foreign agents and overseas partners who will be negotiating contracts</a:t>
            </a:r>
          </a:p>
          <a:p>
            <a:pPr eaLnBrk="1" hangingPunct="1">
              <a:defRPr/>
            </a:pPr>
            <a:r>
              <a:rPr lang="en-US" altLang="en-US" sz="2200" dirty="0">
                <a:solidFill>
                  <a:srgbClr val="000000"/>
                </a:solidFill>
              </a:rPr>
              <a:t>Keeping an effective whistle-blowing system in place </a:t>
            </a:r>
          </a:p>
          <a:p>
            <a:pPr eaLnBrk="1" hangingPunct="1">
              <a:buFont typeface="Wingdings 2" panose="05020102010507070707" pitchFamily="18" charset="2"/>
              <a:buNone/>
              <a:defRPr/>
            </a:pPr>
            <a:endParaRPr lang="en-US" altLang="en-US" sz="2200" dirty="0">
              <a:solidFill>
                <a:srgbClr val="000000"/>
              </a:solidFill>
            </a:endParaRPr>
          </a:p>
        </p:txBody>
      </p:sp>
      <p:sp>
        <p:nvSpPr>
          <p:cNvPr id="33796" name="Slide Number Placeholder 5">
            <a:extLst>
              <a:ext uri="{FF2B5EF4-FFF2-40B4-BE49-F238E27FC236}">
                <a16:creationId xmlns:a16="http://schemas.microsoft.com/office/drawing/2014/main" id="{C094EC8E-606C-4EE2-9170-729CF2EC267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8AB9909F-CE49-4E52-B336-D5E7C9A83BD1}" type="slidenum">
              <a:rPr lang="en-US" altLang="en-US">
                <a:solidFill>
                  <a:srgbClr val="FFFFFF"/>
                </a:solidFill>
                <a:latin typeface="Franklin Gothic Book" panose="020B0503020102020204" pitchFamily="34" charset="0"/>
              </a:rPr>
              <a:pPr/>
              <a:t>29</a:t>
            </a:fld>
            <a:endParaRPr lang="en-US" altLang="en-US">
              <a:solidFill>
                <a:srgbClr val="FFFFFF"/>
              </a:solidFill>
              <a:latin typeface="Franklin Gothic Book" panose="020B0503020102020204" pitchFamily="34" charset="0"/>
            </a:endParaRPr>
          </a:p>
        </p:txBody>
      </p:sp>
      <p:pic>
        <p:nvPicPr>
          <p:cNvPr id="33798" name="Picture 5">
            <a:extLst>
              <a:ext uri="{FF2B5EF4-FFF2-40B4-BE49-F238E27FC236}">
                <a16:creationId xmlns:a16="http://schemas.microsoft.com/office/drawing/2014/main" id="{6CD8E71C-3953-4AE4-B49B-1B43A73C29B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863181"/>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BE461-F5E2-46D5-9C5D-3082F9ED005B}"/>
              </a:ext>
            </a:extLst>
          </p:cNvPr>
          <p:cNvSpPr>
            <a:spLocks noGrp="1"/>
          </p:cNvSpPr>
          <p:nvPr>
            <p:ph type="title"/>
          </p:nvPr>
        </p:nvSpPr>
        <p:spPr>
          <a:xfrm>
            <a:off x="1219200" y="304800"/>
            <a:ext cx="7772400" cy="11430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2600" b="1" dirty="0">
                <a:solidFill>
                  <a:srgbClr val="996600"/>
                </a:solidFill>
                <a:latin typeface="Arial" pitchFamily="34" charset="0"/>
              </a:rPr>
              <a:t>Managing Subsidiary—Host-Country Interdependence</a:t>
            </a:r>
          </a:p>
        </p:txBody>
      </p:sp>
      <p:sp>
        <p:nvSpPr>
          <p:cNvPr id="3" name="Content Placeholder 2">
            <a:extLst>
              <a:ext uri="{FF2B5EF4-FFF2-40B4-BE49-F238E27FC236}">
                <a16:creationId xmlns:a16="http://schemas.microsoft.com/office/drawing/2014/main" id="{2FCF73E4-3ECB-4B4D-82CA-FDFE3942D4B7}"/>
              </a:ext>
            </a:extLst>
          </p:cNvPr>
          <p:cNvSpPr>
            <a:spLocks noGrp="1"/>
          </p:cNvSpPr>
          <p:nvPr>
            <p:ph sz="quarter" idx="1"/>
          </p:nvPr>
        </p:nvSpPr>
        <p:spPr>
          <a:xfrm>
            <a:off x="1905000" y="1447800"/>
            <a:ext cx="7086600" cy="48768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eaLnBrk="1" hangingPunct="1">
              <a:buFont typeface="Wingdings 2" panose="05020102010507070707" pitchFamily="18" charset="2"/>
              <a:buNone/>
              <a:defRPr/>
            </a:pPr>
            <a:endParaRPr lang="en-US" altLang="en-US" sz="2400">
              <a:solidFill>
                <a:srgbClr val="000000"/>
              </a:solidFill>
            </a:endParaRPr>
          </a:p>
          <a:p>
            <a:pPr eaLnBrk="1" hangingPunct="1">
              <a:buFont typeface="Wingdings 2" panose="05020102010507070707" pitchFamily="18" charset="2"/>
              <a:buNone/>
              <a:defRPr/>
            </a:pPr>
            <a:endParaRPr lang="en-US" altLang="en-US" sz="2400">
              <a:solidFill>
                <a:srgbClr val="000000"/>
              </a:solidFill>
            </a:endParaRPr>
          </a:p>
          <a:p>
            <a:pPr eaLnBrk="1" hangingPunct="1">
              <a:buFont typeface="Arial" charset="0"/>
              <a:buChar char="•"/>
              <a:defRPr/>
            </a:pPr>
            <a:endParaRPr lang="en-US" altLang="en-US" sz="2400">
              <a:solidFill>
                <a:srgbClr val="000000"/>
              </a:solidFill>
            </a:endParaRPr>
          </a:p>
          <a:p>
            <a:pPr eaLnBrk="1" hangingPunct="1">
              <a:buFont typeface="Arial" charset="0"/>
              <a:buChar char="•"/>
              <a:defRPr/>
            </a:pPr>
            <a:r>
              <a:rPr lang="en-US" altLang="en-US" sz="2800">
                <a:solidFill>
                  <a:srgbClr val="000000"/>
                </a:solidFill>
              </a:rPr>
              <a:t>MNCs locally raise their needed capital, contributing to a rise in interest rates in host countries.</a:t>
            </a:r>
          </a:p>
          <a:p>
            <a:pPr eaLnBrk="1" hangingPunct="1">
              <a:buFont typeface="Arial" charset="0"/>
              <a:buChar char="•"/>
              <a:defRPr/>
            </a:pPr>
            <a:r>
              <a:rPr lang="en-US" altLang="en-US" sz="2800">
                <a:solidFill>
                  <a:srgbClr val="000000"/>
                </a:solidFill>
              </a:rPr>
              <a:t>The majority of the stock of subsidiaries is owned by the parent company. Host-country people have little control over the operations within their borders.</a:t>
            </a:r>
          </a:p>
          <a:p>
            <a:pPr eaLnBrk="1" hangingPunct="1">
              <a:buFont typeface="Arial" charset="0"/>
              <a:buChar char="•"/>
              <a:defRPr/>
            </a:pPr>
            <a:endParaRPr lang="en-US" altLang="en-US" sz="2800">
              <a:solidFill>
                <a:srgbClr val="000000"/>
              </a:solidFill>
            </a:endParaRPr>
          </a:p>
        </p:txBody>
      </p:sp>
      <p:sp>
        <p:nvSpPr>
          <p:cNvPr id="34820" name="Slide Number Placeholder 5">
            <a:extLst>
              <a:ext uri="{FF2B5EF4-FFF2-40B4-BE49-F238E27FC236}">
                <a16:creationId xmlns:a16="http://schemas.microsoft.com/office/drawing/2014/main" id="{0706DC2C-5483-498F-B970-D8E8AF3633B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72D15384-8DA5-4F2D-ACA0-0C34E41A5942}" type="slidenum">
              <a:rPr lang="en-US" altLang="en-US">
                <a:solidFill>
                  <a:srgbClr val="FFFFFF"/>
                </a:solidFill>
                <a:latin typeface="Franklin Gothic Book" panose="020B0503020102020204" pitchFamily="34" charset="0"/>
              </a:rPr>
              <a:pPr/>
              <a:t>30</a:t>
            </a:fld>
            <a:endParaRPr lang="en-US" altLang="en-US">
              <a:solidFill>
                <a:srgbClr val="FFFFFF"/>
              </a:solidFill>
              <a:latin typeface="Franklin Gothic Book" panose="020B0503020102020204" pitchFamily="34" charset="0"/>
            </a:endParaRPr>
          </a:p>
        </p:txBody>
      </p:sp>
      <p:sp>
        <p:nvSpPr>
          <p:cNvPr id="7" name="Rounded Rectangle 6">
            <a:extLst>
              <a:ext uri="{FF2B5EF4-FFF2-40B4-BE49-F238E27FC236}">
                <a16:creationId xmlns:a16="http://schemas.microsoft.com/office/drawing/2014/main" id="{B71F642C-BE12-4511-BEA7-A29E8274E396}"/>
              </a:ext>
            </a:extLst>
          </p:cNvPr>
          <p:cNvSpPr/>
          <p:nvPr/>
        </p:nvSpPr>
        <p:spPr>
          <a:xfrm>
            <a:off x="2362200" y="1676400"/>
            <a:ext cx="62484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dirty="0">
                <a:latin typeface="Arial" pitchFamily="34" charset="0"/>
              </a:rPr>
              <a:t>Common Criticism of MNC Subsidiary Activities</a:t>
            </a:r>
          </a:p>
        </p:txBody>
      </p:sp>
      <p:pic>
        <p:nvPicPr>
          <p:cNvPr id="34823" name="Picture 5">
            <a:extLst>
              <a:ext uri="{FF2B5EF4-FFF2-40B4-BE49-F238E27FC236}">
                <a16:creationId xmlns:a16="http://schemas.microsoft.com/office/drawing/2014/main" id="{928FCD3D-B1A2-44C5-978D-12784DF6D99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910354"/>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3C753-3EB9-417D-B155-516F6512AA5E}"/>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2800" b="1" dirty="0">
                <a:solidFill>
                  <a:srgbClr val="996600"/>
                </a:solidFill>
                <a:latin typeface="Arial" pitchFamily="34" charset="0"/>
                <a:ea typeface="+mn-ea"/>
                <a:cs typeface="+mn-cs"/>
              </a:rPr>
              <a:t>Common Criticism of MNC Subsidiary Activities Cont.</a:t>
            </a:r>
          </a:p>
        </p:txBody>
      </p:sp>
      <p:sp>
        <p:nvSpPr>
          <p:cNvPr id="3" name="Content Placeholder 2">
            <a:extLst>
              <a:ext uri="{FF2B5EF4-FFF2-40B4-BE49-F238E27FC236}">
                <a16:creationId xmlns:a16="http://schemas.microsoft.com/office/drawing/2014/main" id="{521A4280-AB50-4235-840B-20C063733ABA}"/>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90000"/>
              </a:lnSpc>
              <a:buFont typeface="Arial" charset="0"/>
              <a:buChar char="•"/>
              <a:defRPr/>
            </a:pPr>
            <a:r>
              <a:rPr lang="en-US" altLang="en-US" sz="2500" dirty="0">
                <a:solidFill>
                  <a:srgbClr val="000000"/>
                </a:solidFill>
              </a:rPr>
              <a:t>MNCs reserve the key managerial and technical positions for expatriates, instead of developing  host-country personnel.</a:t>
            </a:r>
          </a:p>
          <a:p>
            <a:pPr eaLnBrk="1" hangingPunct="1">
              <a:lnSpc>
                <a:spcPct val="90000"/>
              </a:lnSpc>
              <a:buFont typeface="Arial" charset="0"/>
              <a:buChar char="•"/>
              <a:defRPr/>
            </a:pPr>
            <a:r>
              <a:rPr lang="en-US" altLang="en-US" sz="2500" dirty="0">
                <a:solidFill>
                  <a:srgbClr val="000000"/>
                </a:solidFill>
              </a:rPr>
              <a:t>MNCs do not adapt technology to the conditions in host countries.</a:t>
            </a:r>
          </a:p>
          <a:p>
            <a:pPr eaLnBrk="1" hangingPunct="1">
              <a:lnSpc>
                <a:spcPct val="90000"/>
              </a:lnSpc>
              <a:buFont typeface="Arial" charset="0"/>
              <a:buChar char="•"/>
              <a:defRPr/>
            </a:pPr>
            <a:r>
              <a:rPr lang="en-US" altLang="en-US" sz="2500" dirty="0">
                <a:solidFill>
                  <a:srgbClr val="000000"/>
                </a:solidFill>
              </a:rPr>
              <a:t>MNCs concentrate research and development activities at home, restricting technology transfer and know-how to host countries.</a:t>
            </a:r>
          </a:p>
          <a:p>
            <a:pPr eaLnBrk="1" hangingPunct="1">
              <a:lnSpc>
                <a:spcPct val="90000"/>
              </a:lnSpc>
              <a:buFont typeface="Arial" charset="0"/>
              <a:buChar char="•"/>
              <a:defRPr/>
            </a:pPr>
            <a:r>
              <a:rPr lang="en-US" altLang="en-US" sz="2500" dirty="0">
                <a:solidFill>
                  <a:srgbClr val="000000"/>
                </a:solidFill>
              </a:rPr>
              <a:t>MNCs create a demand for luxury goods in host countries at the expense of consumer goods.</a:t>
            </a:r>
          </a:p>
          <a:p>
            <a:pPr eaLnBrk="1" hangingPunct="1">
              <a:lnSpc>
                <a:spcPct val="90000"/>
              </a:lnSpc>
              <a:buFont typeface="Arial" charset="0"/>
              <a:buChar char="•"/>
              <a:defRPr/>
            </a:pPr>
            <a:endParaRPr lang="en-US" altLang="en-US" sz="2500" dirty="0">
              <a:solidFill>
                <a:srgbClr val="000000"/>
              </a:solidFill>
            </a:endParaRPr>
          </a:p>
          <a:p>
            <a:pPr eaLnBrk="1" hangingPunct="1">
              <a:lnSpc>
                <a:spcPct val="90000"/>
              </a:lnSpc>
              <a:buFont typeface="Wingdings 2" panose="05020102010507070707" pitchFamily="18" charset="2"/>
              <a:buNone/>
              <a:defRPr/>
            </a:pPr>
            <a:endParaRPr lang="en-US" altLang="en-US" sz="2500" dirty="0">
              <a:solidFill>
                <a:srgbClr val="000000"/>
              </a:solidFill>
            </a:endParaRPr>
          </a:p>
        </p:txBody>
      </p:sp>
      <p:sp>
        <p:nvSpPr>
          <p:cNvPr id="35844" name="Slide Number Placeholder 5">
            <a:extLst>
              <a:ext uri="{FF2B5EF4-FFF2-40B4-BE49-F238E27FC236}">
                <a16:creationId xmlns:a16="http://schemas.microsoft.com/office/drawing/2014/main" id="{C60B43AF-7CEB-40C2-A339-FC0F0CE4660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FECB4742-131A-48F9-A37C-557AFB8E3F2B}"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pic>
        <p:nvPicPr>
          <p:cNvPr id="35846" name="Picture 5">
            <a:extLst>
              <a:ext uri="{FF2B5EF4-FFF2-40B4-BE49-F238E27FC236}">
                <a16:creationId xmlns:a16="http://schemas.microsoft.com/office/drawing/2014/main" id="{B23D2360-F85B-4D04-9582-4ABBF77E216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84442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Slide Number Placeholder 4">
            <a:extLst>
              <a:ext uri="{FF2B5EF4-FFF2-40B4-BE49-F238E27FC236}">
                <a16:creationId xmlns:a16="http://schemas.microsoft.com/office/drawing/2014/main" id="{924C03B5-5E87-4E52-80F2-25DC9693B9E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E45BA39-61CA-4448-916E-7725FC474309}" type="slidenum">
              <a:rPr lang="en-US" altLang="en-US">
                <a:solidFill>
                  <a:srgbClr val="FFFFFF"/>
                </a:solidFill>
                <a:latin typeface="Franklin Gothic Book" panose="020B0503020102020204" pitchFamily="34" charset="0"/>
              </a:rPr>
              <a:pPr/>
              <a:t>32</a:t>
            </a:fld>
            <a:endParaRPr lang="en-US" altLang="en-US">
              <a:solidFill>
                <a:srgbClr val="FFFFFF"/>
              </a:solidFill>
              <a:latin typeface="Franklin Gothic Book" panose="020B0503020102020204" pitchFamily="34" charset="0"/>
            </a:endParaRPr>
          </a:p>
        </p:txBody>
      </p:sp>
      <p:sp>
        <p:nvSpPr>
          <p:cNvPr id="6" name="Title 1">
            <a:extLst>
              <a:ext uri="{FF2B5EF4-FFF2-40B4-BE49-F238E27FC236}">
                <a16:creationId xmlns:a16="http://schemas.microsoft.com/office/drawing/2014/main" id="{CE67A1EF-CED9-47CA-8F74-F67DD508D6C6}"/>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2800" b="1" dirty="0">
                <a:solidFill>
                  <a:srgbClr val="996600"/>
                </a:solidFill>
                <a:latin typeface="Arial" pitchFamily="34" charset="0"/>
                <a:ea typeface="+mn-ea"/>
                <a:cs typeface="+mn-cs"/>
              </a:rPr>
              <a:t>Common Criticism of MNC Subsidiary Activities Cont.</a:t>
            </a:r>
          </a:p>
        </p:txBody>
      </p:sp>
      <p:sp>
        <p:nvSpPr>
          <p:cNvPr id="7" name="Content Placeholder 2">
            <a:extLst>
              <a:ext uri="{FF2B5EF4-FFF2-40B4-BE49-F238E27FC236}">
                <a16:creationId xmlns:a16="http://schemas.microsoft.com/office/drawing/2014/main" id="{56F6D345-67F5-478D-B4DE-012A62B906A5}"/>
              </a:ext>
            </a:extLst>
          </p:cNvPr>
          <p:cNvSpPr>
            <a:spLocks noGrp="1"/>
          </p:cNvSpPr>
          <p:nvPr>
            <p:ph sz="quarter" idx="1"/>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ormAutofit fontScale="92500"/>
          </a:bodyPr>
          <a:lstStyle/>
          <a:p>
            <a:pPr eaLnBrk="1" hangingPunct="1">
              <a:lnSpc>
                <a:spcPct val="90000"/>
              </a:lnSpc>
              <a:buFont typeface="Arial" charset="0"/>
              <a:buChar char="•"/>
              <a:defRPr/>
            </a:pPr>
            <a:r>
              <a:rPr lang="en-US" altLang="en-US" sz="2800" dirty="0">
                <a:solidFill>
                  <a:srgbClr val="000000"/>
                </a:solidFill>
              </a:rPr>
              <a:t>MNCs start foreign operations by purchasing existing firms, not by developing new facilities in host countries.</a:t>
            </a:r>
          </a:p>
          <a:p>
            <a:pPr eaLnBrk="1" hangingPunct="1">
              <a:lnSpc>
                <a:spcPct val="90000"/>
              </a:lnSpc>
              <a:buFont typeface="Arial" charset="0"/>
              <a:buChar char="•"/>
              <a:defRPr/>
            </a:pPr>
            <a:r>
              <a:rPr lang="en-US" altLang="en-US" sz="2800" dirty="0">
                <a:solidFill>
                  <a:srgbClr val="000000"/>
                </a:solidFill>
              </a:rPr>
              <a:t>MNCs dominate major industrial sectors, contributing to inflation, by stimulating demand for scarce resources and earning excessively high profits and fees.</a:t>
            </a:r>
          </a:p>
          <a:p>
            <a:pPr eaLnBrk="1" hangingPunct="1">
              <a:lnSpc>
                <a:spcPct val="90000"/>
              </a:lnSpc>
              <a:buFont typeface="Arial" charset="0"/>
              <a:buChar char="•"/>
              <a:defRPr/>
            </a:pPr>
            <a:r>
              <a:rPr lang="en-US" altLang="en-US" sz="2800" dirty="0">
                <a:solidFill>
                  <a:srgbClr val="000000"/>
                </a:solidFill>
              </a:rPr>
              <a:t>MNCs are not accountable to host nations but only respond to home-country governments; they are not concerned with host-country plans for development.</a:t>
            </a:r>
          </a:p>
          <a:p>
            <a:pPr eaLnBrk="1" hangingPunct="1">
              <a:lnSpc>
                <a:spcPct val="90000"/>
              </a:lnSpc>
              <a:buFont typeface="Wingdings 2" panose="05020102010507070707" pitchFamily="18" charset="2"/>
              <a:buNone/>
              <a:defRPr/>
            </a:pPr>
            <a:endParaRPr lang="en-US" altLang="en-US" sz="2200" dirty="0">
              <a:solidFill>
                <a:srgbClr val="000000"/>
              </a:solidFill>
            </a:endParaRPr>
          </a:p>
          <a:p>
            <a:pPr eaLnBrk="1" hangingPunct="1">
              <a:lnSpc>
                <a:spcPct val="90000"/>
              </a:lnSpc>
              <a:buFont typeface="Wingdings 2" panose="05020102010507070707" pitchFamily="18" charset="2"/>
              <a:buNone/>
              <a:defRPr/>
            </a:pPr>
            <a:endParaRPr lang="en-US" altLang="en-US" sz="2200" dirty="0">
              <a:solidFill>
                <a:srgbClr val="000000"/>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CF361-18BB-45A7-A9EB-B36C10D4BF8D}"/>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dirty="0">
                <a:solidFill>
                  <a:srgbClr val="996600"/>
                </a:solidFill>
                <a:latin typeface="Arial" pitchFamily="34" charset="0"/>
              </a:rPr>
              <a:t>Managing Subsidiary—Host-Country Interdependence</a:t>
            </a:r>
            <a:endParaRPr lang="en-US" altLang="en-US" sz="3200" b="1" dirty="0">
              <a:solidFill>
                <a:srgbClr val="996600"/>
              </a:solidFill>
              <a:latin typeface="Arial" pitchFamily="34" charset="0"/>
            </a:endParaRPr>
          </a:p>
        </p:txBody>
      </p:sp>
      <p:sp>
        <p:nvSpPr>
          <p:cNvPr id="37891" name="Slide Number Placeholder 5">
            <a:extLst>
              <a:ext uri="{FF2B5EF4-FFF2-40B4-BE49-F238E27FC236}">
                <a16:creationId xmlns:a16="http://schemas.microsoft.com/office/drawing/2014/main" id="{F3FEC48D-809B-4C95-B9FB-775716CAE32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956D40DF-46E3-4503-80E5-BFD6F771EF9C}" type="slidenum">
              <a:rPr lang="en-US" altLang="en-US">
                <a:solidFill>
                  <a:srgbClr val="FFFFFF"/>
                </a:solidFill>
                <a:latin typeface="Franklin Gothic Book" panose="020B0503020102020204" pitchFamily="34" charset="0"/>
              </a:rPr>
              <a:pPr/>
              <a:t>33</a:t>
            </a:fld>
            <a:endParaRPr lang="en-US" altLang="en-US">
              <a:solidFill>
                <a:srgbClr val="FFFFFF"/>
              </a:solidFill>
              <a:latin typeface="Franklin Gothic Book" panose="020B0503020102020204" pitchFamily="34" charset="0"/>
            </a:endParaRPr>
          </a:p>
        </p:txBody>
      </p:sp>
      <p:graphicFrame>
        <p:nvGraphicFramePr>
          <p:cNvPr id="11" name="Content Placeholder 10">
            <a:extLst>
              <a:ext uri="{FF2B5EF4-FFF2-40B4-BE49-F238E27FC236}">
                <a16:creationId xmlns:a16="http://schemas.microsoft.com/office/drawing/2014/main" id="{CFB4634A-1F1D-4F68-B456-F2553E6395C5}"/>
              </a:ext>
            </a:extLst>
          </p:cNvPr>
          <p:cNvGraphicFramePr>
            <a:graphicFrameLocks noGrp="1"/>
          </p:cNvGraphicFramePr>
          <p:nvPr>
            <p:ph sz="quarter" idx="1"/>
          </p:nvPr>
        </p:nvGraphicFramePr>
        <p:xfrm>
          <a:off x="944562" y="1450975"/>
          <a:ext cx="7772401"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7894" name="Picture 5">
            <a:extLst>
              <a:ext uri="{FF2B5EF4-FFF2-40B4-BE49-F238E27FC236}">
                <a16:creationId xmlns:a16="http://schemas.microsoft.com/office/drawing/2014/main" id="{72A73DE8-FA1C-437F-988F-725D9AE8E15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0" y="4509120"/>
            <a:ext cx="993775" cy="1255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0161F-FC9D-437A-B159-069206955422}"/>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3200" b="1" dirty="0">
                <a:solidFill>
                  <a:srgbClr val="996600"/>
                </a:solidFill>
                <a:latin typeface="Arial" pitchFamily="34" charset="0"/>
                <a:ea typeface="+mn-ea"/>
                <a:cs typeface="+mn-cs"/>
              </a:rPr>
              <a:t>MNCs Benefits and Costs to Host Countries</a:t>
            </a:r>
          </a:p>
        </p:txBody>
      </p:sp>
      <p:graphicFrame>
        <p:nvGraphicFramePr>
          <p:cNvPr id="63520" name="Group 32">
            <a:extLst>
              <a:ext uri="{FF2B5EF4-FFF2-40B4-BE49-F238E27FC236}">
                <a16:creationId xmlns:a16="http://schemas.microsoft.com/office/drawing/2014/main" id="{49006030-E469-434B-B81C-8DC164D4B0FB}"/>
              </a:ext>
            </a:extLst>
          </p:cNvPr>
          <p:cNvGraphicFramePr>
            <a:graphicFrameLocks noGrp="1"/>
          </p:cNvGraphicFramePr>
          <p:nvPr>
            <p:ph sz="quarter" idx="1"/>
            <p:extLst>
              <p:ext uri="{D42A27DB-BD31-4B8C-83A1-F6EECF244321}">
                <p14:modId xmlns:p14="http://schemas.microsoft.com/office/powerpoint/2010/main" val="4209592481"/>
              </p:ext>
            </p:extLst>
          </p:nvPr>
        </p:nvGraphicFramePr>
        <p:xfrm>
          <a:off x="1835696" y="1417638"/>
          <a:ext cx="6562698" cy="5113346"/>
        </p:xfrm>
        <a:graphic>
          <a:graphicData uri="http://schemas.openxmlformats.org/drawingml/2006/table">
            <a:tbl>
              <a:tblPr/>
              <a:tblGrid>
                <a:gridCol w="3281349">
                  <a:extLst>
                    <a:ext uri="{9D8B030D-6E8A-4147-A177-3AD203B41FA5}">
                      <a16:colId xmlns:a16="http://schemas.microsoft.com/office/drawing/2014/main" val="20000"/>
                    </a:ext>
                  </a:extLst>
                </a:gridCol>
                <a:gridCol w="3281349">
                  <a:extLst>
                    <a:ext uri="{9D8B030D-6E8A-4147-A177-3AD203B41FA5}">
                      <a16:colId xmlns:a16="http://schemas.microsoft.com/office/drawing/2014/main" val="20001"/>
                    </a:ext>
                  </a:extLst>
                </a:gridCol>
              </a:tblGrid>
              <a:tr h="44895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FFFFFF"/>
                          </a:solidFill>
                          <a:effectLst/>
                          <a:latin typeface="Arial" pitchFamily="34" charset="0"/>
                          <a:cs typeface="Arial" charset="0"/>
                        </a:rPr>
                        <a:t>Benefits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FFFFFF"/>
                          </a:solidFill>
                          <a:effectLst/>
                          <a:latin typeface="Arial" pitchFamily="34" charset="0"/>
                          <a:cs typeface="Arial" charset="0"/>
                        </a:rPr>
                        <a:t>Costs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71304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Access to outside capital</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Competition for capital</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1"/>
                  </a:ext>
                </a:extLst>
              </a:tr>
              <a:tr h="71304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Foreign-exchange earnings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Increased interest rates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2"/>
                  </a:ext>
                </a:extLst>
              </a:tr>
              <a:tr h="71304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Access to technology</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Inappropriate technology</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3"/>
                  </a:ext>
                </a:extLst>
              </a:tr>
              <a:tr h="102995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Infrastructure development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Development investment exceeds benefits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4"/>
                  </a:ext>
                </a:extLst>
              </a:tr>
              <a:tr h="71304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Creation of new jobs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Limited skills development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5"/>
                  </a:ext>
                </a:extLst>
              </a:tr>
              <a:tr h="71304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More humane employment standards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Few managerial jobs for locals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6"/>
                  </a:ext>
                </a:extLst>
              </a:tr>
            </a:tbl>
          </a:graphicData>
        </a:graphic>
      </p:graphicFrame>
      <p:sp>
        <p:nvSpPr>
          <p:cNvPr id="38941" name="Slide Number Placeholder 5">
            <a:extLst>
              <a:ext uri="{FF2B5EF4-FFF2-40B4-BE49-F238E27FC236}">
                <a16:creationId xmlns:a16="http://schemas.microsoft.com/office/drawing/2014/main" id="{39A70B58-3FE4-456B-9988-2D5A0F77E95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77CBB7CD-A2F6-4F5D-B56C-607878064C46}" type="slidenum">
              <a:rPr lang="en-US" altLang="en-US">
                <a:solidFill>
                  <a:srgbClr val="FFFFFF"/>
                </a:solidFill>
                <a:latin typeface="Franklin Gothic Book" panose="020B0503020102020204" pitchFamily="34" charset="0"/>
              </a:rPr>
              <a:pPr/>
              <a:t>34</a:t>
            </a:fld>
            <a:endParaRPr lang="en-US" altLang="en-US">
              <a:solidFill>
                <a:srgbClr val="FFFFFF"/>
              </a:solidFill>
              <a:latin typeface="Franklin Gothic Book" panose="020B0503020102020204" pitchFamily="34" charset="0"/>
            </a:endParaRPr>
          </a:p>
        </p:txBody>
      </p:sp>
      <p:pic>
        <p:nvPicPr>
          <p:cNvPr id="38943" name="Picture 5">
            <a:extLst>
              <a:ext uri="{FF2B5EF4-FFF2-40B4-BE49-F238E27FC236}">
                <a16:creationId xmlns:a16="http://schemas.microsoft.com/office/drawing/2014/main" id="{919921B1-DE95-45BB-B015-1022A4741AD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36525" y="3861048"/>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94426-8EF8-4820-8C48-705CE7C820D7}"/>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Managing the Interdependence</a:t>
            </a:r>
          </a:p>
        </p:txBody>
      </p:sp>
      <p:sp>
        <p:nvSpPr>
          <p:cNvPr id="7" name="Text Placeholder 6">
            <a:extLst>
              <a:ext uri="{FF2B5EF4-FFF2-40B4-BE49-F238E27FC236}">
                <a16:creationId xmlns:a16="http://schemas.microsoft.com/office/drawing/2014/main" id="{4123148D-0D31-44F9-A18E-8C31FABF61FB}"/>
              </a:ext>
            </a:extLst>
          </p:cNvPr>
          <p:cNvSpPr>
            <a:spLocks noGrp="1"/>
          </p:cNvSpPr>
          <p:nvPr>
            <p:ph type="body" idx="1"/>
          </p:nvPr>
        </p:nvSpPr>
        <p:spPr>
          <a:solidFill>
            <a:schemeClr val="accent1"/>
          </a:solidFill>
          <a:ln w="38100" cap="flat">
            <a:solidFill>
              <a:schemeClr val="bg1"/>
            </a:solidFill>
          </a:ln>
          <a:effectLst>
            <a:outerShdw blurRad="40000" dist="20000" dir="5400000" rotWithShape="0">
              <a:srgbClr val="000000">
                <a:alpha val="37999"/>
              </a:srgbClr>
            </a:outerShdw>
          </a:effectLst>
        </p:spPr>
        <p:txBody>
          <a:bodyPr anchor="ctr">
            <a:normAutofit fontScale="92500" lnSpcReduction="10000"/>
          </a:bodyPr>
          <a:lstStyle/>
          <a:p>
            <a:pPr algn="ctr" eaLnBrk="1" fontAlgn="auto" hangingPunct="1">
              <a:spcBef>
                <a:spcPts val="580"/>
              </a:spcBef>
              <a:spcAft>
                <a:spcPts val="0"/>
              </a:spcAft>
              <a:buFont typeface="Wingdings 2"/>
              <a:buNone/>
              <a:defRPr/>
            </a:pPr>
            <a:r>
              <a:rPr lang="en-US" sz="2000" dirty="0">
                <a:solidFill>
                  <a:schemeClr val="bg1"/>
                </a:solidFill>
              </a:rPr>
              <a:t>The Risks of Interdependence</a:t>
            </a:r>
          </a:p>
        </p:txBody>
      </p:sp>
      <p:sp>
        <p:nvSpPr>
          <p:cNvPr id="8" name="Text Placeholder 7">
            <a:extLst>
              <a:ext uri="{FF2B5EF4-FFF2-40B4-BE49-F238E27FC236}">
                <a16:creationId xmlns:a16="http://schemas.microsoft.com/office/drawing/2014/main" id="{06DBD541-467F-49B5-92F3-2E1F3BFBA204}"/>
              </a:ext>
            </a:extLst>
          </p:cNvPr>
          <p:cNvSpPr>
            <a:spLocks noGrp="1"/>
          </p:cNvSpPr>
          <p:nvPr>
            <p:ph type="body" sz="half" idx="3"/>
          </p:nvPr>
        </p:nvSpPr>
        <p:spPr/>
        <p:style>
          <a:lnRef idx="2">
            <a:schemeClr val="accent1">
              <a:shade val="50000"/>
            </a:schemeClr>
          </a:lnRef>
          <a:fillRef idx="1">
            <a:schemeClr val="accent1"/>
          </a:fillRef>
          <a:effectRef idx="0">
            <a:schemeClr val="accent1"/>
          </a:effectRef>
          <a:fontRef idx="minor">
            <a:schemeClr val="lt1"/>
          </a:fontRef>
        </p:style>
        <p:txBody>
          <a:bodyPr anchor="ctr">
            <a:normAutofit fontScale="92500" lnSpcReduction="10000"/>
          </a:bodyPr>
          <a:lstStyle/>
          <a:p>
            <a:pPr algn="ctr" eaLnBrk="1" fontAlgn="auto" hangingPunct="1">
              <a:spcBef>
                <a:spcPts val="580"/>
              </a:spcBef>
              <a:spcAft>
                <a:spcPts val="0"/>
              </a:spcAft>
              <a:buFont typeface="Wingdings 2"/>
              <a:buNone/>
              <a:defRPr/>
            </a:pPr>
            <a:r>
              <a:rPr lang="en-US" sz="2000" dirty="0">
                <a:solidFill>
                  <a:schemeClr val="bg1"/>
                </a:solidFill>
              </a:rPr>
              <a:t>Issues in Managing Environmental Interdependence</a:t>
            </a:r>
          </a:p>
        </p:txBody>
      </p:sp>
      <p:sp>
        <p:nvSpPr>
          <p:cNvPr id="39941" name="Slide Number Placeholder 5">
            <a:extLst>
              <a:ext uri="{FF2B5EF4-FFF2-40B4-BE49-F238E27FC236}">
                <a16:creationId xmlns:a16="http://schemas.microsoft.com/office/drawing/2014/main" id="{DFA402BA-BFF3-405A-BF76-BD5EC8D6590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A2B750B1-7E8E-4C64-AFC1-8C94EBFFD16E}" type="slidenum">
              <a:rPr lang="en-US" altLang="en-US">
                <a:solidFill>
                  <a:srgbClr val="FFFFFF"/>
                </a:solidFill>
                <a:latin typeface="Franklin Gothic Book" panose="020B0503020102020204" pitchFamily="34" charset="0"/>
              </a:rPr>
              <a:pPr/>
              <a:t>35</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EA132A4E-5F87-41E0-85AC-62FF31D925AF}"/>
              </a:ext>
            </a:extLst>
          </p:cNvPr>
          <p:cNvSpPr>
            <a:spLocks noGrp="1"/>
          </p:cNvSpPr>
          <p:nvPr>
            <p:ph sz="half" idx="2"/>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ormAutofit fontScale="92500"/>
          </a:bodyPr>
          <a:lstStyle/>
          <a:p>
            <a:pPr eaLnBrk="1" hangingPunct="1">
              <a:defRPr/>
            </a:pPr>
            <a:r>
              <a:rPr lang="en-US" altLang="en-US" sz="2800">
                <a:solidFill>
                  <a:srgbClr val="000000"/>
                </a:solidFill>
              </a:rPr>
              <a:t>Nationalism</a:t>
            </a:r>
          </a:p>
          <a:p>
            <a:pPr eaLnBrk="1" hangingPunct="1">
              <a:defRPr/>
            </a:pPr>
            <a:endParaRPr lang="en-US" altLang="en-US" sz="2400">
              <a:solidFill>
                <a:srgbClr val="000000"/>
              </a:solidFill>
            </a:endParaRPr>
          </a:p>
          <a:p>
            <a:pPr eaLnBrk="1" hangingPunct="1">
              <a:defRPr/>
            </a:pPr>
            <a:r>
              <a:rPr lang="en-US" altLang="en-US" sz="2800">
                <a:solidFill>
                  <a:srgbClr val="000000"/>
                </a:solidFill>
              </a:rPr>
              <a:t>Protectionism</a:t>
            </a:r>
          </a:p>
          <a:p>
            <a:pPr eaLnBrk="1" hangingPunct="1">
              <a:defRPr/>
            </a:pPr>
            <a:endParaRPr lang="en-US" altLang="en-US" sz="2400">
              <a:solidFill>
                <a:srgbClr val="000000"/>
              </a:solidFill>
            </a:endParaRPr>
          </a:p>
          <a:p>
            <a:pPr eaLnBrk="1" hangingPunct="1">
              <a:defRPr/>
            </a:pPr>
            <a:r>
              <a:rPr lang="en-US" altLang="en-US" sz="2800">
                <a:solidFill>
                  <a:srgbClr val="000000"/>
                </a:solidFill>
              </a:rPr>
              <a:t>Governmentalism</a:t>
            </a:r>
          </a:p>
        </p:txBody>
      </p:sp>
      <p:sp>
        <p:nvSpPr>
          <p:cNvPr id="9" name="Content Placeholder 8">
            <a:extLst>
              <a:ext uri="{FF2B5EF4-FFF2-40B4-BE49-F238E27FC236}">
                <a16:creationId xmlns:a16="http://schemas.microsoft.com/office/drawing/2014/main" id="{E3602511-7A9C-49C4-9DD6-043DB53C364C}"/>
              </a:ext>
            </a:extLst>
          </p:cNvPr>
          <p:cNvSpPr>
            <a:spLocks noGrp="1"/>
          </p:cNvSpPr>
          <p:nvPr>
            <p:ph sz="half" idx="4"/>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ormAutofit fontScale="92500"/>
          </a:bodyPr>
          <a:lstStyle/>
          <a:p>
            <a:pPr eaLnBrk="1" hangingPunct="1">
              <a:lnSpc>
                <a:spcPct val="70000"/>
              </a:lnSpc>
              <a:defRPr/>
            </a:pPr>
            <a:r>
              <a:rPr lang="en-US" altLang="en-US" sz="2800" dirty="0">
                <a:solidFill>
                  <a:srgbClr val="000000"/>
                </a:solidFill>
              </a:rPr>
              <a:t>Coca-Cola in Rajasthan</a:t>
            </a:r>
          </a:p>
          <a:p>
            <a:pPr eaLnBrk="1" hangingPunct="1">
              <a:lnSpc>
                <a:spcPct val="70000"/>
              </a:lnSpc>
              <a:defRPr/>
            </a:pPr>
            <a:endParaRPr lang="en-US" altLang="en-US" sz="2800" dirty="0">
              <a:solidFill>
                <a:srgbClr val="000000"/>
              </a:solidFill>
            </a:endParaRPr>
          </a:p>
          <a:p>
            <a:pPr eaLnBrk="1" hangingPunct="1">
              <a:lnSpc>
                <a:spcPct val="70000"/>
              </a:lnSpc>
              <a:defRPr/>
            </a:pPr>
            <a:r>
              <a:rPr lang="en-US" altLang="en-US" sz="2800" dirty="0">
                <a:solidFill>
                  <a:srgbClr val="000000"/>
                </a:solidFill>
              </a:rPr>
              <a:t>BP in the Gulf of Mexico</a:t>
            </a:r>
          </a:p>
          <a:p>
            <a:pPr eaLnBrk="1" hangingPunct="1">
              <a:lnSpc>
                <a:spcPct val="70000"/>
              </a:lnSpc>
              <a:defRPr/>
            </a:pPr>
            <a:endParaRPr lang="en-US" altLang="en-US" sz="2800" dirty="0">
              <a:solidFill>
                <a:srgbClr val="000000"/>
              </a:solidFill>
            </a:endParaRPr>
          </a:p>
          <a:p>
            <a:pPr eaLnBrk="1" hangingPunct="1">
              <a:lnSpc>
                <a:spcPct val="70000"/>
              </a:lnSpc>
              <a:defRPr/>
            </a:pPr>
            <a:r>
              <a:rPr lang="en-US" altLang="en-US" sz="2800" dirty="0">
                <a:solidFill>
                  <a:srgbClr val="000000"/>
                </a:solidFill>
              </a:rPr>
              <a:t>Export of pesticides</a:t>
            </a:r>
          </a:p>
          <a:p>
            <a:pPr eaLnBrk="1" hangingPunct="1">
              <a:lnSpc>
                <a:spcPct val="70000"/>
              </a:lnSpc>
              <a:defRPr/>
            </a:pPr>
            <a:endParaRPr lang="en-US" altLang="en-US" sz="2800" dirty="0">
              <a:solidFill>
                <a:srgbClr val="000000"/>
              </a:solidFill>
            </a:endParaRPr>
          </a:p>
          <a:p>
            <a:pPr eaLnBrk="1" hangingPunct="1">
              <a:lnSpc>
                <a:spcPct val="70000"/>
              </a:lnSpc>
              <a:defRPr/>
            </a:pPr>
            <a:r>
              <a:rPr lang="en-US" altLang="en-US" sz="2800" dirty="0">
                <a:solidFill>
                  <a:srgbClr val="000000"/>
                </a:solidFill>
              </a:rPr>
              <a:t>Integrating goals of sustainability into strategic planning</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Slide Number Placeholder 2">
            <a:extLst>
              <a:ext uri="{FF2B5EF4-FFF2-40B4-BE49-F238E27FC236}">
                <a16:creationId xmlns:a16="http://schemas.microsoft.com/office/drawing/2014/main" id="{269AC345-C7E6-487F-9A19-7D1EEBAB435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DC4A0CA4-BF55-43D8-BF84-32B49136A0B9}" type="slidenum">
              <a:rPr lang="en-US" altLang="en-US">
                <a:solidFill>
                  <a:srgbClr val="FFFFFF"/>
                </a:solidFill>
                <a:latin typeface="Franklin Gothic Book" panose="020B0503020102020204" pitchFamily="34" charset="0"/>
              </a:rPr>
              <a:pPr/>
              <a:t>36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528048CD-0234-4490-B220-F3352A47C2B7}"/>
              </a:ext>
            </a:extLst>
          </p:cNvPr>
          <p:cNvSpPr txBox="1">
            <a:spLocks/>
          </p:cNvSpPr>
          <p:nvPr/>
        </p:nvSpPr>
        <p:spPr bwMode="auto">
          <a:xfrm>
            <a:off x="1143000" y="304800"/>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defRPr/>
            </a:pPr>
            <a:r>
              <a:rPr lang="en-US" sz="3200" b="1" dirty="0">
                <a:solidFill>
                  <a:srgbClr val="996600"/>
                </a:solidFill>
                <a:latin typeface="Arial" pitchFamily="34" charset="0"/>
                <a:ea typeface="+mn-ea"/>
                <a:cs typeface="Arial" panose="020B0604020202020204" pitchFamily="34" charset="0"/>
              </a:rPr>
              <a:t>Corporate Sustainability Model</a:t>
            </a:r>
          </a:p>
        </p:txBody>
      </p:sp>
      <p:sp>
        <p:nvSpPr>
          <p:cNvPr id="6" name="Content Placeholder 2">
            <a:extLst>
              <a:ext uri="{FF2B5EF4-FFF2-40B4-BE49-F238E27FC236}">
                <a16:creationId xmlns:a16="http://schemas.microsoft.com/office/drawing/2014/main" id="{E231B46D-1B92-4BBF-BDA9-02898C46E9D5}"/>
              </a:ext>
            </a:extLst>
          </p:cNvPr>
          <p:cNvSpPr txBox="1">
            <a:spLocks/>
          </p:cNvSpPr>
          <p:nvPr/>
        </p:nvSpPr>
        <p:spPr bwMode="auto">
          <a:xfrm>
            <a:off x="1524000" y="1524000"/>
            <a:ext cx="7239000" cy="495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spcBef>
                <a:spcPts val="575"/>
              </a:spcBef>
              <a:buClr>
                <a:schemeClr val="accent1"/>
              </a:buClr>
              <a:buSzPct val="85000"/>
              <a:buFont typeface="Wingdings 2" pitchFamily="18" charset="2"/>
              <a:buNone/>
              <a:defRPr/>
            </a:pPr>
            <a:endParaRPr lang="en-US" altLang="en-US" sz="3600" b="1" dirty="0">
              <a:solidFill>
                <a:srgbClr val="000000"/>
              </a:solidFill>
              <a:cs typeface="Arial" charset="0"/>
            </a:endParaRPr>
          </a:p>
          <a:p>
            <a:pPr marL="273050" indent="-273050" eaLnBrk="1" hangingPunct="1">
              <a:spcBef>
                <a:spcPts val="575"/>
              </a:spcBef>
              <a:buClr>
                <a:schemeClr val="accent1"/>
              </a:buClr>
              <a:buSzPct val="85000"/>
              <a:buFont typeface="Wingdings 2" pitchFamily="18" charset="2"/>
              <a:buNone/>
              <a:defRPr/>
            </a:pPr>
            <a:endParaRPr lang="en-US" altLang="en-US" sz="3600" b="1" dirty="0">
              <a:solidFill>
                <a:srgbClr val="000000"/>
              </a:solidFill>
              <a:cs typeface="Arial" charset="0"/>
            </a:endParaRPr>
          </a:p>
        </p:txBody>
      </p:sp>
      <p:pic>
        <p:nvPicPr>
          <p:cNvPr id="40967" name="Picture 2">
            <a:extLst>
              <a:ext uri="{FF2B5EF4-FFF2-40B4-BE49-F238E27FC236}">
                <a16:creationId xmlns:a16="http://schemas.microsoft.com/office/drawing/2014/main" id="{3B7567A6-8945-4344-B00E-C2DE34C9C2C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52600" y="1752600"/>
            <a:ext cx="68580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44E77-CA56-48CB-A6EA-C32E124C6EA6}"/>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2700" b="1" dirty="0">
                <a:solidFill>
                  <a:srgbClr val="996600"/>
                </a:solidFill>
                <a:latin typeface="Arial" pitchFamily="34" charset="0"/>
                <a:ea typeface="+mn-ea"/>
                <a:cs typeface="+mn-cs"/>
              </a:rPr>
              <a:t>Recommendations for MNCs Operating in and Doing Business with Developing Countries</a:t>
            </a:r>
          </a:p>
        </p:txBody>
      </p:sp>
      <p:sp>
        <p:nvSpPr>
          <p:cNvPr id="3" name="Content Placeholder 2">
            <a:extLst>
              <a:ext uri="{FF2B5EF4-FFF2-40B4-BE49-F238E27FC236}">
                <a16:creationId xmlns:a16="http://schemas.microsoft.com/office/drawing/2014/main" id="{032902AA-40DE-4C46-9981-F17557D13F9C}"/>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buFont typeface="Franklin Gothic Book" pitchFamily="34" charset="0"/>
              <a:buAutoNum type="arabicPeriod"/>
              <a:defRPr/>
            </a:pPr>
            <a:endParaRPr lang="en-US" altLang="en-US" sz="2800">
              <a:solidFill>
                <a:srgbClr val="000000"/>
              </a:solidFill>
            </a:endParaRPr>
          </a:p>
          <a:p>
            <a:pPr marL="457200" indent="-457200" eaLnBrk="1" hangingPunct="1">
              <a:lnSpc>
                <a:spcPct val="90000"/>
              </a:lnSpc>
              <a:buFont typeface="Arial" charset="0"/>
              <a:buChar char="•"/>
              <a:defRPr/>
            </a:pPr>
            <a:r>
              <a:rPr lang="en-US" altLang="en-US" sz="2800">
                <a:solidFill>
                  <a:srgbClr val="000000"/>
                </a:solidFill>
              </a:rPr>
              <a:t>Do no intentional harm. This includes respect for the integrity of the ecosystem and consumer safety.</a:t>
            </a:r>
          </a:p>
          <a:p>
            <a:pPr marL="457200" indent="-457200" eaLnBrk="1" hangingPunct="1">
              <a:lnSpc>
                <a:spcPct val="90000"/>
              </a:lnSpc>
              <a:buFont typeface="Arial" charset="0"/>
              <a:buChar char="•"/>
              <a:defRPr/>
            </a:pPr>
            <a:r>
              <a:rPr lang="en-US" altLang="en-US" sz="2800">
                <a:solidFill>
                  <a:srgbClr val="000000"/>
                </a:solidFill>
              </a:rPr>
              <a:t>Produce more good than harm for the host country.</a:t>
            </a:r>
          </a:p>
          <a:p>
            <a:pPr marL="457200" indent="-457200" eaLnBrk="1" hangingPunct="1">
              <a:lnSpc>
                <a:spcPct val="90000"/>
              </a:lnSpc>
              <a:buFont typeface="Arial" charset="0"/>
              <a:buChar char="•"/>
              <a:defRPr/>
            </a:pPr>
            <a:r>
              <a:rPr lang="en-US" altLang="en-US" sz="2800">
                <a:solidFill>
                  <a:srgbClr val="000000"/>
                </a:solidFill>
              </a:rPr>
              <a:t>Contribute by their activity to the host country</a:t>
            </a:r>
            <a:r>
              <a:rPr lang="ja-JP" altLang="en-US" sz="2800">
                <a:solidFill>
                  <a:srgbClr val="000000"/>
                </a:solidFill>
              </a:rPr>
              <a:t>’</a:t>
            </a:r>
            <a:r>
              <a:rPr lang="en-US" altLang="ja-JP" sz="2800">
                <a:solidFill>
                  <a:srgbClr val="000000"/>
                </a:solidFill>
              </a:rPr>
              <a:t>s development.</a:t>
            </a:r>
          </a:p>
          <a:p>
            <a:pPr marL="457200" indent="-457200" eaLnBrk="1" hangingPunct="1">
              <a:lnSpc>
                <a:spcPct val="90000"/>
              </a:lnSpc>
              <a:buFont typeface="Arial" charset="0"/>
              <a:buChar char="•"/>
              <a:defRPr/>
            </a:pPr>
            <a:r>
              <a:rPr lang="en-US" altLang="en-US" sz="2800">
                <a:solidFill>
                  <a:srgbClr val="000000"/>
                </a:solidFill>
              </a:rPr>
              <a:t>Respect the human rights of their employees. </a:t>
            </a:r>
          </a:p>
        </p:txBody>
      </p:sp>
      <p:sp>
        <p:nvSpPr>
          <p:cNvPr id="41988" name="Slide Number Placeholder 5">
            <a:extLst>
              <a:ext uri="{FF2B5EF4-FFF2-40B4-BE49-F238E27FC236}">
                <a16:creationId xmlns:a16="http://schemas.microsoft.com/office/drawing/2014/main" id="{FA7DAC0A-4072-4289-AE24-D13BE1D78E5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06E1970F-F24E-4531-89AF-1E1B53E94E0F}" type="slidenum">
              <a:rPr lang="en-US" altLang="en-US">
                <a:solidFill>
                  <a:srgbClr val="FFFFFF"/>
                </a:solidFill>
                <a:latin typeface="Franklin Gothic Book" panose="020B0503020102020204" pitchFamily="34" charset="0"/>
              </a:rPr>
              <a:pPr/>
              <a:t>37</a:t>
            </a:fld>
            <a:endParaRPr lang="en-US" altLang="en-US">
              <a:solidFill>
                <a:srgbClr val="FFFFFF"/>
              </a:solidFill>
              <a:latin typeface="Franklin Gothic Book" panose="020B0503020102020204" pitchFamily="3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644A35EB-A67C-4157-A769-137C1AAD6B4C}"/>
              </a:ext>
            </a:extLst>
          </p:cNvPr>
          <p:cNvSpPr>
            <a:spLocks noGrp="1"/>
          </p:cNvSpPr>
          <p:nvPr>
            <p:ph type="title"/>
          </p:nvPr>
        </p:nvSpPr>
        <p:spPr/>
        <p:txBody>
          <a:bodyPr/>
          <a:lstStyle/>
          <a:p>
            <a:endParaRPr lang="en-US" altLang="en-US"/>
          </a:p>
        </p:txBody>
      </p:sp>
      <p:sp>
        <p:nvSpPr>
          <p:cNvPr id="43012" name="Slide Number Placeholder 4">
            <a:extLst>
              <a:ext uri="{FF2B5EF4-FFF2-40B4-BE49-F238E27FC236}">
                <a16:creationId xmlns:a16="http://schemas.microsoft.com/office/drawing/2014/main" id="{999F63EA-8975-4D00-9AEE-90D9B6DC0F0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5DC3DE54-5663-43D6-B4AD-5731D9FDF784}" type="slidenum">
              <a:rPr lang="en-US" altLang="en-US">
                <a:solidFill>
                  <a:srgbClr val="FFFFFF"/>
                </a:solidFill>
                <a:latin typeface="Franklin Gothic Book" panose="020B0503020102020204" pitchFamily="34" charset="0"/>
              </a:rPr>
              <a:pPr/>
              <a:t>38</a:t>
            </a:fld>
            <a:endParaRPr lang="en-US" altLang="en-US">
              <a:solidFill>
                <a:srgbClr val="FFFFFF"/>
              </a:solidFill>
              <a:latin typeface="Franklin Gothic Book" panose="020B0503020102020204" pitchFamily="34" charset="0"/>
            </a:endParaRPr>
          </a:p>
        </p:txBody>
      </p:sp>
      <p:sp>
        <p:nvSpPr>
          <p:cNvPr id="6" name="Title 1">
            <a:extLst>
              <a:ext uri="{FF2B5EF4-FFF2-40B4-BE49-F238E27FC236}">
                <a16:creationId xmlns:a16="http://schemas.microsoft.com/office/drawing/2014/main" id="{6E598CEF-C216-4BBA-96BE-57AA7B0FBAD9}"/>
              </a:ext>
            </a:extLst>
          </p:cNvPr>
          <p:cNvSpPr txBox="1">
            <a:spLocks/>
          </p:cNvSpPr>
          <p:nvPr/>
        </p:nvSpPr>
        <p:spPr bwMode="auto">
          <a:xfrm>
            <a:off x="990600" y="457200"/>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bIns="91440" anchor="ctr"/>
          <a:lstStyle>
            <a:lvl1pPr algn="l" rtl="0" eaLnBrk="0" fontAlgn="base" hangingPunct="0">
              <a:spcBef>
                <a:spcPct val="0"/>
              </a:spcBef>
              <a:spcAft>
                <a:spcPct val="0"/>
              </a:spcAft>
              <a:defRPr sz="4000" kern="12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a:lstStyle>
          <a:p>
            <a:pPr algn="ctr" eaLnBrk="1" hangingPunct="1">
              <a:defRPr/>
            </a:pPr>
            <a:r>
              <a:rPr lang="en-US" sz="2900" b="1" dirty="0">
                <a:solidFill>
                  <a:srgbClr val="996600"/>
                </a:solidFill>
                <a:latin typeface="Arial" pitchFamily="34" charset="0"/>
                <a:ea typeface="+mn-ea"/>
                <a:cs typeface="+mn-cs"/>
              </a:rPr>
              <a:t>Recommendations for MNCs Operating in Developing Countries Continued</a:t>
            </a:r>
          </a:p>
        </p:txBody>
      </p:sp>
      <p:sp>
        <p:nvSpPr>
          <p:cNvPr id="7" name="Content Placeholder 2">
            <a:extLst>
              <a:ext uri="{FF2B5EF4-FFF2-40B4-BE49-F238E27FC236}">
                <a16:creationId xmlns:a16="http://schemas.microsoft.com/office/drawing/2014/main" id="{CB268121-B44D-4720-A782-D46DDA00B0FA}"/>
              </a:ext>
            </a:extLst>
          </p:cNvPr>
          <p:cNvSpPr>
            <a:spLocks noGrp="1"/>
          </p:cNvSpPr>
          <p:nvPr>
            <p:ph sz="quarter" idx="1"/>
          </p:nvPr>
        </p:nvSpPr>
        <p:spPr>
          <a:xfrm>
            <a:off x="990600" y="1600200"/>
            <a:ext cx="7772400" cy="398904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marL="0" indent="0" eaLnBrk="1" hangingPunct="1">
              <a:lnSpc>
                <a:spcPct val="90000"/>
              </a:lnSpc>
              <a:buFont typeface="Wingdings 2" panose="05020102010507070707" pitchFamily="18" charset="2"/>
              <a:buNone/>
              <a:defRPr/>
            </a:pPr>
            <a:endParaRPr lang="en-US" altLang="en-US" sz="2400">
              <a:solidFill>
                <a:srgbClr val="000000"/>
              </a:solidFill>
            </a:endParaRPr>
          </a:p>
          <a:p>
            <a:pPr marL="0" indent="0" eaLnBrk="1" hangingPunct="1">
              <a:lnSpc>
                <a:spcPct val="90000"/>
              </a:lnSpc>
              <a:buFont typeface="Arial" charset="0"/>
              <a:buChar char="•"/>
              <a:defRPr/>
            </a:pPr>
            <a:r>
              <a:rPr lang="en-US" altLang="en-US" sz="2800">
                <a:solidFill>
                  <a:srgbClr val="000000"/>
                </a:solidFill>
              </a:rPr>
              <a:t>To the extent that local culture does not violate ethical norms, respect the local culture and work with and not against it.</a:t>
            </a:r>
          </a:p>
          <a:p>
            <a:pPr marL="0" indent="0" eaLnBrk="1" hangingPunct="1">
              <a:lnSpc>
                <a:spcPct val="90000"/>
              </a:lnSpc>
              <a:buFont typeface="Arial" charset="0"/>
              <a:buChar char="•"/>
              <a:defRPr/>
            </a:pPr>
            <a:r>
              <a:rPr lang="en-US" altLang="en-US" sz="2800">
                <a:solidFill>
                  <a:srgbClr val="000000"/>
                </a:solidFill>
              </a:rPr>
              <a:t>Pay their fare share of taxes.</a:t>
            </a:r>
          </a:p>
          <a:p>
            <a:pPr marL="0" indent="0" eaLnBrk="1" hangingPunct="1">
              <a:lnSpc>
                <a:spcPct val="90000"/>
              </a:lnSpc>
              <a:buFont typeface="Arial" charset="0"/>
              <a:buChar char="•"/>
              <a:defRPr/>
            </a:pPr>
            <a:r>
              <a:rPr lang="en-US" altLang="en-US" sz="2800">
                <a:solidFill>
                  <a:srgbClr val="000000"/>
                </a:solidFill>
              </a:rPr>
              <a:t>Cooperate with the local government in developing and enforcing just background institutions.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buNone/>
            </a:pPr>
            <a:r>
              <a:rPr lang="en-GB" sz="1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Deresky</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H. (2017). International management. Harlow, Essex: Pearson.</a:t>
            </a:r>
          </a:p>
          <a:p>
            <a:pPr marL="0" indent="0">
              <a:buNone/>
            </a:pPr>
            <a:endParaRPr lang="en-GB" sz="1800" i="1" dirty="0">
              <a:solidFill>
                <a:srgbClr val="000000"/>
              </a:solidFill>
              <a:latin typeface="Arial" panose="020B0604020202020204" pitchFamily="34" charset="0"/>
              <a:cs typeface="Arial" panose="020B0604020202020204" pitchFamily="34" charset="0"/>
            </a:endParaRPr>
          </a:p>
          <a:p>
            <a:pPr marL="0" indent="0">
              <a:buNone/>
            </a:pPr>
            <a:r>
              <a:rPr lang="en-GB" sz="1800" dirty="0" err="1">
                <a:effectLst/>
                <a:latin typeface="Arial" panose="020B0604020202020204" pitchFamily="34" charset="0"/>
                <a:ea typeface="Times New Roman" panose="02020603050405020304" pitchFamily="18" charset="0"/>
                <a:cs typeface="Arial" panose="020B0604020202020204" pitchFamily="34" charset="0"/>
              </a:rPr>
              <a:t>Dignen</a:t>
            </a:r>
            <a:r>
              <a:rPr lang="en-GB" sz="1800" dirty="0">
                <a:effectLst/>
                <a:latin typeface="Arial" panose="020B0604020202020204" pitchFamily="34" charset="0"/>
                <a:ea typeface="Times New Roman" panose="02020603050405020304" pitchFamily="18" charset="0"/>
                <a:cs typeface="Arial" panose="020B0604020202020204" pitchFamily="34" charset="0"/>
              </a:rPr>
              <a:t>, B., McMaster, I. (2013). </a:t>
            </a:r>
            <a:r>
              <a:rPr lang="en-GB" sz="1800" i="1" dirty="0">
                <a:effectLst/>
                <a:latin typeface="Arial" panose="020B0604020202020204" pitchFamily="34" charset="0"/>
                <a:ea typeface="Times New Roman" panose="02020603050405020304" pitchFamily="18" charset="0"/>
                <a:cs typeface="Arial" panose="020B0604020202020204" pitchFamily="34" charset="0"/>
              </a:rPr>
              <a:t>Collins Effective International Business Communication</a:t>
            </a:r>
            <a:r>
              <a:rPr lang="en-GB" sz="1800" dirty="0">
                <a:effectLst/>
                <a:latin typeface="Arial" panose="020B0604020202020204" pitchFamily="34" charset="0"/>
                <a:ea typeface="Times New Roman" panose="02020603050405020304" pitchFamily="18" charset="0"/>
                <a:cs typeface="Arial" panose="020B0604020202020204" pitchFamily="34" charset="0"/>
              </a:rPr>
              <a:t>. London: Collins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3496</Words>
  <Application>Microsoft Office PowerPoint</Application>
  <PresentationFormat>On-screen Show (4:3)</PresentationFormat>
  <Paragraphs>379</Paragraphs>
  <Slides>39</Slides>
  <Notes>27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MS PGothic</vt:lpstr>
      <vt:lpstr>Myriad Pro</vt:lpstr>
      <vt:lpstr>Arial</vt:lpstr>
      <vt:lpstr>Arial Rounded MT Bold</vt:lpstr>
      <vt:lpstr>Calibri</vt:lpstr>
      <vt:lpstr>Franklin Gothic Book</vt:lpstr>
      <vt:lpstr>Wingdings</vt:lpstr>
      <vt:lpstr>Wingdings 2</vt:lpstr>
      <vt:lpstr>20140311PresentationUWTSDTemplate</vt:lpstr>
      <vt:lpstr>International Business Communications   Week two: Global interdependence </vt:lpstr>
      <vt:lpstr>PowerPoint Presentation</vt:lpstr>
      <vt:lpstr>Chapter Learning Goals</vt:lpstr>
      <vt:lpstr> Opening Profile: The Bangladesh Disaster: Can Companies Outsource Responsibility?   </vt:lpstr>
      <vt:lpstr>Further Reading </vt:lpstr>
      <vt:lpstr>PowerPoint Presentation</vt:lpstr>
      <vt:lpstr>The Social Responsibility of MNC’s</vt:lpstr>
      <vt:lpstr>MNC Stakeholders</vt:lpstr>
      <vt:lpstr>PowerPoint Presentation</vt:lpstr>
      <vt:lpstr> Global Consensus of Regional Variation</vt:lpstr>
      <vt:lpstr> Dealing with Confusion About  Cross-Cultural Dilemmas</vt:lpstr>
      <vt:lpstr>General Guidelines for Code of Morality and Ethics in Individual Countries</vt:lpstr>
      <vt:lpstr>PowerPoint Presentation</vt:lpstr>
      <vt:lpstr>International Codes of Conduct</vt:lpstr>
      <vt:lpstr>Comparative Management in Focus:  Doing Business in China</vt:lpstr>
      <vt:lpstr>Comparative Management in Focus:  Doing Business in China</vt:lpstr>
      <vt:lpstr>PowerPoint Presentation</vt:lpstr>
      <vt:lpstr>Ethics in Global Management</vt:lpstr>
      <vt:lpstr>A Moral Philosophy of Cross-Cultural Societal Ethics</vt:lpstr>
      <vt:lpstr>Global Corruption Barometer:  Corruption Perception Index (CPI)—Selected Ranks </vt:lpstr>
      <vt:lpstr>PowerPoint Presentation</vt:lpstr>
      <vt:lpstr>PowerPoint Presentation</vt:lpstr>
      <vt:lpstr>To Bribe or NOT to Bribe?</vt:lpstr>
      <vt:lpstr>Managing the Corruption</vt:lpstr>
      <vt:lpstr>Three Tests of Ethical Corporate Actions</vt:lpstr>
      <vt:lpstr>Policies to Help MNCs to Confront Concerns About Ethical Behavior and Social Responsibility </vt:lpstr>
      <vt:lpstr>PowerPoint Presentation</vt:lpstr>
      <vt:lpstr>PowerPoint Presentation</vt:lpstr>
      <vt:lpstr>The Process for Companies to Combat Corruption  and to Minimize the Risk of Prosecution</vt:lpstr>
      <vt:lpstr>Managing Subsidiary—Host-Country Interdependence</vt:lpstr>
      <vt:lpstr>Common Criticism of MNC Subsidiary Activities Cont.</vt:lpstr>
      <vt:lpstr>Common Criticism of MNC Subsidiary Activities Cont.</vt:lpstr>
      <vt:lpstr>Managing Subsidiary—Host-Country Interdependence</vt:lpstr>
      <vt:lpstr>MNCs Benefits and Costs to Host Countries</vt:lpstr>
      <vt:lpstr>Managing the Interdependence</vt:lpstr>
      <vt:lpstr>PowerPoint Presentation</vt:lpstr>
      <vt:lpstr>Recommendations for MNCs Operating in and Doing Business with Developing Countries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Afzal Munna</cp:lastModifiedBy>
  <cp:revision>10</cp:revision>
  <dcterms:created xsi:type="dcterms:W3CDTF">2015-04-14T15:21:28Z</dcterms:created>
  <dcterms:modified xsi:type="dcterms:W3CDTF">2024-10-19T08:45:32Z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