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62" r:id="rId4"/>
    <p:sldId id="263" r:id="rId5"/>
    <p:sldId id="259" r:id="rId6"/>
    <p:sldId id="258" r:id="rId7"/>
    <p:sldId id="260" r:id="rId8"/>
    <p:sldId id="265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CEFA21-832F-03CB-1C61-37742DED785D}" v="1369" dt="2025-10-19T18:26:18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ine McManus (2419357)" userId="S::2419357@student.uwtsd.ac.uk::ae2a4590-5cf6-45da-ad13-272ead0f8b7e" providerId="AD" clId="Web-{D4CEFA21-832F-03CB-1C61-37742DED785D}"/>
    <pc:docChg chg="addSld modSld">
      <pc:chgData name="Josephine McManus (2419357)" userId="S::2419357@student.uwtsd.ac.uk::ae2a4590-5cf6-45da-ad13-272ead0f8b7e" providerId="AD" clId="Web-{D4CEFA21-832F-03CB-1C61-37742DED785D}" dt="2025-10-19T18:26:18.802" v="1175"/>
      <pc:docMkLst>
        <pc:docMk/>
      </pc:docMkLst>
      <pc:sldChg chg="modSp">
        <pc:chgData name="Josephine McManus (2419357)" userId="S::2419357@student.uwtsd.ac.uk::ae2a4590-5cf6-45da-ad13-272ead0f8b7e" providerId="AD" clId="Web-{D4CEFA21-832F-03CB-1C61-37742DED785D}" dt="2025-10-19T16:57:07.236" v="8" actId="20577"/>
        <pc:sldMkLst>
          <pc:docMk/>
          <pc:sldMk cId="109857222" sldId="256"/>
        </pc:sldMkLst>
        <pc:spChg chg="mod">
          <ac:chgData name="Josephine McManus (2419357)" userId="S::2419357@student.uwtsd.ac.uk::ae2a4590-5cf6-45da-ad13-272ead0f8b7e" providerId="AD" clId="Web-{D4CEFA21-832F-03CB-1C61-37742DED785D}" dt="2025-10-19T16:56:31.610" v="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6:57:07.236" v="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Josephine McManus (2419357)" userId="S::2419357@student.uwtsd.ac.uk::ae2a4590-5cf6-45da-ad13-272ead0f8b7e" providerId="AD" clId="Web-{D4CEFA21-832F-03CB-1C61-37742DED785D}" dt="2025-10-19T17:02:47.315" v="31" actId="20577"/>
        <pc:sldMkLst>
          <pc:docMk/>
          <pc:sldMk cId="3035237138" sldId="257"/>
        </pc:sldMkLst>
        <pc:spChg chg="mod">
          <ac:chgData name="Josephine McManus (2419357)" userId="S::2419357@student.uwtsd.ac.uk::ae2a4590-5cf6-45da-ad13-272ead0f8b7e" providerId="AD" clId="Web-{D4CEFA21-832F-03CB-1C61-37742DED785D}" dt="2025-10-19T16:57:49.143" v="15" actId="14100"/>
          <ac:spMkLst>
            <pc:docMk/>
            <pc:sldMk cId="3035237138" sldId="257"/>
            <ac:spMk id="3" creationId="{F3CBEF21-4512-5CA7-3E33-5C0A4B76B281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2:47.315" v="31" actId="20577"/>
          <ac:spMkLst>
            <pc:docMk/>
            <pc:sldMk cId="3035237138" sldId="257"/>
            <ac:spMk id="5" creationId="{9D68F536-2C90-0BB9-EA27-B2673698CC30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6:58:09.207" v="25" actId="20577"/>
          <ac:spMkLst>
            <pc:docMk/>
            <pc:sldMk cId="3035237138" sldId="257"/>
            <ac:spMk id="7" creationId="{2DF9815B-A3B1-9FCD-5D22-8DC145286ABE}"/>
          </ac:spMkLst>
        </pc:spChg>
      </pc:sldChg>
      <pc:sldChg chg="addSp delSp modSp addAnim modAnim">
        <pc:chgData name="Josephine McManus (2419357)" userId="S::2419357@student.uwtsd.ac.uk::ae2a4590-5cf6-45da-ad13-272ead0f8b7e" providerId="AD" clId="Web-{D4CEFA21-832F-03CB-1C61-37742DED785D}" dt="2025-10-19T17:57:32.884" v="945" actId="20577"/>
        <pc:sldMkLst>
          <pc:docMk/>
          <pc:sldMk cId="1442656610" sldId="258"/>
        </pc:sldMkLst>
        <pc:spChg chg="mod">
          <ac:chgData name="Josephine McManus (2419357)" userId="S::2419357@student.uwtsd.ac.uk::ae2a4590-5cf6-45da-ad13-272ead0f8b7e" providerId="AD" clId="Web-{D4CEFA21-832F-03CB-1C61-37742DED785D}" dt="2025-10-19T17:26:46.364" v="270" actId="20577"/>
          <ac:spMkLst>
            <pc:docMk/>
            <pc:sldMk cId="1442656610" sldId="258"/>
            <ac:spMk id="2" creationId="{76B8D3CB-62A3-6F85-D751-4CA8FA3E3064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57:32.884" v="945" actId="20577"/>
          <ac:spMkLst>
            <pc:docMk/>
            <pc:sldMk cId="1442656610" sldId="258"/>
            <ac:spMk id="3" creationId="{45E0D232-7E5F-1CC4-6FEF-82AC617778A1}"/>
          </ac:spMkLst>
        </pc:spChg>
        <pc:spChg chg="mod ord">
          <ac:chgData name="Josephine McManus (2419357)" userId="S::2419357@student.uwtsd.ac.uk::ae2a4590-5cf6-45da-ad13-272ead0f8b7e" providerId="AD" clId="Web-{D4CEFA21-832F-03CB-1C61-37742DED785D}" dt="2025-10-19T17:29:10.443" v="389" actId="1076"/>
          <ac:spMkLst>
            <pc:docMk/>
            <pc:sldMk cId="1442656610" sldId="258"/>
            <ac:spMk id="4" creationId="{B8147487-0F8D-5969-C37A-63DF0E6AA8C6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27" creationId="{B5AAC39E-8294-44DC-AB9F-2B9F22C397E1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38" creationId="{9089EED9-F54D-4F20-A2C6-949DE4176959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39" creationId="{EB1B078B-B000-44F9-B571-4AF20E88C141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40" creationId="{BB4C4539-396B-4D77-B418-A202FDAB0524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41" creationId="{F669F220-DD76-466C-87A6-5024673C4556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48" creationId="{0D153B68-5844-490D-8E67-F616D6D721CA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26:13.770" v="263"/>
          <ac:spMkLst>
            <pc:docMk/>
            <pc:sldMk cId="1442656610" sldId="258"/>
            <ac:spMk id="50" creationId="{C64E267B-3F5A-4357-9E7F-C5FBE5D3B1E0}"/>
          </ac:spMkLst>
        </pc:spChg>
        <pc:picChg chg="add mod">
          <ac:chgData name="Josephine McManus (2419357)" userId="S::2419357@student.uwtsd.ac.uk::ae2a4590-5cf6-45da-ad13-272ead0f8b7e" providerId="AD" clId="Web-{D4CEFA21-832F-03CB-1C61-37742DED785D}" dt="2025-10-19T17:29:04.709" v="388" actId="1076"/>
          <ac:picMkLst>
            <pc:docMk/>
            <pc:sldMk cId="1442656610" sldId="258"/>
            <ac:picMk id="5" creationId="{80B16E9D-0519-074F-A60C-674AD1DA926F}"/>
          </ac:picMkLst>
        </pc:picChg>
        <pc:picChg chg="del mod">
          <ac:chgData name="Josephine McManus (2419357)" userId="S::2419357@student.uwtsd.ac.uk::ae2a4590-5cf6-45da-ad13-272ead0f8b7e" providerId="AD" clId="Web-{D4CEFA21-832F-03CB-1C61-37742DED785D}" dt="2025-10-19T17:24:48.284" v="256"/>
          <ac:picMkLst>
            <pc:docMk/>
            <pc:sldMk cId="1442656610" sldId="258"/>
            <ac:picMk id="6" creationId="{6214D7D3-1B40-3DEE-DB30-16DE2CE09AF2}"/>
          </ac:picMkLst>
        </pc:picChg>
      </pc:sldChg>
      <pc:sldChg chg="modSp">
        <pc:chgData name="Josephine McManus (2419357)" userId="S::2419357@student.uwtsd.ac.uk::ae2a4590-5cf6-45da-ad13-272ead0f8b7e" providerId="AD" clId="Web-{D4CEFA21-832F-03CB-1C61-37742DED785D}" dt="2025-10-19T17:11:44.214" v="133" actId="20577"/>
        <pc:sldMkLst>
          <pc:docMk/>
          <pc:sldMk cId="2927830432" sldId="259"/>
        </pc:sldMkLst>
        <pc:spChg chg="mod">
          <ac:chgData name="Josephine McManus (2419357)" userId="S::2419357@student.uwtsd.ac.uk::ae2a4590-5cf6-45da-ad13-272ead0f8b7e" providerId="AD" clId="Web-{D4CEFA21-832F-03CB-1C61-37742DED785D}" dt="2025-10-19T17:08:29.431" v="110" actId="14100"/>
          <ac:spMkLst>
            <pc:docMk/>
            <pc:sldMk cId="2927830432" sldId="259"/>
            <ac:spMk id="2" creationId="{A5D1D4C3-44D3-03D9-67D5-2678C9EDFA5E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11:44.214" v="133" actId="20577"/>
          <ac:spMkLst>
            <pc:docMk/>
            <pc:sldMk cId="2927830432" sldId="259"/>
            <ac:spMk id="3" creationId="{5790F8DD-5D53-B2E9-FE1C-1DA3D4087727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8:07.884" v="105" actId="20577"/>
          <ac:spMkLst>
            <pc:docMk/>
            <pc:sldMk cId="2927830432" sldId="259"/>
            <ac:spMk id="6" creationId="{3A1FDD23-A587-E1CA-A7F5-A23E83A577D5}"/>
          </ac:spMkLst>
        </pc:spChg>
      </pc:sldChg>
      <pc:sldChg chg="addSp delSp modSp addAnim modAnim">
        <pc:chgData name="Josephine McManus (2419357)" userId="S::2419357@student.uwtsd.ac.uk::ae2a4590-5cf6-45da-ad13-272ead0f8b7e" providerId="AD" clId="Web-{D4CEFA21-832F-03CB-1C61-37742DED785D}" dt="2025-10-19T18:19:54.336" v="1149"/>
        <pc:sldMkLst>
          <pc:docMk/>
          <pc:sldMk cId="3676588361" sldId="260"/>
        </pc:sldMkLst>
        <pc:spChg chg="mod">
          <ac:chgData name="Josephine McManus (2419357)" userId="S::2419357@student.uwtsd.ac.uk::ae2a4590-5cf6-45da-ad13-272ead0f8b7e" providerId="AD" clId="Web-{D4CEFA21-832F-03CB-1C61-37742DED785D}" dt="2025-10-19T17:47:13.392" v="785" actId="14100"/>
          <ac:spMkLst>
            <pc:docMk/>
            <pc:sldMk cId="3676588361" sldId="260"/>
            <ac:spMk id="2" creationId="{39B0D1F5-58C5-5D83-D0EF-40F442C55779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54:54.755" v="921" actId="20577"/>
          <ac:spMkLst>
            <pc:docMk/>
            <pc:sldMk cId="3676588361" sldId="260"/>
            <ac:spMk id="3" creationId="{E1BC18FF-A5F4-5402-8433-BEC323DC16B3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44:46.954" v="721" actId="1076"/>
          <ac:spMkLst>
            <pc:docMk/>
            <pc:sldMk cId="3676588361" sldId="260"/>
            <ac:spMk id="4" creationId="{2C75497C-9037-03D8-7BD4-6073AF5B47F9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16" creationId="{1841F680-B18F-481A-8D6E-9FD77379E8BF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18" creationId="{F74CA6A1-199E-4E0D-BF66-A552C7E598EA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20" creationId="{CF93DC6C-1BFD-4414-BF23-471C8831CA04}"/>
          </ac:spMkLst>
        </pc:spChg>
        <pc:spChg chg="del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22" creationId="{96B5873C-FCDB-4D1E-80D6-01CF18832335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27" creationId="{7FF47CB7-972F-479F-A36D-9E72D26EC8DA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29" creationId="{0D153B68-5844-490D-8E67-F616D6D721CA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44:33.907" v="719"/>
          <ac:spMkLst>
            <pc:docMk/>
            <pc:sldMk cId="3676588361" sldId="260"/>
            <ac:spMk id="31" creationId="{C64E267B-3F5A-4357-9E7F-C5FBE5D3B1E0}"/>
          </ac:spMkLst>
        </pc:spChg>
        <pc:picChg chg="mod">
          <ac:chgData name="Josephine McManus (2419357)" userId="S::2419357@student.uwtsd.ac.uk::ae2a4590-5cf6-45da-ad13-272ead0f8b7e" providerId="AD" clId="Web-{D4CEFA21-832F-03CB-1C61-37742DED785D}" dt="2025-10-19T17:44:40.469" v="720" actId="1076"/>
          <ac:picMkLst>
            <pc:docMk/>
            <pc:sldMk cId="3676588361" sldId="260"/>
            <ac:picMk id="5" creationId="{09D27B6B-BA73-F1A3-2325-9DE230641FF6}"/>
          </ac:picMkLst>
        </pc:picChg>
      </pc:sldChg>
      <pc:sldChg chg="modSp">
        <pc:chgData name="Josephine McManus (2419357)" userId="S::2419357@student.uwtsd.ac.uk::ae2a4590-5cf6-45da-ad13-272ead0f8b7e" providerId="AD" clId="Web-{D4CEFA21-832F-03CB-1C61-37742DED785D}" dt="2025-10-19T17:04:40.975" v="60" actId="1076"/>
        <pc:sldMkLst>
          <pc:docMk/>
          <pc:sldMk cId="1966765263" sldId="262"/>
        </pc:sldMkLst>
        <pc:spChg chg="mod">
          <ac:chgData name="Josephine McManus (2419357)" userId="S::2419357@student.uwtsd.ac.uk::ae2a4590-5cf6-45da-ad13-272ead0f8b7e" providerId="AD" clId="Web-{D4CEFA21-832F-03CB-1C61-37742DED785D}" dt="2025-10-19T17:04:26.068" v="58" actId="14100"/>
          <ac:spMkLst>
            <pc:docMk/>
            <pc:sldMk cId="1966765263" sldId="262"/>
            <ac:spMk id="2" creationId="{651772F6-0C6F-824E-0A19-32351FB92DC6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4:33.224" v="59" actId="14100"/>
          <ac:spMkLst>
            <pc:docMk/>
            <pc:sldMk cId="1966765263" sldId="262"/>
            <ac:spMk id="3" creationId="{6DA40DF0-9676-E78F-EFE8-45A079686AE1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3:13.222" v="39" actId="20577"/>
          <ac:spMkLst>
            <pc:docMk/>
            <pc:sldMk cId="1966765263" sldId="262"/>
            <ac:spMk id="5" creationId="{E23F9FEF-E989-6175-6110-BFB024266AFC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4:40.975" v="60" actId="1076"/>
          <ac:spMkLst>
            <pc:docMk/>
            <pc:sldMk cId="1966765263" sldId="262"/>
            <ac:spMk id="6" creationId="{F55690DF-D488-F479-5CF6-637963D24687}"/>
          </ac:spMkLst>
        </pc:spChg>
      </pc:sldChg>
      <pc:sldChg chg="modSp">
        <pc:chgData name="Josephine McManus (2419357)" userId="S::2419357@student.uwtsd.ac.uk::ae2a4590-5cf6-45da-ad13-272ead0f8b7e" providerId="AD" clId="Web-{D4CEFA21-832F-03CB-1C61-37742DED785D}" dt="2025-10-19T17:07:52.540" v="102" actId="14100"/>
        <pc:sldMkLst>
          <pc:docMk/>
          <pc:sldMk cId="371985361" sldId="263"/>
        </pc:sldMkLst>
        <pc:spChg chg="mod">
          <ac:chgData name="Josephine McManus (2419357)" userId="S::2419357@student.uwtsd.ac.uk::ae2a4590-5cf6-45da-ad13-272ead0f8b7e" providerId="AD" clId="Web-{D4CEFA21-832F-03CB-1C61-37742DED785D}" dt="2025-10-19T17:07:12.899" v="97" actId="14100"/>
          <ac:spMkLst>
            <pc:docMk/>
            <pc:sldMk cId="371985361" sldId="263"/>
            <ac:spMk id="2" creationId="{0B76BDA2-AFB8-514B-F274-D5652268E0D5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7:52.540" v="102" actId="14100"/>
          <ac:spMkLst>
            <pc:docMk/>
            <pc:sldMk cId="371985361" sldId="263"/>
            <ac:spMk id="3" creationId="{927C989C-F7FD-A0B8-FF95-75F67E5FE9BA}"/>
          </ac:spMkLst>
        </pc:spChg>
        <pc:spChg chg="mod">
          <ac:chgData name="Josephine McManus (2419357)" userId="S::2419357@student.uwtsd.ac.uk::ae2a4590-5cf6-45da-ad13-272ead0f8b7e" providerId="AD" clId="Web-{D4CEFA21-832F-03CB-1C61-37742DED785D}" dt="2025-10-19T17:07:27.743" v="98" actId="14100"/>
          <ac:spMkLst>
            <pc:docMk/>
            <pc:sldMk cId="371985361" sldId="263"/>
            <ac:spMk id="21" creationId="{66E2387A-8D78-33E2-CE49-6A0CA91AC951}"/>
          </ac:spMkLst>
        </pc:spChg>
      </pc:sldChg>
      <pc:sldChg chg="modSp">
        <pc:chgData name="Josephine McManus (2419357)" userId="S::2419357@student.uwtsd.ac.uk::ae2a4590-5cf6-45da-ad13-272ead0f8b7e" providerId="AD" clId="Web-{D4CEFA21-832F-03CB-1C61-37742DED785D}" dt="2025-10-19T18:04:49.811" v="998" actId="20577"/>
        <pc:sldMkLst>
          <pc:docMk/>
          <pc:sldMk cId="3486588778" sldId="264"/>
        </pc:sldMkLst>
        <pc:spChg chg="mod">
          <ac:chgData name="Josephine McManus (2419357)" userId="S::2419357@student.uwtsd.ac.uk::ae2a4590-5cf6-45da-ad13-272ead0f8b7e" providerId="AD" clId="Web-{D4CEFA21-832F-03CB-1C61-37742DED785D}" dt="2025-10-19T18:04:49.811" v="998" actId="20577"/>
          <ac:spMkLst>
            <pc:docMk/>
            <pc:sldMk cId="3486588778" sldId="264"/>
            <ac:spMk id="3" creationId="{156DF978-97F2-9315-DEEC-8EEAB49F0F8B}"/>
          </ac:spMkLst>
        </pc:spChg>
      </pc:sldChg>
      <pc:sldChg chg="addSp delSp modSp new mod setBg addAnim delAnim modAnim">
        <pc:chgData name="Josephine McManus (2419357)" userId="S::2419357@student.uwtsd.ac.uk::ae2a4590-5cf6-45da-ad13-272ead0f8b7e" providerId="AD" clId="Web-{D4CEFA21-832F-03CB-1C61-37742DED785D}" dt="2025-10-19T18:26:18.802" v="1175"/>
        <pc:sldMkLst>
          <pc:docMk/>
          <pc:sldMk cId="686089606" sldId="265"/>
        </pc:sldMkLst>
        <pc:spChg chg="mod">
          <ac:chgData name="Josephine McManus (2419357)" userId="S::2419357@student.uwtsd.ac.uk::ae2a4590-5cf6-45da-ad13-272ead0f8b7e" providerId="AD" clId="Web-{D4CEFA21-832F-03CB-1C61-37742DED785D}" dt="2025-10-19T18:20:01.727" v="1150" actId="14100"/>
          <ac:spMkLst>
            <pc:docMk/>
            <pc:sldMk cId="686089606" sldId="265"/>
            <ac:spMk id="2" creationId="{C3DF12C8-CD88-F1AF-2BE1-CBEAB1312691}"/>
          </ac:spMkLst>
        </pc:spChg>
        <pc:spChg chg="del mod">
          <ac:chgData name="Josephine McManus (2419357)" userId="S::2419357@student.uwtsd.ac.uk::ae2a4590-5cf6-45da-ad13-272ead0f8b7e" providerId="AD" clId="Web-{D4CEFA21-832F-03CB-1C61-37742DED785D}" dt="2025-10-19T18:02:30.668" v="969"/>
          <ac:spMkLst>
            <pc:docMk/>
            <pc:sldMk cId="686089606" sldId="265"/>
            <ac:spMk id="3" creationId="{A59D2182-03F3-1464-3CAE-5C5550EBF7D9}"/>
          </ac:spMkLst>
        </pc:spChg>
        <pc:spChg chg="add del mod">
          <ac:chgData name="Josephine McManus (2419357)" userId="S::2419357@student.uwtsd.ac.uk::ae2a4590-5cf6-45da-ad13-272ead0f8b7e" providerId="AD" clId="Web-{D4CEFA21-832F-03CB-1C61-37742DED785D}" dt="2025-10-19T18:02:56.654" v="971"/>
          <ac:spMkLst>
            <pc:docMk/>
            <pc:sldMk cId="686089606" sldId="265"/>
            <ac:spMk id="6" creationId="{D8CA00EC-E440-6C3B-89AA-CBFCC5D72687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59:44.292" v="963"/>
          <ac:spMkLst>
            <pc:docMk/>
            <pc:sldMk cId="686089606" sldId="265"/>
            <ac:spMk id="8" creationId="{67CEDE2E-C8CD-424B-A0AB-9CDDD3A438DC}"/>
          </ac:spMkLst>
        </pc:spChg>
        <pc:spChg chg="add del mod">
          <ac:chgData name="Josephine McManus (2419357)" userId="S::2419357@student.uwtsd.ac.uk::ae2a4590-5cf6-45da-ad13-272ead0f8b7e" providerId="AD" clId="Web-{D4CEFA21-832F-03CB-1C61-37742DED785D}" dt="2025-10-19T18:03:20.233" v="977"/>
          <ac:spMkLst>
            <pc:docMk/>
            <pc:sldMk cId="686089606" sldId="265"/>
            <ac:spMk id="9" creationId="{D8961BEA-2D6B-AE76-A7E0-4E5F12316333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59:44.292" v="963"/>
          <ac:spMkLst>
            <pc:docMk/>
            <pc:sldMk cId="686089606" sldId="265"/>
            <ac:spMk id="10" creationId="{2AEC738E-E912-420C-B0E2-17A69DF32222}"/>
          </ac:spMkLst>
        </pc:spChg>
        <pc:spChg chg="add">
          <ac:chgData name="Josephine McManus (2419357)" userId="S::2419357@student.uwtsd.ac.uk::ae2a4590-5cf6-45da-ad13-272ead0f8b7e" providerId="AD" clId="Web-{D4CEFA21-832F-03CB-1C61-37742DED785D}" dt="2025-10-19T17:59:44.292" v="963"/>
          <ac:spMkLst>
            <pc:docMk/>
            <pc:sldMk cId="686089606" sldId="265"/>
            <ac:spMk id="12" creationId="{18875E3E-9B19-48D9-A325-5E154ACFD0D5}"/>
          </ac:spMkLst>
        </pc:spChg>
        <pc:spChg chg="add del">
          <ac:chgData name="Josephine McManus (2419357)" userId="S::2419357@student.uwtsd.ac.uk::ae2a4590-5cf6-45da-ad13-272ead0f8b7e" providerId="AD" clId="Web-{D4CEFA21-832F-03CB-1C61-37742DED785D}" dt="2025-10-19T18:03:45.889" v="982"/>
          <ac:spMkLst>
            <pc:docMk/>
            <pc:sldMk cId="686089606" sldId="265"/>
            <ac:spMk id="13" creationId="{2DFFBC42-A2EE-EE82-FF53-76FF4DA32BF0}"/>
          </ac:spMkLst>
        </pc:spChg>
        <pc:spChg chg="add mod">
          <ac:chgData name="Josephine McManus (2419357)" userId="S::2419357@student.uwtsd.ac.uk::ae2a4590-5cf6-45da-ad13-272ead0f8b7e" providerId="AD" clId="Web-{D4CEFA21-832F-03CB-1C61-37742DED785D}" dt="2025-10-19T18:04:36.577" v="996" actId="1076"/>
          <ac:spMkLst>
            <pc:docMk/>
            <pc:sldMk cId="686089606" sldId="265"/>
            <ac:spMk id="14" creationId="{80422B04-AED7-83CF-3C89-49650D6A51E4}"/>
          </ac:spMkLst>
        </pc:spChg>
        <pc:spChg chg="add del mod">
          <ac:chgData name="Josephine McManus (2419357)" userId="S::2419357@student.uwtsd.ac.uk::ae2a4590-5cf6-45da-ad13-272ead0f8b7e" providerId="AD" clId="Web-{D4CEFA21-832F-03CB-1C61-37742DED785D}" dt="2025-10-19T18:05:14.733" v="1002"/>
          <ac:spMkLst>
            <pc:docMk/>
            <pc:sldMk cId="686089606" sldId="265"/>
            <ac:spMk id="15" creationId="{5F8E3481-5EB7-A752-729F-2606B5C1761D}"/>
          </ac:spMkLst>
        </pc:spChg>
        <pc:spChg chg="add mod">
          <ac:chgData name="Josephine McManus (2419357)" userId="S::2419357@student.uwtsd.ac.uk::ae2a4590-5cf6-45da-ad13-272ead0f8b7e" providerId="AD" clId="Web-{D4CEFA21-832F-03CB-1C61-37742DED785D}" dt="2025-10-19T18:25:54.942" v="1170" actId="20577"/>
          <ac:spMkLst>
            <pc:docMk/>
            <pc:sldMk cId="686089606" sldId="265"/>
            <ac:spMk id="16" creationId="{73041086-6741-F783-68D5-5E33271E4A30}"/>
          </ac:spMkLst>
        </pc:spChg>
        <pc:picChg chg="add del mod ord">
          <ac:chgData name="Josephine McManus (2419357)" userId="S::2419357@student.uwtsd.ac.uk::ae2a4590-5cf6-45da-ad13-272ead0f8b7e" providerId="AD" clId="Web-{D4CEFA21-832F-03CB-1C61-37742DED785D}" dt="2025-10-19T18:02:35.184" v="970"/>
          <ac:picMkLst>
            <pc:docMk/>
            <pc:sldMk cId="686089606" sldId="265"/>
            <ac:picMk id="4" creationId="{8B324BC6-9900-342C-9AA6-2F47EA46918F}"/>
          </ac:picMkLst>
        </pc:picChg>
        <pc:picChg chg="add mod ord">
          <ac:chgData name="Josephine McManus (2419357)" userId="S::2419357@student.uwtsd.ac.uk::ae2a4590-5cf6-45da-ad13-272ead0f8b7e" providerId="AD" clId="Web-{D4CEFA21-832F-03CB-1C61-37742DED785D}" dt="2025-10-19T18:03:33.108" v="980" actId="1076"/>
          <ac:picMkLst>
            <pc:docMk/>
            <pc:sldMk cId="686089606" sldId="265"/>
            <ac:picMk id="7" creationId="{0F73E78C-3127-D950-EB78-9DC847A8B849}"/>
          </ac:picMkLst>
        </pc:picChg>
      </pc:sldChg>
    </pc:docChg>
  </pc:docChgLst>
  <pc:docChgLst>
    <pc:chgData name="Josephine McManus (2419357)" userId="S::2419357@student.uwtsd.ac.uk::ae2a4590-5cf6-45da-ad13-272ead0f8b7e" providerId="AD" clId="Web-{A0C37175-3688-B079-EBFE-BB0451B32CFC}"/>
    <pc:docChg chg="modSld">
      <pc:chgData name="Josephine McManus (2419357)" userId="S::2419357@student.uwtsd.ac.uk::ae2a4590-5cf6-45da-ad13-272ead0f8b7e" providerId="AD" clId="Web-{A0C37175-3688-B079-EBFE-BB0451B32CFC}" dt="2025-10-09T18:25:29.620" v="867" actId="20577"/>
      <pc:docMkLst>
        <pc:docMk/>
      </pc:docMkLst>
      <pc:sldChg chg="addSp delSp modSp addAnim delAnim modAnim">
        <pc:chgData name="Josephine McManus (2419357)" userId="S::2419357@student.uwtsd.ac.uk::ae2a4590-5cf6-45da-ad13-272ead0f8b7e" providerId="AD" clId="Web-{A0C37175-3688-B079-EBFE-BB0451B32CFC}" dt="2025-10-07T18:39:09.208" v="384" actId="1076"/>
        <pc:sldMkLst>
          <pc:docMk/>
          <pc:sldMk cId="3035237138" sldId="257"/>
        </pc:sldMkLst>
        <pc:spChg chg="mod">
          <ac:chgData name="Josephine McManus (2419357)" userId="S::2419357@student.uwtsd.ac.uk::ae2a4590-5cf6-45da-ad13-272ead0f8b7e" providerId="AD" clId="Web-{A0C37175-3688-B079-EBFE-BB0451B32CFC}" dt="2025-10-07T18:26:09.435" v="173" actId="20577"/>
          <ac:spMkLst>
            <pc:docMk/>
            <pc:sldMk cId="3035237138" sldId="257"/>
            <ac:spMk id="3" creationId="{F3CBEF21-4512-5CA7-3E33-5C0A4B76B281}"/>
          </ac:spMkLst>
        </pc:spChg>
      </pc:sldChg>
      <pc:sldChg chg="addSp delSp modSp mod setBg">
        <pc:chgData name="Josephine McManus (2419357)" userId="S::2419357@student.uwtsd.ac.uk::ae2a4590-5cf6-45da-ad13-272ead0f8b7e" providerId="AD" clId="Web-{A0C37175-3688-B079-EBFE-BB0451B32CFC}" dt="2025-10-07T18:20:43.165" v="161"/>
        <pc:sldMkLst>
          <pc:docMk/>
          <pc:sldMk cId="1442656610" sldId="258"/>
        </pc:sldMkLst>
        <pc:spChg chg="mod">
          <ac:chgData name="Josephine McManus (2419357)" userId="S::2419357@student.uwtsd.ac.uk::ae2a4590-5cf6-45da-ad13-272ead0f8b7e" providerId="AD" clId="Web-{A0C37175-3688-B079-EBFE-BB0451B32CFC}" dt="2025-10-07T18:18:00.727" v="152"/>
          <ac:spMkLst>
            <pc:docMk/>
            <pc:sldMk cId="1442656610" sldId="258"/>
            <ac:spMk id="2" creationId="{76B8D3CB-62A3-6F85-D751-4CA8FA3E3064}"/>
          </ac:spMkLst>
        </pc:spChg>
        <pc:spChg chg="mod">
          <ac:chgData name="Josephine McManus (2419357)" userId="S::2419357@student.uwtsd.ac.uk::ae2a4590-5cf6-45da-ad13-272ead0f8b7e" providerId="AD" clId="Web-{A0C37175-3688-B079-EBFE-BB0451B32CFC}" dt="2025-10-07T18:18:00.727" v="152"/>
          <ac:spMkLst>
            <pc:docMk/>
            <pc:sldMk cId="1442656610" sldId="258"/>
            <ac:spMk id="3" creationId="{45E0D232-7E5F-1CC4-6FEF-82AC617778A1}"/>
          </ac:spMkLst>
        </pc:spChg>
      </pc:sldChg>
      <pc:sldChg chg="addSp modSp mod setBg addAnim modAnim">
        <pc:chgData name="Josephine McManus (2419357)" userId="S::2419357@student.uwtsd.ac.uk::ae2a4590-5cf6-45da-ad13-272ead0f8b7e" providerId="AD" clId="Web-{A0C37175-3688-B079-EBFE-BB0451B32CFC}" dt="2025-10-07T19:30:36.131" v="865"/>
        <pc:sldMkLst>
          <pc:docMk/>
          <pc:sldMk cId="2927830432" sldId="259"/>
        </pc:sldMkLst>
        <pc:spChg chg="mod">
          <ac:chgData name="Josephine McManus (2419357)" userId="S::2419357@student.uwtsd.ac.uk::ae2a4590-5cf6-45da-ad13-272ead0f8b7e" providerId="AD" clId="Web-{A0C37175-3688-B079-EBFE-BB0451B32CFC}" dt="2025-10-07T19:07:57.391" v="613" actId="20577"/>
          <ac:spMkLst>
            <pc:docMk/>
            <pc:sldMk cId="2927830432" sldId="259"/>
            <ac:spMk id="2" creationId="{A5D1D4C3-44D3-03D9-67D5-2678C9EDFA5E}"/>
          </ac:spMkLst>
        </pc:spChg>
        <pc:spChg chg="mod ord">
          <ac:chgData name="Josephine McManus (2419357)" userId="S::2419357@student.uwtsd.ac.uk::ae2a4590-5cf6-45da-ad13-272ead0f8b7e" providerId="AD" clId="Web-{A0C37175-3688-B079-EBFE-BB0451B32CFC}" dt="2025-10-07T19:30:19.427" v="861" actId="20577"/>
          <ac:spMkLst>
            <pc:docMk/>
            <pc:sldMk cId="2927830432" sldId="259"/>
            <ac:spMk id="3" creationId="{5790F8DD-5D53-B2E9-FE1C-1DA3D4087727}"/>
          </ac:spMkLst>
        </pc:spChg>
        <pc:spChg chg="add mod">
          <ac:chgData name="Josephine McManus (2419357)" userId="S::2419357@student.uwtsd.ac.uk::ae2a4590-5cf6-45da-ad13-272ead0f8b7e" providerId="AD" clId="Web-{A0C37175-3688-B079-EBFE-BB0451B32CFC}" dt="2025-10-07T17:59:43.156" v="132"/>
          <ac:spMkLst>
            <pc:docMk/>
            <pc:sldMk cId="2927830432" sldId="259"/>
            <ac:spMk id="5" creationId="{3DC24F11-5A24-BC56-FFFC-4BF46E717571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7:59:43.156" v="132"/>
          <ac:spMkLst>
            <pc:docMk/>
            <pc:sldMk cId="2927830432" sldId="259"/>
            <ac:spMk id="10" creationId="{637B2035-1FCB-439A-B421-095E136C7E07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7:59:43.156" v="132"/>
          <ac:spMkLst>
            <pc:docMk/>
            <pc:sldMk cId="2927830432" sldId="259"/>
            <ac:spMk id="12" creationId="{81CE2CF7-D5AA-4464-AC91-9ED1EA5D6389}"/>
          </ac:spMkLst>
        </pc:spChg>
        <pc:picChg chg="add mod">
          <ac:chgData name="Josephine McManus (2419357)" userId="S::2419357@student.uwtsd.ac.uk::ae2a4590-5cf6-45da-ad13-272ead0f8b7e" providerId="AD" clId="Web-{A0C37175-3688-B079-EBFE-BB0451B32CFC}" dt="2025-10-07T17:59:43.156" v="132"/>
          <ac:picMkLst>
            <pc:docMk/>
            <pc:sldMk cId="2927830432" sldId="259"/>
            <ac:picMk id="4" creationId="{C23D0E90-F5E0-CF12-EEA4-ED0C915D5D0D}"/>
          </ac:picMkLst>
        </pc:picChg>
      </pc:sldChg>
      <pc:sldChg chg="addSp delSp modSp mod setBg">
        <pc:chgData name="Josephine McManus (2419357)" userId="S::2419357@student.uwtsd.ac.uk::ae2a4590-5cf6-45da-ad13-272ead0f8b7e" providerId="AD" clId="Web-{A0C37175-3688-B079-EBFE-BB0451B32CFC}" dt="2025-10-07T18:19:00.837" v="156"/>
        <pc:sldMkLst>
          <pc:docMk/>
          <pc:sldMk cId="3676588361" sldId="260"/>
        </pc:sldMkLst>
        <pc:spChg chg="mod">
          <ac:chgData name="Josephine McManus (2419357)" userId="S::2419357@student.uwtsd.ac.uk::ae2a4590-5cf6-45da-ad13-272ead0f8b7e" providerId="AD" clId="Web-{A0C37175-3688-B079-EBFE-BB0451B32CFC}" dt="2025-10-07T18:19:00.837" v="156"/>
          <ac:spMkLst>
            <pc:docMk/>
            <pc:sldMk cId="3676588361" sldId="260"/>
            <ac:spMk id="2" creationId="{39B0D1F5-58C5-5D83-D0EF-40F442C55779}"/>
          </ac:spMkLst>
        </pc:spChg>
        <pc:spChg chg="mod">
          <ac:chgData name="Josephine McManus (2419357)" userId="S::2419357@student.uwtsd.ac.uk::ae2a4590-5cf6-45da-ad13-272ead0f8b7e" providerId="AD" clId="Web-{A0C37175-3688-B079-EBFE-BB0451B32CFC}" dt="2025-10-07T18:19:00.837" v="156"/>
          <ac:spMkLst>
            <pc:docMk/>
            <pc:sldMk cId="3676588361" sldId="260"/>
            <ac:spMk id="3" creationId="{E1BC18FF-A5F4-5402-8433-BEC323DC16B3}"/>
          </ac:spMkLst>
        </pc:spChg>
        <pc:picChg chg="add">
          <ac:chgData name="Josephine McManus (2419357)" userId="S::2419357@student.uwtsd.ac.uk::ae2a4590-5cf6-45da-ad13-272ead0f8b7e" providerId="AD" clId="Web-{A0C37175-3688-B079-EBFE-BB0451B32CFC}" dt="2025-10-07T18:19:00.837" v="156"/>
          <ac:picMkLst>
            <pc:docMk/>
            <pc:sldMk cId="3676588361" sldId="260"/>
            <ac:picMk id="5" creationId="{09D27B6B-BA73-F1A3-2325-9DE230641FF6}"/>
          </ac:picMkLst>
        </pc:picChg>
      </pc:sldChg>
      <pc:sldChg chg="addSp modSp mod setBg addAnim delAnim modAnim">
        <pc:chgData name="Josephine McManus (2419357)" userId="S::2419357@student.uwtsd.ac.uk::ae2a4590-5cf6-45da-ad13-272ead0f8b7e" providerId="AD" clId="Web-{A0C37175-3688-B079-EBFE-BB0451B32CFC}" dt="2025-10-09T18:25:29.620" v="867" actId="20577"/>
        <pc:sldMkLst>
          <pc:docMk/>
          <pc:sldMk cId="1966765263" sldId="262"/>
        </pc:sldMkLst>
        <pc:spChg chg="mod">
          <ac:chgData name="Josephine McManus (2419357)" userId="S::2419357@student.uwtsd.ac.uk::ae2a4590-5cf6-45da-ad13-272ead0f8b7e" providerId="AD" clId="Web-{A0C37175-3688-B079-EBFE-BB0451B32CFC}" dt="2025-10-09T18:25:29.620" v="867" actId="20577"/>
          <ac:spMkLst>
            <pc:docMk/>
            <pc:sldMk cId="1966765263" sldId="262"/>
            <ac:spMk id="2" creationId="{651772F6-0C6F-824E-0A19-32351FB92DC6}"/>
          </ac:spMkLst>
        </pc:spChg>
        <pc:spChg chg="mod">
          <ac:chgData name="Josephine McManus (2419357)" userId="S::2419357@student.uwtsd.ac.uk::ae2a4590-5cf6-45da-ad13-272ead0f8b7e" providerId="AD" clId="Web-{A0C37175-3688-B079-EBFE-BB0451B32CFC}" dt="2025-10-07T18:40:26.005" v="386" actId="20577"/>
          <ac:spMkLst>
            <pc:docMk/>
            <pc:sldMk cId="1966765263" sldId="262"/>
            <ac:spMk id="3" creationId="{6DA40DF0-9676-E78F-EFE8-45A079686AE1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8:35:32.393" v="338"/>
          <ac:spMkLst>
            <pc:docMk/>
            <pc:sldMk cId="1966765263" sldId="262"/>
            <ac:spMk id="9" creationId="{7FF47CB7-972F-479F-A36D-9E72D26EC8DA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8:35:32.393" v="338"/>
          <ac:spMkLst>
            <pc:docMk/>
            <pc:sldMk cId="1966765263" sldId="262"/>
            <ac:spMk id="11" creationId="{0D153B68-5844-490D-8E67-F616D6D721CA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8:35:32.393" v="338"/>
          <ac:spMkLst>
            <pc:docMk/>
            <pc:sldMk cId="1966765263" sldId="262"/>
            <ac:spMk id="13" creationId="{C64E267B-3F5A-4357-9E7F-C5FBE5D3B1E0}"/>
          </ac:spMkLst>
        </pc:spChg>
        <pc:picChg chg="add mod">
          <ac:chgData name="Josephine McManus (2419357)" userId="S::2419357@student.uwtsd.ac.uk::ae2a4590-5cf6-45da-ad13-272ead0f8b7e" providerId="AD" clId="Web-{A0C37175-3688-B079-EBFE-BB0451B32CFC}" dt="2025-10-07T18:35:32.393" v="338"/>
          <ac:picMkLst>
            <pc:docMk/>
            <pc:sldMk cId="1966765263" sldId="262"/>
            <ac:picMk id="4" creationId="{84E42093-D39D-00C9-8215-6FFA52D96C1E}"/>
          </ac:picMkLst>
        </pc:picChg>
      </pc:sldChg>
      <pc:sldChg chg="addSp delSp modSp mod setBg addAnim modAnim">
        <pc:chgData name="Josephine McManus (2419357)" userId="S::2419357@student.uwtsd.ac.uk::ae2a4590-5cf6-45da-ad13-272ead0f8b7e" providerId="AD" clId="Web-{A0C37175-3688-B079-EBFE-BB0451B32CFC}" dt="2025-10-07T19:27:02.330" v="784" actId="20577"/>
        <pc:sldMkLst>
          <pc:docMk/>
          <pc:sldMk cId="371985361" sldId="263"/>
        </pc:sldMkLst>
        <pc:spChg chg="mod">
          <ac:chgData name="Josephine McManus (2419357)" userId="S::2419357@student.uwtsd.ac.uk::ae2a4590-5cf6-45da-ad13-272ead0f8b7e" providerId="AD" clId="Web-{A0C37175-3688-B079-EBFE-BB0451B32CFC}" dt="2025-10-07T18:11:04.215" v="148"/>
          <ac:spMkLst>
            <pc:docMk/>
            <pc:sldMk cId="371985361" sldId="263"/>
            <ac:spMk id="2" creationId="{0B76BDA2-AFB8-514B-F274-D5652268E0D5}"/>
          </ac:spMkLst>
        </pc:spChg>
        <pc:spChg chg="add mod ord">
          <ac:chgData name="Josephine McManus (2419357)" userId="S::2419357@student.uwtsd.ac.uk::ae2a4590-5cf6-45da-ad13-272ead0f8b7e" providerId="AD" clId="Web-{A0C37175-3688-B079-EBFE-BB0451B32CFC}" dt="2025-10-07T18:11:04.215" v="148"/>
          <ac:spMkLst>
            <pc:docMk/>
            <pc:sldMk cId="371985361" sldId="263"/>
            <ac:spMk id="5" creationId="{FB14CBDE-C8CE-7147-1D3E-19E45BB52A81}"/>
          </ac:spMkLst>
        </pc:spChg>
        <pc:spChg chg="add mod">
          <ac:chgData name="Josephine McManus (2419357)" userId="S::2419357@student.uwtsd.ac.uk::ae2a4590-5cf6-45da-ad13-272ead0f8b7e" providerId="AD" clId="Web-{A0C37175-3688-B079-EBFE-BB0451B32CFC}" dt="2025-10-07T19:27:02.330" v="784" actId="20577"/>
          <ac:spMkLst>
            <pc:docMk/>
            <pc:sldMk cId="371985361" sldId="263"/>
            <ac:spMk id="21" creationId="{66E2387A-8D78-33E2-CE49-6A0CA91AC951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8:11:04.215" v="148"/>
          <ac:spMkLst>
            <pc:docMk/>
            <pc:sldMk cId="371985361" sldId="263"/>
            <ac:spMk id="24" creationId="{637B2035-1FCB-439A-B421-095E136C7E07}"/>
          </ac:spMkLst>
        </pc:spChg>
        <pc:spChg chg="add">
          <ac:chgData name="Josephine McManus (2419357)" userId="S::2419357@student.uwtsd.ac.uk::ae2a4590-5cf6-45da-ad13-272ead0f8b7e" providerId="AD" clId="Web-{A0C37175-3688-B079-EBFE-BB0451B32CFC}" dt="2025-10-07T18:11:04.215" v="148"/>
          <ac:spMkLst>
            <pc:docMk/>
            <pc:sldMk cId="371985361" sldId="263"/>
            <ac:spMk id="26" creationId="{81CE2CF7-D5AA-4464-AC91-9ED1EA5D6389}"/>
          </ac:spMkLst>
        </pc:spChg>
        <pc:picChg chg="add mod ord">
          <ac:chgData name="Josephine McManus (2419357)" userId="S::2419357@student.uwtsd.ac.uk::ae2a4590-5cf6-45da-ad13-272ead0f8b7e" providerId="AD" clId="Web-{A0C37175-3688-B079-EBFE-BB0451B32CFC}" dt="2025-10-07T18:11:04.215" v="148"/>
          <ac:picMkLst>
            <pc:docMk/>
            <pc:sldMk cId="371985361" sldId="263"/>
            <ac:picMk id="17" creationId="{1AECE832-1841-7292-AC66-4B276B4AE375}"/>
          </ac:picMkLst>
        </pc:picChg>
      </pc:sldChg>
    </pc:docChg>
  </pc:docChgLst>
  <pc:docChgLst>
    <pc:chgData name="Josephine McManus (2419357)" userId="S::2419357@student.uwtsd.ac.uk::ae2a4590-5cf6-45da-ad13-272ead0f8b7e" providerId="AD" clId="Web-{16CE06C3-8B1D-9EF7-54D2-196455E6D441}"/>
    <pc:docChg chg="addSld modSld sldOrd addMainMaster delMainMaster">
      <pc:chgData name="Josephine McManus (2419357)" userId="S::2419357@student.uwtsd.ac.uk::ae2a4590-5cf6-45da-ad13-272ead0f8b7e" providerId="AD" clId="Web-{16CE06C3-8B1D-9EF7-54D2-196455E6D441}" dt="2025-09-25T16:39:22.508" v="615" actId="20577"/>
      <pc:docMkLst>
        <pc:docMk/>
      </pc:docMkLst>
      <pc:sldChg chg="addSp delSp modSp mod setBg modClrScheme setClrOvrMap chgLayout">
        <pc:chgData name="Josephine McManus (2419357)" userId="S::2419357@student.uwtsd.ac.uk::ae2a4590-5cf6-45da-ad13-272ead0f8b7e" providerId="AD" clId="Web-{16CE06C3-8B1D-9EF7-54D2-196455E6D441}" dt="2025-09-25T16:25:42.890" v="204" actId="14100"/>
        <pc:sldMkLst>
          <pc:docMk/>
          <pc:sldMk cId="109857222" sldId="256"/>
        </pc:sldMkLst>
        <pc:spChg chg="mod">
          <ac:chgData name="Josephine McManus (2419357)" userId="S::2419357@student.uwtsd.ac.uk::ae2a4590-5cf6-45da-ad13-272ead0f8b7e" providerId="AD" clId="Web-{16CE06C3-8B1D-9EF7-54D2-196455E6D441}" dt="2025-09-25T16:22:47.215" v="11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25:42.890" v="204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osephine McManus (2419357)" userId="S::2419357@student.uwtsd.ac.uk::ae2a4590-5cf6-45da-ad13-272ead0f8b7e" providerId="AD" clId="Web-{16CE06C3-8B1D-9EF7-54D2-196455E6D441}" dt="2025-09-25T16:20:50.041" v="67"/>
          <ac:spMkLst>
            <pc:docMk/>
            <pc:sldMk cId="109857222" sldId="256"/>
            <ac:spMk id="5" creationId="{7DA3C418-758E-4180-A5D0-8655D6804587}"/>
          </ac:spMkLst>
        </pc:spChg>
        <pc:spChg chg="add">
          <ac:chgData name="Josephine McManus (2419357)" userId="S::2419357@student.uwtsd.ac.uk::ae2a4590-5cf6-45da-ad13-272ead0f8b7e" providerId="AD" clId="Web-{16CE06C3-8B1D-9EF7-54D2-196455E6D441}" dt="2025-09-25T16:20:50.041" v="67"/>
          <ac:spMkLst>
            <pc:docMk/>
            <pc:sldMk cId="109857222" sldId="256"/>
            <ac:spMk id="6" creationId="{28C8EF06-5EC3-4883-AFAF-D74FF46550FB}"/>
          </ac:spMkLst>
        </pc:spChg>
        <pc:picChg chg="add">
          <ac:chgData name="Josephine McManus (2419357)" userId="S::2419357@student.uwtsd.ac.uk::ae2a4590-5cf6-45da-ad13-272ead0f8b7e" providerId="AD" clId="Web-{16CE06C3-8B1D-9EF7-54D2-196455E6D441}" dt="2025-09-25T16:20:50.041" v="67"/>
          <ac:picMkLst>
            <pc:docMk/>
            <pc:sldMk cId="109857222" sldId="256"/>
            <ac:picMk id="7" creationId="{2DC16710-F280-D9E6-661C-9955DA8DA5AD}"/>
          </ac:picMkLst>
        </pc:picChg>
      </pc:sldChg>
      <pc:sldChg chg="modSp new">
        <pc:chgData name="Josephine McManus (2419357)" userId="S::2419357@student.uwtsd.ac.uk::ae2a4590-5cf6-45da-ad13-272ead0f8b7e" providerId="AD" clId="Web-{16CE06C3-8B1D-9EF7-54D2-196455E6D441}" dt="2025-09-25T16:31:24.133" v="346" actId="20577"/>
        <pc:sldMkLst>
          <pc:docMk/>
          <pc:sldMk cId="3035237138" sldId="257"/>
        </pc:sldMkLst>
        <pc:spChg chg="mod">
          <ac:chgData name="Josephine McManus (2419357)" userId="S::2419357@student.uwtsd.ac.uk::ae2a4590-5cf6-45da-ad13-272ead0f8b7e" providerId="AD" clId="Web-{16CE06C3-8B1D-9EF7-54D2-196455E6D441}" dt="2025-09-25T16:26:58.891" v="221" actId="20577"/>
          <ac:spMkLst>
            <pc:docMk/>
            <pc:sldMk cId="3035237138" sldId="257"/>
            <ac:spMk id="2" creationId="{96725C9B-0FED-8C9F-3C90-A55FE93C6107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31:24.133" v="346" actId="20577"/>
          <ac:spMkLst>
            <pc:docMk/>
            <pc:sldMk cId="3035237138" sldId="257"/>
            <ac:spMk id="3" creationId="{F3CBEF21-4512-5CA7-3E33-5C0A4B76B281}"/>
          </ac:spMkLst>
        </pc:spChg>
      </pc:sldChg>
      <pc:sldChg chg="modSp new">
        <pc:chgData name="Josephine McManus (2419357)" userId="S::2419357@student.uwtsd.ac.uk::ae2a4590-5cf6-45da-ad13-272ead0f8b7e" providerId="AD" clId="Web-{16CE06C3-8B1D-9EF7-54D2-196455E6D441}" dt="2025-09-25T16:36:31.333" v="553" actId="20577"/>
        <pc:sldMkLst>
          <pc:docMk/>
          <pc:sldMk cId="1442656610" sldId="258"/>
        </pc:sldMkLst>
        <pc:spChg chg="mod">
          <ac:chgData name="Josephine McManus (2419357)" userId="S::2419357@student.uwtsd.ac.uk::ae2a4590-5cf6-45da-ad13-272ead0f8b7e" providerId="AD" clId="Web-{16CE06C3-8B1D-9EF7-54D2-196455E6D441}" dt="2025-09-25T16:36:31.333" v="553" actId="20577"/>
          <ac:spMkLst>
            <pc:docMk/>
            <pc:sldMk cId="1442656610" sldId="258"/>
            <ac:spMk id="2" creationId="{76B8D3CB-62A3-6F85-D751-4CA8FA3E3064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36:23.551" v="550" actId="20577"/>
          <ac:spMkLst>
            <pc:docMk/>
            <pc:sldMk cId="1442656610" sldId="258"/>
            <ac:spMk id="3" creationId="{45E0D232-7E5F-1CC4-6FEF-82AC617778A1}"/>
          </ac:spMkLst>
        </pc:spChg>
      </pc:sldChg>
      <pc:sldChg chg="modSp new ord">
        <pc:chgData name="Josephine McManus (2419357)" userId="S::2419357@student.uwtsd.ac.uk::ae2a4590-5cf6-45da-ad13-272ead0f8b7e" providerId="AD" clId="Web-{16CE06C3-8B1D-9EF7-54D2-196455E6D441}" dt="2025-09-25T16:36:36.958" v="554" actId="20577"/>
        <pc:sldMkLst>
          <pc:docMk/>
          <pc:sldMk cId="2927830432" sldId="259"/>
        </pc:sldMkLst>
        <pc:spChg chg="mod">
          <ac:chgData name="Josephine McManus (2419357)" userId="S::2419357@student.uwtsd.ac.uk::ae2a4590-5cf6-45da-ad13-272ead0f8b7e" providerId="AD" clId="Web-{16CE06C3-8B1D-9EF7-54D2-196455E6D441}" dt="2025-09-25T16:36:36.958" v="554" actId="20577"/>
          <ac:spMkLst>
            <pc:docMk/>
            <pc:sldMk cId="2927830432" sldId="259"/>
            <ac:spMk id="2" creationId="{A5D1D4C3-44D3-03D9-67D5-2678C9EDFA5E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35:59.269" v="545" actId="20577"/>
          <ac:spMkLst>
            <pc:docMk/>
            <pc:sldMk cId="2927830432" sldId="259"/>
            <ac:spMk id="3" creationId="{5790F8DD-5D53-B2E9-FE1C-1DA3D4087727}"/>
          </ac:spMkLst>
        </pc:spChg>
      </pc:sldChg>
      <pc:sldChg chg="modSp new">
        <pc:chgData name="Josephine McManus (2419357)" userId="S::2419357@student.uwtsd.ac.uk::ae2a4590-5cf6-45da-ad13-272ead0f8b7e" providerId="AD" clId="Web-{16CE06C3-8B1D-9EF7-54D2-196455E6D441}" dt="2025-09-25T16:37:26.693" v="599" actId="20577"/>
        <pc:sldMkLst>
          <pc:docMk/>
          <pc:sldMk cId="3676588361" sldId="260"/>
        </pc:sldMkLst>
        <pc:spChg chg="mod">
          <ac:chgData name="Josephine McManus (2419357)" userId="S::2419357@student.uwtsd.ac.uk::ae2a4590-5cf6-45da-ad13-272ead0f8b7e" providerId="AD" clId="Web-{16CE06C3-8B1D-9EF7-54D2-196455E6D441}" dt="2025-09-25T16:36:59.193" v="563" actId="20577"/>
          <ac:spMkLst>
            <pc:docMk/>
            <pc:sldMk cId="3676588361" sldId="260"/>
            <ac:spMk id="2" creationId="{39B0D1F5-58C5-5D83-D0EF-40F442C55779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37:26.693" v="599" actId="20577"/>
          <ac:spMkLst>
            <pc:docMk/>
            <pc:sldMk cId="3676588361" sldId="260"/>
            <ac:spMk id="3" creationId="{E1BC18FF-A5F4-5402-8433-BEC323DC16B3}"/>
          </ac:spMkLst>
        </pc:spChg>
      </pc:sldChg>
      <pc:sldChg chg="modSp new">
        <pc:chgData name="Josephine McManus (2419357)" userId="S::2419357@student.uwtsd.ac.uk::ae2a4590-5cf6-45da-ad13-272ead0f8b7e" providerId="AD" clId="Web-{16CE06C3-8B1D-9EF7-54D2-196455E6D441}" dt="2025-09-25T16:39:22.508" v="615" actId="20577"/>
        <pc:sldMkLst>
          <pc:docMk/>
          <pc:sldMk cId="1966765263" sldId="262"/>
        </pc:sldMkLst>
        <pc:spChg chg="mod">
          <ac:chgData name="Josephine McManus (2419357)" userId="S::2419357@student.uwtsd.ac.uk::ae2a4590-5cf6-45da-ad13-272ead0f8b7e" providerId="AD" clId="Web-{16CE06C3-8B1D-9EF7-54D2-196455E6D441}" dt="2025-09-25T16:39:22.508" v="615" actId="20577"/>
          <ac:spMkLst>
            <pc:docMk/>
            <pc:sldMk cId="1966765263" sldId="262"/>
            <ac:spMk id="2" creationId="{651772F6-0C6F-824E-0A19-32351FB92DC6}"/>
          </ac:spMkLst>
        </pc:spChg>
        <pc:spChg chg="mod">
          <ac:chgData name="Josephine McManus (2419357)" userId="S::2419357@student.uwtsd.ac.uk::ae2a4590-5cf6-45da-ad13-272ead0f8b7e" providerId="AD" clId="Web-{16CE06C3-8B1D-9EF7-54D2-196455E6D441}" dt="2025-09-25T16:31:29.493" v="347" actId="20577"/>
          <ac:spMkLst>
            <pc:docMk/>
            <pc:sldMk cId="1966765263" sldId="262"/>
            <ac:spMk id="3" creationId="{6DA40DF0-9676-E78F-EFE8-45A079686AE1}"/>
          </ac:spMkLst>
        </pc:spChg>
      </pc:sldChg>
      <pc:sldChg chg="modSp new">
        <pc:chgData name="Josephine McManus (2419357)" userId="S::2419357@student.uwtsd.ac.uk::ae2a4590-5cf6-45da-ad13-272ead0f8b7e" providerId="AD" clId="Web-{16CE06C3-8B1D-9EF7-54D2-196455E6D441}" dt="2025-09-25T16:35:11.893" v="479" actId="20577"/>
        <pc:sldMkLst>
          <pc:docMk/>
          <pc:sldMk cId="371985361" sldId="263"/>
        </pc:sldMkLst>
        <pc:spChg chg="mod">
          <ac:chgData name="Josephine McManus (2419357)" userId="S::2419357@student.uwtsd.ac.uk::ae2a4590-5cf6-45da-ad13-272ead0f8b7e" providerId="AD" clId="Web-{16CE06C3-8B1D-9EF7-54D2-196455E6D441}" dt="2025-09-25T16:34:54.549" v="456" actId="20577"/>
          <ac:spMkLst>
            <pc:docMk/>
            <pc:sldMk cId="371985361" sldId="263"/>
            <ac:spMk id="2" creationId="{0B76BDA2-AFB8-514B-F274-D5652268E0D5}"/>
          </ac:spMkLst>
        </pc:spChg>
      </pc:sldChg>
      <pc:sldMasterChg chg="add addSldLayout">
        <pc:chgData name="Josephine McManus (2419357)" userId="S::2419357@student.uwtsd.ac.uk::ae2a4590-5cf6-45da-ad13-272ead0f8b7e" providerId="AD" clId="Web-{16CE06C3-8B1D-9EF7-54D2-196455E6D441}" dt="2025-09-25T16:20:50.041" v="67"/>
        <pc:sldMasterMkLst>
          <pc:docMk/>
          <pc:sldMasterMk cId="1353736736" sldId="2147483760"/>
        </pc:sldMasterMkLst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391310385" sldId="2147483749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99168675" sldId="2147483750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544965035" sldId="2147483751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167759358" sldId="2147483752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985369927" sldId="2147483753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327243783" sldId="2147483754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3041513618" sldId="2147483755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210027624" sldId="2147483756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333048477" sldId="2147483757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2901816447" sldId="2147483758"/>
          </pc:sldLayoutMkLst>
        </pc:sldLayoutChg>
        <pc:sldLayoutChg chg="add">
          <pc:chgData name="Josephine McManus (2419357)" userId="S::2419357@student.uwtsd.ac.uk::ae2a4590-5cf6-45da-ad13-272ead0f8b7e" providerId="AD" clId="Web-{16CE06C3-8B1D-9EF7-54D2-196455E6D441}" dt="2025-09-25T16:20:50.041" v="67"/>
          <pc:sldLayoutMkLst>
            <pc:docMk/>
            <pc:sldMasterMk cId="1353736736" sldId="2147483760"/>
            <pc:sldLayoutMk cId="1209102381" sldId="2147483759"/>
          </pc:sldLayoutMkLst>
        </pc:sldLayoutChg>
      </pc:sldMasterChg>
    </pc:docChg>
  </pc:docChgLst>
  <pc:docChgLst>
    <pc:chgData name="Josephine McManus (2419357)" userId="S::2419357@student.uwtsd.ac.uk::ae2a4590-5cf6-45da-ad13-272ead0f8b7e" providerId="AD" clId="Web-{A78BC73D-1165-EBBF-BC3A-F95547996D79}"/>
    <pc:docChg chg="modSld">
      <pc:chgData name="Josephine McManus (2419357)" userId="S::2419357@student.uwtsd.ac.uk::ae2a4590-5cf6-45da-ad13-272ead0f8b7e" providerId="AD" clId="Web-{A78BC73D-1165-EBBF-BC3A-F95547996D79}" dt="2025-10-16T16:52:30.471" v="377" actId="20577"/>
      <pc:docMkLst>
        <pc:docMk/>
      </pc:docMkLst>
      <pc:sldChg chg="addSp delSp modSp">
        <pc:chgData name="Josephine McManus (2419357)" userId="S::2419357@student.uwtsd.ac.uk::ae2a4590-5cf6-45da-ad13-272ead0f8b7e" providerId="AD" clId="Web-{A78BC73D-1165-EBBF-BC3A-F95547996D79}" dt="2025-10-16T16:52:30.471" v="377" actId="20577"/>
        <pc:sldMkLst>
          <pc:docMk/>
          <pc:sldMk cId="3035237138" sldId="257"/>
        </pc:sldMkLst>
        <pc:spChg chg="add mod">
          <ac:chgData name="Josephine McManus (2419357)" userId="S::2419357@student.uwtsd.ac.uk::ae2a4590-5cf6-45da-ad13-272ead0f8b7e" providerId="AD" clId="Web-{A78BC73D-1165-EBBF-BC3A-F95547996D79}" dt="2025-10-16T16:28:02.156" v="70" actId="1076"/>
          <ac:spMkLst>
            <pc:docMk/>
            <pc:sldMk cId="3035237138" sldId="257"/>
            <ac:spMk id="5" creationId="{9D68F536-2C90-0BB9-EA27-B2673698CC30}"/>
          </ac:spMkLst>
        </pc:spChg>
        <pc:spChg chg="add mod">
          <ac:chgData name="Josephine McManus (2419357)" userId="S::2419357@student.uwtsd.ac.uk::ae2a4590-5cf6-45da-ad13-272ead0f8b7e" providerId="AD" clId="Web-{A78BC73D-1165-EBBF-BC3A-F95547996D79}" dt="2025-10-16T16:52:30.471" v="377" actId="20577"/>
          <ac:spMkLst>
            <pc:docMk/>
            <pc:sldMk cId="3035237138" sldId="257"/>
            <ac:spMk id="7" creationId="{2DF9815B-A3B1-9FCD-5D22-8DC145286ABE}"/>
          </ac:spMkLst>
        </pc:spChg>
      </pc:sldChg>
      <pc:sldChg chg="addSp modSp">
        <pc:chgData name="Josephine McManus (2419357)" userId="S::2419357@student.uwtsd.ac.uk::ae2a4590-5cf6-45da-ad13-272ead0f8b7e" providerId="AD" clId="Web-{A78BC73D-1165-EBBF-BC3A-F95547996D79}" dt="2025-10-16T16:30:01.083" v="83" actId="20577"/>
        <pc:sldMkLst>
          <pc:docMk/>
          <pc:sldMk cId="1442656610" sldId="258"/>
        </pc:sldMkLst>
        <pc:spChg chg="add mod">
          <ac:chgData name="Josephine McManus (2419357)" userId="S::2419357@student.uwtsd.ac.uk::ae2a4590-5cf6-45da-ad13-272ead0f8b7e" providerId="AD" clId="Web-{A78BC73D-1165-EBBF-BC3A-F95547996D79}" dt="2025-10-16T16:30:01.083" v="83" actId="20577"/>
          <ac:spMkLst>
            <pc:docMk/>
            <pc:sldMk cId="1442656610" sldId="258"/>
            <ac:spMk id="4" creationId="{B8147487-0F8D-5969-C37A-63DF0E6AA8C6}"/>
          </ac:spMkLst>
        </pc:spChg>
      </pc:sldChg>
      <pc:sldChg chg="addSp modSp">
        <pc:chgData name="Josephine McManus (2419357)" userId="S::2419357@student.uwtsd.ac.uk::ae2a4590-5cf6-45da-ad13-272ead0f8b7e" providerId="AD" clId="Web-{A78BC73D-1165-EBBF-BC3A-F95547996D79}" dt="2025-10-16T16:29:36.832" v="80" actId="20577"/>
        <pc:sldMkLst>
          <pc:docMk/>
          <pc:sldMk cId="2927830432" sldId="259"/>
        </pc:sldMkLst>
        <pc:spChg chg="add mod">
          <ac:chgData name="Josephine McManus (2419357)" userId="S::2419357@student.uwtsd.ac.uk::ae2a4590-5cf6-45da-ad13-272ead0f8b7e" providerId="AD" clId="Web-{A78BC73D-1165-EBBF-BC3A-F95547996D79}" dt="2025-10-16T16:29:36.832" v="80" actId="20577"/>
          <ac:spMkLst>
            <pc:docMk/>
            <pc:sldMk cId="2927830432" sldId="259"/>
            <ac:spMk id="6" creationId="{3A1FDD23-A587-E1CA-A7F5-A23E83A577D5}"/>
          </ac:spMkLst>
        </pc:spChg>
      </pc:sldChg>
      <pc:sldChg chg="addSp modSp">
        <pc:chgData name="Josephine McManus (2419357)" userId="S::2419357@student.uwtsd.ac.uk::ae2a4590-5cf6-45da-ad13-272ead0f8b7e" providerId="AD" clId="Web-{A78BC73D-1165-EBBF-BC3A-F95547996D79}" dt="2025-10-16T16:30:25.193" v="86" actId="20577"/>
        <pc:sldMkLst>
          <pc:docMk/>
          <pc:sldMk cId="3676588361" sldId="260"/>
        </pc:sldMkLst>
        <pc:spChg chg="add mod">
          <ac:chgData name="Josephine McManus (2419357)" userId="S::2419357@student.uwtsd.ac.uk::ae2a4590-5cf6-45da-ad13-272ead0f8b7e" providerId="AD" clId="Web-{A78BC73D-1165-EBBF-BC3A-F95547996D79}" dt="2025-10-16T16:30:25.193" v="86" actId="20577"/>
          <ac:spMkLst>
            <pc:docMk/>
            <pc:sldMk cId="3676588361" sldId="260"/>
            <ac:spMk id="4" creationId="{2C75497C-9037-03D8-7BD4-6073AF5B47F9}"/>
          </ac:spMkLst>
        </pc:spChg>
      </pc:sldChg>
      <pc:sldChg chg="addSp modSp">
        <pc:chgData name="Josephine McManus (2419357)" userId="S::2419357@student.uwtsd.ac.uk::ae2a4590-5cf6-45da-ad13-272ead0f8b7e" providerId="AD" clId="Web-{A78BC73D-1165-EBBF-BC3A-F95547996D79}" dt="2025-10-16T16:49:39.186" v="361" actId="20577"/>
        <pc:sldMkLst>
          <pc:docMk/>
          <pc:sldMk cId="1966765263" sldId="262"/>
        </pc:sldMkLst>
        <pc:spChg chg="add mod">
          <ac:chgData name="Josephine McManus (2419357)" userId="S::2419357@student.uwtsd.ac.uk::ae2a4590-5cf6-45da-ad13-272ead0f8b7e" providerId="AD" clId="Web-{A78BC73D-1165-EBBF-BC3A-F95547996D79}" dt="2025-10-16T16:28:41.220" v="73" actId="20577"/>
          <ac:spMkLst>
            <pc:docMk/>
            <pc:sldMk cId="1966765263" sldId="262"/>
            <ac:spMk id="5" creationId="{E23F9FEF-E989-6175-6110-BFB024266AFC}"/>
          </ac:spMkLst>
        </pc:spChg>
        <pc:spChg chg="add mod">
          <ac:chgData name="Josephine McManus (2419357)" userId="S::2419357@student.uwtsd.ac.uk::ae2a4590-5cf6-45da-ad13-272ead0f8b7e" providerId="AD" clId="Web-{A78BC73D-1165-EBBF-BC3A-F95547996D79}" dt="2025-10-16T16:49:39.186" v="361" actId="20577"/>
          <ac:spMkLst>
            <pc:docMk/>
            <pc:sldMk cId="1966765263" sldId="262"/>
            <ac:spMk id="6" creationId="{F55690DF-D488-F479-5CF6-637963D24687}"/>
          </ac:spMkLst>
        </pc:spChg>
      </pc:sldChg>
      <pc:sldChg chg="addSp modSp">
        <pc:chgData name="Josephine McManus (2419357)" userId="S::2419357@student.uwtsd.ac.uk::ae2a4590-5cf6-45da-ad13-272ead0f8b7e" providerId="AD" clId="Web-{A78BC73D-1165-EBBF-BC3A-F95547996D79}" dt="2025-10-16T16:29:17.159" v="77" actId="1076"/>
        <pc:sldMkLst>
          <pc:docMk/>
          <pc:sldMk cId="371985361" sldId="263"/>
        </pc:sldMkLst>
        <pc:spChg chg="add mod">
          <ac:chgData name="Josephine McManus (2419357)" userId="S::2419357@student.uwtsd.ac.uk::ae2a4590-5cf6-45da-ad13-272ead0f8b7e" providerId="AD" clId="Web-{A78BC73D-1165-EBBF-BC3A-F95547996D79}" dt="2025-10-16T16:29:17.159" v="77" actId="1076"/>
          <ac:spMkLst>
            <pc:docMk/>
            <pc:sldMk cId="371985361" sldId="263"/>
            <ac:spMk id="3" creationId="{927C989C-F7FD-A0B8-FF95-75F67E5FE9BA}"/>
          </ac:spMkLst>
        </pc:spChg>
      </pc:sldChg>
      <pc:sldChg chg="modSp">
        <pc:chgData name="Josephine McManus (2419357)" userId="S::2419357@student.uwtsd.ac.uk::ae2a4590-5cf6-45da-ad13-272ead0f8b7e" providerId="AD" clId="Web-{A78BC73D-1165-EBBF-BC3A-F95547996D79}" dt="2025-10-16T16:46:49.087" v="359" actId="14100"/>
        <pc:sldMkLst>
          <pc:docMk/>
          <pc:sldMk cId="3486588778" sldId="264"/>
        </pc:sldMkLst>
        <pc:spChg chg="mod">
          <ac:chgData name="Josephine McManus (2419357)" userId="S::2419357@student.uwtsd.ac.uk::ae2a4590-5cf6-45da-ad13-272ead0f8b7e" providerId="AD" clId="Web-{A78BC73D-1165-EBBF-BC3A-F95547996D79}" dt="2025-10-16T16:46:42.774" v="358" actId="14100"/>
          <ac:spMkLst>
            <pc:docMk/>
            <pc:sldMk cId="3486588778" sldId="264"/>
            <ac:spMk id="2" creationId="{9ED94B17-3A15-AFC5-0EAF-8C2081AA1709}"/>
          </ac:spMkLst>
        </pc:spChg>
        <pc:spChg chg="mod">
          <ac:chgData name="Josephine McManus (2419357)" userId="S::2419357@student.uwtsd.ac.uk::ae2a4590-5cf6-45da-ad13-272ead0f8b7e" providerId="AD" clId="Web-{A78BC73D-1165-EBBF-BC3A-F95547996D79}" dt="2025-10-16T16:46:49.087" v="359" actId="14100"/>
          <ac:spMkLst>
            <pc:docMk/>
            <pc:sldMk cId="3486588778" sldId="264"/>
            <ac:spMk id="3" creationId="{156DF978-97F2-9315-DEEC-8EEAB49F0F8B}"/>
          </ac:spMkLst>
        </pc:spChg>
      </pc:sldChg>
    </pc:docChg>
  </pc:docChgLst>
  <pc:docChgLst>
    <pc:chgData name="Josephine McManus (2419357)" userId="S::2419357@student.uwtsd.ac.uk::ae2a4590-5cf6-45da-ad13-272ead0f8b7e" providerId="AD" clId="Web-{A94E4A68-5A67-1B65-A10A-06E5F4100E6E}"/>
    <pc:docChg chg="addSld delSld modSld">
      <pc:chgData name="Josephine McManus (2419357)" userId="S::2419357@student.uwtsd.ac.uk::ae2a4590-5cf6-45da-ad13-272ead0f8b7e" providerId="AD" clId="Web-{A94E4A68-5A67-1B65-A10A-06E5F4100E6E}" dt="2025-10-14T14:27:58.570" v="224"/>
      <pc:docMkLst>
        <pc:docMk/>
      </pc:docMkLst>
      <pc:sldChg chg="addSp delSp modSp mod setBg modAnim">
        <pc:chgData name="Josephine McManus (2419357)" userId="S::2419357@student.uwtsd.ac.uk::ae2a4590-5cf6-45da-ad13-272ead0f8b7e" providerId="AD" clId="Web-{A94E4A68-5A67-1B65-A10A-06E5F4100E6E}" dt="2025-10-14T14:24:57.879" v="145"/>
        <pc:sldMkLst>
          <pc:docMk/>
          <pc:sldMk cId="3035237138" sldId="257"/>
        </pc:sldMkLst>
        <pc:spChg chg="mod">
          <ac:chgData name="Josephine McManus (2419357)" userId="S::2419357@student.uwtsd.ac.uk::ae2a4590-5cf6-45da-ad13-272ead0f8b7e" providerId="AD" clId="Web-{A94E4A68-5A67-1B65-A10A-06E5F4100E6E}" dt="2025-10-14T14:15:32.370" v="20" actId="14100"/>
          <ac:spMkLst>
            <pc:docMk/>
            <pc:sldMk cId="3035237138" sldId="257"/>
            <ac:spMk id="2" creationId="{96725C9B-0FED-8C9F-3C90-A55FE93C6107}"/>
          </ac:spMkLst>
        </pc:spChg>
        <pc:spChg chg="mod">
          <ac:chgData name="Josephine McManus (2419357)" userId="S::2419357@student.uwtsd.ac.uk::ae2a4590-5cf6-45da-ad13-272ead0f8b7e" providerId="AD" clId="Web-{A94E4A68-5A67-1B65-A10A-06E5F4100E6E}" dt="2025-10-14T14:14:58.760" v="19"/>
          <ac:spMkLst>
            <pc:docMk/>
            <pc:sldMk cId="3035237138" sldId="257"/>
            <ac:spMk id="3" creationId="{F3CBEF21-4512-5CA7-3E33-5C0A4B76B281}"/>
          </ac:spMkLst>
        </pc:spChg>
        <pc:spChg chg="add">
          <ac:chgData name="Josephine McManus (2419357)" userId="S::2419357@student.uwtsd.ac.uk::ae2a4590-5cf6-45da-ad13-272ead0f8b7e" providerId="AD" clId="Web-{A94E4A68-5A67-1B65-A10A-06E5F4100E6E}" dt="2025-10-14T14:14:58.760" v="19"/>
          <ac:spMkLst>
            <pc:docMk/>
            <pc:sldMk cId="3035237138" sldId="257"/>
            <ac:spMk id="9" creationId="{23E547B5-89CF-4EC0-96DE-25771AED0799}"/>
          </ac:spMkLst>
        </pc:spChg>
        <pc:spChg chg="add">
          <ac:chgData name="Josephine McManus (2419357)" userId="S::2419357@student.uwtsd.ac.uk::ae2a4590-5cf6-45da-ad13-272ead0f8b7e" providerId="AD" clId="Web-{A94E4A68-5A67-1B65-A10A-06E5F4100E6E}" dt="2025-10-14T14:14:58.760" v="19"/>
          <ac:spMkLst>
            <pc:docMk/>
            <pc:sldMk cId="3035237138" sldId="257"/>
            <ac:spMk id="11" creationId="{B3437C99-FC8E-4311-B48A-F0C4C329B154}"/>
          </ac:spMkLst>
        </pc:spChg>
        <pc:picChg chg="add mod">
          <ac:chgData name="Josephine McManus (2419357)" userId="S::2419357@student.uwtsd.ac.uk::ae2a4590-5cf6-45da-ad13-272ead0f8b7e" providerId="AD" clId="Web-{A94E4A68-5A67-1B65-A10A-06E5F4100E6E}" dt="2025-10-14T14:14:58.760" v="19"/>
          <ac:picMkLst>
            <pc:docMk/>
            <pc:sldMk cId="3035237138" sldId="257"/>
            <ac:picMk id="4" creationId="{6394C2E0-9E60-AB40-AB94-F7E209F15576}"/>
          </ac:picMkLst>
        </pc:picChg>
      </pc:sldChg>
      <pc:sldChg chg="addSp delSp modSp">
        <pc:chgData name="Josephine McManus (2419357)" userId="S::2419357@student.uwtsd.ac.uk::ae2a4590-5cf6-45da-ad13-272ead0f8b7e" providerId="AD" clId="Web-{A94E4A68-5A67-1B65-A10A-06E5F4100E6E}" dt="2025-10-14T14:12:49.460" v="12" actId="14100"/>
        <pc:sldMkLst>
          <pc:docMk/>
          <pc:sldMk cId="1442656610" sldId="258"/>
        </pc:sldMkLst>
        <pc:spChg chg="mod">
          <ac:chgData name="Josephine McManus (2419357)" userId="S::2419357@student.uwtsd.ac.uk::ae2a4590-5cf6-45da-ad13-272ead0f8b7e" providerId="AD" clId="Web-{A94E4A68-5A67-1B65-A10A-06E5F4100E6E}" dt="2025-10-14T14:12:49.460" v="12" actId="14100"/>
          <ac:spMkLst>
            <pc:docMk/>
            <pc:sldMk cId="1442656610" sldId="258"/>
            <ac:spMk id="2" creationId="{76B8D3CB-62A3-6F85-D751-4CA8FA3E3064}"/>
          </ac:spMkLst>
        </pc:spChg>
        <pc:spChg chg="mod ord">
          <ac:chgData name="Josephine McManus (2419357)" userId="S::2419357@student.uwtsd.ac.uk::ae2a4590-5cf6-45da-ad13-272ead0f8b7e" providerId="AD" clId="Web-{A94E4A68-5A67-1B65-A10A-06E5F4100E6E}" dt="2025-10-14T14:12:33.694" v="11"/>
          <ac:spMkLst>
            <pc:docMk/>
            <pc:sldMk cId="1442656610" sldId="258"/>
            <ac:spMk id="3" creationId="{45E0D232-7E5F-1CC4-6FEF-82AC617778A1}"/>
          </ac:spMkLst>
        </pc:spChg>
      </pc:sldChg>
      <pc:sldChg chg="modSp modAnim">
        <pc:chgData name="Josephine McManus (2419357)" userId="S::2419357@student.uwtsd.ac.uk::ae2a4590-5cf6-45da-ad13-272ead0f8b7e" providerId="AD" clId="Web-{A94E4A68-5A67-1B65-A10A-06E5F4100E6E}" dt="2025-10-14T14:27:58.570" v="224"/>
        <pc:sldMkLst>
          <pc:docMk/>
          <pc:sldMk cId="2927830432" sldId="259"/>
        </pc:sldMkLst>
        <pc:spChg chg="mod">
          <ac:chgData name="Josephine McManus (2419357)" userId="S::2419357@student.uwtsd.ac.uk::ae2a4590-5cf6-45da-ad13-272ead0f8b7e" providerId="AD" clId="Web-{A94E4A68-5A67-1B65-A10A-06E5F4100E6E}" dt="2025-10-14T14:23:35.238" v="139" actId="20577"/>
          <ac:spMkLst>
            <pc:docMk/>
            <pc:sldMk cId="2927830432" sldId="259"/>
            <ac:spMk id="3" creationId="{5790F8DD-5D53-B2E9-FE1C-1DA3D4087727}"/>
          </ac:spMkLst>
        </pc:spChg>
      </pc:sldChg>
      <pc:sldChg chg="addSp delSp modSp">
        <pc:chgData name="Josephine McManus (2419357)" userId="S::2419357@student.uwtsd.ac.uk::ae2a4590-5cf6-45da-ad13-272ead0f8b7e" providerId="AD" clId="Web-{A94E4A68-5A67-1B65-A10A-06E5F4100E6E}" dt="2025-10-14T14:13:12.398" v="13"/>
        <pc:sldMkLst>
          <pc:docMk/>
          <pc:sldMk cId="3676588361" sldId="260"/>
        </pc:sldMkLst>
        <pc:spChg chg="mod">
          <ac:chgData name="Josephine McManus (2419357)" userId="S::2419357@student.uwtsd.ac.uk::ae2a4590-5cf6-45da-ad13-272ead0f8b7e" providerId="AD" clId="Web-{A94E4A68-5A67-1B65-A10A-06E5F4100E6E}" dt="2025-10-14T14:13:12.398" v="13"/>
          <ac:spMkLst>
            <pc:docMk/>
            <pc:sldMk cId="3676588361" sldId="260"/>
            <ac:spMk id="2" creationId="{39B0D1F5-58C5-5D83-D0EF-40F442C55779}"/>
          </ac:spMkLst>
        </pc:spChg>
        <pc:spChg chg="mod ord">
          <ac:chgData name="Josephine McManus (2419357)" userId="S::2419357@student.uwtsd.ac.uk::ae2a4590-5cf6-45da-ad13-272ead0f8b7e" providerId="AD" clId="Web-{A94E4A68-5A67-1B65-A10A-06E5F4100E6E}" dt="2025-10-14T14:13:12.398" v="13"/>
          <ac:spMkLst>
            <pc:docMk/>
            <pc:sldMk cId="3676588361" sldId="260"/>
            <ac:spMk id="3" creationId="{E1BC18FF-A5F4-5402-8433-BEC323DC16B3}"/>
          </ac:spMkLst>
        </pc:spChg>
        <pc:picChg chg="mod">
          <ac:chgData name="Josephine McManus (2419357)" userId="S::2419357@student.uwtsd.ac.uk::ae2a4590-5cf6-45da-ad13-272ead0f8b7e" providerId="AD" clId="Web-{A94E4A68-5A67-1B65-A10A-06E5F4100E6E}" dt="2025-10-14T14:13:12.398" v="13"/>
          <ac:picMkLst>
            <pc:docMk/>
            <pc:sldMk cId="3676588361" sldId="260"/>
            <ac:picMk id="5" creationId="{09D27B6B-BA73-F1A3-2325-9DE230641FF6}"/>
          </ac:picMkLst>
        </pc:picChg>
      </pc:sldChg>
      <pc:sldChg chg="modAnim">
        <pc:chgData name="Josephine McManus (2419357)" userId="S::2419357@student.uwtsd.ac.uk::ae2a4590-5cf6-45da-ad13-272ead0f8b7e" providerId="AD" clId="Web-{A94E4A68-5A67-1B65-A10A-06E5F4100E6E}" dt="2025-10-14T14:25:42.005" v="154"/>
        <pc:sldMkLst>
          <pc:docMk/>
          <pc:sldMk cId="1966765263" sldId="262"/>
        </pc:sldMkLst>
      </pc:sldChg>
      <pc:sldChg chg="modSp modAnim">
        <pc:chgData name="Josephine McManus (2419357)" userId="S::2419357@student.uwtsd.ac.uk::ae2a4590-5cf6-45da-ad13-272ead0f8b7e" providerId="AD" clId="Web-{A94E4A68-5A67-1B65-A10A-06E5F4100E6E}" dt="2025-10-14T14:26:56.599" v="195"/>
        <pc:sldMkLst>
          <pc:docMk/>
          <pc:sldMk cId="371985361" sldId="263"/>
        </pc:sldMkLst>
        <pc:spChg chg="mod">
          <ac:chgData name="Josephine McManus (2419357)" userId="S::2419357@student.uwtsd.ac.uk::ae2a4590-5cf6-45da-ad13-272ead0f8b7e" providerId="AD" clId="Web-{A94E4A68-5A67-1B65-A10A-06E5F4100E6E}" dt="2025-10-14T14:23:17.409" v="135" actId="20577"/>
          <ac:spMkLst>
            <pc:docMk/>
            <pc:sldMk cId="371985361" sldId="263"/>
            <ac:spMk id="21" creationId="{66E2387A-8D78-33E2-CE49-6A0CA91AC951}"/>
          </ac:spMkLst>
        </pc:spChg>
      </pc:sldChg>
      <pc:sldChg chg="addSp delSp modSp new mod setBg">
        <pc:chgData name="Josephine McManus (2419357)" userId="S::2419357@student.uwtsd.ac.uk::ae2a4590-5cf6-45da-ad13-272ead0f8b7e" providerId="AD" clId="Web-{A94E4A68-5A67-1B65-A10A-06E5F4100E6E}" dt="2025-10-14T14:22:40.534" v="131"/>
        <pc:sldMkLst>
          <pc:docMk/>
          <pc:sldMk cId="3486588778" sldId="264"/>
        </pc:sldMkLst>
        <pc:spChg chg="mod">
          <ac:chgData name="Josephine McManus (2419357)" userId="S::2419357@student.uwtsd.ac.uk::ae2a4590-5cf6-45da-ad13-272ead0f8b7e" providerId="AD" clId="Web-{A94E4A68-5A67-1B65-A10A-06E5F4100E6E}" dt="2025-10-14T14:22:40.534" v="131"/>
          <ac:spMkLst>
            <pc:docMk/>
            <pc:sldMk cId="3486588778" sldId="264"/>
            <ac:spMk id="2" creationId="{9ED94B17-3A15-AFC5-0EAF-8C2081AA1709}"/>
          </ac:spMkLst>
        </pc:spChg>
        <pc:spChg chg="mod">
          <ac:chgData name="Josephine McManus (2419357)" userId="S::2419357@student.uwtsd.ac.uk::ae2a4590-5cf6-45da-ad13-272ead0f8b7e" providerId="AD" clId="Web-{A94E4A68-5A67-1B65-A10A-06E5F4100E6E}" dt="2025-10-14T14:22:40.534" v="131"/>
          <ac:spMkLst>
            <pc:docMk/>
            <pc:sldMk cId="3486588778" sldId="264"/>
            <ac:spMk id="3" creationId="{156DF978-97F2-9315-DEEC-8EEAB49F0F8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10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965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October 19, 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759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536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7243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102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513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27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33048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October 19,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8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October 19, 2025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53736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9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pitemnein-epitomic.blogspot.com/2014/08/what-to-do-when-weakness-breaks-over-you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etterhealthwhileaging.net/2017/06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indajob.dwp.gov.uk/search?q=family+support+worker&amp;w=birmingham" TargetMode="External"/><Relationship Id="rId2" Type="http://schemas.openxmlformats.org/officeDocument/2006/relationships/hyperlink" Target="https://www.gov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" TargetMode="External"/><Relationship Id="rId5" Type="http://schemas.openxmlformats.org/officeDocument/2006/relationships/hyperlink" Target="https://www.healthcareers.nhs.uk" TargetMode="External"/><Relationship Id="rId4" Type="http://schemas.openxmlformats.org/officeDocument/2006/relationships/hyperlink" Target="https://uk.indeed.com/career-advice/career-development/how-to-create-personal-swot-analy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White spheres in a blurry effect">
            <a:extLst>
              <a:ext uri="{FF2B5EF4-FFF2-40B4-BE49-F238E27FC236}">
                <a16:creationId xmlns:a16="http://schemas.microsoft.com/office/drawing/2014/main" id="{2DC16710-F280-D9E6-661C-9955DA8DA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28" r="-5" b="-5"/>
          <a:stretch>
            <a:fillRect/>
          </a:stretch>
        </p:blipFill>
        <p:spPr>
          <a:xfrm>
            <a:off x="3584196" y="-1"/>
            <a:ext cx="8607807" cy="6871647"/>
          </a:xfrm>
          <a:custGeom>
            <a:avLst/>
            <a:gdLst/>
            <a:ahLst/>
            <a:cxnLst/>
            <a:rect l="l" t="t" r="r" b="b"/>
            <a:pathLst>
              <a:path w="8607807" h="6858000">
                <a:moveTo>
                  <a:pt x="8607807" y="0"/>
                </a:moveTo>
                <a:lnTo>
                  <a:pt x="8607807" y="6858000"/>
                </a:lnTo>
                <a:lnTo>
                  <a:pt x="2049693" y="6858000"/>
                </a:lnTo>
                <a:lnTo>
                  <a:pt x="1546051" y="6858000"/>
                </a:lnTo>
                <a:lnTo>
                  <a:pt x="1535751" y="6815348"/>
                </a:lnTo>
                <a:cubicBezTo>
                  <a:pt x="1530460" y="6761684"/>
                  <a:pt x="1515370" y="6604898"/>
                  <a:pt x="1514301" y="6536022"/>
                </a:cubicBezTo>
                <a:cubicBezTo>
                  <a:pt x="1518045" y="6478504"/>
                  <a:pt x="1528503" y="6437797"/>
                  <a:pt x="1529339" y="6402088"/>
                </a:cubicBezTo>
                <a:cubicBezTo>
                  <a:pt x="1525062" y="6346650"/>
                  <a:pt x="1502062" y="6294623"/>
                  <a:pt x="1493941" y="6256398"/>
                </a:cubicBezTo>
                <a:cubicBezTo>
                  <a:pt x="1502669" y="6241770"/>
                  <a:pt x="1469920" y="6187857"/>
                  <a:pt x="1480613" y="6172741"/>
                </a:cubicBezTo>
                <a:cubicBezTo>
                  <a:pt x="1481020" y="6152279"/>
                  <a:pt x="1458164" y="6048753"/>
                  <a:pt x="1443364" y="6006407"/>
                </a:cubicBezTo>
                <a:cubicBezTo>
                  <a:pt x="1426694" y="5958900"/>
                  <a:pt x="1390307" y="5908317"/>
                  <a:pt x="1380584" y="5887691"/>
                </a:cubicBezTo>
                <a:cubicBezTo>
                  <a:pt x="1370860" y="5867065"/>
                  <a:pt x="1392244" y="5909118"/>
                  <a:pt x="1385023" y="5882650"/>
                </a:cubicBezTo>
                <a:cubicBezTo>
                  <a:pt x="1377800" y="5856181"/>
                  <a:pt x="1345702" y="5759038"/>
                  <a:pt x="1337254" y="5728879"/>
                </a:cubicBezTo>
                <a:cubicBezTo>
                  <a:pt x="1353956" y="5727462"/>
                  <a:pt x="1323673" y="5710676"/>
                  <a:pt x="1334321" y="5701696"/>
                </a:cubicBezTo>
                <a:cubicBezTo>
                  <a:pt x="1343675" y="5695367"/>
                  <a:pt x="1336672" y="5688797"/>
                  <a:pt x="1335877" y="5681564"/>
                </a:cubicBezTo>
                <a:cubicBezTo>
                  <a:pt x="1343201" y="5672524"/>
                  <a:pt x="1329617" y="5640839"/>
                  <a:pt x="1319978" y="5632219"/>
                </a:cubicBezTo>
                <a:cubicBezTo>
                  <a:pt x="1286551" y="5611011"/>
                  <a:pt x="1310947" y="5568721"/>
                  <a:pt x="1285321" y="5551224"/>
                </a:cubicBezTo>
                <a:cubicBezTo>
                  <a:pt x="1281540" y="5545203"/>
                  <a:pt x="1279983" y="5539432"/>
                  <a:pt x="1279815" y="5533855"/>
                </a:cubicBezTo>
                <a:lnTo>
                  <a:pt x="1282507" y="5518422"/>
                </a:lnTo>
                <a:lnTo>
                  <a:pt x="1289604" y="5514404"/>
                </a:lnTo>
                <a:lnTo>
                  <a:pt x="1287766" y="5504772"/>
                </a:lnTo>
                <a:lnTo>
                  <a:pt x="1288829" y="5502102"/>
                </a:lnTo>
                <a:cubicBezTo>
                  <a:pt x="1290896" y="5497007"/>
                  <a:pt x="1292688" y="5491968"/>
                  <a:pt x="1293373" y="5486914"/>
                </a:cubicBezTo>
                <a:cubicBezTo>
                  <a:pt x="1288690" y="5472938"/>
                  <a:pt x="1272696" y="5448436"/>
                  <a:pt x="1260736" y="5418245"/>
                </a:cubicBezTo>
                <a:cubicBezTo>
                  <a:pt x="1238579" y="5385699"/>
                  <a:pt x="1238884" y="5340972"/>
                  <a:pt x="1221610" y="5305770"/>
                </a:cubicBezTo>
                <a:lnTo>
                  <a:pt x="1216099" y="5298785"/>
                </a:lnTo>
                <a:lnTo>
                  <a:pt x="1217278" y="5268992"/>
                </a:lnTo>
                <a:cubicBezTo>
                  <a:pt x="1221588" y="5263843"/>
                  <a:pt x="1222716" y="5256480"/>
                  <a:pt x="1218469" y="5250149"/>
                </a:cubicBezTo>
                <a:lnTo>
                  <a:pt x="1206220" y="5142322"/>
                </a:lnTo>
                <a:cubicBezTo>
                  <a:pt x="1205294" y="5106716"/>
                  <a:pt x="1196908" y="5091595"/>
                  <a:pt x="1212921" y="5036513"/>
                </a:cubicBezTo>
                <a:cubicBezTo>
                  <a:pt x="1234138" y="4978012"/>
                  <a:pt x="1204801" y="4893378"/>
                  <a:pt x="1212183" y="4827738"/>
                </a:cubicBezTo>
                <a:cubicBezTo>
                  <a:pt x="1183151" y="4792886"/>
                  <a:pt x="1209228" y="4811487"/>
                  <a:pt x="1202048" y="4774693"/>
                </a:cubicBezTo>
                <a:cubicBezTo>
                  <a:pt x="1202483" y="4751423"/>
                  <a:pt x="1202919" y="4728152"/>
                  <a:pt x="1203354" y="4704882"/>
                </a:cubicBezTo>
                <a:lnTo>
                  <a:pt x="1201502" y="4691500"/>
                </a:lnTo>
                <a:lnTo>
                  <a:pt x="1194919" y="4687895"/>
                </a:lnTo>
                <a:lnTo>
                  <a:pt x="1187792" y="4667873"/>
                </a:lnTo>
                <a:cubicBezTo>
                  <a:pt x="1186060" y="4660351"/>
                  <a:pt x="1185291" y="4652220"/>
                  <a:pt x="1186080" y="4643189"/>
                </a:cubicBezTo>
                <a:cubicBezTo>
                  <a:pt x="1199189" y="4613276"/>
                  <a:pt x="1167081" y="4562691"/>
                  <a:pt x="1184722" y="4525834"/>
                </a:cubicBezTo>
                <a:cubicBezTo>
                  <a:pt x="1182407" y="4490142"/>
                  <a:pt x="1175424" y="4451369"/>
                  <a:pt x="1172188" y="4429037"/>
                </a:cubicBezTo>
                <a:cubicBezTo>
                  <a:pt x="1161331" y="4419671"/>
                  <a:pt x="1178123" y="4389539"/>
                  <a:pt x="1165306" y="4391841"/>
                </a:cubicBezTo>
                <a:cubicBezTo>
                  <a:pt x="1171061" y="4381101"/>
                  <a:pt x="1173552" y="4338138"/>
                  <a:pt x="1168602" y="4327040"/>
                </a:cubicBezTo>
                <a:lnTo>
                  <a:pt x="1178384" y="4271714"/>
                </a:lnTo>
                <a:lnTo>
                  <a:pt x="1177294" y="4266170"/>
                </a:lnTo>
                <a:cubicBezTo>
                  <a:pt x="1177138" y="4260404"/>
                  <a:pt x="1177520" y="4242660"/>
                  <a:pt x="1177448" y="4237120"/>
                </a:cubicBezTo>
                <a:cubicBezTo>
                  <a:pt x="1177252" y="4235726"/>
                  <a:pt x="1177058" y="4234331"/>
                  <a:pt x="1176863" y="4232937"/>
                </a:cubicBezTo>
                <a:lnTo>
                  <a:pt x="1162386" y="4198811"/>
                </a:lnTo>
                <a:cubicBezTo>
                  <a:pt x="1162950" y="4194190"/>
                  <a:pt x="1174655" y="4191224"/>
                  <a:pt x="1174343" y="4184054"/>
                </a:cubicBezTo>
                <a:lnTo>
                  <a:pt x="1160516" y="4155792"/>
                </a:lnTo>
                <a:lnTo>
                  <a:pt x="1161365" y="4150364"/>
                </a:lnTo>
                <a:lnTo>
                  <a:pt x="1144878" y="4068165"/>
                </a:lnTo>
                <a:lnTo>
                  <a:pt x="1123687" y="3997737"/>
                </a:lnTo>
                <a:lnTo>
                  <a:pt x="1096720" y="3746801"/>
                </a:lnTo>
                <a:cubicBezTo>
                  <a:pt x="1083618" y="3632695"/>
                  <a:pt x="1064313" y="3629437"/>
                  <a:pt x="1047682" y="3510652"/>
                </a:cubicBezTo>
                <a:cubicBezTo>
                  <a:pt x="1048550" y="3470281"/>
                  <a:pt x="1049418" y="3429910"/>
                  <a:pt x="1050285" y="3389539"/>
                </a:cubicBezTo>
                <a:lnTo>
                  <a:pt x="1030166" y="3314219"/>
                </a:lnTo>
                <a:lnTo>
                  <a:pt x="1034128" y="3253967"/>
                </a:lnTo>
                <a:lnTo>
                  <a:pt x="1007751" y="3192563"/>
                </a:lnTo>
                <a:cubicBezTo>
                  <a:pt x="1003323" y="3186732"/>
                  <a:pt x="1001150" y="3181063"/>
                  <a:pt x="1000384" y="3175520"/>
                </a:cubicBezTo>
                <a:cubicBezTo>
                  <a:pt x="1000734" y="3170366"/>
                  <a:pt x="1001085" y="3165212"/>
                  <a:pt x="1001435" y="3160058"/>
                </a:cubicBezTo>
                <a:lnTo>
                  <a:pt x="968918" y="3106456"/>
                </a:lnTo>
                <a:cubicBezTo>
                  <a:pt x="957125" y="3086347"/>
                  <a:pt x="955617" y="3059144"/>
                  <a:pt x="934483" y="3025607"/>
                </a:cubicBezTo>
                <a:cubicBezTo>
                  <a:pt x="914631" y="2991085"/>
                  <a:pt x="908933" y="2999692"/>
                  <a:pt x="879229" y="2942341"/>
                </a:cubicBezTo>
                <a:cubicBezTo>
                  <a:pt x="850845" y="2891400"/>
                  <a:pt x="820829" y="2801223"/>
                  <a:pt x="798666" y="2755714"/>
                </a:cubicBezTo>
                <a:cubicBezTo>
                  <a:pt x="773970" y="2709171"/>
                  <a:pt x="758278" y="2710053"/>
                  <a:pt x="746962" y="2689587"/>
                </a:cubicBezTo>
                <a:lnTo>
                  <a:pt x="712796" y="2609586"/>
                </a:lnTo>
                <a:lnTo>
                  <a:pt x="697701" y="2594856"/>
                </a:lnTo>
                <a:cubicBezTo>
                  <a:pt x="697743" y="2593626"/>
                  <a:pt x="697784" y="2592396"/>
                  <a:pt x="697823" y="2591165"/>
                </a:cubicBezTo>
                <a:lnTo>
                  <a:pt x="679645" y="2567493"/>
                </a:lnTo>
                <a:lnTo>
                  <a:pt x="680789" y="2566723"/>
                </a:lnTo>
                <a:cubicBezTo>
                  <a:pt x="682946" y="2564457"/>
                  <a:pt x="683757" y="2561765"/>
                  <a:pt x="681771" y="2558109"/>
                </a:cubicBezTo>
                <a:cubicBezTo>
                  <a:pt x="705290" y="2557210"/>
                  <a:pt x="688388" y="2553357"/>
                  <a:pt x="680456" y="2542663"/>
                </a:cubicBezTo>
                <a:cubicBezTo>
                  <a:pt x="679482" y="2529115"/>
                  <a:pt x="677183" y="2488664"/>
                  <a:pt x="675922" y="2476820"/>
                </a:cubicBezTo>
                <a:lnTo>
                  <a:pt x="672894" y="2471591"/>
                </a:lnTo>
                <a:lnTo>
                  <a:pt x="673143" y="2471379"/>
                </a:lnTo>
                <a:cubicBezTo>
                  <a:pt x="673152" y="2470017"/>
                  <a:pt x="672405" y="2468214"/>
                  <a:pt x="670567" y="2465654"/>
                </a:cubicBezTo>
                <a:lnTo>
                  <a:pt x="667369" y="2462052"/>
                </a:lnTo>
                <a:lnTo>
                  <a:pt x="661495" y="2451906"/>
                </a:lnTo>
                <a:cubicBezTo>
                  <a:pt x="661510" y="2450510"/>
                  <a:pt x="661525" y="2449113"/>
                  <a:pt x="661540" y="2447717"/>
                </a:cubicBezTo>
                <a:lnTo>
                  <a:pt x="664540" y="2445047"/>
                </a:lnTo>
                <a:lnTo>
                  <a:pt x="663581" y="2444265"/>
                </a:lnTo>
                <a:cubicBezTo>
                  <a:pt x="653014" y="2439598"/>
                  <a:pt x="642406" y="2441014"/>
                  <a:pt x="663129" y="2421760"/>
                </a:cubicBezTo>
                <a:cubicBezTo>
                  <a:pt x="643271" y="2409372"/>
                  <a:pt x="657229" y="2399993"/>
                  <a:pt x="650205" y="2375201"/>
                </a:cubicBezTo>
                <a:cubicBezTo>
                  <a:pt x="634911" y="2369643"/>
                  <a:pt x="634260" y="2360648"/>
                  <a:pt x="638008" y="2350147"/>
                </a:cubicBezTo>
                <a:cubicBezTo>
                  <a:pt x="621083" y="2329939"/>
                  <a:pt x="620949" y="2305558"/>
                  <a:pt x="609851" y="2279762"/>
                </a:cubicBezTo>
                <a:lnTo>
                  <a:pt x="585585" y="2151458"/>
                </a:lnTo>
                <a:lnTo>
                  <a:pt x="581391" y="2148616"/>
                </a:lnTo>
                <a:cubicBezTo>
                  <a:pt x="578821" y="2146496"/>
                  <a:pt x="577525" y="2144881"/>
                  <a:pt x="577083" y="2143541"/>
                </a:cubicBezTo>
                <a:lnTo>
                  <a:pt x="577251" y="2143279"/>
                </a:lnTo>
                <a:lnTo>
                  <a:pt x="546845" y="2081459"/>
                </a:lnTo>
                <a:cubicBezTo>
                  <a:pt x="538270" y="2069798"/>
                  <a:pt x="486356" y="1952009"/>
                  <a:pt x="470837" y="1927526"/>
                </a:cubicBezTo>
                <a:lnTo>
                  <a:pt x="428154" y="1653876"/>
                </a:lnTo>
                <a:lnTo>
                  <a:pt x="392797" y="1507176"/>
                </a:lnTo>
                <a:cubicBezTo>
                  <a:pt x="380165" y="1501458"/>
                  <a:pt x="369910" y="1448213"/>
                  <a:pt x="372847" y="1437646"/>
                </a:cubicBezTo>
                <a:cubicBezTo>
                  <a:pt x="369015" y="1430935"/>
                  <a:pt x="338503" y="1373479"/>
                  <a:pt x="344479" y="1364974"/>
                </a:cubicBezTo>
                <a:cubicBezTo>
                  <a:pt x="332264" y="1339484"/>
                  <a:pt x="321736" y="1307918"/>
                  <a:pt x="299558" y="1284709"/>
                </a:cubicBezTo>
                <a:cubicBezTo>
                  <a:pt x="277380" y="1261500"/>
                  <a:pt x="259203" y="1267387"/>
                  <a:pt x="243216" y="1246922"/>
                </a:cubicBezTo>
                <a:cubicBezTo>
                  <a:pt x="227230" y="1226457"/>
                  <a:pt x="218454" y="1164523"/>
                  <a:pt x="203639" y="1161920"/>
                </a:cubicBezTo>
                <a:cubicBezTo>
                  <a:pt x="192352" y="1142649"/>
                  <a:pt x="198158" y="1131546"/>
                  <a:pt x="169195" y="1085737"/>
                </a:cubicBezTo>
                <a:cubicBezTo>
                  <a:pt x="139228" y="1000958"/>
                  <a:pt x="140891" y="967704"/>
                  <a:pt x="98775" y="908263"/>
                </a:cubicBezTo>
                <a:cubicBezTo>
                  <a:pt x="45025" y="829417"/>
                  <a:pt x="34038" y="815844"/>
                  <a:pt x="43820" y="711217"/>
                </a:cubicBezTo>
                <a:cubicBezTo>
                  <a:pt x="34816" y="658186"/>
                  <a:pt x="43273" y="612368"/>
                  <a:pt x="44748" y="590072"/>
                </a:cubicBezTo>
                <a:lnTo>
                  <a:pt x="36767" y="545639"/>
                </a:lnTo>
                <a:cubicBezTo>
                  <a:pt x="36093" y="527311"/>
                  <a:pt x="35418" y="508983"/>
                  <a:pt x="34744" y="490655"/>
                </a:cubicBezTo>
                <a:cubicBezTo>
                  <a:pt x="34670" y="457530"/>
                  <a:pt x="29296" y="472114"/>
                  <a:pt x="29222" y="438989"/>
                </a:cubicBezTo>
                <a:cubicBezTo>
                  <a:pt x="29152" y="438889"/>
                  <a:pt x="2578" y="396379"/>
                  <a:pt x="2507" y="396276"/>
                </a:cubicBezTo>
                <a:cubicBezTo>
                  <a:pt x="-7796" y="384713"/>
                  <a:pt x="17492" y="336163"/>
                  <a:pt x="9810" y="316602"/>
                </a:cubicBezTo>
                <a:lnTo>
                  <a:pt x="25323" y="268307"/>
                </a:lnTo>
                <a:cubicBezTo>
                  <a:pt x="20582" y="240926"/>
                  <a:pt x="55391" y="238035"/>
                  <a:pt x="50278" y="194719"/>
                </a:cubicBezTo>
                <a:cubicBezTo>
                  <a:pt x="49891" y="157325"/>
                  <a:pt x="41873" y="124589"/>
                  <a:pt x="47653" y="93227"/>
                </a:cubicBezTo>
                <a:cubicBezTo>
                  <a:pt x="41389" y="80085"/>
                  <a:pt x="38874" y="67855"/>
                  <a:pt x="48323" y="56555"/>
                </a:cubicBezTo>
                <a:cubicBezTo>
                  <a:pt x="46028" y="30289"/>
                  <a:pt x="37896" y="18621"/>
                  <a:pt x="38423" y="5312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4307" y="505954"/>
            <a:ext cx="6745336" cy="1454914"/>
          </a:xfrm>
        </p:spPr>
        <p:txBody>
          <a:bodyPr>
            <a:noAutofit/>
          </a:bodyPr>
          <a:lstStyle/>
          <a:p>
            <a:pPr algn="l"/>
            <a:r>
              <a:rPr lang="en-GB" b="1" dirty="0">
                <a:latin typeface="Arial"/>
                <a:ea typeface="Batang"/>
                <a:cs typeface="Arial"/>
              </a:rPr>
              <a:t>LCHS4009 Professional Development within Health &amp; Social Care</a:t>
            </a:r>
            <a:endParaRPr lang="en-GB" b="1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4305" y="2293429"/>
            <a:ext cx="7259616" cy="345644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800" b="1" dirty="0">
                <a:latin typeface="Arial"/>
                <a:ea typeface="Batang"/>
                <a:cs typeface="Arial"/>
              </a:rPr>
              <a:t>Assessment 1: Self Awareness Presentation</a:t>
            </a:r>
          </a:p>
          <a:p>
            <a:pPr algn="l"/>
            <a:endParaRPr lang="en-GB" b="1" dirty="0">
              <a:latin typeface="Arial"/>
              <a:cs typeface="Arial"/>
            </a:endParaRPr>
          </a:p>
          <a:p>
            <a:pPr algn="l"/>
            <a:r>
              <a:rPr lang="en-GB" sz="2800" b="1" dirty="0">
                <a:latin typeface="Arial"/>
                <a:ea typeface="Batang"/>
                <a:cs typeface="Arial"/>
              </a:rPr>
              <a:t>Lecturer: Anika Tahsin Ahmed</a:t>
            </a:r>
          </a:p>
          <a:p>
            <a:pPr algn="l"/>
            <a:endParaRPr lang="en-GB" b="1" dirty="0">
              <a:latin typeface="Arial"/>
              <a:cs typeface="Arial"/>
            </a:endParaRPr>
          </a:p>
          <a:p>
            <a:pPr algn="l"/>
            <a:r>
              <a:rPr lang="en-GB" sz="2800" b="1" dirty="0">
                <a:latin typeface="Arial"/>
                <a:ea typeface="Batang"/>
                <a:cs typeface="Arial"/>
              </a:rPr>
              <a:t>Student Name: Josephine McManus</a:t>
            </a:r>
          </a:p>
          <a:p>
            <a:pPr algn="l"/>
            <a:endParaRPr lang="en-GB" b="1" dirty="0">
              <a:latin typeface="Arial"/>
              <a:ea typeface="Batang"/>
              <a:cs typeface="Arial"/>
            </a:endParaRPr>
          </a:p>
          <a:p>
            <a:pPr algn="l"/>
            <a:r>
              <a:rPr lang="en-GB" sz="2800" b="1" dirty="0">
                <a:latin typeface="Arial"/>
                <a:ea typeface="Batang"/>
                <a:cs typeface="Arial"/>
              </a:rPr>
              <a:t>Student Number: 2419357 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25C9B-0FED-8C9F-3C90-A55FE93C6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946190" cy="121602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/>
                <a:ea typeface="Batang"/>
                <a:cs typeface="Arial"/>
              </a:rPr>
              <a:t>Aims &amp; Objectives</a:t>
            </a:r>
            <a:endParaRPr lang="en-GB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BEF21-4512-5CA7-3E33-5C0A4B76B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717987"/>
            <a:ext cx="3875963" cy="41789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latin typeface="Arial"/>
                <a:ea typeface="Batang"/>
                <a:cs typeface="Arial"/>
              </a:rPr>
              <a:t>Personal SWOT analysis for a role as a Family Support Worker</a:t>
            </a:r>
          </a:p>
          <a:p>
            <a:pPr marL="0" indent="0">
              <a:buNone/>
            </a:pPr>
            <a:endParaRPr lang="en-GB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r>
              <a:rPr lang="en-GB" sz="2800" dirty="0">
                <a:latin typeface="Arial"/>
                <a:ea typeface="Batang"/>
                <a:cs typeface="Arial"/>
              </a:rPr>
              <a:t>Support my Professional Development and Strategic Planning</a:t>
            </a:r>
          </a:p>
          <a:p>
            <a:pPr marL="0" indent="0">
              <a:buNone/>
            </a:pPr>
            <a:endParaRPr lang="en-GB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ims And Objectives Clipart">
            <a:extLst>
              <a:ext uri="{FF2B5EF4-FFF2-40B4-BE49-F238E27FC236}">
                <a16:creationId xmlns:a16="http://schemas.microsoft.com/office/drawing/2014/main" id="{6394C2E0-9E60-AB40-AB94-F7E209F155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45" r="24232" b="-1"/>
          <a:stretch>
            <a:fillRect/>
          </a:stretch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68F536-2C90-0BB9-EA27-B2673698CC30}"/>
              </a:ext>
            </a:extLst>
          </p:cNvPr>
          <p:cNvSpPr txBox="1"/>
          <p:nvPr/>
        </p:nvSpPr>
        <p:spPr>
          <a:xfrm>
            <a:off x="10834138" y="5183836"/>
            <a:ext cx="13586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n.d.)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F9815B-A3B1-9FCD-5D22-8DC145286ABE}"/>
              </a:ext>
            </a:extLst>
          </p:cNvPr>
          <p:cNvSpPr txBox="1"/>
          <p:nvPr/>
        </p:nvSpPr>
        <p:spPr>
          <a:xfrm>
            <a:off x="2568222" y="3442579"/>
            <a:ext cx="226523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ea typeface="+mn-lt"/>
                <a:cs typeface="+mn-lt"/>
              </a:rPr>
              <a:t>(Gov.uk,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23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772F6-0C6F-824E-0A19-32351FB92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207035"/>
            <a:ext cx="9796227" cy="78470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  <a:ea typeface="Batang"/>
                <a:cs typeface="Arial"/>
              </a:rPr>
              <a:t>SWOT Analysis</a:t>
            </a:r>
            <a:endParaRPr lang="en-GB" sz="3200" b="1" dirty="0" err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40DF0-9676-E78F-EFE8-45A079686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189105"/>
            <a:ext cx="5838052" cy="49530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/>
                <a:ea typeface="Batang"/>
                <a:cs typeface="Arial"/>
              </a:rPr>
              <a:t>A SWOT analysis is a tool used to identify Strengths, Weaknesses, Opportunities and Threats.</a:t>
            </a: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800" dirty="0">
                <a:latin typeface="Arial"/>
                <a:ea typeface="Batang"/>
                <a:cs typeface="Arial"/>
              </a:rPr>
              <a:t>It can be used in various contexts to help identify factors that can impact success whether this be business or personal.</a:t>
            </a: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800" dirty="0">
                <a:latin typeface="Arial"/>
                <a:ea typeface="Batang"/>
                <a:cs typeface="Arial"/>
              </a:rPr>
              <a:t>This method is widely recognised for its simplicity and effectiveness in strategic assessment.</a:t>
            </a:r>
            <a:endParaRPr lang="en-GB" sz="28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Free Magnifying Glass, Download Free Magnifying Glass png images, Free ...">
            <a:extLst>
              <a:ext uri="{FF2B5EF4-FFF2-40B4-BE49-F238E27FC236}">
                <a16:creationId xmlns:a16="http://schemas.microsoft.com/office/drawing/2014/main" id="{84E42093-D39D-00C9-8215-6FFA52D96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428" y="1978172"/>
            <a:ext cx="3924501" cy="3846011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3F9FEF-E989-6175-6110-BFB024266AFC}"/>
              </a:ext>
            </a:extLst>
          </p:cNvPr>
          <p:cNvSpPr txBox="1"/>
          <p:nvPr/>
        </p:nvSpPr>
        <p:spPr>
          <a:xfrm>
            <a:off x="10075333" y="5630333"/>
            <a:ext cx="1524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n.d.)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5690DF-D488-F479-5CF6-637963D24687}"/>
              </a:ext>
            </a:extLst>
          </p:cNvPr>
          <p:cNvSpPr txBox="1"/>
          <p:nvPr/>
        </p:nvSpPr>
        <p:spPr>
          <a:xfrm>
            <a:off x="4614333" y="6381949"/>
            <a:ext cx="21025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(Indeed, 2025)</a:t>
            </a:r>
          </a:p>
        </p:txBody>
      </p:sp>
    </p:spTree>
    <p:extLst>
      <p:ext uri="{BB962C8B-B14F-4D97-AF65-F5344CB8AC3E}">
        <p14:creationId xmlns:p14="http://schemas.microsoft.com/office/powerpoint/2010/main" val="196676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6BDA2-AFB8-514B-F274-D5652268E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9029" y="106393"/>
            <a:ext cx="6172453" cy="79908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  <a:ea typeface="Batang"/>
                <a:cs typeface="Arial"/>
              </a:rPr>
              <a:t>Strengths </a:t>
            </a:r>
            <a:endParaRPr lang="en-GB" sz="3200" b="1">
              <a:latin typeface="Arial"/>
              <a:cs typeface="Arial"/>
            </a:endParaRPr>
          </a:p>
        </p:txBody>
      </p:sp>
      <p:pic>
        <p:nvPicPr>
          <p:cNvPr id="17" name="Content Placeholder 16" descr="Strength Word Stock Illustrations – 8,895 Strength Word Stock ...">
            <a:extLst>
              <a:ext uri="{FF2B5EF4-FFF2-40B4-BE49-F238E27FC236}">
                <a16:creationId xmlns:a16="http://schemas.microsoft.com/office/drawing/2014/main" id="{1AECE832-1841-7292-AC66-4B276B4AE3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76" r="20130" b="-1"/>
          <a:stretch>
            <a:fillRect/>
          </a:stretch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66E2387A-8D78-33E2-CE49-6A0CA91AC9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9029" y="1212828"/>
            <a:ext cx="7308265" cy="504154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3200" b="1" u="sng" dirty="0">
                <a:latin typeface="Arial"/>
                <a:ea typeface="Batang"/>
                <a:cs typeface="Arial"/>
              </a:rPr>
              <a:t>Empathy &amp; Active Listening</a:t>
            </a:r>
            <a:endParaRPr lang="en-US" sz="3200" b="1" u="sng"/>
          </a:p>
          <a:p>
            <a:pPr marL="0" indent="0">
              <a:buNone/>
            </a:pPr>
            <a:r>
              <a:rPr lang="en-US" sz="2800" dirty="0">
                <a:latin typeface="Arial"/>
                <a:ea typeface="Batang"/>
                <a:cs typeface="Arial"/>
              </a:rPr>
              <a:t>I have learnt to build trust with families through compassionate and non-judgmental communication</a:t>
            </a:r>
          </a:p>
          <a:p>
            <a:pPr marL="0" indent="0">
              <a:buNone/>
            </a:pPr>
            <a:r>
              <a:rPr lang="en-US" sz="3200" b="1" u="sng" dirty="0">
                <a:latin typeface="Arial"/>
                <a:ea typeface="Batang"/>
                <a:cs typeface="Arial"/>
              </a:rPr>
              <a:t>Cultural Awareness</a:t>
            </a:r>
          </a:p>
          <a:p>
            <a:pPr marL="0" indent="0">
              <a:buNone/>
            </a:pPr>
            <a:r>
              <a:rPr lang="en-US" sz="2800" dirty="0">
                <a:latin typeface="Arial"/>
                <a:ea typeface="Batang"/>
                <a:cs typeface="Arial"/>
              </a:rPr>
              <a:t>I have built an understanding of diverse backgrounds whilst working in a multi-cultural community</a:t>
            </a:r>
          </a:p>
          <a:p>
            <a:pPr marL="0" indent="0">
              <a:buNone/>
            </a:pPr>
            <a:r>
              <a:rPr lang="en-US" sz="3200" b="1" u="sng" dirty="0">
                <a:latin typeface="Arial"/>
                <a:ea typeface="Batang"/>
                <a:cs typeface="Arial"/>
              </a:rPr>
              <a:t>Relevant Education/Training</a:t>
            </a:r>
          </a:p>
          <a:p>
            <a:pPr marL="0" indent="0">
              <a:buNone/>
            </a:pPr>
            <a:r>
              <a:rPr lang="en-US" sz="2800" dirty="0">
                <a:latin typeface="Arial"/>
                <a:ea typeface="Batang"/>
                <a:cs typeface="Arial"/>
              </a:rPr>
              <a:t>I am currently studying Health &amp; Social Care Level 4 and intend on furthering my education with Levels 5&amp;6</a:t>
            </a:r>
          </a:p>
          <a:p>
            <a:pPr marL="0" indent="0">
              <a:buNone/>
            </a:pPr>
            <a:r>
              <a:rPr lang="en-US" sz="3200" b="1" u="sng" dirty="0">
                <a:latin typeface="Arial"/>
                <a:ea typeface="Batang"/>
                <a:cs typeface="Arial"/>
              </a:rPr>
              <a:t>Team Collaboration</a:t>
            </a:r>
          </a:p>
          <a:p>
            <a:pPr marL="0" indent="0">
              <a:buNone/>
            </a:pPr>
            <a:r>
              <a:rPr lang="en-US" sz="2800" dirty="0">
                <a:latin typeface="Arial"/>
                <a:ea typeface="Batang"/>
                <a:cs typeface="Arial"/>
              </a:rPr>
              <a:t>I have experience working with multi-disciplinary teams (e.g., teachers, social workers, health care professionals) 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14CBDE-C8CE-7147-1D3E-19E45BB52A81}"/>
              </a:ext>
            </a:extLst>
          </p:cNvPr>
          <p:cNvSpPr txBox="1"/>
          <p:nvPr/>
        </p:nvSpPr>
        <p:spPr>
          <a:xfrm>
            <a:off x="7093309" y="6987995"/>
            <a:ext cx="3261265" cy="173727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600"/>
              <a:t>ThePhoto by PhotoAuthor is licensed under CCYYSA.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7C989C-F7FD-A0B8-FF95-75F67E5FE9BA}"/>
              </a:ext>
            </a:extLst>
          </p:cNvPr>
          <p:cNvSpPr txBox="1"/>
          <p:nvPr/>
        </p:nvSpPr>
        <p:spPr>
          <a:xfrm>
            <a:off x="-3196" y="6066712"/>
            <a:ext cx="128411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n.d.)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8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CE2CF7-D5AA-4464-AC91-9ED1EA5D6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1D4C3-44D3-03D9-67D5-2678C9EDF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8388" y="207035"/>
            <a:ext cx="6273094" cy="82783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  <a:ea typeface="Batang"/>
                <a:cs typeface="Arial"/>
              </a:rPr>
              <a:t>Weaknesses</a:t>
            </a:r>
            <a:endParaRPr lang="en-GB" sz="3200" b="1" dirty="0">
              <a:latin typeface="Arial"/>
              <a:cs typeface="Arial"/>
            </a:endParaRPr>
          </a:p>
        </p:txBody>
      </p:sp>
      <p:pic>
        <p:nvPicPr>
          <p:cNvPr id="4" name="Picture 3" descr="A rope with a few knots&#10;&#10;AI-generated content may be incorrect.">
            <a:extLst>
              <a:ext uri="{FF2B5EF4-FFF2-40B4-BE49-F238E27FC236}">
                <a16:creationId xmlns:a16="http://schemas.microsoft.com/office/drawing/2014/main" id="{C23D0E90-F5E0-CF12-EEA4-ED0C915D5D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018" r="28517"/>
          <a:stretch>
            <a:fillRect/>
          </a:stretch>
        </p:blipFill>
        <p:spPr>
          <a:xfrm>
            <a:off x="20" y="2"/>
            <a:ext cx="4585628" cy="6857998"/>
          </a:xfrm>
          <a:custGeom>
            <a:avLst/>
            <a:gdLst/>
            <a:ahLst/>
            <a:cxnLst/>
            <a:rect l="l" t="t" r="r" b="b"/>
            <a:pathLst>
              <a:path w="4585648" h="6857998">
                <a:moveTo>
                  <a:pt x="0" y="0"/>
                </a:moveTo>
                <a:lnTo>
                  <a:pt x="3944047" y="0"/>
                </a:lnTo>
                <a:lnTo>
                  <a:pt x="3944688" y="10340"/>
                </a:lnTo>
                <a:cubicBezTo>
                  <a:pt x="3965528" y="36732"/>
                  <a:pt x="3945672" y="53579"/>
                  <a:pt x="3950304" y="81398"/>
                </a:cubicBezTo>
                <a:cubicBezTo>
                  <a:pt x="3979668" y="102733"/>
                  <a:pt x="3935739" y="103225"/>
                  <a:pt x="3930579" y="118301"/>
                </a:cubicBezTo>
                <a:lnTo>
                  <a:pt x="3930846" y="122373"/>
                </a:lnTo>
                <a:lnTo>
                  <a:pt x="3937038" y="132397"/>
                </a:lnTo>
                <a:lnTo>
                  <a:pt x="3940265" y="135982"/>
                </a:lnTo>
                <a:cubicBezTo>
                  <a:pt x="3942154" y="138523"/>
                  <a:pt x="3942977" y="140298"/>
                  <a:pt x="3943073" y="141620"/>
                </a:cubicBezTo>
                <a:cubicBezTo>
                  <a:pt x="3942998" y="141685"/>
                  <a:pt x="3942926" y="141751"/>
                  <a:pt x="3942854" y="141816"/>
                </a:cubicBezTo>
                <a:lnTo>
                  <a:pt x="3946045" y="146983"/>
                </a:lnTo>
                <a:cubicBezTo>
                  <a:pt x="3952085" y="155570"/>
                  <a:pt x="3958585" y="163800"/>
                  <a:pt x="3965281" y="171535"/>
                </a:cubicBezTo>
                <a:cubicBezTo>
                  <a:pt x="3952744" y="181711"/>
                  <a:pt x="3987015" y="208379"/>
                  <a:pt x="3955100" y="211093"/>
                </a:cubicBezTo>
                <a:cubicBezTo>
                  <a:pt x="3963231" y="221704"/>
                  <a:pt x="3979172" y="225918"/>
                  <a:pt x="3957453" y="226143"/>
                </a:cubicBezTo>
                <a:cubicBezTo>
                  <a:pt x="3959561" y="229747"/>
                  <a:pt x="3959011" y="232340"/>
                  <a:pt x="3957179" y="234484"/>
                </a:cubicBezTo>
                <a:lnTo>
                  <a:pt x="3956175" y="235199"/>
                </a:lnTo>
                <a:lnTo>
                  <a:pt x="3974755" y="258709"/>
                </a:lnTo>
                <a:cubicBezTo>
                  <a:pt x="3974810" y="259903"/>
                  <a:pt x="3974864" y="261097"/>
                  <a:pt x="3974919" y="262291"/>
                </a:cubicBezTo>
                <a:lnTo>
                  <a:pt x="3989981" y="277023"/>
                </a:lnTo>
                <a:lnTo>
                  <a:pt x="3996191" y="284947"/>
                </a:lnTo>
                <a:lnTo>
                  <a:pt x="4001190" y="286536"/>
                </a:lnTo>
                <a:cubicBezTo>
                  <a:pt x="4004786" y="288616"/>
                  <a:pt x="4007623" y="292056"/>
                  <a:pt x="4008705" y="298565"/>
                </a:cubicBezTo>
                <a:cubicBezTo>
                  <a:pt x="4008585" y="299108"/>
                  <a:pt x="4008465" y="299650"/>
                  <a:pt x="4008344" y="300194"/>
                </a:cubicBezTo>
                <a:lnTo>
                  <a:pt x="4019098" y="309203"/>
                </a:lnTo>
                <a:cubicBezTo>
                  <a:pt x="4023353" y="311943"/>
                  <a:pt x="4028131" y="314172"/>
                  <a:pt x="4033618" y="315650"/>
                </a:cubicBezTo>
                <a:cubicBezTo>
                  <a:pt x="4027964" y="354775"/>
                  <a:pt x="4065415" y="383133"/>
                  <a:pt x="4080284" y="421400"/>
                </a:cubicBezTo>
                <a:cubicBezTo>
                  <a:pt x="4052614" y="444764"/>
                  <a:pt x="4129047" y="500739"/>
                  <a:pt x="4168461" y="503092"/>
                </a:cubicBezTo>
                <a:cubicBezTo>
                  <a:pt x="4128023" y="511488"/>
                  <a:pt x="4257167" y="577423"/>
                  <a:pt x="4192557" y="560735"/>
                </a:cubicBezTo>
                <a:cubicBezTo>
                  <a:pt x="4202585" y="572893"/>
                  <a:pt x="4193454" y="589341"/>
                  <a:pt x="4176910" y="584674"/>
                </a:cubicBezTo>
                <a:cubicBezTo>
                  <a:pt x="4224177" y="618252"/>
                  <a:pt x="4225772" y="681450"/>
                  <a:pt x="4260533" y="723119"/>
                </a:cubicBezTo>
                <a:cubicBezTo>
                  <a:pt x="4242328" y="753272"/>
                  <a:pt x="4263820" y="734604"/>
                  <a:pt x="4270711" y="760720"/>
                </a:cubicBezTo>
                <a:cubicBezTo>
                  <a:pt x="4295191" y="748303"/>
                  <a:pt x="4270314" y="794183"/>
                  <a:pt x="4302509" y="789247"/>
                </a:cubicBezTo>
                <a:cubicBezTo>
                  <a:pt x="4302741" y="794159"/>
                  <a:pt x="4301954" y="799070"/>
                  <a:pt x="4300921" y="804034"/>
                </a:cubicBezTo>
                <a:cubicBezTo>
                  <a:pt x="4300749" y="804900"/>
                  <a:pt x="4300572" y="805767"/>
                  <a:pt x="4300400" y="806635"/>
                </a:cubicBezTo>
                <a:lnTo>
                  <a:pt x="4303753" y="815950"/>
                </a:lnTo>
                <a:lnTo>
                  <a:pt x="4297888" y="819940"/>
                </a:lnTo>
                <a:cubicBezTo>
                  <a:pt x="4297944" y="824938"/>
                  <a:pt x="4297999" y="829937"/>
                  <a:pt x="4298055" y="834935"/>
                </a:cubicBezTo>
                <a:cubicBezTo>
                  <a:pt x="4299172" y="840340"/>
                  <a:pt x="4301603" y="845911"/>
                  <a:pt x="4306135" y="851700"/>
                </a:cubicBezTo>
                <a:cubicBezTo>
                  <a:pt x="4332817" y="868320"/>
                  <a:pt x="4317557" y="909641"/>
                  <a:pt x="4352091" y="929754"/>
                </a:cubicBezTo>
                <a:cubicBezTo>
                  <a:pt x="4362479" y="937980"/>
                  <a:pt x="4380484" y="968513"/>
                  <a:pt x="4375270" y="977376"/>
                </a:cubicBezTo>
                <a:cubicBezTo>
                  <a:pt x="4377250" y="984377"/>
                  <a:pt x="4384849" y="990651"/>
                  <a:pt x="4377297" y="996912"/>
                </a:cubicBezTo>
                <a:cubicBezTo>
                  <a:pt x="4369005" y="1005760"/>
                  <a:pt x="4399874" y="1021625"/>
                  <a:pt x="4384684" y="1023223"/>
                </a:cubicBezTo>
                <a:cubicBezTo>
                  <a:pt x="4406172" y="1034643"/>
                  <a:pt x="4390237" y="1055523"/>
                  <a:pt x="4392472" y="1070780"/>
                </a:cubicBezTo>
                <a:cubicBezTo>
                  <a:pt x="4411832" y="1078905"/>
                  <a:pt x="4397439" y="1102903"/>
                  <a:pt x="4412067" y="1132722"/>
                </a:cubicBezTo>
                <a:cubicBezTo>
                  <a:pt x="4434025" y="1141419"/>
                  <a:pt x="4421728" y="1152870"/>
                  <a:pt x="4455281" y="1171648"/>
                </a:cubicBezTo>
                <a:cubicBezTo>
                  <a:pt x="4453907" y="1173110"/>
                  <a:pt x="4452815" y="1174775"/>
                  <a:pt x="4452047" y="1176593"/>
                </a:cubicBezTo>
                <a:cubicBezTo>
                  <a:pt x="4447572" y="1187166"/>
                  <a:pt x="4454607" y="1200545"/>
                  <a:pt x="4467755" y="1206479"/>
                </a:cubicBezTo>
                <a:lnTo>
                  <a:pt x="4498518" y="1230184"/>
                </a:lnTo>
                <a:lnTo>
                  <a:pt x="4503988" y="1239714"/>
                </a:lnTo>
                <a:cubicBezTo>
                  <a:pt x="4506730" y="1246063"/>
                  <a:pt x="4507415" y="1251722"/>
                  <a:pt x="4506821" y="1256926"/>
                </a:cubicBezTo>
                <a:lnTo>
                  <a:pt x="4502210" y="1270678"/>
                </a:lnTo>
                <a:lnTo>
                  <a:pt x="4494994" y="1272955"/>
                </a:lnTo>
                <a:lnTo>
                  <a:pt x="4495424" y="1282254"/>
                </a:lnTo>
                <a:lnTo>
                  <a:pt x="4494064" y="1284511"/>
                </a:lnTo>
                <a:cubicBezTo>
                  <a:pt x="4491436" y="1288808"/>
                  <a:pt x="4489075" y="1293117"/>
                  <a:pt x="4487745" y="1297660"/>
                </a:cubicBezTo>
                <a:cubicBezTo>
                  <a:pt x="4521914" y="1300656"/>
                  <a:pt x="4482088" y="1336801"/>
                  <a:pt x="4510831" y="1331158"/>
                </a:cubicBezTo>
                <a:cubicBezTo>
                  <a:pt x="4509485" y="1356644"/>
                  <a:pt x="4537196" y="1344587"/>
                  <a:pt x="4509149" y="1367911"/>
                </a:cubicBezTo>
                <a:cubicBezTo>
                  <a:pt x="4525575" y="1402569"/>
                  <a:pt x="4519252" y="1443943"/>
                  <a:pt x="4530734" y="1480066"/>
                </a:cubicBezTo>
                <a:lnTo>
                  <a:pt x="4531332" y="1481140"/>
                </a:lnTo>
                <a:lnTo>
                  <a:pt x="4523757" y="1500827"/>
                </a:lnTo>
                <a:lnTo>
                  <a:pt x="4517749" y="1528834"/>
                </a:lnTo>
                <a:lnTo>
                  <a:pt x="4510978" y="1526104"/>
                </a:lnTo>
                <a:cubicBezTo>
                  <a:pt x="4505305" y="1525236"/>
                  <a:pt x="4507721" y="1530251"/>
                  <a:pt x="4513177" y="1537822"/>
                </a:cubicBezTo>
                <a:lnTo>
                  <a:pt x="4515243" y="1540521"/>
                </a:lnTo>
                <a:lnTo>
                  <a:pt x="4514146" y="1545627"/>
                </a:lnTo>
                <a:cubicBezTo>
                  <a:pt x="4512031" y="1559801"/>
                  <a:pt x="4511188" y="1572109"/>
                  <a:pt x="4512185" y="1579228"/>
                </a:cubicBezTo>
                <a:cubicBezTo>
                  <a:pt x="4545845" y="1639398"/>
                  <a:pt x="4550705" y="1726741"/>
                  <a:pt x="4554335" y="1818364"/>
                </a:cubicBezTo>
                <a:cubicBezTo>
                  <a:pt x="4560401" y="1899079"/>
                  <a:pt x="4548295" y="2018831"/>
                  <a:pt x="4548582" y="2063518"/>
                </a:cubicBezTo>
                <a:lnTo>
                  <a:pt x="4556056" y="2086487"/>
                </a:lnTo>
                <a:lnTo>
                  <a:pt x="4554275" y="2089340"/>
                </a:lnTo>
                <a:cubicBezTo>
                  <a:pt x="4550593" y="2102174"/>
                  <a:pt x="4551716" y="2110234"/>
                  <a:pt x="4554956" y="2116163"/>
                </a:cubicBezTo>
                <a:lnTo>
                  <a:pt x="4560492" y="2121961"/>
                </a:lnTo>
                <a:lnTo>
                  <a:pt x="4571444" y="2176482"/>
                </a:lnTo>
                <a:lnTo>
                  <a:pt x="4575448" y="2237907"/>
                </a:lnTo>
                <a:lnTo>
                  <a:pt x="4573513" y="2238688"/>
                </a:lnTo>
                <a:cubicBezTo>
                  <a:pt x="4569330" y="2241686"/>
                  <a:pt x="4566526" y="2246244"/>
                  <a:pt x="4566533" y="2254203"/>
                </a:cubicBezTo>
                <a:cubicBezTo>
                  <a:pt x="4536852" y="2242405"/>
                  <a:pt x="4555170" y="2259280"/>
                  <a:pt x="4557814" y="2283790"/>
                </a:cubicBezTo>
                <a:cubicBezTo>
                  <a:pt x="4512304" y="2270934"/>
                  <a:pt x="4537738" y="2340304"/>
                  <a:pt x="4512647" y="2352361"/>
                </a:cubicBezTo>
                <a:cubicBezTo>
                  <a:pt x="4515616" y="2370657"/>
                  <a:pt x="4517925" y="2389769"/>
                  <a:pt x="4519328" y="2409295"/>
                </a:cubicBezTo>
                <a:lnTo>
                  <a:pt x="4519571" y="2420793"/>
                </a:lnTo>
                <a:lnTo>
                  <a:pt x="4519120" y="2421041"/>
                </a:lnTo>
                <a:cubicBezTo>
                  <a:pt x="4518201" y="2423576"/>
                  <a:pt x="4517918" y="2427373"/>
                  <a:pt x="4518471" y="2433205"/>
                </a:cubicBezTo>
                <a:lnTo>
                  <a:pt x="4461595" y="2530080"/>
                </a:lnTo>
                <a:cubicBezTo>
                  <a:pt x="4445853" y="2584934"/>
                  <a:pt x="4405533" y="2605402"/>
                  <a:pt x="4412936" y="2666699"/>
                </a:cubicBezTo>
                <a:cubicBezTo>
                  <a:pt x="4398065" y="2717991"/>
                  <a:pt x="4372927" y="2756371"/>
                  <a:pt x="4370093" y="2804588"/>
                </a:cubicBezTo>
                <a:cubicBezTo>
                  <a:pt x="4347398" y="2879436"/>
                  <a:pt x="4272392" y="2939011"/>
                  <a:pt x="4262477" y="3058637"/>
                </a:cubicBezTo>
                <a:cubicBezTo>
                  <a:pt x="4283714" y="3099999"/>
                  <a:pt x="4256160" y="3144249"/>
                  <a:pt x="4253454" y="3179447"/>
                </a:cubicBezTo>
                <a:cubicBezTo>
                  <a:pt x="4259242" y="3200557"/>
                  <a:pt x="4257117" y="3211737"/>
                  <a:pt x="4239228" y="3217364"/>
                </a:cubicBezTo>
                <a:cubicBezTo>
                  <a:pt x="4268875" y="3316502"/>
                  <a:pt x="4225924" y="3257304"/>
                  <a:pt x="4222932" y="3330364"/>
                </a:cubicBezTo>
                <a:cubicBezTo>
                  <a:pt x="4224428" y="3395928"/>
                  <a:pt x="4215196" y="3463236"/>
                  <a:pt x="4248669" y="3547193"/>
                </a:cubicBezTo>
                <a:cubicBezTo>
                  <a:pt x="4260183" y="3566053"/>
                  <a:pt x="4256781" y="3592027"/>
                  <a:pt x="4241070" y="3605210"/>
                </a:cubicBezTo>
                <a:cubicBezTo>
                  <a:pt x="4238364" y="3607478"/>
                  <a:pt x="4235392" y="3609274"/>
                  <a:pt x="4232239" y="3610540"/>
                </a:cubicBezTo>
                <a:cubicBezTo>
                  <a:pt x="4258208" y="3664330"/>
                  <a:pt x="4231517" y="3673159"/>
                  <a:pt x="4251881" y="3702764"/>
                </a:cubicBezTo>
                <a:cubicBezTo>
                  <a:pt x="4242939" y="3759891"/>
                  <a:pt x="4201773" y="3786712"/>
                  <a:pt x="4219293" y="3813528"/>
                </a:cubicBezTo>
                <a:cubicBezTo>
                  <a:pt x="4207910" y="3838914"/>
                  <a:pt x="4167663" y="3859754"/>
                  <a:pt x="4184863" y="3893255"/>
                </a:cubicBezTo>
                <a:cubicBezTo>
                  <a:pt x="4163644" y="3884625"/>
                  <a:pt x="4188862" y="3931915"/>
                  <a:pt x="4169808" y="3939619"/>
                </a:cubicBezTo>
                <a:cubicBezTo>
                  <a:pt x="4154129" y="3943837"/>
                  <a:pt x="4158129" y="3959170"/>
                  <a:pt x="4154137" y="3971517"/>
                </a:cubicBezTo>
                <a:cubicBezTo>
                  <a:pt x="4139069" y="3981495"/>
                  <a:pt x="4133844" y="4042203"/>
                  <a:pt x="4139625" y="4062614"/>
                </a:cubicBezTo>
                <a:cubicBezTo>
                  <a:pt x="4165622" y="4119195"/>
                  <a:pt x="4107101" y="4172348"/>
                  <a:pt x="4126180" y="4217749"/>
                </a:cubicBezTo>
                <a:cubicBezTo>
                  <a:pt x="4128014" y="4267056"/>
                  <a:pt x="4089563" y="4286360"/>
                  <a:pt x="4072389" y="4317623"/>
                </a:cubicBezTo>
                <a:cubicBezTo>
                  <a:pt x="4062182" y="4356545"/>
                  <a:pt x="4071264" y="4384138"/>
                  <a:pt x="4064937" y="4451279"/>
                </a:cubicBezTo>
                <a:cubicBezTo>
                  <a:pt x="4050628" y="4512697"/>
                  <a:pt x="4048851" y="4652154"/>
                  <a:pt x="4034424" y="4720470"/>
                </a:cubicBezTo>
                <a:cubicBezTo>
                  <a:pt x="3973937" y="4868361"/>
                  <a:pt x="4025760" y="4964348"/>
                  <a:pt x="4016334" y="5052878"/>
                </a:cubicBezTo>
                <a:cubicBezTo>
                  <a:pt x="3999794" y="5123327"/>
                  <a:pt x="4021855" y="5194887"/>
                  <a:pt x="3977865" y="5251650"/>
                </a:cubicBezTo>
                <a:cubicBezTo>
                  <a:pt x="3973961" y="5317292"/>
                  <a:pt x="3987477" y="5410025"/>
                  <a:pt x="3997669" y="5413392"/>
                </a:cubicBezTo>
                <a:cubicBezTo>
                  <a:pt x="3969262" y="5397845"/>
                  <a:pt x="3981248" y="5449403"/>
                  <a:pt x="3981869" y="5471875"/>
                </a:cubicBezTo>
                <a:cubicBezTo>
                  <a:pt x="3957580" y="5534944"/>
                  <a:pt x="3976666" y="5598829"/>
                  <a:pt x="3901990" y="5708604"/>
                </a:cubicBezTo>
                <a:cubicBezTo>
                  <a:pt x="3897618" y="5810136"/>
                  <a:pt x="3870199" y="5788842"/>
                  <a:pt x="3860571" y="5821275"/>
                </a:cubicBezTo>
                <a:cubicBezTo>
                  <a:pt x="3868171" y="5831278"/>
                  <a:pt x="3866949" y="5900968"/>
                  <a:pt x="3849074" y="5900679"/>
                </a:cubicBezTo>
                <a:cubicBezTo>
                  <a:pt x="3871964" y="5925143"/>
                  <a:pt x="3834226" y="5972433"/>
                  <a:pt x="3841809" y="5992005"/>
                </a:cubicBezTo>
                <a:cubicBezTo>
                  <a:pt x="3848533" y="6035132"/>
                  <a:pt x="3834497" y="6078819"/>
                  <a:pt x="3832901" y="6122412"/>
                </a:cubicBezTo>
                <a:cubicBezTo>
                  <a:pt x="3799640" y="6263751"/>
                  <a:pt x="3784898" y="6198720"/>
                  <a:pt x="3804166" y="6389843"/>
                </a:cubicBezTo>
                <a:cubicBezTo>
                  <a:pt x="3799226" y="6482285"/>
                  <a:pt x="3740829" y="6538361"/>
                  <a:pt x="3736537" y="6595214"/>
                </a:cubicBezTo>
                <a:cubicBezTo>
                  <a:pt x="3692112" y="6745846"/>
                  <a:pt x="3660956" y="6804405"/>
                  <a:pt x="3649707" y="6848925"/>
                </a:cubicBezTo>
                <a:lnTo>
                  <a:pt x="3649314" y="6857996"/>
                </a:lnTo>
                <a:lnTo>
                  <a:pt x="4585648" y="6857996"/>
                </a:lnTo>
                <a:lnTo>
                  <a:pt x="4585648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0F8DD-5D53-B2E9-FE1C-1DA3D4087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8388" y="1155320"/>
            <a:ext cx="7610189" cy="56022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Limited experience with Safeguarding procedures</a:t>
            </a:r>
            <a:endParaRPr lang="en-US" sz="2500" b="1" u="sng"/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Whilst familiar, I lack direct experience with handling safeguarding disclosures.  </a:t>
            </a:r>
          </a:p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Time Management 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Juggling multiple cases or situations can be overwhelming with everything feeling like a priority.</a:t>
            </a:r>
          </a:p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Public Speaking or Advocacy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I tend to get nervous when speaking in formal settings</a:t>
            </a:r>
          </a:p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Emotional Fatigue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I can find emotionally intense situations draining.  I find it difficult to 'switch off' at the end of the 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C24F11-5A24-BC56-FFFC-4BF46E717571}"/>
              </a:ext>
            </a:extLst>
          </p:cNvPr>
          <p:cNvSpPr txBox="1"/>
          <p:nvPr/>
        </p:nvSpPr>
        <p:spPr>
          <a:xfrm>
            <a:off x="28755" y="7119218"/>
            <a:ext cx="4543245" cy="874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1FDD23-A587-E1CA-A7F5-A23E83A577D5}"/>
              </a:ext>
            </a:extLst>
          </p:cNvPr>
          <p:cNvSpPr txBox="1"/>
          <p:nvPr/>
        </p:nvSpPr>
        <p:spPr>
          <a:xfrm>
            <a:off x="183444" y="6448777"/>
            <a:ext cx="15098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n.d.)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7830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25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25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8D3CB-62A3-6F85-D751-4CA8FA3E3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66" y="235790"/>
            <a:ext cx="10443208" cy="11872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dirty="0">
                <a:latin typeface="Arial"/>
                <a:ea typeface="Batang"/>
                <a:cs typeface="Arial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D232-7E5F-1CC4-6FEF-82AC61777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35" y="1223718"/>
            <a:ext cx="7647201" cy="49184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500" b="1" u="sng" spc="160" dirty="0">
                <a:latin typeface="Arial"/>
                <a:ea typeface="Batang"/>
                <a:cs typeface="Arial"/>
              </a:rPr>
              <a:t>Ongoing training &amp; CPD</a:t>
            </a:r>
          </a:p>
          <a:p>
            <a:pPr marL="0" indent="0">
              <a:buNone/>
            </a:pPr>
            <a:r>
              <a:rPr lang="en-US" sz="2200" spc="160" dirty="0">
                <a:latin typeface="Arial"/>
                <a:ea typeface="Batang"/>
                <a:cs typeface="Arial"/>
              </a:rPr>
              <a:t>Access to NHS or Council run training on Child protection, domestic abuse and trauma informed care (Skills4Care, 2024)(NHS, 2024)</a:t>
            </a:r>
          </a:p>
          <a:p>
            <a:pPr marL="0" indent="0">
              <a:buNone/>
            </a:pPr>
            <a:r>
              <a:rPr lang="en-US" sz="2500" b="1" u="sng" spc="160" dirty="0">
                <a:latin typeface="Arial"/>
                <a:ea typeface="Batang"/>
                <a:cs typeface="Arial"/>
              </a:rPr>
              <a:t>Growing Sector Demand</a:t>
            </a:r>
          </a:p>
          <a:p>
            <a:pPr marL="0" indent="0">
              <a:buNone/>
            </a:pPr>
            <a:r>
              <a:rPr lang="en-US" sz="2200" spc="160" dirty="0">
                <a:latin typeface="Arial"/>
                <a:ea typeface="Batang"/>
                <a:cs typeface="Arial"/>
              </a:rPr>
              <a:t>Increased focus on early intervention and family support services in UK government policy. (DFE, 2023)</a:t>
            </a:r>
          </a:p>
          <a:p>
            <a:pPr marL="0" indent="0">
              <a:buNone/>
            </a:pPr>
            <a:r>
              <a:rPr lang="en-US" sz="2500" b="1" u="sng" spc="160" dirty="0">
                <a:latin typeface="Arial"/>
                <a:ea typeface="Batang"/>
                <a:cs typeface="Arial"/>
              </a:rPr>
              <a:t>Networking &amp; Mentoring</a:t>
            </a:r>
          </a:p>
          <a:p>
            <a:pPr marL="0" indent="0">
              <a:buNone/>
            </a:pPr>
            <a:r>
              <a:rPr lang="en-US" sz="2200" spc="160" dirty="0">
                <a:latin typeface="Arial"/>
                <a:ea typeface="Batang"/>
                <a:cs typeface="Arial"/>
              </a:rPr>
              <a:t>Networking with school social workers and early help teams</a:t>
            </a:r>
          </a:p>
        </p:txBody>
      </p:sp>
      <p:pic>
        <p:nvPicPr>
          <p:cNvPr id="5" name="Picture 4" descr="Inspirational Quote Vector Hd PNG Images, Invest In Yourself ...">
            <a:extLst>
              <a:ext uri="{FF2B5EF4-FFF2-40B4-BE49-F238E27FC236}">
                <a16:creationId xmlns:a16="http://schemas.microsoft.com/office/drawing/2014/main" id="{80B16E9D-0519-074F-A60C-674AD1DA9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759" y="1218430"/>
            <a:ext cx="3927728" cy="2320689"/>
          </a:xfrm>
          <a:prstGeom prst="rect">
            <a:avLst/>
          </a:prstGeom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147487-0F8D-5969-C37A-63DF0E6AA8C6}"/>
              </a:ext>
            </a:extLst>
          </p:cNvPr>
          <p:cNvSpPr txBox="1"/>
          <p:nvPr/>
        </p:nvSpPr>
        <p:spPr>
          <a:xfrm>
            <a:off x="10800326" y="3541889"/>
            <a:ext cx="1371971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(Bing, n.d.)</a:t>
            </a: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656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0D1F5-58C5-5D83-D0EF-40F442C55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435" y="256824"/>
            <a:ext cx="10502048" cy="736247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  <a:ea typeface="Batang"/>
                <a:cs typeface="Arial"/>
              </a:rPr>
              <a:t>Threats</a:t>
            </a:r>
            <a:endParaRPr lang="en-GB" sz="32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C18FF-A5F4-5402-8433-BEC323DC1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435" y="983829"/>
            <a:ext cx="8273948" cy="51583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High caseloads and Emotional burnout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The sector is often underfunded and understaffed</a:t>
            </a:r>
          </a:p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Policy Changes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Shifts in Government funding or restructuring of local services</a:t>
            </a:r>
          </a:p>
          <a:p>
            <a:pPr marL="0" indent="0">
              <a:buNone/>
            </a:pPr>
            <a:r>
              <a:rPr lang="en-GB" sz="2500" b="1" u="sng" dirty="0">
                <a:latin typeface="Arial"/>
                <a:ea typeface="Batang"/>
                <a:cs typeface="Arial"/>
              </a:rPr>
              <a:t>Competition for roles</a:t>
            </a:r>
          </a:p>
          <a:p>
            <a:pPr marL="0" indent="0">
              <a:buNone/>
            </a:pPr>
            <a:r>
              <a:rPr lang="en-GB" sz="2200" dirty="0">
                <a:latin typeface="Arial"/>
                <a:ea typeface="Batang"/>
                <a:cs typeface="Arial"/>
              </a:rPr>
              <a:t>Living in a large city, entry-level roles are highly competitive</a:t>
            </a:r>
          </a:p>
          <a:p>
            <a:pPr marL="0" indent="0">
              <a:buNone/>
            </a:pPr>
            <a:endParaRPr lang="en-GB" sz="2200" dirty="0">
              <a:latin typeface="Arial"/>
              <a:ea typeface="Batang"/>
              <a:cs typeface="Arial"/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09D27B6B-BA73-F1A3-2325-9DE230641F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674" b="-1"/>
          <a:stretch>
            <a:fillRect/>
          </a:stretch>
        </p:blipFill>
        <p:spPr>
          <a:xfrm>
            <a:off x="8746320" y="1216172"/>
            <a:ext cx="2899661" cy="3846011"/>
          </a:xfrm>
          <a:prstGeom prst="rect">
            <a:avLst/>
          </a:pr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75497C-9037-03D8-7BD4-6073AF5B47F9}"/>
              </a:ext>
            </a:extLst>
          </p:cNvPr>
          <p:cNvSpPr txBox="1"/>
          <p:nvPr/>
        </p:nvSpPr>
        <p:spPr>
          <a:xfrm>
            <a:off x="10401220" y="5060298"/>
            <a:ext cx="1425222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(Bing, n.d.)</a:t>
            </a: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8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CEDE2E-C8CD-424B-A0AB-9CDDD3A4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AEC738E-E912-420C-B0E2-17A69DF32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5620" y="0"/>
            <a:ext cx="11816380" cy="6858000"/>
          </a:xfrm>
          <a:custGeom>
            <a:avLst/>
            <a:gdLst>
              <a:gd name="connsiteX0" fmla="*/ 8367 w 11816380"/>
              <a:gd name="connsiteY0" fmla="*/ 6848079 h 6858000"/>
              <a:gd name="connsiteX1" fmla="*/ 946 w 11816380"/>
              <a:gd name="connsiteY1" fmla="*/ 6858000 h 6858000"/>
              <a:gd name="connsiteX2" fmla="*/ 0 w 11816380"/>
              <a:gd name="connsiteY2" fmla="*/ 6858000 h 6858000"/>
              <a:gd name="connsiteX3" fmla="*/ 8008701 w 11816380"/>
              <a:gd name="connsiteY3" fmla="*/ 0 h 6858000"/>
              <a:gd name="connsiteX4" fmla="*/ 11816380 w 11816380"/>
              <a:gd name="connsiteY4" fmla="*/ 0 h 6858000"/>
              <a:gd name="connsiteX5" fmla="*/ 11816380 w 11816380"/>
              <a:gd name="connsiteY5" fmla="*/ 6858000 h 6858000"/>
              <a:gd name="connsiteX6" fmla="*/ 12879 w 11816380"/>
              <a:gd name="connsiteY6" fmla="*/ 6858000 h 6858000"/>
              <a:gd name="connsiteX7" fmla="*/ 185257 w 11816380"/>
              <a:gd name="connsiteY7" fmla="*/ 6681490 h 6858000"/>
              <a:gd name="connsiteX8" fmla="*/ 349627 w 11816380"/>
              <a:gd name="connsiteY8" fmla="*/ 6491141 h 6858000"/>
              <a:gd name="connsiteX9" fmla="*/ 435850 w 11816380"/>
              <a:gd name="connsiteY9" fmla="*/ 6356175 h 6858000"/>
              <a:gd name="connsiteX10" fmla="*/ 513949 w 11816380"/>
              <a:gd name="connsiteY10" fmla="*/ 6236376 h 6858000"/>
              <a:gd name="connsiteX11" fmla="*/ 644725 w 11816380"/>
              <a:gd name="connsiteY11" fmla="*/ 6047133 h 6858000"/>
              <a:gd name="connsiteX12" fmla="*/ 755864 w 11816380"/>
              <a:gd name="connsiteY12" fmla="*/ 5875377 h 6858000"/>
              <a:gd name="connsiteX13" fmla="*/ 805295 w 11816380"/>
              <a:gd name="connsiteY13" fmla="*/ 5828953 h 6858000"/>
              <a:gd name="connsiteX14" fmla="*/ 854705 w 11816380"/>
              <a:gd name="connsiteY14" fmla="*/ 5795741 h 6858000"/>
              <a:gd name="connsiteX15" fmla="*/ 864711 w 11816380"/>
              <a:gd name="connsiteY15" fmla="*/ 5789123 h 6858000"/>
              <a:gd name="connsiteX16" fmla="*/ 915038 w 11816380"/>
              <a:gd name="connsiteY16" fmla="*/ 5676299 h 6858000"/>
              <a:gd name="connsiteX17" fmla="*/ 891159 w 11816380"/>
              <a:gd name="connsiteY17" fmla="*/ 5752283 h 6858000"/>
              <a:gd name="connsiteX18" fmla="*/ 891423 w 11816380"/>
              <a:gd name="connsiteY18" fmla="*/ 5752392 h 6858000"/>
              <a:gd name="connsiteX19" fmla="*/ 933153 w 11816380"/>
              <a:gd name="connsiteY19" fmla="*/ 5622359 h 6858000"/>
              <a:gd name="connsiteX20" fmla="*/ 988982 w 11816380"/>
              <a:gd name="connsiteY20" fmla="*/ 5555854 h 6858000"/>
              <a:gd name="connsiteX21" fmla="*/ 1027589 w 11816380"/>
              <a:gd name="connsiteY21" fmla="*/ 5528213 h 6858000"/>
              <a:gd name="connsiteX22" fmla="*/ 1049768 w 11816380"/>
              <a:gd name="connsiteY22" fmla="*/ 5510295 h 6858000"/>
              <a:gd name="connsiteX23" fmla="*/ 1086224 w 11816380"/>
              <a:gd name="connsiteY23" fmla="*/ 5455516 h 6858000"/>
              <a:gd name="connsiteX24" fmla="*/ 1219479 w 11816380"/>
              <a:gd name="connsiteY24" fmla="*/ 5343472 h 6858000"/>
              <a:gd name="connsiteX25" fmla="*/ 1313068 w 11816380"/>
              <a:gd name="connsiteY25" fmla="*/ 5275221 h 6858000"/>
              <a:gd name="connsiteX26" fmla="*/ 1370857 w 11816380"/>
              <a:gd name="connsiteY26" fmla="*/ 5250801 h 6858000"/>
              <a:gd name="connsiteX27" fmla="*/ 1383927 w 11816380"/>
              <a:gd name="connsiteY27" fmla="*/ 5241501 h 6858000"/>
              <a:gd name="connsiteX28" fmla="*/ 1389964 w 11816380"/>
              <a:gd name="connsiteY28" fmla="*/ 5235966 h 6858000"/>
              <a:gd name="connsiteX29" fmla="*/ 1436180 w 11816380"/>
              <a:gd name="connsiteY29" fmla="*/ 5191057 h 6858000"/>
              <a:gd name="connsiteX30" fmla="*/ 1462293 w 11816380"/>
              <a:gd name="connsiteY30" fmla="*/ 5172481 h 6858000"/>
              <a:gd name="connsiteX31" fmla="*/ 1471185 w 11816380"/>
              <a:gd name="connsiteY31" fmla="*/ 5172057 h 6858000"/>
              <a:gd name="connsiteX32" fmla="*/ 1484305 w 11816380"/>
              <a:gd name="connsiteY32" fmla="*/ 5160542 h 6858000"/>
              <a:gd name="connsiteX33" fmla="*/ 1554881 w 11816380"/>
              <a:gd name="connsiteY33" fmla="*/ 5084696 h 6858000"/>
              <a:gd name="connsiteX34" fmla="*/ 1636417 w 11816380"/>
              <a:gd name="connsiteY34" fmla="*/ 5001825 h 6858000"/>
              <a:gd name="connsiteX35" fmla="*/ 1660648 w 11816380"/>
              <a:gd name="connsiteY35" fmla="*/ 4950880 h 6858000"/>
              <a:gd name="connsiteX36" fmla="*/ 1706248 w 11816380"/>
              <a:gd name="connsiteY36" fmla="*/ 4843347 h 6858000"/>
              <a:gd name="connsiteX37" fmla="*/ 1710144 w 11816380"/>
              <a:gd name="connsiteY37" fmla="*/ 4829405 h 6858000"/>
              <a:gd name="connsiteX38" fmla="*/ 1719000 w 11816380"/>
              <a:gd name="connsiteY38" fmla="*/ 4829676 h 6858000"/>
              <a:gd name="connsiteX39" fmla="*/ 1733138 w 11816380"/>
              <a:gd name="connsiteY39" fmla="*/ 4813339 h 6858000"/>
              <a:gd name="connsiteX40" fmla="*/ 1778821 w 11816380"/>
              <a:gd name="connsiteY40" fmla="*/ 4805218 h 6858000"/>
              <a:gd name="connsiteX41" fmla="*/ 1800963 w 11816380"/>
              <a:gd name="connsiteY41" fmla="*/ 4763797 h 6858000"/>
              <a:gd name="connsiteX42" fmla="*/ 1810119 w 11816380"/>
              <a:gd name="connsiteY42" fmla="*/ 4737383 h 6858000"/>
              <a:gd name="connsiteX43" fmla="*/ 1827836 w 11816380"/>
              <a:gd name="connsiteY43" fmla="*/ 4724888 h 6858000"/>
              <a:gd name="connsiteX44" fmla="*/ 1833582 w 11816380"/>
              <a:gd name="connsiteY44" fmla="*/ 4707016 h 6858000"/>
              <a:gd name="connsiteX45" fmla="*/ 1918415 w 11816380"/>
              <a:gd name="connsiteY45" fmla="*/ 4635645 h 6858000"/>
              <a:gd name="connsiteX46" fmla="*/ 1931685 w 11816380"/>
              <a:gd name="connsiteY46" fmla="*/ 4624502 h 6858000"/>
              <a:gd name="connsiteX47" fmla="*/ 1935030 w 11816380"/>
              <a:gd name="connsiteY47" fmla="*/ 4613163 h 6858000"/>
              <a:gd name="connsiteX48" fmla="*/ 1952342 w 11816380"/>
              <a:gd name="connsiteY48" fmla="*/ 4594063 h 6858000"/>
              <a:gd name="connsiteX49" fmla="*/ 1961790 w 11816380"/>
              <a:gd name="connsiteY49" fmla="*/ 4592968 h 6858000"/>
              <a:gd name="connsiteX50" fmla="*/ 1960579 w 11816380"/>
              <a:gd name="connsiteY50" fmla="*/ 4588653 h 6858000"/>
              <a:gd name="connsiteX51" fmla="*/ 2030023 w 11816380"/>
              <a:gd name="connsiteY51" fmla="*/ 4496718 h 6858000"/>
              <a:gd name="connsiteX52" fmla="*/ 2042051 w 11816380"/>
              <a:gd name="connsiteY52" fmla="*/ 4481148 h 6858000"/>
              <a:gd name="connsiteX53" fmla="*/ 2136989 w 11816380"/>
              <a:gd name="connsiteY53" fmla="*/ 4432859 h 6858000"/>
              <a:gd name="connsiteX54" fmla="*/ 2162370 w 11816380"/>
              <a:gd name="connsiteY54" fmla="*/ 4411168 h 6858000"/>
              <a:gd name="connsiteX55" fmla="*/ 2169275 w 11816380"/>
              <a:gd name="connsiteY55" fmla="*/ 4403806 h 6858000"/>
              <a:gd name="connsiteX56" fmla="*/ 2181740 w 11816380"/>
              <a:gd name="connsiteY56" fmla="*/ 4389325 h 6858000"/>
              <a:gd name="connsiteX57" fmla="*/ 2222578 w 11816380"/>
              <a:gd name="connsiteY57" fmla="*/ 4276352 h 6858000"/>
              <a:gd name="connsiteX58" fmla="*/ 2356968 w 11816380"/>
              <a:gd name="connsiteY58" fmla="*/ 4104655 h 6858000"/>
              <a:gd name="connsiteX59" fmla="*/ 2741875 w 11816380"/>
              <a:gd name="connsiteY59" fmla="*/ 3505835 h 6858000"/>
              <a:gd name="connsiteX60" fmla="*/ 2827910 w 11816380"/>
              <a:gd name="connsiteY60" fmla="*/ 3396765 h 6858000"/>
              <a:gd name="connsiteX61" fmla="*/ 2924580 w 11816380"/>
              <a:gd name="connsiteY61" fmla="*/ 3353018 h 6858000"/>
              <a:gd name="connsiteX62" fmla="*/ 3068218 w 11816380"/>
              <a:gd name="connsiteY62" fmla="*/ 3200632 h 6858000"/>
              <a:gd name="connsiteX63" fmla="*/ 3180481 w 11816380"/>
              <a:gd name="connsiteY63" fmla="*/ 3072491 h 6858000"/>
              <a:gd name="connsiteX64" fmla="*/ 3266384 w 11816380"/>
              <a:gd name="connsiteY64" fmla="*/ 3000345 h 6858000"/>
              <a:gd name="connsiteX65" fmla="*/ 3370119 w 11816380"/>
              <a:gd name="connsiteY65" fmla="*/ 2923806 h 6858000"/>
              <a:gd name="connsiteX66" fmla="*/ 3399194 w 11816380"/>
              <a:gd name="connsiteY66" fmla="*/ 2897238 h 6858000"/>
              <a:gd name="connsiteX67" fmla="*/ 3474985 w 11816380"/>
              <a:gd name="connsiteY67" fmla="*/ 2821875 h 6858000"/>
              <a:gd name="connsiteX68" fmla="*/ 3949309 w 11816380"/>
              <a:gd name="connsiteY68" fmla="*/ 2610411 h 6858000"/>
              <a:gd name="connsiteX69" fmla="*/ 4156139 w 11816380"/>
              <a:gd name="connsiteY69" fmla="*/ 2413665 h 6858000"/>
              <a:gd name="connsiteX70" fmla="*/ 4214917 w 11816380"/>
              <a:gd name="connsiteY70" fmla="*/ 2391331 h 6858000"/>
              <a:gd name="connsiteX71" fmla="*/ 4288005 w 11816380"/>
              <a:gd name="connsiteY71" fmla="*/ 2354999 h 6858000"/>
              <a:gd name="connsiteX72" fmla="*/ 4358061 w 11816380"/>
              <a:gd name="connsiteY72" fmla="*/ 2319819 h 6858000"/>
              <a:gd name="connsiteX73" fmla="*/ 4405052 w 11816380"/>
              <a:gd name="connsiteY73" fmla="*/ 2274688 h 6858000"/>
              <a:gd name="connsiteX74" fmla="*/ 4471333 w 11816380"/>
              <a:gd name="connsiteY74" fmla="*/ 2236968 h 6858000"/>
              <a:gd name="connsiteX75" fmla="*/ 4841095 w 11816380"/>
              <a:gd name="connsiteY75" fmla="*/ 1968135 h 6858000"/>
              <a:gd name="connsiteX76" fmla="*/ 5008479 w 11816380"/>
              <a:gd name="connsiteY76" fmla="*/ 1888679 h 6858000"/>
              <a:gd name="connsiteX77" fmla="*/ 5180683 w 11816380"/>
              <a:gd name="connsiteY77" fmla="*/ 1753061 h 6858000"/>
              <a:gd name="connsiteX78" fmla="*/ 5665116 w 11816380"/>
              <a:gd name="connsiteY78" fmla="*/ 1552454 h 6858000"/>
              <a:gd name="connsiteX79" fmla="*/ 6116480 w 11816380"/>
              <a:gd name="connsiteY79" fmla="*/ 1319724 h 6858000"/>
              <a:gd name="connsiteX80" fmla="*/ 6252872 w 11816380"/>
              <a:gd name="connsiteY80" fmla="*/ 1225617 h 6858000"/>
              <a:gd name="connsiteX81" fmla="*/ 6346295 w 11816380"/>
              <a:gd name="connsiteY81" fmla="*/ 1201230 h 6858000"/>
              <a:gd name="connsiteX82" fmla="*/ 6393706 w 11816380"/>
              <a:gd name="connsiteY82" fmla="*/ 1174911 h 6858000"/>
              <a:gd name="connsiteX83" fmla="*/ 6582798 w 11816380"/>
              <a:gd name="connsiteY83" fmla="*/ 1126130 h 6858000"/>
              <a:gd name="connsiteX84" fmla="*/ 6646379 w 11816380"/>
              <a:gd name="connsiteY84" fmla="*/ 1058806 h 6858000"/>
              <a:gd name="connsiteX85" fmla="*/ 6707073 w 11816380"/>
              <a:gd name="connsiteY85" fmla="*/ 972122 h 6858000"/>
              <a:gd name="connsiteX86" fmla="*/ 6998235 w 11816380"/>
              <a:gd name="connsiteY86" fmla="*/ 863403 h 6858000"/>
              <a:gd name="connsiteX87" fmla="*/ 7094498 w 11816380"/>
              <a:gd name="connsiteY87" fmla="*/ 808270 h 6858000"/>
              <a:gd name="connsiteX88" fmla="*/ 7151544 w 11816380"/>
              <a:gd name="connsiteY88" fmla="*/ 781198 h 6858000"/>
              <a:gd name="connsiteX89" fmla="*/ 7158731 w 11816380"/>
              <a:gd name="connsiteY89" fmla="*/ 781044 h 6858000"/>
              <a:gd name="connsiteX90" fmla="*/ 7274420 w 11816380"/>
              <a:gd name="connsiteY90" fmla="*/ 661941 h 6858000"/>
              <a:gd name="connsiteX91" fmla="*/ 7298271 w 11816380"/>
              <a:gd name="connsiteY91" fmla="*/ 649697 h 6858000"/>
              <a:gd name="connsiteX92" fmla="*/ 7401066 w 11816380"/>
              <a:gd name="connsiteY92" fmla="*/ 511127 h 6858000"/>
              <a:gd name="connsiteX93" fmla="*/ 7476746 w 11816380"/>
              <a:gd name="connsiteY93" fmla="*/ 449992 h 6858000"/>
              <a:gd name="connsiteX94" fmla="*/ 7593104 w 11816380"/>
              <a:gd name="connsiteY94" fmla="*/ 389139 h 6858000"/>
              <a:gd name="connsiteX95" fmla="*/ 7996473 w 11816380"/>
              <a:gd name="connsiteY95" fmla="*/ 124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11816380" h="6858000">
                <a:moveTo>
                  <a:pt x="8367" y="6848079"/>
                </a:moveTo>
                <a:lnTo>
                  <a:pt x="946" y="6858000"/>
                </a:lnTo>
                <a:lnTo>
                  <a:pt x="0" y="6858000"/>
                </a:lnTo>
                <a:close/>
                <a:moveTo>
                  <a:pt x="8008701" y="0"/>
                </a:moveTo>
                <a:lnTo>
                  <a:pt x="11816380" y="0"/>
                </a:lnTo>
                <a:lnTo>
                  <a:pt x="11816380" y="6858000"/>
                </a:lnTo>
                <a:lnTo>
                  <a:pt x="12879" y="6858000"/>
                </a:lnTo>
                <a:lnTo>
                  <a:pt x="185257" y="6681490"/>
                </a:lnTo>
                <a:lnTo>
                  <a:pt x="349627" y="6491141"/>
                </a:lnTo>
                <a:lnTo>
                  <a:pt x="435850" y="6356175"/>
                </a:lnTo>
                <a:lnTo>
                  <a:pt x="513949" y="6236376"/>
                </a:lnTo>
                <a:cubicBezTo>
                  <a:pt x="549141" y="6113665"/>
                  <a:pt x="589071" y="6135413"/>
                  <a:pt x="644725" y="6047133"/>
                </a:cubicBezTo>
                <a:cubicBezTo>
                  <a:pt x="712062" y="5950197"/>
                  <a:pt x="703016" y="6017252"/>
                  <a:pt x="755864" y="5875377"/>
                </a:cubicBezTo>
                <a:cubicBezTo>
                  <a:pt x="781231" y="5873328"/>
                  <a:pt x="793445" y="5858999"/>
                  <a:pt x="805295" y="5828953"/>
                </a:cubicBezTo>
                <a:cubicBezTo>
                  <a:pt x="822240" y="5805796"/>
                  <a:pt x="839845" y="5801743"/>
                  <a:pt x="854705" y="5795741"/>
                </a:cubicBezTo>
                <a:lnTo>
                  <a:pt x="864711" y="5789123"/>
                </a:lnTo>
                <a:lnTo>
                  <a:pt x="915038" y="5676299"/>
                </a:lnTo>
                <a:lnTo>
                  <a:pt x="891159" y="5752283"/>
                </a:lnTo>
                <a:cubicBezTo>
                  <a:pt x="891247" y="5752319"/>
                  <a:pt x="891334" y="5752355"/>
                  <a:pt x="891423" y="5752392"/>
                </a:cubicBezTo>
                <a:lnTo>
                  <a:pt x="933153" y="5622359"/>
                </a:lnTo>
                <a:cubicBezTo>
                  <a:pt x="957432" y="5594851"/>
                  <a:pt x="979837" y="5564309"/>
                  <a:pt x="988982" y="5555854"/>
                </a:cubicBezTo>
                <a:cubicBezTo>
                  <a:pt x="1014562" y="5557498"/>
                  <a:pt x="1014592" y="5540846"/>
                  <a:pt x="1027589" y="5528213"/>
                </a:cubicBezTo>
                <a:cubicBezTo>
                  <a:pt x="1040025" y="5531526"/>
                  <a:pt x="1052240" y="5522509"/>
                  <a:pt x="1049768" y="5510295"/>
                </a:cubicBezTo>
                <a:cubicBezTo>
                  <a:pt x="1028205" y="5493040"/>
                  <a:pt x="1093698" y="5472501"/>
                  <a:pt x="1086224" y="5455516"/>
                </a:cubicBezTo>
                <a:cubicBezTo>
                  <a:pt x="1109218" y="5435092"/>
                  <a:pt x="1218059" y="5379864"/>
                  <a:pt x="1219479" y="5343472"/>
                </a:cubicBezTo>
                <a:cubicBezTo>
                  <a:pt x="1262343" y="5297185"/>
                  <a:pt x="1291871" y="5290784"/>
                  <a:pt x="1313068" y="5275221"/>
                </a:cubicBezTo>
                <a:cubicBezTo>
                  <a:pt x="1338201" y="5263736"/>
                  <a:pt x="1316257" y="5288451"/>
                  <a:pt x="1370857" y="5250801"/>
                </a:cubicBezTo>
                <a:lnTo>
                  <a:pt x="1383927" y="5241501"/>
                </a:lnTo>
                <a:lnTo>
                  <a:pt x="1389964" y="5235966"/>
                </a:lnTo>
                <a:cubicBezTo>
                  <a:pt x="1405217" y="5221853"/>
                  <a:pt x="1420713" y="5207094"/>
                  <a:pt x="1436180" y="5191057"/>
                </a:cubicBezTo>
                <a:cubicBezTo>
                  <a:pt x="1447510" y="5179996"/>
                  <a:pt x="1455651" y="5174758"/>
                  <a:pt x="1462293" y="5172481"/>
                </a:cubicBezTo>
                <a:lnTo>
                  <a:pt x="1471185" y="5172057"/>
                </a:lnTo>
                <a:lnTo>
                  <a:pt x="1484305" y="5160542"/>
                </a:lnTo>
                <a:cubicBezTo>
                  <a:pt x="1521747" y="5126137"/>
                  <a:pt x="1556786" y="5090762"/>
                  <a:pt x="1554881" y="5084696"/>
                </a:cubicBezTo>
                <a:cubicBezTo>
                  <a:pt x="1582217" y="5063462"/>
                  <a:pt x="1607343" y="5003712"/>
                  <a:pt x="1636417" y="5001825"/>
                </a:cubicBezTo>
                <a:cubicBezTo>
                  <a:pt x="1616819" y="4983976"/>
                  <a:pt x="1670522" y="4974167"/>
                  <a:pt x="1660648" y="4950880"/>
                </a:cubicBezTo>
                <a:cubicBezTo>
                  <a:pt x="1672286" y="4924466"/>
                  <a:pt x="1699662" y="4862319"/>
                  <a:pt x="1706248" y="4843347"/>
                </a:cubicBezTo>
                <a:lnTo>
                  <a:pt x="1710144" y="4829405"/>
                </a:lnTo>
                <a:lnTo>
                  <a:pt x="1719000" y="4829676"/>
                </a:lnTo>
                <a:lnTo>
                  <a:pt x="1733138" y="4813339"/>
                </a:lnTo>
                <a:cubicBezTo>
                  <a:pt x="1743107" y="4809262"/>
                  <a:pt x="1767517" y="4813476"/>
                  <a:pt x="1778821" y="4805218"/>
                </a:cubicBezTo>
                <a:cubicBezTo>
                  <a:pt x="1799902" y="4784351"/>
                  <a:pt x="1786939" y="4756652"/>
                  <a:pt x="1800963" y="4763797"/>
                </a:cubicBezTo>
                <a:cubicBezTo>
                  <a:pt x="1799788" y="4753414"/>
                  <a:pt x="1803373" y="4744848"/>
                  <a:pt x="1810119" y="4737383"/>
                </a:cubicBezTo>
                <a:lnTo>
                  <a:pt x="1827836" y="4724888"/>
                </a:lnTo>
                <a:lnTo>
                  <a:pt x="1833582" y="4707016"/>
                </a:lnTo>
                <a:cubicBezTo>
                  <a:pt x="1848678" y="4692142"/>
                  <a:pt x="1902064" y="4649397"/>
                  <a:pt x="1918415" y="4635645"/>
                </a:cubicBezTo>
                <a:lnTo>
                  <a:pt x="1931685" y="4624502"/>
                </a:lnTo>
                <a:lnTo>
                  <a:pt x="1935030" y="4613163"/>
                </a:lnTo>
                <a:cubicBezTo>
                  <a:pt x="1938529" y="4604374"/>
                  <a:pt x="1943710" y="4597333"/>
                  <a:pt x="1952342" y="4594063"/>
                </a:cubicBezTo>
                <a:lnTo>
                  <a:pt x="1961790" y="4592968"/>
                </a:lnTo>
                <a:lnTo>
                  <a:pt x="1960579" y="4588653"/>
                </a:lnTo>
                <a:cubicBezTo>
                  <a:pt x="1971951" y="4572611"/>
                  <a:pt x="2016445" y="4514635"/>
                  <a:pt x="2030023" y="4496718"/>
                </a:cubicBezTo>
                <a:cubicBezTo>
                  <a:pt x="2037392" y="4499564"/>
                  <a:pt x="2039280" y="4485769"/>
                  <a:pt x="2042051" y="4481148"/>
                </a:cubicBezTo>
                <a:cubicBezTo>
                  <a:pt x="2059877" y="4470506"/>
                  <a:pt x="2114169" y="4446888"/>
                  <a:pt x="2136989" y="4432859"/>
                </a:cubicBezTo>
                <a:lnTo>
                  <a:pt x="2162370" y="4411168"/>
                </a:lnTo>
                <a:lnTo>
                  <a:pt x="2169275" y="4403806"/>
                </a:lnTo>
                <a:lnTo>
                  <a:pt x="2181740" y="4389325"/>
                </a:lnTo>
                <a:lnTo>
                  <a:pt x="2222578" y="4276352"/>
                </a:lnTo>
                <a:cubicBezTo>
                  <a:pt x="2234385" y="4218357"/>
                  <a:pt x="2266630" y="4150320"/>
                  <a:pt x="2356968" y="4104655"/>
                </a:cubicBezTo>
                <a:cubicBezTo>
                  <a:pt x="2558762" y="3959115"/>
                  <a:pt x="2648835" y="3578349"/>
                  <a:pt x="2741875" y="3505835"/>
                </a:cubicBezTo>
                <a:cubicBezTo>
                  <a:pt x="2766846" y="3430647"/>
                  <a:pt x="2753505" y="3521850"/>
                  <a:pt x="2827910" y="3396765"/>
                </a:cubicBezTo>
                <a:cubicBezTo>
                  <a:pt x="2839568" y="3397751"/>
                  <a:pt x="2911438" y="3354325"/>
                  <a:pt x="2924580" y="3353018"/>
                </a:cubicBezTo>
                <a:cubicBezTo>
                  <a:pt x="2998120" y="3313808"/>
                  <a:pt x="3048476" y="3247004"/>
                  <a:pt x="3068218" y="3200632"/>
                </a:cubicBezTo>
                <a:cubicBezTo>
                  <a:pt x="3101903" y="3153666"/>
                  <a:pt x="3139850" y="3111386"/>
                  <a:pt x="3180481" y="3072491"/>
                </a:cubicBezTo>
                <a:lnTo>
                  <a:pt x="3266384" y="3000345"/>
                </a:lnTo>
                <a:lnTo>
                  <a:pt x="3370119" y="2923806"/>
                </a:lnTo>
                <a:lnTo>
                  <a:pt x="3399194" y="2897238"/>
                </a:lnTo>
                <a:cubicBezTo>
                  <a:pt x="3440810" y="2862165"/>
                  <a:pt x="3435851" y="2856396"/>
                  <a:pt x="3474985" y="2821875"/>
                </a:cubicBezTo>
                <a:cubicBezTo>
                  <a:pt x="3570799" y="2755925"/>
                  <a:pt x="3837237" y="2678248"/>
                  <a:pt x="3949309" y="2610411"/>
                </a:cubicBezTo>
                <a:cubicBezTo>
                  <a:pt x="4042919" y="2538961"/>
                  <a:pt x="4112740" y="2516271"/>
                  <a:pt x="4156139" y="2413665"/>
                </a:cubicBezTo>
                <a:lnTo>
                  <a:pt x="4214917" y="2391331"/>
                </a:lnTo>
                <a:lnTo>
                  <a:pt x="4288005" y="2354999"/>
                </a:lnTo>
                <a:lnTo>
                  <a:pt x="4358061" y="2319819"/>
                </a:lnTo>
                <a:lnTo>
                  <a:pt x="4405052" y="2274688"/>
                </a:lnTo>
                <a:lnTo>
                  <a:pt x="4471333" y="2236968"/>
                </a:lnTo>
                <a:cubicBezTo>
                  <a:pt x="4542128" y="2157460"/>
                  <a:pt x="4751570" y="2026184"/>
                  <a:pt x="4841095" y="1968135"/>
                </a:cubicBezTo>
                <a:cubicBezTo>
                  <a:pt x="4930620" y="1910087"/>
                  <a:pt x="4924603" y="1946910"/>
                  <a:pt x="5008479" y="1888679"/>
                </a:cubicBezTo>
                <a:cubicBezTo>
                  <a:pt x="5037447" y="1831206"/>
                  <a:pt x="5108650" y="1768433"/>
                  <a:pt x="5180683" y="1753061"/>
                </a:cubicBezTo>
                <a:cubicBezTo>
                  <a:pt x="5306522" y="1654524"/>
                  <a:pt x="5563838" y="1570601"/>
                  <a:pt x="5665116" y="1552454"/>
                </a:cubicBezTo>
                <a:cubicBezTo>
                  <a:pt x="5806563" y="1481525"/>
                  <a:pt x="6022714" y="1376484"/>
                  <a:pt x="6116480" y="1319724"/>
                </a:cubicBezTo>
                <a:cubicBezTo>
                  <a:pt x="6210243" y="1262964"/>
                  <a:pt x="6170277" y="1255962"/>
                  <a:pt x="6252872" y="1225617"/>
                </a:cubicBezTo>
                <a:cubicBezTo>
                  <a:pt x="6344027" y="1204162"/>
                  <a:pt x="6255140" y="1222685"/>
                  <a:pt x="6346295" y="1201230"/>
                </a:cubicBezTo>
                <a:cubicBezTo>
                  <a:pt x="6359073" y="1188623"/>
                  <a:pt x="6384988" y="1179503"/>
                  <a:pt x="6393706" y="1174911"/>
                </a:cubicBezTo>
                <a:lnTo>
                  <a:pt x="6582798" y="1126130"/>
                </a:lnTo>
                <a:lnTo>
                  <a:pt x="6646379" y="1058806"/>
                </a:lnTo>
                <a:cubicBezTo>
                  <a:pt x="6690380" y="1016954"/>
                  <a:pt x="6670357" y="1012595"/>
                  <a:pt x="6707073" y="972122"/>
                </a:cubicBezTo>
                <a:cubicBezTo>
                  <a:pt x="6805050" y="966099"/>
                  <a:pt x="6905605" y="801792"/>
                  <a:pt x="6998235" y="863403"/>
                </a:cubicBezTo>
                <a:cubicBezTo>
                  <a:pt x="7051064" y="810193"/>
                  <a:pt x="7042448" y="760955"/>
                  <a:pt x="7094498" y="808270"/>
                </a:cubicBezTo>
                <a:cubicBezTo>
                  <a:pt x="7113972" y="791641"/>
                  <a:pt x="7132786" y="784262"/>
                  <a:pt x="7151544" y="781198"/>
                </a:cubicBezTo>
                <a:lnTo>
                  <a:pt x="7158731" y="781044"/>
                </a:lnTo>
                <a:lnTo>
                  <a:pt x="7274420" y="661941"/>
                </a:lnTo>
                <a:lnTo>
                  <a:pt x="7298271" y="649697"/>
                </a:lnTo>
                <a:lnTo>
                  <a:pt x="7401066" y="511127"/>
                </a:lnTo>
                <a:lnTo>
                  <a:pt x="7476746" y="449992"/>
                </a:lnTo>
                <a:lnTo>
                  <a:pt x="7593104" y="389139"/>
                </a:lnTo>
                <a:cubicBezTo>
                  <a:pt x="7766913" y="299698"/>
                  <a:pt x="7873028" y="146034"/>
                  <a:pt x="7996473" y="1245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8875E3E-9B19-48D9-A325-5E154ACFD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4694">
            <a:off x="-251317" y="-312869"/>
            <a:ext cx="7766407" cy="5322018"/>
          </a:xfrm>
          <a:custGeom>
            <a:avLst/>
            <a:gdLst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20116 w 7766407"/>
              <a:gd name="connsiteY156" fmla="*/ 755866 h 5322018"/>
              <a:gd name="connsiteX157" fmla="*/ 443847 w 7766407"/>
              <a:gd name="connsiteY157" fmla="*/ 346023 h 5322018"/>
              <a:gd name="connsiteX158" fmla="*/ 445556 w 7766407"/>
              <a:gd name="connsiteY158" fmla="*/ 318255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20115 w 7766407"/>
              <a:gd name="connsiteY155" fmla="*/ 755866 h 5322018"/>
              <a:gd name="connsiteX156" fmla="*/ 443847 w 7766407"/>
              <a:gd name="connsiteY156" fmla="*/ 346023 h 5322018"/>
              <a:gd name="connsiteX157" fmla="*/ 445556 w 7766407"/>
              <a:gd name="connsiteY157" fmla="*/ 318255 h 5322018"/>
              <a:gd name="connsiteX158" fmla="*/ 473895 w 7766407"/>
              <a:gd name="connsiteY158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45556 w 7766407"/>
              <a:gd name="connsiteY156" fmla="*/ 318255 h 5322018"/>
              <a:gd name="connsiteX157" fmla="*/ 473895 w 7766407"/>
              <a:gd name="connsiteY157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283803 w 7766407"/>
              <a:gd name="connsiteY154" fmla="*/ 2134804 h 5322018"/>
              <a:gd name="connsiteX155" fmla="*/ 443847 w 7766407"/>
              <a:gd name="connsiteY155" fmla="*/ 346023 h 5322018"/>
              <a:gd name="connsiteX156" fmla="*/ 473895 w 7766407"/>
              <a:gd name="connsiteY156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43847 w 7766407"/>
              <a:gd name="connsiteY154" fmla="*/ 346023 h 5322018"/>
              <a:gd name="connsiteX155" fmla="*/ 473895 w 7766407"/>
              <a:gd name="connsiteY155" fmla="*/ 0 h 5322018"/>
              <a:gd name="connsiteX0" fmla="*/ 473895 w 7766407"/>
              <a:gd name="connsiteY0" fmla="*/ 0 h 5322018"/>
              <a:gd name="connsiteX1" fmla="*/ 7766407 w 7766407"/>
              <a:gd name="connsiteY1" fmla="*/ 649356 h 5322018"/>
              <a:gd name="connsiteX2" fmla="*/ 7754419 w 7766407"/>
              <a:gd name="connsiteY2" fmla="*/ 656832 h 5322018"/>
              <a:gd name="connsiteX3" fmla="*/ 7674875 w 7766407"/>
              <a:gd name="connsiteY3" fmla="*/ 705925 h 5322018"/>
              <a:gd name="connsiteX4" fmla="*/ 7594593 w 7766407"/>
              <a:gd name="connsiteY4" fmla="*/ 715147 h 5322018"/>
              <a:gd name="connsiteX5" fmla="*/ 7522045 w 7766407"/>
              <a:gd name="connsiteY5" fmla="*/ 799587 h 5322018"/>
              <a:gd name="connsiteX6" fmla="*/ 7399327 w 7766407"/>
              <a:gd name="connsiteY6" fmla="*/ 845960 h 5322018"/>
              <a:gd name="connsiteX7" fmla="*/ 7322627 w 7766407"/>
              <a:gd name="connsiteY7" fmla="*/ 887773 h 5322018"/>
              <a:gd name="connsiteX8" fmla="*/ 7151262 w 7766407"/>
              <a:gd name="connsiteY8" fmla="*/ 984886 h 5322018"/>
              <a:gd name="connsiteX9" fmla="*/ 6756023 w 7766407"/>
              <a:gd name="connsiteY9" fmla="*/ 1188542 h 5322018"/>
              <a:gd name="connsiteX10" fmla="*/ 6712672 w 7766407"/>
              <a:gd name="connsiteY10" fmla="*/ 1246467 h 5322018"/>
              <a:gd name="connsiteX11" fmla="*/ 6687440 w 7766407"/>
              <a:gd name="connsiteY11" fmla="*/ 1260662 h 5322018"/>
              <a:gd name="connsiteX12" fmla="*/ 6641885 w 7766407"/>
              <a:gd name="connsiteY12" fmla="*/ 1309000 h 5322018"/>
              <a:gd name="connsiteX13" fmla="*/ 6489577 w 7766407"/>
              <a:gd name="connsiteY13" fmla="*/ 1398613 h 5322018"/>
              <a:gd name="connsiteX14" fmla="*/ 6384287 w 7766407"/>
              <a:gd name="connsiteY14" fmla="*/ 1451239 h 5322018"/>
              <a:gd name="connsiteX15" fmla="*/ 6220937 w 7766407"/>
              <a:gd name="connsiteY15" fmla="*/ 1540763 h 5322018"/>
              <a:gd name="connsiteX16" fmla="*/ 6109958 w 7766407"/>
              <a:gd name="connsiteY16" fmla="*/ 1601219 h 5322018"/>
              <a:gd name="connsiteX17" fmla="*/ 6014458 w 7766407"/>
              <a:gd name="connsiteY17" fmla="*/ 1670184 h 5322018"/>
              <a:gd name="connsiteX18" fmla="*/ 5839315 w 7766407"/>
              <a:gd name="connsiteY18" fmla="*/ 1841855 h 5322018"/>
              <a:gd name="connsiteX19" fmla="*/ 5810333 w 7766407"/>
              <a:gd name="connsiteY19" fmla="*/ 1879264 h 5322018"/>
              <a:gd name="connsiteX20" fmla="*/ 5796856 w 7766407"/>
              <a:gd name="connsiteY20" fmla="*/ 1903903 h 5322018"/>
              <a:gd name="connsiteX21" fmla="*/ 5776991 w 7766407"/>
              <a:gd name="connsiteY21" fmla="*/ 1913445 h 5322018"/>
              <a:gd name="connsiteX22" fmla="*/ 5768324 w 7766407"/>
              <a:gd name="connsiteY22" fmla="*/ 1930187 h 5322018"/>
              <a:gd name="connsiteX23" fmla="*/ 5746715 w 7766407"/>
              <a:gd name="connsiteY23" fmla="*/ 1935728 h 5322018"/>
              <a:gd name="connsiteX24" fmla="*/ 5730244 w 7766407"/>
              <a:gd name="connsiteY24" fmla="*/ 1946380 h 5322018"/>
              <a:gd name="connsiteX25" fmla="*/ 5551772 w 7766407"/>
              <a:gd name="connsiteY25" fmla="*/ 2005270 h 5322018"/>
              <a:gd name="connsiteX26" fmla="*/ 5246617 w 7766407"/>
              <a:gd name="connsiteY26" fmla="*/ 2162655 h 5322018"/>
              <a:gd name="connsiteX27" fmla="*/ 5108893 w 7766407"/>
              <a:gd name="connsiteY27" fmla="*/ 2264498 h 5322018"/>
              <a:gd name="connsiteX28" fmla="*/ 4972149 w 7766407"/>
              <a:gd name="connsiteY28" fmla="*/ 2387894 h 5322018"/>
              <a:gd name="connsiteX29" fmla="*/ 4933888 w 7766407"/>
              <a:gd name="connsiteY29" fmla="*/ 2412305 h 5322018"/>
              <a:gd name="connsiteX30" fmla="*/ 4886680 w 7766407"/>
              <a:gd name="connsiteY30" fmla="*/ 2435959 h 5322018"/>
              <a:gd name="connsiteX31" fmla="*/ 4858349 w 7766407"/>
              <a:gd name="connsiteY31" fmla="*/ 2449951 h 5322018"/>
              <a:gd name="connsiteX32" fmla="*/ 4790282 w 7766407"/>
              <a:gd name="connsiteY32" fmla="*/ 2498841 h 5322018"/>
              <a:gd name="connsiteX33" fmla="*/ 4695421 w 7766407"/>
              <a:gd name="connsiteY33" fmla="*/ 2608329 h 5322018"/>
              <a:gd name="connsiteX34" fmla="*/ 4660953 w 7766407"/>
              <a:gd name="connsiteY34" fmla="*/ 2633640 h 5322018"/>
              <a:gd name="connsiteX35" fmla="*/ 4617793 w 7766407"/>
              <a:gd name="connsiteY35" fmla="*/ 2682689 h 5322018"/>
              <a:gd name="connsiteX36" fmla="*/ 4540653 w 7766407"/>
              <a:gd name="connsiteY36" fmla="*/ 2726039 h 5322018"/>
              <a:gd name="connsiteX37" fmla="*/ 4478244 w 7766407"/>
              <a:gd name="connsiteY37" fmla="*/ 2754222 h 5322018"/>
              <a:gd name="connsiteX38" fmla="*/ 4445069 w 7766407"/>
              <a:gd name="connsiteY38" fmla="*/ 2771978 h 5322018"/>
              <a:gd name="connsiteX39" fmla="*/ 4418912 w 7766407"/>
              <a:gd name="connsiteY39" fmla="*/ 2782732 h 5322018"/>
              <a:gd name="connsiteX40" fmla="*/ 4363178 w 7766407"/>
              <a:gd name="connsiteY40" fmla="*/ 2821763 h 5322018"/>
              <a:gd name="connsiteX41" fmla="*/ 4275326 w 7766407"/>
              <a:gd name="connsiteY41" fmla="*/ 2891335 h 5322018"/>
              <a:gd name="connsiteX42" fmla="*/ 4255667 w 7766407"/>
              <a:gd name="connsiteY42" fmla="*/ 2905018 h 5322018"/>
              <a:gd name="connsiteX43" fmla="*/ 4234983 w 7766407"/>
              <a:gd name="connsiteY43" fmla="*/ 2912298 h 5322018"/>
              <a:gd name="connsiteX44" fmla="*/ 4226882 w 7766407"/>
              <a:gd name="connsiteY44" fmla="*/ 2910079 h 5322018"/>
              <a:gd name="connsiteX45" fmla="*/ 4215462 w 7766407"/>
              <a:gd name="connsiteY45" fmla="*/ 2916885 h 5322018"/>
              <a:gd name="connsiteX46" fmla="*/ 4211632 w 7766407"/>
              <a:gd name="connsiteY46" fmla="*/ 2917760 h 5322018"/>
              <a:gd name="connsiteX47" fmla="*/ 4190465 w 7766407"/>
              <a:gd name="connsiteY47" fmla="*/ 2923708 h 5322018"/>
              <a:gd name="connsiteX48" fmla="*/ 4164947 w 7766407"/>
              <a:gd name="connsiteY48" fmla="*/ 2959675 h 5322018"/>
              <a:gd name="connsiteX49" fmla="*/ 4117371 w 7766407"/>
              <a:gd name="connsiteY49" fmla="*/ 2984784 h 5322018"/>
              <a:gd name="connsiteX50" fmla="*/ 3904979 w 7766407"/>
              <a:gd name="connsiteY50" fmla="*/ 3091607 h 5322018"/>
              <a:gd name="connsiteX51" fmla="*/ 3778911 w 7766407"/>
              <a:gd name="connsiteY51" fmla="*/ 3255548 h 5322018"/>
              <a:gd name="connsiteX52" fmla="*/ 3728606 w 7766407"/>
              <a:gd name="connsiteY52" fmla="*/ 3295465 h 5322018"/>
              <a:gd name="connsiteX53" fmla="*/ 3718668 w 7766407"/>
              <a:gd name="connsiteY53" fmla="*/ 3304992 h 5322018"/>
              <a:gd name="connsiteX54" fmla="*/ 3717842 w 7766407"/>
              <a:gd name="connsiteY54" fmla="*/ 3305447 h 5322018"/>
              <a:gd name="connsiteX55" fmla="*/ 3718578 w 7766407"/>
              <a:gd name="connsiteY55" fmla="*/ 3308616 h 5322018"/>
              <a:gd name="connsiteX56" fmla="*/ 3712398 w 7766407"/>
              <a:gd name="connsiteY56" fmla="*/ 3318359 h 5322018"/>
              <a:gd name="connsiteX57" fmla="*/ 3702979 w 7766407"/>
              <a:gd name="connsiteY57" fmla="*/ 3338545 h 5322018"/>
              <a:gd name="connsiteX58" fmla="*/ 3698626 w 7766407"/>
              <a:gd name="connsiteY58" fmla="*/ 3341390 h 5322018"/>
              <a:gd name="connsiteX59" fmla="*/ 3680384 w 7766407"/>
              <a:gd name="connsiteY59" fmla="*/ 3370390 h 5322018"/>
              <a:gd name="connsiteX60" fmla="*/ 3678906 w 7766407"/>
              <a:gd name="connsiteY60" fmla="*/ 3370346 h 5322018"/>
              <a:gd name="connsiteX61" fmla="*/ 3668393 w 7766407"/>
              <a:gd name="connsiteY61" fmla="*/ 3376590 h 5322018"/>
              <a:gd name="connsiteX62" fmla="*/ 3661364 w 7766407"/>
              <a:gd name="connsiteY62" fmla="*/ 3371467 h 5322018"/>
              <a:gd name="connsiteX63" fmla="*/ 3658334 w 7766407"/>
              <a:gd name="connsiteY63" fmla="*/ 3373274 h 5322018"/>
              <a:gd name="connsiteX64" fmla="*/ 3657792 w 7766407"/>
              <a:gd name="connsiteY64" fmla="*/ 3373950 h 5322018"/>
              <a:gd name="connsiteX65" fmla="*/ 3651105 w 7766407"/>
              <a:gd name="connsiteY65" fmla="*/ 3389533 h 5322018"/>
              <a:gd name="connsiteX66" fmla="*/ 3648132 w 7766407"/>
              <a:gd name="connsiteY66" fmla="*/ 3388884 h 5322018"/>
              <a:gd name="connsiteX67" fmla="*/ 3643801 w 7766407"/>
              <a:gd name="connsiteY67" fmla="*/ 3396002 h 5322018"/>
              <a:gd name="connsiteX68" fmla="*/ 3639159 w 7766407"/>
              <a:gd name="connsiteY68" fmla="*/ 3398369 h 5322018"/>
              <a:gd name="connsiteX69" fmla="*/ 3617811 w 7766407"/>
              <a:gd name="connsiteY69" fmla="*/ 3425254 h 5322018"/>
              <a:gd name="connsiteX70" fmla="*/ 3616346 w 7766407"/>
              <a:gd name="connsiteY70" fmla="*/ 3425054 h 5322018"/>
              <a:gd name="connsiteX71" fmla="*/ 3605202 w 7766407"/>
              <a:gd name="connsiteY71" fmla="*/ 3430140 h 5322018"/>
              <a:gd name="connsiteX72" fmla="*/ 3586582 w 7766407"/>
              <a:gd name="connsiteY72" fmla="*/ 3441167 h 5322018"/>
              <a:gd name="connsiteX73" fmla="*/ 3580103 w 7766407"/>
              <a:gd name="connsiteY73" fmla="*/ 3439005 h 5322018"/>
              <a:gd name="connsiteX74" fmla="*/ 3576872 w 7766407"/>
              <a:gd name="connsiteY74" fmla="*/ 3444094 h 5322018"/>
              <a:gd name="connsiteX75" fmla="*/ 3572338 w 7766407"/>
              <a:gd name="connsiteY75" fmla="*/ 3449943 h 5322018"/>
              <a:gd name="connsiteX76" fmla="*/ 3571965 w 7766407"/>
              <a:gd name="connsiteY76" fmla="*/ 3449964 h 5322018"/>
              <a:gd name="connsiteX77" fmla="*/ 3566623 w 7766407"/>
              <a:gd name="connsiteY77" fmla="*/ 3455947 h 5322018"/>
              <a:gd name="connsiteX78" fmla="*/ 3564070 w 7766407"/>
              <a:gd name="connsiteY78" fmla="*/ 3460601 h 5322018"/>
              <a:gd name="connsiteX79" fmla="*/ 3526726 w 7766407"/>
              <a:gd name="connsiteY79" fmla="*/ 3463163 h 5322018"/>
              <a:gd name="connsiteX80" fmla="*/ 3525139 w 7766407"/>
              <a:gd name="connsiteY80" fmla="*/ 3464518 h 5322018"/>
              <a:gd name="connsiteX81" fmla="*/ 3506741 w 7766407"/>
              <a:gd name="connsiteY81" fmla="*/ 3487501 h 5322018"/>
              <a:gd name="connsiteX82" fmla="*/ 3501585 w 7766407"/>
              <a:gd name="connsiteY82" fmla="*/ 3492832 h 5322018"/>
              <a:gd name="connsiteX83" fmla="*/ 3501212 w 7766407"/>
              <a:gd name="connsiteY83" fmla="*/ 3492813 h 5322018"/>
              <a:gd name="connsiteX84" fmla="*/ 3495239 w 7766407"/>
              <a:gd name="connsiteY84" fmla="*/ 3498192 h 5322018"/>
              <a:gd name="connsiteX85" fmla="*/ 3492183 w 7766407"/>
              <a:gd name="connsiteY85" fmla="*/ 3502548 h 5322018"/>
              <a:gd name="connsiteX86" fmla="*/ 3476697 w 7766407"/>
              <a:gd name="connsiteY86" fmla="*/ 3501956 h 5322018"/>
              <a:gd name="connsiteX87" fmla="*/ 3469187 w 7766407"/>
              <a:gd name="connsiteY87" fmla="*/ 3506574 h 5322018"/>
              <a:gd name="connsiteX88" fmla="*/ 3408103 w 7766407"/>
              <a:gd name="connsiteY88" fmla="*/ 3549813 h 5322018"/>
              <a:gd name="connsiteX89" fmla="*/ 3326209 w 7766407"/>
              <a:gd name="connsiteY89" fmla="*/ 3609630 h 5322018"/>
              <a:gd name="connsiteX90" fmla="*/ 3297595 w 7766407"/>
              <a:gd name="connsiteY90" fmla="*/ 3632513 h 5322018"/>
              <a:gd name="connsiteX91" fmla="*/ 3242015 w 7766407"/>
              <a:gd name="connsiteY91" fmla="*/ 3667904 h 5322018"/>
              <a:gd name="connsiteX92" fmla="*/ 3213720 w 7766407"/>
              <a:gd name="connsiteY92" fmla="*/ 3680766 h 5322018"/>
              <a:gd name="connsiteX93" fmla="*/ 3212968 w 7766407"/>
              <a:gd name="connsiteY93" fmla="*/ 3681905 h 5322018"/>
              <a:gd name="connsiteX94" fmla="*/ 3208857 w 7766407"/>
              <a:gd name="connsiteY94" fmla="*/ 3681194 h 5322018"/>
              <a:gd name="connsiteX95" fmla="*/ 3203557 w 7766407"/>
              <a:gd name="connsiteY95" fmla="*/ 3683492 h 5322018"/>
              <a:gd name="connsiteX96" fmla="*/ 3192199 w 7766407"/>
              <a:gd name="connsiteY96" fmla="*/ 3693448 h 5322018"/>
              <a:gd name="connsiteX97" fmla="*/ 3188443 w 7766407"/>
              <a:gd name="connsiteY97" fmla="*/ 3697797 h 5322018"/>
              <a:gd name="connsiteX98" fmla="*/ 3181853 w 7766407"/>
              <a:gd name="connsiteY98" fmla="*/ 3702869 h 5322018"/>
              <a:gd name="connsiteX99" fmla="*/ 3181526 w 7766407"/>
              <a:gd name="connsiteY99" fmla="*/ 3702803 h 5322018"/>
              <a:gd name="connsiteX100" fmla="*/ 3175672 w 7766407"/>
              <a:gd name="connsiteY100" fmla="*/ 3707933 h 5322018"/>
              <a:gd name="connsiteX101" fmla="*/ 3149098 w 7766407"/>
              <a:gd name="connsiteY101" fmla="*/ 3735473 h 5322018"/>
              <a:gd name="connsiteX102" fmla="*/ 3093676 w 7766407"/>
              <a:gd name="connsiteY102" fmla="*/ 3747916 h 5322018"/>
              <a:gd name="connsiteX103" fmla="*/ 3074500 w 7766407"/>
              <a:gd name="connsiteY103" fmla="*/ 3757479 h 5322018"/>
              <a:gd name="connsiteX104" fmla="*/ 3063387 w 7766407"/>
              <a:gd name="connsiteY104" fmla="*/ 3761557 h 5322018"/>
              <a:gd name="connsiteX105" fmla="*/ 3062129 w 7766407"/>
              <a:gd name="connsiteY105" fmla="*/ 3761145 h 5322018"/>
              <a:gd name="connsiteX106" fmla="*/ 3036739 w 7766407"/>
              <a:gd name="connsiteY106" fmla="*/ 3787643 h 5322018"/>
              <a:gd name="connsiteX107" fmla="*/ 3032052 w 7766407"/>
              <a:gd name="connsiteY107" fmla="*/ 3789608 h 5322018"/>
              <a:gd name="connsiteX108" fmla="*/ 3017184 w 7766407"/>
              <a:gd name="connsiteY108" fmla="*/ 3808868 h 5322018"/>
              <a:gd name="connsiteX109" fmla="*/ 3008605 w 7766407"/>
              <a:gd name="connsiteY109" fmla="*/ 3817755 h 5322018"/>
              <a:gd name="connsiteX110" fmla="*/ 3008033 w 7766407"/>
              <a:gd name="connsiteY110" fmla="*/ 3822453 h 5322018"/>
              <a:gd name="connsiteX111" fmla="*/ 2994428 w 7766407"/>
              <a:gd name="connsiteY111" fmla="*/ 3834466 h 5322018"/>
              <a:gd name="connsiteX112" fmla="*/ 2992169 w 7766407"/>
              <a:gd name="connsiteY112" fmla="*/ 3835021 h 5322018"/>
              <a:gd name="connsiteX113" fmla="*/ 2983549 w 7766407"/>
              <a:gd name="connsiteY113" fmla="*/ 3847993 h 5322018"/>
              <a:gd name="connsiteX114" fmla="*/ 2853933 w 7766407"/>
              <a:gd name="connsiteY114" fmla="*/ 3953133 h 5322018"/>
              <a:gd name="connsiteX115" fmla="*/ 2700319 w 7766407"/>
              <a:gd name="connsiteY115" fmla="*/ 4113764 h 5322018"/>
              <a:gd name="connsiteX116" fmla="*/ 2510176 w 7766407"/>
              <a:gd name="connsiteY116" fmla="*/ 4248057 h 5322018"/>
              <a:gd name="connsiteX117" fmla="*/ 2435589 w 7766407"/>
              <a:gd name="connsiteY117" fmla="*/ 4314608 h 5322018"/>
              <a:gd name="connsiteX118" fmla="*/ 2415553 w 7766407"/>
              <a:gd name="connsiteY118" fmla="*/ 4320982 h 5322018"/>
              <a:gd name="connsiteX119" fmla="*/ 2411954 w 7766407"/>
              <a:gd name="connsiteY119" fmla="*/ 4321914 h 5322018"/>
              <a:gd name="connsiteX120" fmla="*/ 2354125 w 7766407"/>
              <a:gd name="connsiteY120" fmla="*/ 4349531 h 5322018"/>
              <a:gd name="connsiteX121" fmla="*/ 2283738 w 7766407"/>
              <a:gd name="connsiteY121" fmla="*/ 4401913 h 5322018"/>
              <a:gd name="connsiteX122" fmla="*/ 2274639 w 7766407"/>
              <a:gd name="connsiteY122" fmla="*/ 4413265 h 5322018"/>
              <a:gd name="connsiteX123" fmla="*/ 2200361 w 7766407"/>
              <a:gd name="connsiteY123" fmla="*/ 4461969 h 5322018"/>
              <a:gd name="connsiteX124" fmla="*/ 2151385 w 7766407"/>
              <a:gd name="connsiteY124" fmla="*/ 4498639 h 5322018"/>
              <a:gd name="connsiteX125" fmla="*/ 2142612 w 7766407"/>
              <a:gd name="connsiteY125" fmla="*/ 4509639 h 5322018"/>
              <a:gd name="connsiteX126" fmla="*/ 2126867 w 7766407"/>
              <a:gd name="connsiteY126" fmla="*/ 4512135 h 5322018"/>
              <a:gd name="connsiteX127" fmla="*/ 2120592 w 7766407"/>
              <a:gd name="connsiteY127" fmla="*/ 4509890 h 5322018"/>
              <a:gd name="connsiteX128" fmla="*/ 2082302 w 7766407"/>
              <a:gd name="connsiteY128" fmla="*/ 4540317 h 5322018"/>
              <a:gd name="connsiteX129" fmla="*/ 2077252 w 7766407"/>
              <a:gd name="connsiteY129" fmla="*/ 4543206 h 5322018"/>
              <a:gd name="connsiteX130" fmla="*/ 2040915 w 7766407"/>
              <a:gd name="connsiteY130" fmla="*/ 4560268 h 5322018"/>
              <a:gd name="connsiteX131" fmla="*/ 1984507 w 7766407"/>
              <a:gd name="connsiteY131" fmla="*/ 4581220 h 5322018"/>
              <a:gd name="connsiteX132" fmla="*/ 1921726 w 7766407"/>
              <a:gd name="connsiteY132" fmla="*/ 4594994 h 5322018"/>
              <a:gd name="connsiteX133" fmla="*/ 1886796 w 7766407"/>
              <a:gd name="connsiteY133" fmla="*/ 4605417 h 5322018"/>
              <a:gd name="connsiteX134" fmla="*/ 1861080 w 7766407"/>
              <a:gd name="connsiteY134" fmla="*/ 4610008 h 5322018"/>
              <a:gd name="connsiteX135" fmla="*/ 1829217 w 7766407"/>
              <a:gd name="connsiteY135" fmla="*/ 4618611 h 5322018"/>
              <a:gd name="connsiteX136" fmla="*/ 1809298 w 7766407"/>
              <a:gd name="connsiteY136" fmla="*/ 4630561 h 5322018"/>
              <a:gd name="connsiteX137" fmla="*/ 1734333 w 7766407"/>
              <a:gd name="connsiteY137" fmla="*/ 4646342 h 5322018"/>
              <a:gd name="connsiteX138" fmla="*/ 1356409 w 7766407"/>
              <a:gd name="connsiteY138" fmla="*/ 4866278 h 5322018"/>
              <a:gd name="connsiteX139" fmla="*/ 1048676 w 7766407"/>
              <a:gd name="connsiteY139" fmla="*/ 4988133 h 5322018"/>
              <a:gd name="connsiteX140" fmla="*/ 862512 w 7766407"/>
              <a:gd name="connsiteY140" fmla="*/ 5095694 h 5322018"/>
              <a:gd name="connsiteX141" fmla="*/ 861635 w 7766407"/>
              <a:gd name="connsiteY141" fmla="*/ 5094880 h 5322018"/>
              <a:gd name="connsiteX142" fmla="*/ 850724 w 7766407"/>
              <a:gd name="connsiteY142" fmla="*/ 5095804 h 5322018"/>
              <a:gd name="connsiteX143" fmla="*/ 830865 w 7766407"/>
              <a:gd name="connsiteY143" fmla="*/ 5100063 h 5322018"/>
              <a:gd name="connsiteX144" fmla="*/ 779694 w 7766407"/>
              <a:gd name="connsiteY144" fmla="*/ 5096364 h 5322018"/>
              <a:gd name="connsiteX145" fmla="*/ 746322 w 7766407"/>
              <a:gd name="connsiteY145" fmla="*/ 5117315 h 5322018"/>
              <a:gd name="connsiteX146" fmla="*/ 739355 w 7766407"/>
              <a:gd name="connsiteY146" fmla="*/ 5120945 h 5322018"/>
              <a:gd name="connsiteX147" fmla="*/ 739112 w 7766407"/>
              <a:gd name="connsiteY147" fmla="*/ 5120776 h 5322018"/>
              <a:gd name="connsiteX148" fmla="*/ 731553 w 7766407"/>
              <a:gd name="connsiteY148" fmla="*/ 5124122 h 5322018"/>
              <a:gd name="connsiteX149" fmla="*/ 713129 w 7766407"/>
              <a:gd name="connsiteY149" fmla="*/ 5134606 h 5322018"/>
              <a:gd name="connsiteX150" fmla="*/ 707783 w 7766407"/>
              <a:gd name="connsiteY150" fmla="*/ 5135422 h 5322018"/>
              <a:gd name="connsiteX151" fmla="*/ 674773 w 7766407"/>
              <a:gd name="connsiteY151" fmla="*/ 5139365 h 5322018"/>
              <a:gd name="connsiteX152" fmla="*/ 580910 w 7766407"/>
              <a:gd name="connsiteY152" fmla="*/ 5175217 h 5322018"/>
              <a:gd name="connsiteX153" fmla="*/ 0 w 7766407"/>
              <a:gd name="connsiteY153" fmla="*/ 5322018 h 5322018"/>
              <a:gd name="connsiteX154" fmla="*/ 473895 w 7766407"/>
              <a:gd name="connsiteY154" fmla="*/ 0 h 5322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</a:cxnLst>
            <a:rect l="l" t="t" r="r" b="b"/>
            <a:pathLst>
              <a:path w="7766407" h="5322018">
                <a:moveTo>
                  <a:pt x="473895" y="0"/>
                </a:moveTo>
                <a:lnTo>
                  <a:pt x="7766407" y="649356"/>
                </a:lnTo>
                <a:lnTo>
                  <a:pt x="7754419" y="656832"/>
                </a:lnTo>
                <a:cubicBezTo>
                  <a:pt x="7726474" y="677470"/>
                  <a:pt x="7696788" y="705576"/>
                  <a:pt x="7674875" y="705925"/>
                </a:cubicBezTo>
                <a:cubicBezTo>
                  <a:pt x="7659838" y="692337"/>
                  <a:pt x="7619354" y="711670"/>
                  <a:pt x="7594593" y="715147"/>
                </a:cubicBezTo>
                <a:cubicBezTo>
                  <a:pt x="7553036" y="756392"/>
                  <a:pt x="7553949" y="790366"/>
                  <a:pt x="7522045" y="799587"/>
                </a:cubicBezTo>
                <a:cubicBezTo>
                  <a:pt x="7499833" y="804948"/>
                  <a:pt x="7434970" y="857646"/>
                  <a:pt x="7399327" y="845960"/>
                </a:cubicBezTo>
                <a:cubicBezTo>
                  <a:pt x="7373461" y="881898"/>
                  <a:pt x="7346529" y="865787"/>
                  <a:pt x="7322627" y="887773"/>
                </a:cubicBezTo>
                <a:cubicBezTo>
                  <a:pt x="7261844" y="921968"/>
                  <a:pt x="7241893" y="963214"/>
                  <a:pt x="7151262" y="984886"/>
                </a:cubicBezTo>
                <a:cubicBezTo>
                  <a:pt x="7056829" y="1041135"/>
                  <a:pt x="6851604" y="1071499"/>
                  <a:pt x="6756023" y="1188542"/>
                </a:cubicBezTo>
                <a:cubicBezTo>
                  <a:pt x="6730515" y="1182883"/>
                  <a:pt x="6727803" y="1236044"/>
                  <a:pt x="6712672" y="1246467"/>
                </a:cubicBezTo>
                <a:cubicBezTo>
                  <a:pt x="6700674" y="1241234"/>
                  <a:pt x="6686914" y="1248210"/>
                  <a:pt x="6687440" y="1260662"/>
                </a:cubicBezTo>
                <a:cubicBezTo>
                  <a:pt x="6706387" y="1281105"/>
                  <a:pt x="6637089" y="1291049"/>
                  <a:pt x="6641885" y="1309000"/>
                </a:cubicBezTo>
                <a:cubicBezTo>
                  <a:pt x="6615428" y="1325541"/>
                  <a:pt x="6496868" y="1362901"/>
                  <a:pt x="6489577" y="1398613"/>
                </a:cubicBezTo>
                <a:cubicBezTo>
                  <a:pt x="6438934" y="1437557"/>
                  <a:pt x="6408150" y="1439216"/>
                  <a:pt x="6384287" y="1451239"/>
                </a:cubicBezTo>
                <a:cubicBezTo>
                  <a:pt x="6353231" y="1459670"/>
                  <a:pt x="6322480" y="1490139"/>
                  <a:pt x="6220937" y="1540763"/>
                </a:cubicBezTo>
                <a:cubicBezTo>
                  <a:pt x="6204693" y="1542635"/>
                  <a:pt x="6108072" y="1588639"/>
                  <a:pt x="6109958" y="1601219"/>
                </a:cubicBezTo>
                <a:cubicBezTo>
                  <a:pt x="6078993" y="1617872"/>
                  <a:pt x="6044057" y="1672908"/>
                  <a:pt x="6014458" y="1670184"/>
                </a:cubicBezTo>
                <a:cubicBezTo>
                  <a:pt x="5969352" y="1710290"/>
                  <a:pt x="5873335" y="1807008"/>
                  <a:pt x="5839315" y="1841855"/>
                </a:cubicBezTo>
                <a:cubicBezTo>
                  <a:pt x="5814714" y="1859136"/>
                  <a:pt x="5823315" y="1888532"/>
                  <a:pt x="5810333" y="1879264"/>
                </a:cubicBezTo>
                <a:cubicBezTo>
                  <a:pt x="5809847" y="1889703"/>
                  <a:pt x="5804854" y="1897596"/>
                  <a:pt x="5796856" y="1903903"/>
                </a:cubicBezTo>
                <a:lnTo>
                  <a:pt x="5776991" y="1913445"/>
                </a:lnTo>
                <a:lnTo>
                  <a:pt x="5768324" y="1930187"/>
                </a:lnTo>
                <a:cubicBezTo>
                  <a:pt x="5763604" y="1934681"/>
                  <a:pt x="5756862" y="1937046"/>
                  <a:pt x="5746715" y="1935728"/>
                </a:cubicBezTo>
                <a:cubicBezTo>
                  <a:pt x="5742675" y="1938108"/>
                  <a:pt x="5736889" y="1941888"/>
                  <a:pt x="5730244" y="1946380"/>
                </a:cubicBezTo>
                <a:lnTo>
                  <a:pt x="5551772" y="2005270"/>
                </a:lnTo>
                <a:cubicBezTo>
                  <a:pt x="5468669" y="2047436"/>
                  <a:pt x="5320429" y="2119450"/>
                  <a:pt x="5246617" y="2162655"/>
                </a:cubicBezTo>
                <a:lnTo>
                  <a:pt x="5108893" y="2264498"/>
                </a:lnTo>
                <a:lnTo>
                  <a:pt x="4972149" y="2387894"/>
                </a:lnTo>
                <a:cubicBezTo>
                  <a:pt x="4958199" y="2397068"/>
                  <a:pt x="4944146" y="2406292"/>
                  <a:pt x="4933888" y="2412305"/>
                </a:cubicBezTo>
                <a:cubicBezTo>
                  <a:pt x="4926031" y="2437683"/>
                  <a:pt x="4906397" y="2420081"/>
                  <a:pt x="4886680" y="2435959"/>
                </a:cubicBezTo>
                <a:cubicBezTo>
                  <a:pt x="4879505" y="2447520"/>
                  <a:pt x="4872446" y="2452218"/>
                  <a:pt x="4858349" y="2449951"/>
                </a:cubicBezTo>
                <a:cubicBezTo>
                  <a:pt x="4826189" y="2504934"/>
                  <a:pt x="4829559" y="2465158"/>
                  <a:pt x="4790282" y="2498841"/>
                </a:cubicBezTo>
                <a:cubicBezTo>
                  <a:pt x="4757654" y="2530220"/>
                  <a:pt x="4717406" y="2559468"/>
                  <a:pt x="4695421" y="2608329"/>
                </a:cubicBezTo>
                <a:cubicBezTo>
                  <a:pt x="4692985" y="2620404"/>
                  <a:pt x="4673890" y="2621247"/>
                  <a:pt x="4660953" y="2633640"/>
                </a:cubicBezTo>
                <a:cubicBezTo>
                  <a:pt x="4648016" y="2646033"/>
                  <a:pt x="4637843" y="2667289"/>
                  <a:pt x="4617793" y="2682689"/>
                </a:cubicBezTo>
                <a:cubicBezTo>
                  <a:pt x="4582940" y="2707208"/>
                  <a:pt x="4543392" y="2708552"/>
                  <a:pt x="4540653" y="2726039"/>
                </a:cubicBezTo>
                <a:cubicBezTo>
                  <a:pt x="4520518" y="2734895"/>
                  <a:pt x="4484610" y="2733666"/>
                  <a:pt x="4478244" y="2754222"/>
                </a:cubicBezTo>
                <a:cubicBezTo>
                  <a:pt x="4469356" y="2744308"/>
                  <a:pt x="4460963" y="2773581"/>
                  <a:pt x="4445069" y="2771978"/>
                </a:cubicBezTo>
                <a:cubicBezTo>
                  <a:pt x="4433079" y="2769658"/>
                  <a:pt x="4427736" y="2777998"/>
                  <a:pt x="4418912" y="2782732"/>
                </a:cubicBezTo>
                <a:cubicBezTo>
                  <a:pt x="4404355" y="2783300"/>
                  <a:pt x="4370000" y="2810533"/>
                  <a:pt x="4363178" y="2821763"/>
                </a:cubicBezTo>
                <a:cubicBezTo>
                  <a:pt x="4350513" y="2855639"/>
                  <a:pt x="4286603" y="2864646"/>
                  <a:pt x="4275326" y="2891335"/>
                </a:cubicBezTo>
                <a:cubicBezTo>
                  <a:pt x="4269304" y="2897284"/>
                  <a:pt x="4262661" y="2901653"/>
                  <a:pt x="4255667" y="2905018"/>
                </a:cubicBezTo>
                <a:lnTo>
                  <a:pt x="4234983" y="2912298"/>
                </a:lnTo>
                <a:lnTo>
                  <a:pt x="4226882" y="2910079"/>
                </a:lnTo>
                <a:lnTo>
                  <a:pt x="4215462" y="2916885"/>
                </a:lnTo>
                <a:lnTo>
                  <a:pt x="4211632" y="2917760"/>
                </a:lnTo>
                <a:lnTo>
                  <a:pt x="4190465" y="2923708"/>
                </a:lnTo>
                <a:cubicBezTo>
                  <a:pt x="4211448" y="2943977"/>
                  <a:pt x="4137000" y="2948398"/>
                  <a:pt x="4164947" y="2959675"/>
                </a:cubicBezTo>
                <a:cubicBezTo>
                  <a:pt x="4131823" y="2976992"/>
                  <a:pt x="4167115" y="2983181"/>
                  <a:pt x="4117371" y="2984784"/>
                </a:cubicBezTo>
                <a:cubicBezTo>
                  <a:pt x="4074961" y="3029115"/>
                  <a:pt x="3930684" y="3042351"/>
                  <a:pt x="3904979" y="3091607"/>
                </a:cubicBezTo>
                <a:cubicBezTo>
                  <a:pt x="3848569" y="3136734"/>
                  <a:pt x="3808307" y="3221571"/>
                  <a:pt x="3778911" y="3255548"/>
                </a:cubicBezTo>
                <a:lnTo>
                  <a:pt x="3728606" y="3295465"/>
                </a:lnTo>
                <a:lnTo>
                  <a:pt x="3718668" y="3304992"/>
                </a:lnTo>
                <a:lnTo>
                  <a:pt x="3717842" y="3305447"/>
                </a:lnTo>
                <a:lnTo>
                  <a:pt x="3718578" y="3308616"/>
                </a:lnTo>
                <a:lnTo>
                  <a:pt x="3712398" y="3318359"/>
                </a:lnTo>
                <a:lnTo>
                  <a:pt x="3702979" y="3338545"/>
                </a:lnTo>
                <a:lnTo>
                  <a:pt x="3698626" y="3341390"/>
                </a:lnTo>
                <a:lnTo>
                  <a:pt x="3680384" y="3370390"/>
                </a:lnTo>
                <a:lnTo>
                  <a:pt x="3678906" y="3370346"/>
                </a:lnTo>
                <a:cubicBezTo>
                  <a:pt x="3675169" y="3370915"/>
                  <a:pt x="3671627" y="3372581"/>
                  <a:pt x="3668393" y="3376590"/>
                </a:cubicBezTo>
                <a:cubicBezTo>
                  <a:pt x="3665128" y="3373435"/>
                  <a:pt x="3662941" y="3371857"/>
                  <a:pt x="3661364" y="3371467"/>
                </a:cubicBezTo>
                <a:lnTo>
                  <a:pt x="3658334" y="3373274"/>
                </a:lnTo>
                <a:lnTo>
                  <a:pt x="3657792" y="3373950"/>
                </a:lnTo>
                <a:lnTo>
                  <a:pt x="3651105" y="3389533"/>
                </a:lnTo>
                <a:lnTo>
                  <a:pt x="3648132" y="3388884"/>
                </a:lnTo>
                <a:lnTo>
                  <a:pt x="3643801" y="3396002"/>
                </a:lnTo>
                <a:lnTo>
                  <a:pt x="3639159" y="3398369"/>
                </a:lnTo>
                <a:lnTo>
                  <a:pt x="3617811" y="3425254"/>
                </a:lnTo>
                <a:lnTo>
                  <a:pt x="3616346" y="3425054"/>
                </a:lnTo>
                <a:cubicBezTo>
                  <a:pt x="3612568" y="3425220"/>
                  <a:pt x="3608861" y="3426500"/>
                  <a:pt x="3605202" y="3430140"/>
                </a:cubicBezTo>
                <a:cubicBezTo>
                  <a:pt x="3593624" y="3416203"/>
                  <a:pt x="3596350" y="3429196"/>
                  <a:pt x="3586582" y="3441167"/>
                </a:cubicBezTo>
                <a:lnTo>
                  <a:pt x="3580103" y="3439005"/>
                </a:lnTo>
                <a:lnTo>
                  <a:pt x="3576872" y="3444094"/>
                </a:lnTo>
                <a:lnTo>
                  <a:pt x="3572338" y="3449943"/>
                </a:lnTo>
                <a:lnTo>
                  <a:pt x="3571965" y="3449964"/>
                </a:lnTo>
                <a:cubicBezTo>
                  <a:pt x="3570381" y="3451036"/>
                  <a:pt x="3568666" y="3452883"/>
                  <a:pt x="3566623" y="3455947"/>
                </a:cubicBezTo>
                <a:lnTo>
                  <a:pt x="3564070" y="3460601"/>
                </a:lnTo>
                <a:lnTo>
                  <a:pt x="3526726" y="3463163"/>
                </a:lnTo>
                <a:lnTo>
                  <a:pt x="3525139" y="3464518"/>
                </a:lnTo>
                <a:lnTo>
                  <a:pt x="3506741" y="3487501"/>
                </a:lnTo>
                <a:lnTo>
                  <a:pt x="3501585" y="3492832"/>
                </a:lnTo>
                <a:lnTo>
                  <a:pt x="3501212" y="3492813"/>
                </a:lnTo>
                <a:cubicBezTo>
                  <a:pt x="3499519" y="3493712"/>
                  <a:pt x="3497607" y="3495365"/>
                  <a:pt x="3495239" y="3498192"/>
                </a:cubicBezTo>
                <a:lnTo>
                  <a:pt x="3492183" y="3502548"/>
                </a:lnTo>
                <a:lnTo>
                  <a:pt x="3476697" y="3501956"/>
                </a:lnTo>
                <a:lnTo>
                  <a:pt x="3469187" y="3506574"/>
                </a:lnTo>
                <a:cubicBezTo>
                  <a:pt x="3445645" y="3518609"/>
                  <a:pt x="3423473" y="3525406"/>
                  <a:pt x="3408103" y="3549813"/>
                </a:cubicBezTo>
                <a:cubicBezTo>
                  <a:pt x="3378281" y="3572305"/>
                  <a:pt x="3347536" y="3585981"/>
                  <a:pt x="3326209" y="3609630"/>
                </a:cubicBezTo>
                <a:cubicBezTo>
                  <a:pt x="3312029" y="3612732"/>
                  <a:pt x="3300832" y="3618217"/>
                  <a:pt x="3297595" y="3632513"/>
                </a:cubicBezTo>
                <a:cubicBezTo>
                  <a:pt x="3268034" y="3651465"/>
                  <a:pt x="3252747" y="3646464"/>
                  <a:pt x="3242015" y="3667904"/>
                </a:cubicBezTo>
                <a:cubicBezTo>
                  <a:pt x="3212592" y="3663443"/>
                  <a:pt x="3216999" y="3670428"/>
                  <a:pt x="3213720" y="3680766"/>
                </a:cubicBezTo>
                <a:lnTo>
                  <a:pt x="3212968" y="3681905"/>
                </a:lnTo>
                <a:lnTo>
                  <a:pt x="3208857" y="3681194"/>
                </a:lnTo>
                <a:lnTo>
                  <a:pt x="3203557" y="3683492"/>
                </a:lnTo>
                <a:lnTo>
                  <a:pt x="3192199" y="3693448"/>
                </a:lnTo>
                <a:lnTo>
                  <a:pt x="3188443" y="3697797"/>
                </a:lnTo>
                <a:cubicBezTo>
                  <a:pt x="3185664" y="3700566"/>
                  <a:pt x="3183571" y="3702117"/>
                  <a:pt x="3181853" y="3702869"/>
                </a:cubicBezTo>
                <a:lnTo>
                  <a:pt x="3181526" y="3702803"/>
                </a:lnTo>
                <a:lnTo>
                  <a:pt x="3175672" y="3707933"/>
                </a:lnTo>
                <a:cubicBezTo>
                  <a:pt x="3166167" y="3717032"/>
                  <a:pt x="3157275" y="3726303"/>
                  <a:pt x="3149098" y="3735473"/>
                </a:cubicBezTo>
                <a:cubicBezTo>
                  <a:pt x="3131805" y="3730982"/>
                  <a:pt x="3107037" y="3771274"/>
                  <a:pt x="3093676" y="3747916"/>
                </a:cubicBezTo>
                <a:cubicBezTo>
                  <a:pt x="3082134" y="3759681"/>
                  <a:pt x="3081445" y="3774208"/>
                  <a:pt x="3074500" y="3757479"/>
                </a:cubicBezTo>
                <a:cubicBezTo>
                  <a:pt x="3070379" y="3760967"/>
                  <a:pt x="3066780" y="3761874"/>
                  <a:pt x="3063387" y="3761557"/>
                </a:cubicBezTo>
                <a:lnTo>
                  <a:pt x="3062129" y="3761145"/>
                </a:lnTo>
                <a:lnTo>
                  <a:pt x="3036739" y="3787643"/>
                </a:lnTo>
                <a:lnTo>
                  <a:pt x="3032052" y="3789608"/>
                </a:lnTo>
                <a:lnTo>
                  <a:pt x="3017184" y="3808868"/>
                </a:lnTo>
                <a:lnTo>
                  <a:pt x="3008605" y="3817755"/>
                </a:lnTo>
                <a:cubicBezTo>
                  <a:pt x="3008414" y="3819321"/>
                  <a:pt x="3008224" y="3820887"/>
                  <a:pt x="3008033" y="3822453"/>
                </a:cubicBezTo>
                <a:cubicBezTo>
                  <a:pt x="3006391" y="3826310"/>
                  <a:pt x="3002705" y="3830278"/>
                  <a:pt x="2994428" y="3834466"/>
                </a:cubicBezTo>
                <a:lnTo>
                  <a:pt x="2992169" y="3835021"/>
                </a:lnTo>
                <a:lnTo>
                  <a:pt x="2983549" y="3847993"/>
                </a:lnTo>
                <a:cubicBezTo>
                  <a:pt x="2960510" y="3867678"/>
                  <a:pt x="2901138" y="3908837"/>
                  <a:pt x="2853933" y="3953133"/>
                </a:cubicBezTo>
                <a:cubicBezTo>
                  <a:pt x="2808033" y="3994677"/>
                  <a:pt x="2713619" y="4093809"/>
                  <a:pt x="2700319" y="4113764"/>
                </a:cubicBezTo>
                <a:cubicBezTo>
                  <a:pt x="2643027" y="4162918"/>
                  <a:pt x="2554297" y="4214583"/>
                  <a:pt x="2510176" y="4248057"/>
                </a:cubicBezTo>
                <a:cubicBezTo>
                  <a:pt x="2480008" y="4274910"/>
                  <a:pt x="2451360" y="4302454"/>
                  <a:pt x="2435589" y="4314608"/>
                </a:cubicBezTo>
                <a:cubicBezTo>
                  <a:pt x="2429170" y="4317312"/>
                  <a:pt x="2422437" y="4319228"/>
                  <a:pt x="2415553" y="4320982"/>
                </a:cubicBezTo>
                <a:lnTo>
                  <a:pt x="2411954" y="4321914"/>
                </a:lnTo>
                <a:lnTo>
                  <a:pt x="2354125" y="4349531"/>
                </a:lnTo>
                <a:cubicBezTo>
                  <a:pt x="2343772" y="4371461"/>
                  <a:pt x="2307824" y="4382236"/>
                  <a:pt x="2283738" y="4401913"/>
                </a:cubicBezTo>
                <a:lnTo>
                  <a:pt x="2274639" y="4413265"/>
                </a:lnTo>
                <a:lnTo>
                  <a:pt x="2200361" y="4461969"/>
                </a:lnTo>
                <a:lnTo>
                  <a:pt x="2151385" y="4498639"/>
                </a:lnTo>
                <a:lnTo>
                  <a:pt x="2142612" y="4509639"/>
                </a:lnTo>
                <a:lnTo>
                  <a:pt x="2126867" y="4512135"/>
                </a:lnTo>
                <a:cubicBezTo>
                  <a:pt x="2124531" y="4511693"/>
                  <a:pt x="2122418" y="4510934"/>
                  <a:pt x="2120592" y="4509890"/>
                </a:cubicBezTo>
                <a:lnTo>
                  <a:pt x="2082302" y="4540317"/>
                </a:lnTo>
                <a:lnTo>
                  <a:pt x="2077252" y="4543206"/>
                </a:lnTo>
                <a:lnTo>
                  <a:pt x="2040915" y="4560268"/>
                </a:lnTo>
                <a:lnTo>
                  <a:pt x="1984507" y="4581220"/>
                </a:lnTo>
                <a:cubicBezTo>
                  <a:pt x="1964384" y="4585398"/>
                  <a:pt x="1938044" y="4573840"/>
                  <a:pt x="1921726" y="4594994"/>
                </a:cubicBezTo>
                <a:cubicBezTo>
                  <a:pt x="1920592" y="4581396"/>
                  <a:pt x="1897862" y="4611715"/>
                  <a:pt x="1886796" y="4605417"/>
                </a:cubicBezTo>
                <a:cubicBezTo>
                  <a:pt x="1879070" y="4599422"/>
                  <a:pt x="1870376" y="4607222"/>
                  <a:pt x="1861080" y="4610008"/>
                </a:cubicBezTo>
                <a:cubicBezTo>
                  <a:pt x="1855441" y="4608259"/>
                  <a:pt x="1842338" y="4612554"/>
                  <a:pt x="1829217" y="4618611"/>
                </a:cubicBezTo>
                <a:lnTo>
                  <a:pt x="1809298" y="4630561"/>
                </a:lnTo>
                <a:lnTo>
                  <a:pt x="1734333" y="4646342"/>
                </a:lnTo>
                <a:cubicBezTo>
                  <a:pt x="1653444" y="4693579"/>
                  <a:pt x="1470685" y="4809313"/>
                  <a:pt x="1356409" y="4866278"/>
                </a:cubicBezTo>
                <a:cubicBezTo>
                  <a:pt x="1242133" y="4923243"/>
                  <a:pt x="1130993" y="4949897"/>
                  <a:pt x="1048676" y="4988133"/>
                </a:cubicBezTo>
                <a:lnTo>
                  <a:pt x="862512" y="5095694"/>
                </a:lnTo>
                <a:lnTo>
                  <a:pt x="861635" y="5094880"/>
                </a:lnTo>
                <a:cubicBezTo>
                  <a:pt x="858943" y="5093517"/>
                  <a:pt x="855583" y="5093379"/>
                  <a:pt x="850724" y="5095804"/>
                </a:cubicBezTo>
                <a:cubicBezTo>
                  <a:pt x="851804" y="5076077"/>
                  <a:pt x="845283" y="5091169"/>
                  <a:pt x="830865" y="5100063"/>
                </a:cubicBezTo>
                <a:cubicBezTo>
                  <a:pt x="829326" y="5071407"/>
                  <a:pt x="792234" y="5106340"/>
                  <a:pt x="779694" y="5096364"/>
                </a:cubicBezTo>
                <a:cubicBezTo>
                  <a:pt x="769141" y="5103544"/>
                  <a:pt x="757951" y="5110614"/>
                  <a:pt x="746322" y="5117315"/>
                </a:cubicBezTo>
                <a:lnTo>
                  <a:pt x="739355" y="5120945"/>
                </a:lnTo>
                <a:cubicBezTo>
                  <a:pt x="739274" y="5120887"/>
                  <a:pt x="739192" y="5120831"/>
                  <a:pt x="739112" y="5120776"/>
                </a:cubicBezTo>
                <a:cubicBezTo>
                  <a:pt x="737374" y="5121048"/>
                  <a:pt x="734997" y="5122048"/>
                  <a:pt x="731553" y="5124122"/>
                </a:cubicBezTo>
                <a:lnTo>
                  <a:pt x="713129" y="5134606"/>
                </a:lnTo>
                <a:lnTo>
                  <a:pt x="707783" y="5135422"/>
                </a:lnTo>
                <a:lnTo>
                  <a:pt x="674773" y="5139365"/>
                </a:lnTo>
                <a:cubicBezTo>
                  <a:pt x="654149" y="5146330"/>
                  <a:pt x="611984" y="5162878"/>
                  <a:pt x="580910" y="5175217"/>
                </a:cubicBezTo>
                <a:lnTo>
                  <a:pt x="0" y="5322018"/>
                </a:lnTo>
                <a:lnTo>
                  <a:pt x="47389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F12C8-CD88-F1AF-2BE1-CBEAB1312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252" y="603623"/>
            <a:ext cx="8945001" cy="780551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"/>
                <a:ea typeface="Batang"/>
                <a:cs typeface="Arial"/>
              </a:rPr>
              <a:t>Strategic Action Plan</a:t>
            </a:r>
            <a:endParaRPr lang="en-GB" b="1" dirty="0">
              <a:latin typeface="Arial"/>
              <a:cs typeface="Arial"/>
            </a:endParaRPr>
          </a:p>
        </p:txBody>
      </p:sp>
      <p:pic>
        <p:nvPicPr>
          <p:cNvPr id="7" name="Content Placeholder 6" descr="A pencil and check marks on a paper&#10;&#10;AI-generated content may be incorrect.">
            <a:extLst>
              <a:ext uri="{FF2B5EF4-FFF2-40B4-BE49-F238E27FC236}">
                <a16:creationId xmlns:a16="http://schemas.microsoft.com/office/drawing/2014/main" id="{0F73E78C-3127-D950-EB78-9DC847A8B8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90114" y="-299"/>
            <a:ext cx="3106408" cy="30920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0422B04-AED7-83CF-3C89-49650D6A51E4}"/>
              </a:ext>
            </a:extLst>
          </p:cNvPr>
          <p:cNvSpPr txBox="1"/>
          <p:nvPr/>
        </p:nvSpPr>
        <p:spPr>
          <a:xfrm>
            <a:off x="10929668" y="3060140"/>
            <a:ext cx="1879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n.d.)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041086-6741-F783-68D5-5E33271E4A30}"/>
              </a:ext>
            </a:extLst>
          </p:cNvPr>
          <p:cNvSpPr txBox="1"/>
          <p:nvPr/>
        </p:nvSpPr>
        <p:spPr>
          <a:xfrm>
            <a:off x="507999" y="1388533"/>
            <a:ext cx="8398933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500" b="1" u="sng" dirty="0">
                <a:latin typeface="Arial"/>
                <a:cs typeface="Arial"/>
              </a:rPr>
              <a:t>Leverage my strengths to overcome my barriers</a:t>
            </a:r>
            <a:endParaRPr lang="en-US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500" b="1" u="sng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Use my empathy and communication skills to build quick rapport with clients.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200" dirty="0">
                <a:latin typeface="Arial"/>
                <a:cs typeface="Arial"/>
              </a:rPr>
              <a:t>Use existing safeguarding knowledge to bridge any gaps before formal child protection training has taken.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</a:rPr>
              <a:t>My current role can provide case evidence when applying for roles or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</a:rPr>
              <a:t>Use strong teamwork skills to seek supervision and peer support to reduce emotional stress and burnout.</a:t>
            </a:r>
          </a:p>
        </p:txBody>
      </p:sp>
    </p:spTree>
    <p:extLst>
      <p:ext uri="{BB962C8B-B14F-4D97-AF65-F5344CB8AC3E}">
        <p14:creationId xmlns:p14="http://schemas.microsoft.com/office/powerpoint/2010/main" val="68608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94B17-3A15-AFC5-0EAF-8C2081AA1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30" y="149526"/>
            <a:ext cx="10414453" cy="770327"/>
          </a:xfrm>
        </p:spPr>
        <p:txBody>
          <a:bodyPr/>
          <a:lstStyle/>
          <a:p>
            <a:r>
              <a:rPr lang="en-GB" b="1" dirty="0">
                <a:latin typeface="Arial"/>
                <a:ea typeface="Batang"/>
                <a:cs typeface="Arial"/>
              </a:rPr>
              <a:t>References</a:t>
            </a:r>
            <a:endParaRPr lang="en-GB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DF978-97F2-9315-DEEC-8EEAB49F0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030" y="1062639"/>
            <a:ext cx="11751547" cy="5191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Batang"/>
              </a:rPr>
              <a:t>Bing (n.d.) pictures on slides 2-8. {accessed 11 Oct 2025}</a:t>
            </a:r>
          </a:p>
          <a:p>
            <a:pPr marL="0" indent="0">
              <a:buNone/>
            </a:pPr>
            <a:r>
              <a:rPr lang="en-US" dirty="0">
                <a:ea typeface="Batang"/>
                <a:cs typeface="+mn-lt"/>
              </a:rPr>
              <a:t>Department for Education. (2023) </a:t>
            </a:r>
            <a:r>
              <a:rPr lang="en-US" i="1" dirty="0">
                <a:ea typeface="Batang"/>
                <a:cs typeface="+mn-lt"/>
              </a:rPr>
              <a:t>Supporting families programme</a:t>
            </a:r>
            <a:r>
              <a:rPr lang="en-US" dirty="0">
                <a:ea typeface="Batang"/>
                <a:cs typeface="+mn-lt"/>
              </a:rPr>
              <a:t>. </a:t>
            </a:r>
            <a:r>
              <a:rPr lang="en-US" dirty="0">
                <a:ea typeface="Batang"/>
                <a:cs typeface="+mn-lt"/>
                <a:hlinkClick r:id="rId2"/>
              </a:rPr>
              <a:t>https://www.gov.uk</a:t>
            </a:r>
            <a:r>
              <a:rPr lang="en-US" dirty="0">
                <a:ea typeface="Batang"/>
                <a:cs typeface="+mn-lt"/>
              </a:rPr>
              <a:t> {Accessed 15 Oct 2025}</a:t>
            </a:r>
          </a:p>
          <a:p>
            <a:pPr marL="0" indent="0">
              <a:buNone/>
            </a:pPr>
            <a:r>
              <a:rPr lang="en-US" dirty="0">
                <a:ea typeface="Batang"/>
                <a:cs typeface="+mn-lt"/>
              </a:rPr>
              <a:t>GOV.uk (2025) </a:t>
            </a:r>
            <a:r>
              <a:rPr lang="en-US" dirty="0">
                <a:ea typeface="+mn-lt"/>
                <a:cs typeface="+mn-lt"/>
                <a:hlinkClick r:id="rId3"/>
              </a:rPr>
              <a:t>https://findajob.dwp.gov.uk/search?q=family+support+worker&amp;w=birmingham</a:t>
            </a:r>
            <a:r>
              <a:rPr lang="en-US" dirty="0">
                <a:ea typeface="+mn-lt"/>
                <a:cs typeface="+mn-lt"/>
              </a:rPr>
              <a:t> {Accessed 13 Oct 2025}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Indeed (2025) </a:t>
            </a:r>
            <a:r>
              <a:rPr lang="en-US" dirty="0">
                <a:ea typeface="+mn-lt"/>
                <a:cs typeface="+mn-lt"/>
                <a:hlinkClick r:id="rId4"/>
              </a:rPr>
              <a:t>https://uk.indeed.com/career-advice/career-development/how-to-create-personal-swot-analysis</a:t>
            </a:r>
            <a:r>
              <a:rPr lang="en-US" dirty="0">
                <a:ea typeface="+mn-lt"/>
                <a:cs typeface="+mn-lt"/>
              </a:rPr>
              <a:t> {Accessed 9 Oct 2025}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Batang"/>
              </a:rPr>
              <a:t>NHS Health Careers (2024). </a:t>
            </a:r>
            <a:r>
              <a:rPr lang="en-US" i="1" dirty="0">
                <a:ea typeface="Batang"/>
              </a:rPr>
              <a:t>Roles in Social Care.</a:t>
            </a:r>
            <a:r>
              <a:rPr lang="en-US" dirty="0">
                <a:ea typeface="Batang"/>
              </a:rPr>
              <a:t> </a:t>
            </a:r>
            <a:r>
              <a:rPr lang="en-US" dirty="0">
                <a:ea typeface="Batang"/>
                <a:hlinkClick r:id="rId5"/>
              </a:rPr>
              <a:t>https://www.healthcareers.nhs.uk</a:t>
            </a:r>
            <a:r>
              <a:rPr lang="en-US" dirty="0">
                <a:ea typeface="Batang"/>
              </a:rPr>
              <a:t> {Accessed 17 October 2025}</a:t>
            </a:r>
          </a:p>
          <a:p>
            <a:pPr marL="0" indent="0">
              <a:buNone/>
            </a:pPr>
            <a:r>
              <a:rPr lang="en-US" dirty="0">
                <a:ea typeface="Batang"/>
              </a:rPr>
              <a:t>Skills for Care (2024). </a:t>
            </a:r>
            <a:r>
              <a:rPr lang="en-US" i="1" dirty="0">
                <a:ea typeface="Batang"/>
              </a:rPr>
              <a:t>Career Pathways in Social Care.</a:t>
            </a:r>
            <a:r>
              <a:rPr lang="en-US" dirty="0">
                <a:ea typeface="Batang"/>
              </a:rPr>
              <a:t> </a:t>
            </a:r>
            <a:r>
              <a:rPr lang="en-US" dirty="0">
                <a:ea typeface="Batang"/>
                <a:hlinkClick r:id="rId6"/>
              </a:rPr>
              <a:t>https://www.skillsforcare.org.uk</a:t>
            </a:r>
            <a:r>
              <a:rPr lang="en-US" dirty="0">
                <a:ea typeface="Batang"/>
              </a:rPr>
              <a:t> {Accessed 17 October 2025}</a:t>
            </a:r>
          </a:p>
          <a:p>
            <a:pPr marL="0" indent="0">
              <a:buNone/>
            </a:pPr>
            <a:endParaRPr lang="en-US" dirty="0">
              <a:ea typeface="Batang"/>
            </a:endParaRPr>
          </a:p>
        </p:txBody>
      </p:sp>
    </p:spTree>
    <p:extLst>
      <p:ext uri="{BB962C8B-B14F-4D97-AF65-F5344CB8AC3E}">
        <p14:creationId xmlns:p14="http://schemas.microsoft.com/office/powerpoint/2010/main" val="3486588778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rchive">
      <a:dk1>
        <a:sysClr val="windowText" lastClr="000000"/>
      </a:dk1>
      <a:lt1>
        <a:sysClr val="window" lastClr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ArchiveVTI</vt:lpstr>
      <vt:lpstr>LCHS4009 Professional Development within Health &amp; Social Care</vt:lpstr>
      <vt:lpstr>Aims &amp; Objectives</vt:lpstr>
      <vt:lpstr>SWOT Analysis</vt:lpstr>
      <vt:lpstr>Strengths </vt:lpstr>
      <vt:lpstr>Weaknesses</vt:lpstr>
      <vt:lpstr>Opportunities</vt:lpstr>
      <vt:lpstr>Threats</vt:lpstr>
      <vt:lpstr>Strategic Action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1039</cp:revision>
  <dcterms:created xsi:type="dcterms:W3CDTF">2025-09-25T16:04:28Z</dcterms:created>
  <dcterms:modified xsi:type="dcterms:W3CDTF">2025-10-19T18:26:29Z</dcterms:modified>
</cp:coreProperties>
</file>