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1" r:id="rId8"/>
    <p:sldId id="260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5729-F2B2-4645-9B50-3F948B669E52}" type="datetimeFigureOut">
              <a:rPr lang="en-GB" smtClean="0"/>
              <a:t>28/02/2017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CCD-917A-4F2C-90B4-A3116882B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743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5729-F2B2-4645-9B50-3F948B669E52}" type="datetimeFigureOut">
              <a:rPr lang="en-GB" smtClean="0"/>
              <a:t>28/02/2017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CCD-917A-4F2C-90B4-A3116882B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679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5729-F2B2-4645-9B50-3F948B669E52}" type="datetimeFigureOut">
              <a:rPr lang="en-GB" smtClean="0"/>
              <a:t>28/02/2017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CCD-917A-4F2C-90B4-A3116882B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481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5729-F2B2-4645-9B50-3F948B669E52}" type="datetimeFigureOut">
              <a:rPr lang="en-GB" smtClean="0"/>
              <a:t>28/02/2017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CCD-917A-4F2C-90B4-A3116882B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969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5729-F2B2-4645-9B50-3F948B669E52}" type="datetimeFigureOut">
              <a:rPr lang="en-GB" smtClean="0"/>
              <a:t>28/02/2017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CCD-917A-4F2C-90B4-A3116882B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370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5729-F2B2-4645-9B50-3F948B669E52}" type="datetimeFigureOut">
              <a:rPr lang="en-GB" smtClean="0"/>
              <a:t>28/02/2017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CCD-917A-4F2C-90B4-A3116882B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165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5729-F2B2-4645-9B50-3F948B669E52}" type="datetimeFigureOut">
              <a:rPr lang="en-GB" smtClean="0"/>
              <a:t>28/02/2017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CCD-917A-4F2C-90B4-A3116882B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937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5729-F2B2-4645-9B50-3F948B669E52}" type="datetimeFigureOut">
              <a:rPr lang="en-GB" smtClean="0"/>
              <a:t>28/02/2017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CCD-917A-4F2C-90B4-A3116882B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032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5729-F2B2-4645-9B50-3F948B669E52}" type="datetimeFigureOut">
              <a:rPr lang="en-GB" smtClean="0"/>
              <a:t>28/02/2017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CCD-917A-4F2C-90B4-A3116882B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733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5729-F2B2-4645-9B50-3F948B669E52}" type="datetimeFigureOut">
              <a:rPr lang="en-GB" smtClean="0"/>
              <a:t>28/02/2017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CCD-917A-4F2C-90B4-A3116882B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291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5729-F2B2-4645-9B50-3F948B669E52}" type="datetimeFigureOut">
              <a:rPr lang="en-GB" smtClean="0"/>
              <a:t>28/02/2017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CCD-917A-4F2C-90B4-A3116882B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619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7F5729-F2B2-4645-9B50-3F948B669E52}" type="datetimeFigureOut">
              <a:rPr lang="en-GB" smtClean="0"/>
              <a:t>28/02/2017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B9ACCD-917A-4F2C-90B4-A3116882B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790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Assignment Guidance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1497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Customer order</a:t>
            </a:r>
          </a:p>
          <a:p>
            <a:r>
              <a:rPr lang="en-GB" dirty="0" smtClean="0"/>
              <a:t>Check stock file</a:t>
            </a:r>
          </a:p>
          <a:p>
            <a:r>
              <a:rPr lang="en-GB" dirty="0" smtClean="0"/>
              <a:t>Confirm sufficient stock (option required to increase stock if needed)</a:t>
            </a:r>
          </a:p>
          <a:p>
            <a:r>
              <a:rPr lang="en-GB" dirty="0" smtClean="0"/>
              <a:t>Manufacture boxes – reduce stock by amount needed for order</a:t>
            </a:r>
          </a:p>
          <a:p>
            <a:r>
              <a:rPr lang="en-GB" dirty="0" smtClean="0"/>
              <a:t>Calculate cost</a:t>
            </a:r>
          </a:p>
          <a:p>
            <a:r>
              <a:rPr lang="en-GB" dirty="0" smtClean="0"/>
              <a:t>Write order file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150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Customer Order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Quality – medium</a:t>
            </a:r>
          </a:p>
          <a:p>
            <a:r>
              <a:rPr lang="en-GB" dirty="0" smtClean="0"/>
              <a:t>Colour – red</a:t>
            </a:r>
          </a:p>
          <a:p>
            <a:r>
              <a:rPr lang="en-GB" dirty="0" smtClean="0"/>
              <a:t>Size - large</a:t>
            </a:r>
          </a:p>
          <a:p>
            <a:r>
              <a:rPr lang="en-GB" dirty="0" smtClean="0"/>
              <a:t>Quantity - 3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925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Stock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basic            blue            10</a:t>
            </a:r>
          </a:p>
          <a:p>
            <a:pPr marL="0" indent="0">
              <a:buNone/>
            </a:pPr>
            <a:r>
              <a:rPr lang="en-GB" dirty="0"/>
              <a:t>basic            red              20</a:t>
            </a:r>
          </a:p>
          <a:p>
            <a:pPr marL="0" indent="0">
              <a:buNone/>
            </a:pPr>
            <a:r>
              <a:rPr lang="en-GB" dirty="0"/>
              <a:t>basic            yellow        6</a:t>
            </a:r>
          </a:p>
          <a:p>
            <a:pPr marL="0" indent="0">
              <a:buNone/>
            </a:pPr>
            <a:r>
              <a:rPr lang="en-GB" dirty="0"/>
              <a:t>basic            white          10</a:t>
            </a:r>
          </a:p>
          <a:p>
            <a:pPr marL="0" indent="0">
              <a:buNone/>
            </a:pPr>
            <a:r>
              <a:rPr lang="en-GB" dirty="0"/>
              <a:t>basic            black          15</a:t>
            </a:r>
          </a:p>
          <a:p>
            <a:pPr marL="0" indent="0">
              <a:buNone/>
            </a:pPr>
            <a:r>
              <a:rPr lang="en-GB" dirty="0" smtClean="0"/>
              <a:t>medium      blue            10</a:t>
            </a:r>
          </a:p>
          <a:p>
            <a:pPr marL="0" indent="0">
              <a:buNone/>
            </a:pPr>
            <a:r>
              <a:rPr lang="en-GB" dirty="0" smtClean="0"/>
              <a:t>medium      red              20</a:t>
            </a:r>
          </a:p>
          <a:p>
            <a:pPr marL="0" indent="0">
              <a:buNone/>
            </a:pPr>
            <a:r>
              <a:rPr lang="en-GB" dirty="0" smtClean="0"/>
              <a:t>medium      yellow        6</a:t>
            </a:r>
          </a:p>
          <a:p>
            <a:pPr marL="0" indent="0">
              <a:buNone/>
            </a:pPr>
            <a:r>
              <a:rPr lang="en-GB" dirty="0" smtClean="0"/>
              <a:t>medium      white          10</a:t>
            </a:r>
          </a:p>
          <a:p>
            <a:pPr marL="0" indent="0">
              <a:buNone/>
            </a:pPr>
            <a:r>
              <a:rPr lang="en-GB" dirty="0" smtClean="0"/>
              <a:t>medium      black          15</a:t>
            </a:r>
          </a:p>
          <a:p>
            <a:pPr marL="0" indent="0">
              <a:buNone/>
            </a:pPr>
            <a:r>
              <a:rPr lang="en-GB" dirty="0" smtClean="0"/>
              <a:t>………………………………………..</a:t>
            </a:r>
          </a:p>
        </p:txBody>
      </p:sp>
    </p:spTree>
    <p:extLst>
      <p:ext uri="{BB962C8B-B14F-4D97-AF65-F5344CB8AC3E}">
        <p14:creationId xmlns:p14="http://schemas.microsoft.com/office/powerpoint/2010/main" val="3581203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Stock Check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Required</a:t>
            </a:r>
          </a:p>
          <a:p>
            <a:pPr lvl="1"/>
            <a:r>
              <a:rPr lang="en-GB" dirty="0"/>
              <a:t>b</a:t>
            </a:r>
            <a:r>
              <a:rPr lang="en-GB" dirty="0" smtClean="0"/>
              <a:t>ox - medium, red, large</a:t>
            </a:r>
          </a:p>
          <a:p>
            <a:pPr lvl="1"/>
            <a:r>
              <a:rPr lang="en-GB" dirty="0"/>
              <a:t>q</a:t>
            </a:r>
            <a:r>
              <a:rPr lang="en-GB" dirty="0" smtClean="0"/>
              <a:t>uantity = 3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aterial required = quantity * 4 = 12</a:t>
            </a:r>
          </a:p>
          <a:p>
            <a:r>
              <a:rPr lang="en-GB" dirty="0" smtClean="0"/>
              <a:t>Stock</a:t>
            </a:r>
          </a:p>
          <a:p>
            <a:pPr lvl="1"/>
            <a:r>
              <a:rPr lang="en-GB" dirty="0" smtClean="0"/>
              <a:t>Medium</a:t>
            </a:r>
            <a:r>
              <a:rPr lang="en-GB" dirty="0" smtClean="0"/>
              <a:t>, </a:t>
            </a:r>
            <a:r>
              <a:rPr lang="en-GB" dirty="0" smtClean="0"/>
              <a:t>red</a:t>
            </a:r>
            <a:r>
              <a:rPr lang="en-GB" dirty="0" smtClean="0"/>
              <a:t>, </a:t>
            </a:r>
            <a:r>
              <a:rPr lang="en-GB" dirty="0" smtClean="0"/>
              <a:t>20</a:t>
            </a:r>
          </a:p>
          <a:p>
            <a:r>
              <a:rPr lang="en-GB" dirty="0" smtClean="0"/>
              <a:t>Stock check</a:t>
            </a:r>
          </a:p>
          <a:p>
            <a:pPr lvl="1"/>
            <a:r>
              <a:rPr lang="en-GB" dirty="0" smtClean="0"/>
              <a:t>available = 20</a:t>
            </a:r>
          </a:p>
          <a:p>
            <a:pPr lvl="1"/>
            <a:r>
              <a:rPr lang="en-GB" dirty="0" smtClean="0"/>
              <a:t>required = 12</a:t>
            </a:r>
          </a:p>
          <a:p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136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Manufacture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Proceed with manufacture</a:t>
            </a:r>
          </a:p>
          <a:p>
            <a:pPr lvl="1"/>
            <a:r>
              <a:rPr lang="en-GB" dirty="0" smtClean="0"/>
              <a:t>available &gt; required</a:t>
            </a:r>
          </a:p>
          <a:p>
            <a:r>
              <a:rPr lang="en-GB" dirty="0" smtClean="0"/>
              <a:t>Update stock level</a:t>
            </a:r>
          </a:p>
          <a:p>
            <a:pPr lvl="1"/>
            <a:r>
              <a:rPr lang="en-GB" dirty="0" smtClean="0"/>
              <a:t>available = available – required</a:t>
            </a:r>
          </a:p>
          <a:p>
            <a:pPr marL="0" indent="0">
              <a:buNone/>
            </a:pPr>
            <a:r>
              <a:rPr lang="en-GB" dirty="0" smtClean="0"/>
              <a:t>basic            white          10</a:t>
            </a:r>
          </a:p>
          <a:p>
            <a:pPr marL="0" indent="0">
              <a:buNone/>
            </a:pPr>
            <a:r>
              <a:rPr lang="en-GB" dirty="0" smtClean="0"/>
              <a:t>basic            black          15</a:t>
            </a:r>
          </a:p>
          <a:p>
            <a:pPr marL="0" indent="0">
              <a:buNone/>
            </a:pPr>
            <a:r>
              <a:rPr lang="en-GB" dirty="0" smtClean="0"/>
              <a:t>medium      blue            10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medium      red              8</a:t>
            </a:r>
          </a:p>
          <a:p>
            <a:pPr marL="0" indent="0">
              <a:buNone/>
            </a:pPr>
            <a:r>
              <a:rPr lang="en-GB" dirty="0" smtClean="0"/>
              <a:t>medium      yellow        6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0584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Calculate Cost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example</a:t>
            </a:r>
          </a:p>
          <a:p>
            <a:pPr lvl="1"/>
            <a:r>
              <a:rPr lang="en-GB" dirty="0" smtClean="0"/>
              <a:t>Small, basic box £1</a:t>
            </a:r>
          </a:p>
          <a:p>
            <a:pPr lvl="1"/>
            <a:r>
              <a:rPr lang="en-GB" dirty="0" smtClean="0"/>
              <a:t>Small, medium box £2</a:t>
            </a:r>
          </a:p>
          <a:p>
            <a:pPr lvl="1"/>
            <a:r>
              <a:rPr lang="en-GB" dirty="0" smtClean="0"/>
              <a:t>Small, high box £4</a:t>
            </a:r>
          </a:p>
          <a:p>
            <a:pPr lvl="1"/>
            <a:r>
              <a:rPr lang="en-GB" dirty="0" smtClean="0"/>
              <a:t>Etc.</a:t>
            </a:r>
          </a:p>
          <a:p>
            <a:pPr lvl="1"/>
            <a:r>
              <a:rPr lang="en-GB" dirty="0" smtClean="0"/>
              <a:t>Large, medium box £8</a:t>
            </a:r>
          </a:p>
          <a:p>
            <a:r>
              <a:rPr lang="en-GB" dirty="0" smtClean="0"/>
              <a:t>Cost of order</a:t>
            </a:r>
          </a:p>
          <a:p>
            <a:pPr lvl="1"/>
            <a:r>
              <a:rPr lang="en-GB" dirty="0" smtClean="0"/>
              <a:t>3 * £8 = £24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776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Order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1" dirty="0"/>
              <a:t>Order No.    Quality        Colour        Size       Quantity	Cost	Customer	</a:t>
            </a:r>
            <a:r>
              <a:rPr lang="en-GB" sz="2000" b="1" dirty="0" smtClean="0"/>
              <a:t>Invoice </a:t>
            </a:r>
            <a:r>
              <a:rPr lang="en-GB" sz="2000" b="1" dirty="0"/>
              <a:t>Paid</a:t>
            </a:r>
          </a:p>
          <a:p>
            <a:pPr marL="0" indent="0">
              <a:buNone/>
            </a:pPr>
            <a:r>
              <a:rPr lang="en-GB" sz="2000" dirty="0"/>
              <a:t>1                    medium      </a:t>
            </a:r>
            <a:r>
              <a:rPr lang="en-GB" sz="2000" dirty="0" smtClean="0"/>
              <a:t>red</a:t>
            </a:r>
            <a:r>
              <a:rPr lang="en-GB" sz="2000" dirty="0"/>
              <a:t>            </a:t>
            </a:r>
            <a:r>
              <a:rPr lang="en-GB" sz="2000" dirty="0" smtClean="0"/>
              <a:t>large</a:t>
            </a:r>
            <a:r>
              <a:rPr lang="en-GB" sz="2000" dirty="0"/>
              <a:t>    </a:t>
            </a:r>
            <a:r>
              <a:rPr lang="en-GB" sz="2000" dirty="0" smtClean="0"/>
              <a:t>     3</a:t>
            </a:r>
            <a:r>
              <a:rPr lang="en-GB" sz="2000" dirty="0"/>
              <a:t>	</a:t>
            </a:r>
            <a:r>
              <a:rPr lang="en-GB" sz="2000" dirty="0" smtClean="0"/>
              <a:t>£24</a:t>
            </a:r>
            <a:r>
              <a:rPr lang="en-GB" sz="2000" dirty="0"/>
              <a:t>	A Company Ltd.	</a:t>
            </a:r>
            <a:r>
              <a:rPr lang="en-GB" sz="2000" dirty="0" smtClean="0"/>
              <a:t>Y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 smtClean="0"/>
              <a:t>User would need to enter customer name as part of ordering process</a:t>
            </a:r>
          </a:p>
          <a:p>
            <a:r>
              <a:rPr lang="en-GB" sz="2000" dirty="0" smtClean="0"/>
              <a:t>Option would be needed to allow user to specify that invoice had been paid. Default value would be N, i.e. invoice not paid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479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features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Stock file could be manipulated</a:t>
            </a:r>
          </a:p>
          <a:p>
            <a:pPr lvl="1"/>
            <a:r>
              <a:rPr lang="en-GB" dirty="0" smtClean="0"/>
              <a:t>View stock levels of particular colour</a:t>
            </a:r>
          </a:p>
          <a:p>
            <a:pPr lvl="1"/>
            <a:r>
              <a:rPr lang="en-GB" dirty="0" smtClean="0"/>
              <a:t>View stock levels of particular quality</a:t>
            </a:r>
          </a:p>
          <a:p>
            <a:pPr lvl="1"/>
            <a:r>
              <a:rPr lang="en-GB" smtClean="0"/>
              <a:t>Etc.</a:t>
            </a:r>
            <a:endParaRPr lang="en-GB" dirty="0" smtClean="0"/>
          </a:p>
          <a:p>
            <a:r>
              <a:rPr lang="en-GB" dirty="0" smtClean="0"/>
              <a:t>Order file could be manipulated</a:t>
            </a:r>
          </a:p>
          <a:p>
            <a:pPr lvl="1"/>
            <a:r>
              <a:rPr lang="en-GB" dirty="0" smtClean="0"/>
              <a:t>Sort by customer</a:t>
            </a:r>
          </a:p>
          <a:p>
            <a:pPr lvl="1"/>
            <a:r>
              <a:rPr lang="en-GB" dirty="0" smtClean="0"/>
              <a:t>Sort by product manufactured</a:t>
            </a:r>
          </a:p>
          <a:p>
            <a:pPr lvl="1"/>
            <a:r>
              <a:rPr lang="en-GB" dirty="0" smtClean="0"/>
              <a:t>Identify most popular product</a:t>
            </a:r>
          </a:p>
          <a:p>
            <a:pPr lvl="1"/>
            <a:r>
              <a:rPr lang="en-GB" dirty="0" smtClean="0"/>
              <a:t>Etc.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7767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187</Words>
  <Application>Microsoft Office PowerPoint</Application>
  <PresentationFormat>Widescreen</PresentationFormat>
  <Paragraphs>72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Assignment Guidance</vt:lpstr>
      <vt:lpstr>Steps</vt:lpstr>
      <vt:lpstr>Customer Order</vt:lpstr>
      <vt:lpstr>Stock File</vt:lpstr>
      <vt:lpstr>Stock Check</vt:lpstr>
      <vt:lpstr>Manufacture</vt:lpstr>
      <vt:lpstr>Calculate Cost</vt:lpstr>
      <vt:lpstr>Order File</vt:lpstr>
      <vt:lpstr>Other features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Guidance</dc:title>
  <dc:creator>Palmer, Kevin</dc:creator>
  <cp:lastModifiedBy>Palmer, Kevin</cp:lastModifiedBy>
  <cp:revision>1</cp:revision>
  <dcterms:created xsi:type="dcterms:W3CDTF">2017-02-28T15:17:18Z</dcterms:created>
  <dcterms:modified xsi:type="dcterms:W3CDTF">2017-02-28T15:17:55Z</dcterms:modified>
</cp:coreProperties>
</file>