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62" r:id="rId3"/>
    <p:sldId id="258" r:id="rId4"/>
    <p:sldId id="261" r:id="rId5"/>
    <p:sldId id="260" r:id="rId6"/>
    <p:sldId id="259" r:id="rId7"/>
    <p:sldId id="257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22" autoAdjust="0"/>
    <p:restoredTop sz="94660"/>
  </p:normalViewPr>
  <p:slideViewPr>
    <p:cSldViewPr snapToGrid="0">
      <p:cViewPr>
        <p:scale>
          <a:sx n="72" d="100"/>
          <a:sy n="72" d="100"/>
        </p:scale>
        <p:origin x="936" y="4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5415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22925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4816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3/4/2026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827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3/4/2026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6018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3/4/2026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7577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3/4/2026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857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3/4/2026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13130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3/4/2026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0300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5466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4981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3/4/2026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8407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48A27E-3B46-9B77-B4FA-D15AEC2F84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8" t="270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495DEB6A-976D-98B6-8875-F4C240958B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114800"/>
            <a:ext cx="12192000" cy="2743202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3000">
                <a:schemeClr val="bg1">
                  <a:alpha val="25000"/>
                </a:schemeClr>
              </a:gs>
              <a:gs pos="59000">
                <a:schemeClr val="bg1">
                  <a:alpha val="35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E5B431-8A71-099B-2433-74E17066DB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10800000" flipV="1">
            <a:off x="896645" y="6035485"/>
            <a:ext cx="8815526" cy="45719"/>
          </a:xfrm>
        </p:spPr>
        <p:txBody>
          <a:bodyPr anchor="ctr">
            <a:noAutofit/>
          </a:bodyPr>
          <a:lstStyle/>
          <a:p>
            <a:pPr algn="r"/>
            <a:r>
              <a:rPr lang="en-GB" sz="4800" b="1" dirty="0"/>
              <a:t>Operation Management</a:t>
            </a:r>
          </a:p>
        </p:txBody>
      </p:sp>
      <p:sp>
        <p:nvSpPr>
          <p:cNvPr id="4" name="AutoShape 2">
            <a:extLst>
              <a:ext uri="{FF2B5EF4-FFF2-40B4-BE49-F238E27FC236}">
                <a16:creationId xmlns:a16="http://schemas.microsoft.com/office/drawing/2014/main" id="{FAE473D7-35C9-EA49-4097-3839A093F53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3015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82323-38CC-1F78-5E86-4A8876D27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SMART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69CE0-BF52-536A-3A49-B5F2FD4F5C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SPECIFIC</a:t>
            </a:r>
          </a:p>
          <a:p>
            <a:pPr marL="0" indent="0">
              <a:buNone/>
            </a:pPr>
            <a:r>
              <a:rPr lang="en-GB" dirty="0"/>
              <a:t>MEASRABE</a:t>
            </a:r>
          </a:p>
          <a:p>
            <a:pPr marL="0" indent="0">
              <a:buNone/>
            </a:pPr>
            <a:r>
              <a:rPr lang="en-GB" dirty="0"/>
              <a:t>ATTAIABE</a:t>
            </a:r>
          </a:p>
          <a:p>
            <a:pPr marL="0" indent="0">
              <a:buNone/>
            </a:pPr>
            <a:r>
              <a:rPr lang="en-GB" dirty="0"/>
              <a:t>REEVENT </a:t>
            </a:r>
          </a:p>
          <a:p>
            <a:pPr marL="0" indent="0">
              <a:buNone/>
            </a:pPr>
            <a:r>
              <a:rPr lang="en-GB" dirty="0"/>
              <a:t>TIME BOD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Target</a:t>
            </a:r>
          </a:p>
          <a:p>
            <a:pPr marL="0" indent="0">
              <a:buNone/>
            </a:pPr>
            <a:r>
              <a:rPr lang="en-GB" dirty="0" err="1"/>
              <a:t>Operatioa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Yied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Impact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326E4F-00D7-7C65-E971-565E158213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1175" y="1269505"/>
            <a:ext cx="7557165" cy="5130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4549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ACA57B90-B92C-2765-7DEE-ADAF6DEF9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3994D8F-9C0B-2456-0635-2E7BBAA7EC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963"/>
            <a:ext cx="12192000" cy="6294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564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D27753E-336A-4013-0A0A-BA750D896F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8901" y="124287"/>
            <a:ext cx="7945515" cy="6587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6304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CACFC-BE4B-CFB8-2322-614C52B81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BEE790-B0FB-197D-F3AE-D0E940469D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41036"/>
            <a:ext cx="12192000" cy="5975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90989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306F9-E92A-DE70-41D5-ED0EDA1833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            Review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E85B4C-823E-0987-24EB-0560012370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7464" y="1349406"/>
            <a:ext cx="10067652" cy="5057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32603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B961A-4608-D77F-E8F3-14F8B86105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1E57A1-CDD9-EC55-3C95-0C575BBFA4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654" y="0"/>
            <a:ext cx="119426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949790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</Words>
  <Application>Microsoft Office PowerPoint</Application>
  <PresentationFormat>Widescreen</PresentationFormat>
  <Paragraphs>14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Neue Haas Grotesk Text Pro</vt:lpstr>
      <vt:lpstr>VanillaVTI</vt:lpstr>
      <vt:lpstr>PowerPoint Presentation</vt:lpstr>
      <vt:lpstr>                      SMART</vt:lpstr>
      <vt:lpstr>PowerPoint Presentation</vt:lpstr>
      <vt:lpstr>PowerPoint Presentation</vt:lpstr>
      <vt:lpstr>PowerPoint Presentation</vt:lpstr>
      <vt:lpstr>                                        Review</vt:lpstr>
      <vt:lpstr>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Jacqui Jones</dc:creator>
  <cp:lastModifiedBy>Jacqui Jones</cp:lastModifiedBy>
  <cp:revision>1</cp:revision>
  <dcterms:created xsi:type="dcterms:W3CDTF">2026-03-04T22:46:13Z</dcterms:created>
  <dcterms:modified xsi:type="dcterms:W3CDTF">2026-03-04T23:09:23Z</dcterms:modified>
</cp:coreProperties>
</file>