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7"/>
  </p:notesMasterIdLst>
  <p:sldIdLst>
    <p:sldId id="327" r:id="rId5"/>
    <p:sldId id="259" r:id="rId6"/>
    <p:sldId id="282" r:id="rId7"/>
    <p:sldId id="264" r:id="rId8"/>
    <p:sldId id="260" r:id="rId9"/>
    <p:sldId id="329" r:id="rId10"/>
    <p:sldId id="328" r:id="rId11"/>
    <p:sldId id="281" r:id="rId12"/>
    <p:sldId id="266" r:id="rId13"/>
    <p:sldId id="325" r:id="rId14"/>
    <p:sldId id="268" r:id="rId15"/>
    <p:sldId id="269" r:id="rId16"/>
    <p:sldId id="326" r:id="rId17"/>
    <p:sldId id="280" r:id="rId18"/>
    <p:sldId id="267" r:id="rId19"/>
    <p:sldId id="272" r:id="rId20"/>
    <p:sldId id="261" r:id="rId21"/>
    <p:sldId id="257" r:id="rId22"/>
    <p:sldId id="258" r:id="rId23"/>
    <p:sldId id="273" r:id="rId24"/>
    <p:sldId id="304" r:id="rId25"/>
    <p:sldId id="275" r:id="rId26"/>
    <p:sldId id="301" r:id="rId27"/>
    <p:sldId id="323" r:id="rId28"/>
    <p:sldId id="324" r:id="rId29"/>
    <p:sldId id="276" r:id="rId30"/>
    <p:sldId id="274" r:id="rId31"/>
    <p:sldId id="305" r:id="rId32"/>
    <p:sldId id="277" r:id="rId33"/>
    <p:sldId id="262" r:id="rId34"/>
    <p:sldId id="278" r:id="rId35"/>
    <p:sldId id="265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74F69F-263C-A043-8688-19BB9C484CC0}" v="80" dt="2023-01-23T12:28:54.3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206"/>
    <p:restoredTop sz="95091"/>
  </p:normalViewPr>
  <p:slideViewPr>
    <p:cSldViewPr snapToGrid="0">
      <p:cViewPr varScale="1">
        <p:scale>
          <a:sx n="89" d="100"/>
          <a:sy n="89" d="100"/>
        </p:scale>
        <p:origin x="1136" y="16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48" d="100"/>
        <a:sy n="148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8.pn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27.png"/><Relationship Id="rId7" Type="http://schemas.openxmlformats.org/officeDocument/2006/relationships/image" Target="../media/image3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8.pn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27.png"/><Relationship Id="rId7" Type="http://schemas.openxmlformats.org/officeDocument/2006/relationships/image" Target="../media/image3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BD6409-D4E5-4CD6-9710-5145999F27C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7AD6069-55C3-4CA3-88D3-0B1D560E70A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Welcome to the course, as you are here it is likely that you feel ready to become a freelancer or to start a business or at least have an idea you wish to explore. </a:t>
          </a:r>
        </a:p>
      </dgm:t>
    </dgm:pt>
    <dgm:pt modelId="{7E8520B0-D9A6-4E8A-A1EC-9C491D599660}" type="parTrans" cxnId="{95738CD6-EB5F-4C59-A19C-37D6D3F51FB5}">
      <dgm:prSet/>
      <dgm:spPr/>
      <dgm:t>
        <a:bodyPr/>
        <a:lstStyle/>
        <a:p>
          <a:endParaRPr lang="en-US"/>
        </a:p>
      </dgm:t>
    </dgm:pt>
    <dgm:pt modelId="{A51BF582-EA40-4071-84E5-AECFC4892B2A}" type="sibTrans" cxnId="{95738CD6-EB5F-4C59-A19C-37D6D3F51FB5}">
      <dgm:prSet/>
      <dgm:spPr/>
      <dgm:t>
        <a:bodyPr/>
        <a:lstStyle/>
        <a:p>
          <a:endParaRPr lang="en-US"/>
        </a:p>
      </dgm:t>
    </dgm:pt>
    <dgm:pt modelId="{750DCAB7-E5D3-4C12-9563-DEB07F4DE23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During the course you will review your business idea and take time to consider how to develop a business that’s right for you. </a:t>
          </a:r>
        </a:p>
      </dgm:t>
    </dgm:pt>
    <dgm:pt modelId="{A5873D1D-DAA7-455F-A7A7-1A69843C243B}" type="parTrans" cxnId="{A52B678E-6889-4D40-8310-1AA22C911CAA}">
      <dgm:prSet/>
      <dgm:spPr/>
      <dgm:t>
        <a:bodyPr/>
        <a:lstStyle/>
        <a:p>
          <a:endParaRPr lang="en-US"/>
        </a:p>
      </dgm:t>
    </dgm:pt>
    <dgm:pt modelId="{CA0372FB-9A39-4363-91CE-28A928D1377E}" type="sibTrans" cxnId="{A52B678E-6889-4D40-8310-1AA22C911CAA}">
      <dgm:prSet/>
      <dgm:spPr/>
      <dgm:t>
        <a:bodyPr/>
        <a:lstStyle/>
        <a:p>
          <a:endParaRPr lang="en-US"/>
        </a:p>
      </dgm:t>
    </dgm:pt>
    <dgm:pt modelId="{6E41DBE7-879B-4C23-A477-5D570C0424F2}" type="pres">
      <dgm:prSet presAssocID="{17BD6409-D4E5-4CD6-9710-5145999F27C6}" presName="root" presStyleCnt="0">
        <dgm:presLayoutVars>
          <dgm:dir/>
          <dgm:resizeHandles val="exact"/>
        </dgm:presLayoutVars>
      </dgm:prSet>
      <dgm:spPr/>
    </dgm:pt>
    <dgm:pt modelId="{5F2CCAE6-D75D-4429-942B-4F6B6D658854}" type="pres">
      <dgm:prSet presAssocID="{47AD6069-55C3-4CA3-88D3-0B1D560E70AA}" presName="compNode" presStyleCnt="0"/>
      <dgm:spPr/>
    </dgm:pt>
    <dgm:pt modelId="{E666C75C-972B-418B-8372-0914BE1C5625}" type="pres">
      <dgm:prSet presAssocID="{47AD6069-55C3-4CA3-88D3-0B1D560E70AA}" presName="bgRect" presStyleLbl="bgShp" presStyleIdx="0" presStyleCnt="2" custScaleY="143670"/>
      <dgm:spPr/>
    </dgm:pt>
    <dgm:pt modelId="{F774C2DF-3C48-47E2-9D6D-A390A536E25A}" type="pres">
      <dgm:prSet presAssocID="{47AD6069-55C3-4CA3-88D3-0B1D560E70A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46C1401F-9DAA-43CF-B20F-2E728F1A842E}" type="pres">
      <dgm:prSet presAssocID="{47AD6069-55C3-4CA3-88D3-0B1D560E70AA}" presName="spaceRect" presStyleCnt="0"/>
      <dgm:spPr/>
    </dgm:pt>
    <dgm:pt modelId="{2062F223-1F5F-48C6-B160-B09E01634B51}" type="pres">
      <dgm:prSet presAssocID="{47AD6069-55C3-4CA3-88D3-0B1D560E70AA}" presName="parTx" presStyleLbl="revTx" presStyleIdx="0" presStyleCnt="2" custScaleY="143670">
        <dgm:presLayoutVars>
          <dgm:chMax val="0"/>
          <dgm:chPref val="0"/>
        </dgm:presLayoutVars>
      </dgm:prSet>
      <dgm:spPr/>
    </dgm:pt>
    <dgm:pt modelId="{A5020A02-D6CE-48F4-B998-61C3F6CC16A2}" type="pres">
      <dgm:prSet presAssocID="{A51BF582-EA40-4071-84E5-AECFC4892B2A}" presName="sibTrans" presStyleCnt="0"/>
      <dgm:spPr/>
    </dgm:pt>
    <dgm:pt modelId="{42E0F71E-FB1F-469A-BA58-9233151E703E}" type="pres">
      <dgm:prSet presAssocID="{750DCAB7-E5D3-4C12-9563-DEB07F4DE23F}" presName="compNode" presStyleCnt="0"/>
      <dgm:spPr/>
    </dgm:pt>
    <dgm:pt modelId="{EC483927-816A-4BCA-B960-8AD2480EC647}" type="pres">
      <dgm:prSet presAssocID="{750DCAB7-E5D3-4C12-9563-DEB07F4DE23F}" presName="bgRect" presStyleLbl="bgShp" presStyleIdx="1" presStyleCnt="2" custScaleY="144211"/>
      <dgm:spPr/>
    </dgm:pt>
    <dgm:pt modelId="{8367430A-AC47-434D-8CF7-481D7DA13E1C}" type="pres">
      <dgm:prSet presAssocID="{750DCAB7-E5D3-4C12-9563-DEB07F4DE23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27526435-9F0D-4752-9607-84BB79581A5D}" type="pres">
      <dgm:prSet presAssocID="{750DCAB7-E5D3-4C12-9563-DEB07F4DE23F}" presName="spaceRect" presStyleCnt="0"/>
      <dgm:spPr/>
    </dgm:pt>
    <dgm:pt modelId="{82162F57-F6A5-4A5C-9AE4-6FA9B3012688}" type="pres">
      <dgm:prSet presAssocID="{750DCAB7-E5D3-4C12-9563-DEB07F4DE23F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02552E35-04CC-429E-BD14-4C3F4534A2A9}" type="presOf" srcId="{47AD6069-55C3-4CA3-88D3-0B1D560E70AA}" destId="{2062F223-1F5F-48C6-B160-B09E01634B51}" srcOrd="0" destOrd="0" presId="urn:microsoft.com/office/officeart/2018/2/layout/IconVerticalSolidList"/>
    <dgm:cxn modelId="{2B4D884B-CA91-45BA-B37A-25409BA3E252}" type="presOf" srcId="{17BD6409-D4E5-4CD6-9710-5145999F27C6}" destId="{6E41DBE7-879B-4C23-A477-5D570C0424F2}" srcOrd="0" destOrd="0" presId="urn:microsoft.com/office/officeart/2018/2/layout/IconVerticalSolidList"/>
    <dgm:cxn modelId="{2EAB9464-8798-4C55-9827-8AABA69DBA87}" type="presOf" srcId="{750DCAB7-E5D3-4C12-9563-DEB07F4DE23F}" destId="{82162F57-F6A5-4A5C-9AE4-6FA9B3012688}" srcOrd="0" destOrd="0" presId="urn:microsoft.com/office/officeart/2018/2/layout/IconVerticalSolidList"/>
    <dgm:cxn modelId="{A52B678E-6889-4D40-8310-1AA22C911CAA}" srcId="{17BD6409-D4E5-4CD6-9710-5145999F27C6}" destId="{750DCAB7-E5D3-4C12-9563-DEB07F4DE23F}" srcOrd="1" destOrd="0" parTransId="{A5873D1D-DAA7-455F-A7A7-1A69843C243B}" sibTransId="{CA0372FB-9A39-4363-91CE-28A928D1377E}"/>
    <dgm:cxn modelId="{95738CD6-EB5F-4C59-A19C-37D6D3F51FB5}" srcId="{17BD6409-D4E5-4CD6-9710-5145999F27C6}" destId="{47AD6069-55C3-4CA3-88D3-0B1D560E70AA}" srcOrd="0" destOrd="0" parTransId="{7E8520B0-D9A6-4E8A-A1EC-9C491D599660}" sibTransId="{A51BF582-EA40-4071-84E5-AECFC4892B2A}"/>
    <dgm:cxn modelId="{46C21DA2-8B2E-4253-87B5-58E02868BD7E}" type="presParOf" srcId="{6E41DBE7-879B-4C23-A477-5D570C0424F2}" destId="{5F2CCAE6-D75D-4429-942B-4F6B6D658854}" srcOrd="0" destOrd="0" presId="urn:microsoft.com/office/officeart/2018/2/layout/IconVerticalSolidList"/>
    <dgm:cxn modelId="{7DC9BC3B-0627-48AE-9CF9-11888052EF74}" type="presParOf" srcId="{5F2CCAE6-D75D-4429-942B-4F6B6D658854}" destId="{E666C75C-972B-418B-8372-0914BE1C5625}" srcOrd="0" destOrd="0" presId="urn:microsoft.com/office/officeart/2018/2/layout/IconVerticalSolidList"/>
    <dgm:cxn modelId="{454C25D5-AF89-4AC5-B58F-C1FA15F6E8CB}" type="presParOf" srcId="{5F2CCAE6-D75D-4429-942B-4F6B6D658854}" destId="{F774C2DF-3C48-47E2-9D6D-A390A536E25A}" srcOrd="1" destOrd="0" presId="urn:microsoft.com/office/officeart/2018/2/layout/IconVerticalSolidList"/>
    <dgm:cxn modelId="{6CA35D67-E0B8-46FF-B468-9F1D4E88A0DE}" type="presParOf" srcId="{5F2CCAE6-D75D-4429-942B-4F6B6D658854}" destId="{46C1401F-9DAA-43CF-B20F-2E728F1A842E}" srcOrd="2" destOrd="0" presId="urn:microsoft.com/office/officeart/2018/2/layout/IconVerticalSolidList"/>
    <dgm:cxn modelId="{AB2F725F-8F0C-46AD-AEB1-02660001F31B}" type="presParOf" srcId="{5F2CCAE6-D75D-4429-942B-4F6B6D658854}" destId="{2062F223-1F5F-48C6-B160-B09E01634B51}" srcOrd="3" destOrd="0" presId="urn:microsoft.com/office/officeart/2018/2/layout/IconVerticalSolidList"/>
    <dgm:cxn modelId="{5EF4D33C-642B-4E56-AE80-A2004DF85B93}" type="presParOf" srcId="{6E41DBE7-879B-4C23-A477-5D570C0424F2}" destId="{A5020A02-D6CE-48F4-B998-61C3F6CC16A2}" srcOrd="1" destOrd="0" presId="urn:microsoft.com/office/officeart/2018/2/layout/IconVerticalSolidList"/>
    <dgm:cxn modelId="{82B97B50-A867-4FE8-9B08-3B9A82036251}" type="presParOf" srcId="{6E41DBE7-879B-4C23-A477-5D570C0424F2}" destId="{42E0F71E-FB1F-469A-BA58-9233151E703E}" srcOrd="2" destOrd="0" presId="urn:microsoft.com/office/officeart/2018/2/layout/IconVerticalSolidList"/>
    <dgm:cxn modelId="{FCA8EB28-743C-4DCE-87D1-3FF874D7E1C1}" type="presParOf" srcId="{42E0F71E-FB1F-469A-BA58-9233151E703E}" destId="{EC483927-816A-4BCA-B960-8AD2480EC647}" srcOrd="0" destOrd="0" presId="urn:microsoft.com/office/officeart/2018/2/layout/IconVerticalSolidList"/>
    <dgm:cxn modelId="{69842AE2-BE80-4490-8002-FF2CAF5A2F7B}" type="presParOf" srcId="{42E0F71E-FB1F-469A-BA58-9233151E703E}" destId="{8367430A-AC47-434D-8CF7-481D7DA13E1C}" srcOrd="1" destOrd="0" presId="urn:microsoft.com/office/officeart/2018/2/layout/IconVerticalSolidList"/>
    <dgm:cxn modelId="{DB51F6B6-0499-471F-80FC-D9BC426769FB}" type="presParOf" srcId="{42E0F71E-FB1F-469A-BA58-9233151E703E}" destId="{27526435-9F0D-4752-9607-84BB79581A5D}" srcOrd="2" destOrd="0" presId="urn:microsoft.com/office/officeart/2018/2/layout/IconVerticalSolidList"/>
    <dgm:cxn modelId="{B7812341-DC53-4F19-86FB-C1D12B429DE9}" type="presParOf" srcId="{42E0F71E-FB1F-469A-BA58-9233151E703E}" destId="{82162F57-F6A5-4A5C-9AE4-6FA9B301268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7BD6409-D4E5-4CD6-9710-5145999F27C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F3E51A2-F1D8-452B-BB97-3337E6BA777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Introductions from the group </a:t>
          </a:r>
        </a:p>
        <a:p>
          <a:pPr>
            <a:lnSpc>
              <a:spcPct val="100000"/>
            </a:lnSpc>
          </a:pPr>
          <a:r>
            <a:rPr lang="en-US" dirty="0"/>
            <a:t>In the chat say your name, the course you are on and where you are based. </a:t>
          </a:r>
        </a:p>
      </dgm:t>
    </dgm:pt>
    <dgm:pt modelId="{12710CE7-EB78-4B2D-8B95-614C7C9B07AB}" type="parTrans" cxnId="{8F237440-8F07-4F02-B795-CF62AC4FF158}">
      <dgm:prSet/>
      <dgm:spPr/>
      <dgm:t>
        <a:bodyPr/>
        <a:lstStyle/>
        <a:p>
          <a:endParaRPr lang="en-US"/>
        </a:p>
      </dgm:t>
    </dgm:pt>
    <dgm:pt modelId="{2DDD9F52-D8EE-419D-8FBA-60AA8DA6AAA4}" type="sibTrans" cxnId="{8F237440-8F07-4F02-B795-CF62AC4FF158}">
      <dgm:prSet/>
      <dgm:spPr/>
      <dgm:t>
        <a:bodyPr/>
        <a:lstStyle/>
        <a:p>
          <a:endParaRPr lang="en-US"/>
        </a:p>
      </dgm:t>
    </dgm:pt>
    <dgm:pt modelId="{6E41DBE7-879B-4C23-A477-5D570C0424F2}" type="pres">
      <dgm:prSet presAssocID="{17BD6409-D4E5-4CD6-9710-5145999F27C6}" presName="root" presStyleCnt="0">
        <dgm:presLayoutVars>
          <dgm:dir/>
          <dgm:resizeHandles val="exact"/>
        </dgm:presLayoutVars>
      </dgm:prSet>
      <dgm:spPr/>
    </dgm:pt>
    <dgm:pt modelId="{4DBD95B3-55F6-4B40-9483-203B227CE37A}" type="pres">
      <dgm:prSet presAssocID="{7F3E51A2-F1D8-452B-BB97-3337E6BA7775}" presName="compNode" presStyleCnt="0"/>
      <dgm:spPr/>
    </dgm:pt>
    <dgm:pt modelId="{3B5B38BC-AEEB-4D7E-81AC-B0A2AEC41260}" type="pres">
      <dgm:prSet presAssocID="{7F3E51A2-F1D8-452B-BB97-3337E6BA7775}" presName="bgRect" presStyleLbl="bgShp" presStyleIdx="0" presStyleCnt="1" custScaleY="268670"/>
      <dgm:spPr/>
    </dgm:pt>
    <dgm:pt modelId="{A45BC85E-DF4C-4612-8943-E645C35E8440}" type="pres">
      <dgm:prSet presAssocID="{7F3E51A2-F1D8-452B-BB97-3337E6BA7775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7861766-12F3-4950-AFEC-22561E758095}" type="pres">
      <dgm:prSet presAssocID="{7F3E51A2-F1D8-452B-BB97-3337E6BA7775}" presName="spaceRect" presStyleCnt="0"/>
      <dgm:spPr/>
    </dgm:pt>
    <dgm:pt modelId="{D2EED666-4DDA-41D7-A4F6-11CA8E8245F2}" type="pres">
      <dgm:prSet presAssocID="{7F3E51A2-F1D8-452B-BB97-3337E6BA7775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8F237440-8F07-4F02-B795-CF62AC4FF158}" srcId="{17BD6409-D4E5-4CD6-9710-5145999F27C6}" destId="{7F3E51A2-F1D8-452B-BB97-3337E6BA7775}" srcOrd="0" destOrd="0" parTransId="{12710CE7-EB78-4B2D-8B95-614C7C9B07AB}" sibTransId="{2DDD9F52-D8EE-419D-8FBA-60AA8DA6AAA4}"/>
    <dgm:cxn modelId="{2B4D884B-CA91-45BA-B37A-25409BA3E252}" type="presOf" srcId="{17BD6409-D4E5-4CD6-9710-5145999F27C6}" destId="{6E41DBE7-879B-4C23-A477-5D570C0424F2}" srcOrd="0" destOrd="0" presId="urn:microsoft.com/office/officeart/2018/2/layout/IconVerticalSolidList"/>
    <dgm:cxn modelId="{DB0E238B-C724-4D12-99B5-9656AC758131}" type="presOf" srcId="{7F3E51A2-F1D8-452B-BB97-3337E6BA7775}" destId="{D2EED666-4DDA-41D7-A4F6-11CA8E8245F2}" srcOrd="0" destOrd="0" presId="urn:microsoft.com/office/officeart/2018/2/layout/IconVerticalSolidList"/>
    <dgm:cxn modelId="{23153E47-46A8-461B-A67C-27FBEC3E3BEE}" type="presParOf" srcId="{6E41DBE7-879B-4C23-A477-5D570C0424F2}" destId="{4DBD95B3-55F6-4B40-9483-203B227CE37A}" srcOrd="0" destOrd="0" presId="urn:microsoft.com/office/officeart/2018/2/layout/IconVerticalSolidList"/>
    <dgm:cxn modelId="{EC285200-AC71-4722-8280-0A85E8E91C18}" type="presParOf" srcId="{4DBD95B3-55F6-4B40-9483-203B227CE37A}" destId="{3B5B38BC-AEEB-4D7E-81AC-B0A2AEC41260}" srcOrd="0" destOrd="0" presId="urn:microsoft.com/office/officeart/2018/2/layout/IconVerticalSolidList"/>
    <dgm:cxn modelId="{DD7C08DB-1C9B-44D1-90D0-6AAD1565D401}" type="presParOf" srcId="{4DBD95B3-55F6-4B40-9483-203B227CE37A}" destId="{A45BC85E-DF4C-4612-8943-E645C35E8440}" srcOrd="1" destOrd="0" presId="urn:microsoft.com/office/officeart/2018/2/layout/IconVerticalSolidList"/>
    <dgm:cxn modelId="{20652ABE-6E6E-4A7E-81CE-D7970FBBEB76}" type="presParOf" srcId="{4DBD95B3-55F6-4B40-9483-203B227CE37A}" destId="{E7861766-12F3-4950-AFEC-22561E758095}" srcOrd="2" destOrd="0" presId="urn:microsoft.com/office/officeart/2018/2/layout/IconVerticalSolidList"/>
    <dgm:cxn modelId="{C9EA8898-DB4C-4E76-9284-CD75257B3CB4}" type="presParOf" srcId="{4DBD95B3-55F6-4B40-9483-203B227CE37A}" destId="{D2EED666-4DDA-41D7-A4F6-11CA8E8245F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F57E1B6-0A2F-4A7F-8E53-EF38D0F51D0B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13A49F4-E806-4C2F-8077-C70AB8C51128}">
      <dgm:prSet/>
      <dgm:spPr/>
      <dgm:t>
        <a:bodyPr/>
        <a:lstStyle/>
        <a:p>
          <a:r>
            <a:rPr lang="en-US" b="1"/>
            <a:t>#1: What you are good at?</a:t>
          </a:r>
          <a:endParaRPr lang="en-US"/>
        </a:p>
      </dgm:t>
    </dgm:pt>
    <dgm:pt modelId="{A581FCFA-CAB1-47E4-A57B-EDAC6039356E}" type="parTrans" cxnId="{AFB4976B-617B-4D1F-B970-A94EE3C97318}">
      <dgm:prSet/>
      <dgm:spPr/>
      <dgm:t>
        <a:bodyPr/>
        <a:lstStyle/>
        <a:p>
          <a:endParaRPr lang="en-US"/>
        </a:p>
      </dgm:t>
    </dgm:pt>
    <dgm:pt modelId="{8A8652D3-D8E5-46C0-A317-5B511ACE7D4A}" type="sibTrans" cxnId="{AFB4976B-617B-4D1F-B970-A94EE3C97318}">
      <dgm:prSet/>
      <dgm:spPr/>
      <dgm:t>
        <a:bodyPr/>
        <a:lstStyle/>
        <a:p>
          <a:endParaRPr lang="en-US"/>
        </a:p>
      </dgm:t>
    </dgm:pt>
    <dgm:pt modelId="{33FBFADA-8F00-470F-96EE-6642F426BAD3}">
      <dgm:prSet/>
      <dgm:spPr/>
      <dgm:t>
        <a:bodyPr/>
        <a:lstStyle/>
        <a:p>
          <a:r>
            <a:rPr lang="en-US" dirty="0"/>
            <a:t>What are the skills and talents you have?</a:t>
          </a:r>
        </a:p>
      </dgm:t>
    </dgm:pt>
    <dgm:pt modelId="{4548A5FF-2CD7-4A9C-9FAA-9A7E83BB914C}" type="parTrans" cxnId="{8C1FCD9B-18A6-4B6E-A51B-B098C2C3472A}">
      <dgm:prSet/>
      <dgm:spPr/>
      <dgm:t>
        <a:bodyPr/>
        <a:lstStyle/>
        <a:p>
          <a:endParaRPr lang="en-US"/>
        </a:p>
      </dgm:t>
    </dgm:pt>
    <dgm:pt modelId="{53F9BADC-DE6C-484F-99A2-7A32B3A19E5F}" type="sibTrans" cxnId="{8C1FCD9B-18A6-4B6E-A51B-B098C2C3472A}">
      <dgm:prSet/>
      <dgm:spPr/>
      <dgm:t>
        <a:bodyPr/>
        <a:lstStyle/>
        <a:p>
          <a:endParaRPr lang="en-US"/>
        </a:p>
      </dgm:t>
    </dgm:pt>
    <dgm:pt modelId="{5CA3066F-482C-40B4-84D4-4D0EF6F9EE9B}">
      <dgm:prSet/>
      <dgm:spPr/>
      <dgm:t>
        <a:bodyPr/>
        <a:lstStyle/>
        <a:p>
          <a:r>
            <a:rPr lang="en-US"/>
            <a:t>What do you have experience doing?</a:t>
          </a:r>
        </a:p>
      </dgm:t>
    </dgm:pt>
    <dgm:pt modelId="{E8B0DCAF-A1F6-4273-A19E-2472021BE5A6}" type="parTrans" cxnId="{81FB949F-2ADD-4202-9293-FD80FE757E7D}">
      <dgm:prSet/>
      <dgm:spPr/>
      <dgm:t>
        <a:bodyPr/>
        <a:lstStyle/>
        <a:p>
          <a:endParaRPr lang="en-US"/>
        </a:p>
      </dgm:t>
    </dgm:pt>
    <dgm:pt modelId="{2417DF84-12E2-406F-A5DA-777A3A111786}" type="sibTrans" cxnId="{81FB949F-2ADD-4202-9293-FD80FE757E7D}">
      <dgm:prSet/>
      <dgm:spPr/>
      <dgm:t>
        <a:bodyPr/>
        <a:lstStyle/>
        <a:p>
          <a:endParaRPr lang="en-US"/>
        </a:p>
      </dgm:t>
    </dgm:pt>
    <dgm:pt modelId="{F6F9CC7F-793A-46C4-A446-371FCE3F2A35}">
      <dgm:prSet/>
      <dgm:spPr/>
      <dgm:t>
        <a:bodyPr/>
        <a:lstStyle/>
        <a:p>
          <a:r>
            <a:rPr lang="en-US" b="1"/>
            <a:t>#2: What does the world need?</a:t>
          </a:r>
          <a:endParaRPr lang="en-US"/>
        </a:p>
      </dgm:t>
    </dgm:pt>
    <dgm:pt modelId="{62D678A8-67DE-47FF-A64F-68E2B6D6EC72}" type="parTrans" cxnId="{B4B518E9-0A45-4DC6-85EC-26DC8E1F9DFA}">
      <dgm:prSet/>
      <dgm:spPr/>
      <dgm:t>
        <a:bodyPr/>
        <a:lstStyle/>
        <a:p>
          <a:endParaRPr lang="en-US"/>
        </a:p>
      </dgm:t>
    </dgm:pt>
    <dgm:pt modelId="{CE51DED4-9BE8-48B0-97DC-ADDEF2A8303F}" type="sibTrans" cxnId="{B4B518E9-0A45-4DC6-85EC-26DC8E1F9DFA}">
      <dgm:prSet/>
      <dgm:spPr/>
      <dgm:t>
        <a:bodyPr/>
        <a:lstStyle/>
        <a:p>
          <a:endParaRPr lang="en-US"/>
        </a:p>
      </dgm:t>
    </dgm:pt>
    <dgm:pt modelId="{722F069E-39D6-430E-98E3-99B20583C470}">
      <dgm:prSet/>
      <dgm:spPr/>
      <dgm:t>
        <a:bodyPr/>
        <a:lstStyle/>
        <a:p>
          <a:r>
            <a:rPr lang="en-US" dirty="0"/>
            <a:t>What are the problems to be solved?</a:t>
          </a:r>
        </a:p>
      </dgm:t>
    </dgm:pt>
    <dgm:pt modelId="{AE527B68-A8FB-478D-8517-E7B193CD3F50}" type="parTrans" cxnId="{76838AC7-7773-478B-861F-2B81D0DD7B66}">
      <dgm:prSet/>
      <dgm:spPr/>
      <dgm:t>
        <a:bodyPr/>
        <a:lstStyle/>
        <a:p>
          <a:endParaRPr lang="en-US"/>
        </a:p>
      </dgm:t>
    </dgm:pt>
    <dgm:pt modelId="{DF6A7B26-8F98-4E70-B957-AD2BA4CAD3DA}" type="sibTrans" cxnId="{76838AC7-7773-478B-861F-2B81D0DD7B66}">
      <dgm:prSet/>
      <dgm:spPr/>
      <dgm:t>
        <a:bodyPr/>
        <a:lstStyle/>
        <a:p>
          <a:endParaRPr lang="en-US"/>
        </a:p>
      </dgm:t>
    </dgm:pt>
    <dgm:pt modelId="{D8982D4E-FB0F-4CCD-BD52-79F92E9BA40A}">
      <dgm:prSet/>
      <dgm:spPr/>
      <dgm:t>
        <a:bodyPr/>
        <a:lstStyle/>
        <a:p>
          <a:r>
            <a:rPr lang="en-US" b="1"/>
            <a:t>#3: What you love?</a:t>
          </a:r>
          <a:endParaRPr lang="en-US"/>
        </a:p>
      </dgm:t>
    </dgm:pt>
    <dgm:pt modelId="{1E3FF49E-48C3-4431-987E-25DB35664F41}" type="parTrans" cxnId="{3D3DEE3E-306A-41C1-8886-7780B16C0BC6}">
      <dgm:prSet/>
      <dgm:spPr/>
      <dgm:t>
        <a:bodyPr/>
        <a:lstStyle/>
        <a:p>
          <a:endParaRPr lang="en-US"/>
        </a:p>
      </dgm:t>
    </dgm:pt>
    <dgm:pt modelId="{2205EA97-FB23-4798-84C0-A51011B7942E}" type="sibTrans" cxnId="{3D3DEE3E-306A-41C1-8886-7780B16C0BC6}">
      <dgm:prSet/>
      <dgm:spPr/>
      <dgm:t>
        <a:bodyPr/>
        <a:lstStyle/>
        <a:p>
          <a:endParaRPr lang="en-US"/>
        </a:p>
      </dgm:t>
    </dgm:pt>
    <dgm:pt modelId="{7E1AE8C2-1FBD-4AFD-9DAE-38104A0EEE45}">
      <dgm:prSet/>
      <dgm:spPr/>
      <dgm:t>
        <a:bodyPr/>
        <a:lstStyle/>
        <a:p>
          <a:r>
            <a:rPr lang="en-US"/>
            <a:t>What do you like to do or experience?</a:t>
          </a:r>
        </a:p>
      </dgm:t>
    </dgm:pt>
    <dgm:pt modelId="{994540E9-DB29-4B6E-98EB-F3052F3E355A}" type="parTrans" cxnId="{A02617AD-9D14-4420-80E6-84F88060C781}">
      <dgm:prSet/>
      <dgm:spPr/>
      <dgm:t>
        <a:bodyPr/>
        <a:lstStyle/>
        <a:p>
          <a:endParaRPr lang="en-US"/>
        </a:p>
      </dgm:t>
    </dgm:pt>
    <dgm:pt modelId="{8EA0BF3A-4061-4338-A675-F8FB1BC40F21}" type="sibTrans" cxnId="{A02617AD-9D14-4420-80E6-84F88060C781}">
      <dgm:prSet/>
      <dgm:spPr/>
      <dgm:t>
        <a:bodyPr/>
        <a:lstStyle/>
        <a:p>
          <a:endParaRPr lang="en-US"/>
        </a:p>
      </dgm:t>
    </dgm:pt>
    <dgm:pt modelId="{AA461037-2724-4B51-9ECE-90D321359637}">
      <dgm:prSet/>
      <dgm:spPr/>
      <dgm:t>
        <a:bodyPr/>
        <a:lstStyle/>
        <a:p>
          <a:r>
            <a:rPr lang="en-US"/>
            <a:t>What are the things that make you happy?</a:t>
          </a:r>
        </a:p>
      </dgm:t>
    </dgm:pt>
    <dgm:pt modelId="{1515A6A2-31CE-465B-9EAA-C0C145B683AB}" type="parTrans" cxnId="{BE2CD71B-675E-42BD-8315-F7488A2983AA}">
      <dgm:prSet/>
      <dgm:spPr/>
      <dgm:t>
        <a:bodyPr/>
        <a:lstStyle/>
        <a:p>
          <a:endParaRPr lang="en-US"/>
        </a:p>
      </dgm:t>
    </dgm:pt>
    <dgm:pt modelId="{7C3AEF88-F36E-4E7A-8939-BE2F31B5793E}" type="sibTrans" cxnId="{BE2CD71B-675E-42BD-8315-F7488A2983AA}">
      <dgm:prSet/>
      <dgm:spPr/>
      <dgm:t>
        <a:bodyPr/>
        <a:lstStyle/>
        <a:p>
          <a:endParaRPr lang="en-US"/>
        </a:p>
      </dgm:t>
    </dgm:pt>
    <dgm:pt modelId="{0F6BC66A-6E50-4DAD-A714-ED0A2A55D401}">
      <dgm:prSet/>
      <dgm:spPr/>
      <dgm:t>
        <a:bodyPr/>
        <a:lstStyle/>
        <a:p>
          <a:r>
            <a:rPr lang="en-US" b="1"/>
            <a:t>#4: Why do you get paid?</a:t>
          </a:r>
          <a:endParaRPr lang="en-US"/>
        </a:p>
      </dgm:t>
    </dgm:pt>
    <dgm:pt modelId="{66C12875-C0D7-457C-A276-C5B74074136D}" type="parTrans" cxnId="{7593FA90-89D3-4C1A-9D62-B9DB21AB5B84}">
      <dgm:prSet/>
      <dgm:spPr/>
      <dgm:t>
        <a:bodyPr/>
        <a:lstStyle/>
        <a:p>
          <a:endParaRPr lang="en-US"/>
        </a:p>
      </dgm:t>
    </dgm:pt>
    <dgm:pt modelId="{4776EBE8-29E4-402E-AD95-E06E9017130E}" type="sibTrans" cxnId="{7593FA90-89D3-4C1A-9D62-B9DB21AB5B84}">
      <dgm:prSet/>
      <dgm:spPr/>
      <dgm:t>
        <a:bodyPr/>
        <a:lstStyle/>
        <a:p>
          <a:endParaRPr lang="en-US"/>
        </a:p>
      </dgm:t>
    </dgm:pt>
    <dgm:pt modelId="{F1A0145D-1BDD-4FB5-AA70-C1C25312F044}">
      <dgm:prSet/>
      <dgm:spPr/>
      <dgm:t>
        <a:bodyPr/>
        <a:lstStyle/>
        <a:p>
          <a:r>
            <a:rPr lang="en-US"/>
            <a:t>What are the things with which you can earn money?</a:t>
          </a:r>
        </a:p>
      </dgm:t>
    </dgm:pt>
    <dgm:pt modelId="{0C5DA24F-DF36-4C55-A4EF-36360A2F321A}" type="parTrans" cxnId="{E87B8A7B-7CB7-4515-B55A-C51074169458}">
      <dgm:prSet/>
      <dgm:spPr/>
      <dgm:t>
        <a:bodyPr/>
        <a:lstStyle/>
        <a:p>
          <a:endParaRPr lang="en-US"/>
        </a:p>
      </dgm:t>
    </dgm:pt>
    <dgm:pt modelId="{0A22F528-0463-48D3-B867-2990F6552BBB}" type="sibTrans" cxnId="{E87B8A7B-7CB7-4515-B55A-C51074169458}">
      <dgm:prSet/>
      <dgm:spPr/>
      <dgm:t>
        <a:bodyPr/>
        <a:lstStyle/>
        <a:p>
          <a:endParaRPr lang="en-US"/>
        </a:p>
      </dgm:t>
    </dgm:pt>
    <dgm:pt modelId="{0077F5EA-5B34-4D7F-ABB9-547D7ADE60A5}">
      <dgm:prSet/>
      <dgm:spPr/>
      <dgm:t>
        <a:bodyPr/>
        <a:lstStyle/>
        <a:p>
          <a:r>
            <a:rPr lang="en-US"/>
            <a:t>Things you can do or create that can pay you?</a:t>
          </a:r>
        </a:p>
      </dgm:t>
    </dgm:pt>
    <dgm:pt modelId="{FA6AB25D-23B3-4E72-B907-1A1944E1829A}" type="parTrans" cxnId="{C4507AC6-9C02-427D-9CDA-744CC4D09CF8}">
      <dgm:prSet/>
      <dgm:spPr/>
      <dgm:t>
        <a:bodyPr/>
        <a:lstStyle/>
        <a:p>
          <a:endParaRPr lang="en-US"/>
        </a:p>
      </dgm:t>
    </dgm:pt>
    <dgm:pt modelId="{790D7085-C745-4C8B-AEC9-82FDA9354D4B}" type="sibTrans" cxnId="{C4507AC6-9C02-427D-9CDA-744CC4D09CF8}">
      <dgm:prSet/>
      <dgm:spPr/>
      <dgm:t>
        <a:bodyPr/>
        <a:lstStyle/>
        <a:p>
          <a:endParaRPr lang="en-US"/>
        </a:p>
      </dgm:t>
    </dgm:pt>
    <dgm:pt modelId="{0D80452C-60CE-F042-A089-9AFEA194FF5D}">
      <dgm:prSet/>
      <dgm:spPr/>
      <dgm:t>
        <a:bodyPr/>
        <a:lstStyle/>
        <a:p>
          <a:r>
            <a:rPr lang="en-US" dirty="0"/>
            <a:t>What needs are currently unfulfilled? </a:t>
          </a:r>
        </a:p>
      </dgm:t>
    </dgm:pt>
    <dgm:pt modelId="{DEA43551-2392-C749-B7B5-4D23EC74515F}" type="parTrans" cxnId="{DC27C33A-E5B1-434E-8B70-24876D47D3E9}">
      <dgm:prSet/>
      <dgm:spPr/>
      <dgm:t>
        <a:bodyPr/>
        <a:lstStyle/>
        <a:p>
          <a:endParaRPr lang="en-GB"/>
        </a:p>
      </dgm:t>
    </dgm:pt>
    <dgm:pt modelId="{9F1EE089-8CF6-264A-9B3C-3035482E14EC}" type="sibTrans" cxnId="{DC27C33A-E5B1-434E-8B70-24876D47D3E9}">
      <dgm:prSet/>
      <dgm:spPr/>
    </dgm:pt>
    <dgm:pt modelId="{E6D403A9-5059-E94C-8E8C-29D00642D1DA}" type="pres">
      <dgm:prSet presAssocID="{CF57E1B6-0A2F-4A7F-8E53-EF38D0F51D0B}" presName="Name0" presStyleCnt="0">
        <dgm:presLayoutVars>
          <dgm:dir/>
          <dgm:animLvl val="lvl"/>
          <dgm:resizeHandles val="exact"/>
        </dgm:presLayoutVars>
      </dgm:prSet>
      <dgm:spPr/>
    </dgm:pt>
    <dgm:pt modelId="{F0D68F6B-565D-0748-8093-3A0612A65037}" type="pres">
      <dgm:prSet presAssocID="{B13A49F4-E806-4C2F-8077-C70AB8C51128}" presName="composite" presStyleCnt="0"/>
      <dgm:spPr/>
    </dgm:pt>
    <dgm:pt modelId="{8C0B58DB-DB33-F140-A491-62953CB5FB5C}" type="pres">
      <dgm:prSet presAssocID="{B13A49F4-E806-4C2F-8077-C70AB8C51128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B974EF7C-5CC6-474B-95BC-179C4E4C5A24}" type="pres">
      <dgm:prSet presAssocID="{B13A49F4-E806-4C2F-8077-C70AB8C51128}" presName="desTx" presStyleLbl="alignAccFollowNode1" presStyleIdx="0" presStyleCnt="4">
        <dgm:presLayoutVars>
          <dgm:bulletEnabled val="1"/>
        </dgm:presLayoutVars>
      </dgm:prSet>
      <dgm:spPr/>
    </dgm:pt>
    <dgm:pt modelId="{DE50AF3E-D9C9-724C-9EF2-D00BFA11C528}" type="pres">
      <dgm:prSet presAssocID="{8A8652D3-D8E5-46C0-A317-5B511ACE7D4A}" presName="space" presStyleCnt="0"/>
      <dgm:spPr/>
    </dgm:pt>
    <dgm:pt modelId="{7D93D765-B5AC-8C46-994D-31EC8657C423}" type="pres">
      <dgm:prSet presAssocID="{F6F9CC7F-793A-46C4-A446-371FCE3F2A35}" presName="composite" presStyleCnt="0"/>
      <dgm:spPr/>
    </dgm:pt>
    <dgm:pt modelId="{273CD24D-33AB-9D49-82AE-25321E29BA64}" type="pres">
      <dgm:prSet presAssocID="{F6F9CC7F-793A-46C4-A446-371FCE3F2A35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B7B09247-13D5-6442-9F43-E568047C5324}" type="pres">
      <dgm:prSet presAssocID="{F6F9CC7F-793A-46C4-A446-371FCE3F2A35}" presName="desTx" presStyleLbl="alignAccFollowNode1" presStyleIdx="1" presStyleCnt="4">
        <dgm:presLayoutVars>
          <dgm:bulletEnabled val="1"/>
        </dgm:presLayoutVars>
      </dgm:prSet>
      <dgm:spPr/>
    </dgm:pt>
    <dgm:pt modelId="{BA373272-DB8F-2946-AD57-BE70F7A82EFB}" type="pres">
      <dgm:prSet presAssocID="{CE51DED4-9BE8-48B0-97DC-ADDEF2A8303F}" presName="space" presStyleCnt="0"/>
      <dgm:spPr/>
    </dgm:pt>
    <dgm:pt modelId="{FF2B99B5-26AB-884C-9FBD-64E22891328C}" type="pres">
      <dgm:prSet presAssocID="{D8982D4E-FB0F-4CCD-BD52-79F92E9BA40A}" presName="composite" presStyleCnt="0"/>
      <dgm:spPr/>
    </dgm:pt>
    <dgm:pt modelId="{8B2EAC57-6D99-9A4D-86F6-95827FC12FE1}" type="pres">
      <dgm:prSet presAssocID="{D8982D4E-FB0F-4CCD-BD52-79F92E9BA40A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37619962-F8B4-6244-A5EC-7B3B3FF5D3A1}" type="pres">
      <dgm:prSet presAssocID="{D8982D4E-FB0F-4CCD-BD52-79F92E9BA40A}" presName="desTx" presStyleLbl="alignAccFollowNode1" presStyleIdx="2" presStyleCnt="4">
        <dgm:presLayoutVars>
          <dgm:bulletEnabled val="1"/>
        </dgm:presLayoutVars>
      </dgm:prSet>
      <dgm:spPr/>
    </dgm:pt>
    <dgm:pt modelId="{C20203A6-581F-7848-824F-FFDF95C2CDAC}" type="pres">
      <dgm:prSet presAssocID="{2205EA97-FB23-4798-84C0-A51011B7942E}" presName="space" presStyleCnt="0"/>
      <dgm:spPr/>
    </dgm:pt>
    <dgm:pt modelId="{3236FFC2-23E9-6342-8657-E7BCE0065440}" type="pres">
      <dgm:prSet presAssocID="{0F6BC66A-6E50-4DAD-A714-ED0A2A55D401}" presName="composite" presStyleCnt="0"/>
      <dgm:spPr/>
    </dgm:pt>
    <dgm:pt modelId="{65D3156E-5566-FF4D-986C-35B5FFE074BD}" type="pres">
      <dgm:prSet presAssocID="{0F6BC66A-6E50-4DAD-A714-ED0A2A55D401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367B9DD9-0867-8E49-976C-DAF9D4CCE678}" type="pres">
      <dgm:prSet presAssocID="{0F6BC66A-6E50-4DAD-A714-ED0A2A55D401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83F70000-D7F3-9545-80CB-822D0CC6FE6E}" type="presOf" srcId="{0D80452C-60CE-F042-A089-9AFEA194FF5D}" destId="{B7B09247-13D5-6442-9F43-E568047C5324}" srcOrd="0" destOrd="1" presId="urn:microsoft.com/office/officeart/2005/8/layout/hList1"/>
    <dgm:cxn modelId="{679A9A03-1726-2642-B4A7-0F82A75A0D23}" type="presOf" srcId="{B13A49F4-E806-4C2F-8077-C70AB8C51128}" destId="{8C0B58DB-DB33-F140-A491-62953CB5FB5C}" srcOrd="0" destOrd="0" presId="urn:microsoft.com/office/officeart/2005/8/layout/hList1"/>
    <dgm:cxn modelId="{07245404-1022-9C45-9EDA-3C10E8E985F3}" type="presOf" srcId="{33FBFADA-8F00-470F-96EE-6642F426BAD3}" destId="{B974EF7C-5CC6-474B-95BC-179C4E4C5A24}" srcOrd="0" destOrd="0" presId="urn:microsoft.com/office/officeart/2005/8/layout/hList1"/>
    <dgm:cxn modelId="{53ABFF07-0C4B-FA43-A78B-CCBB15D23099}" type="presOf" srcId="{F6F9CC7F-793A-46C4-A446-371FCE3F2A35}" destId="{273CD24D-33AB-9D49-82AE-25321E29BA64}" srcOrd="0" destOrd="0" presId="urn:microsoft.com/office/officeart/2005/8/layout/hList1"/>
    <dgm:cxn modelId="{BE2CD71B-675E-42BD-8315-F7488A2983AA}" srcId="{D8982D4E-FB0F-4CCD-BD52-79F92E9BA40A}" destId="{AA461037-2724-4B51-9ECE-90D321359637}" srcOrd="1" destOrd="0" parTransId="{1515A6A2-31CE-465B-9EAA-C0C145B683AB}" sibTransId="{7C3AEF88-F36E-4E7A-8939-BE2F31B5793E}"/>
    <dgm:cxn modelId="{4F334726-7939-EC41-BB56-0A71147C0701}" type="presOf" srcId="{0F6BC66A-6E50-4DAD-A714-ED0A2A55D401}" destId="{65D3156E-5566-FF4D-986C-35B5FFE074BD}" srcOrd="0" destOrd="0" presId="urn:microsoft.com/office/officeart/2005/8/layout/hList1"/>
    <dgm:cxn modelId="{6D197B33-4D5D-304D-9621-615E5F695958}" type="presOf" srcId="{7E1AE8C2-1FBD-4AFD-9DAE-38104A0EEE45}" destId="{37619962-F8B4-6244-A5EC-7B3B3FF5D3A1}" srcOrd="0" destOrd="0" presId="urn:microsoft.com/office/officeart/2005/8/layout/hList1"/>
    <dgm:cxn modelId="{32B5A833-467C-E04D-8BC5-B0F5747B0B7F}" type="presOf" srcId="{722F069E-39D6-430E-98E3-99B20583C470}" destId="{B7B09247-13D5-6442-9F43-E568047C5324}" srcOrd="0" destOrd="0" presId="urn:microsoft.com/office/officeart/2005/8/layout/hList1"/>
    <dgm:cxn modelId="{DC27C33A-E5B1-434E-8B70-24876D47D3E9}" srcId="{F6F9CC7F-793A-46C4-A446-371FCE3F2A35}" destId="{0D80452C-60CE-F042-A089-9AFEA194FF5D}" srcOrd="1" destOrd="0" parTransId="{DEA43551-2392-C749-B7B5-4D23EC74515F}" sibTransId="{9F1EE089-8CF6-264A-9B3C-3035482E14EC}"/>
    <dgm:cxn modelId="{3D3DEE3E-306A-41C1-8886-7780B16C0BC6}" srcId="{CF57E1B6-0A2F-4A7F-8E53-EF38D0F51D0B}" destId="{D8982D4E-FB0F-4CCD-BD52-79F92E9BA40A}" srcOrd="2" destOrd="0" parTransId="{1E3FF49E-48C3-4431-987E-25DB35664F41}" sibTransId="{2205EA97-FB23-4798-84C0-A51011B7942E}"/>
    <dgm:cxn modelId="{D37FF550-09F8-8D4A-AC93-D2609CB444AC}" type="presOf" srcId="{D8982D4E-FB0F-4CCD-BD52-79F92E9BA40A}" destId="{8B2EAC57-6D99-9A4D-86F6-95827FC12FE1}" srcOrd="0" destOrd="0" presId="urn:microsoft.com/office/officeart/2005/8/layout/hList1"/>
    <dgm:cxn modelId="{AFB4976B-617B-4D1F-B970-A94EE3C97318}" srcId="{CF57E1B6-0A2F-4A7F-8E53-EF38D0F51D0B}" destId="{B13A49F4-E806-4C2F-8077-C70AB8C51128}" srcOrd="0" destOrd="0" parTransId="{A581FCFA-CAB1-47E4-A57B-EDAC6039356E}" sibTransId="{8A8652D3-D8E5-46C0-A317-5B511ACE7D4A}"/>
    <dgm:cxn modelId="{C641EF74-2D13-A642-8588-EF9191554456}" type="presOf" srcId="{F1A0145D-1BDD-4FB5-AA70-C1C25312F044}" destId="{367B9DD9-0867-8E49-976C-DAF9D4CCE678}" srcOrd="0" destOrd="0" presId="urn:microsoft.com/office/officeart/2005/8/layout/hList1"/>
    <dgm:cxn modelId="{E87B8A7B-7CB7-4515-B55A-C51074169458}" srcId="{0F6BC66A-6E50-4DAD-A714-ED0A2A55D401}" destId="{F1A0145D-1BDD-4FB5-AA70-C1C25312F044}" srcOrd="0" destOrd="0" parTransId="{0C5DA24F-DF36-4C55-A4EF-36360A2F321A}" sibTransId="{0A22F528-0463-48D3-B867-2990F6552BBB}"/>
    <dgm:cxn modelId="{185A3B82-4C72-094E-AC8D-D4359BF47CD2}" type="presOf" srcId="{0077F5EA-5B34-4D7F-ABB9-547D7ADE60A5}" destId="{367B9DD9-0867-8E49-976C-DAF9D4CCE678}" srcOrd="0" destOrd="1" presId="urn:microsoft.com/office/officeart/2005/8/layout/hList1"/>
    <dgm:cxn modelId="{7593FA90-89D3-4C1A-9D62-B9DB21AB5B84}" srcId="{CF57E1B6-0A2F-4A7F-8E53-EF38D0F51D0B}" destId="{0F6BC66A-6E50-4DAD-A714-ED0A2A55D401}" srcOrd="3" destOrd="0" parTransId="{66C12875-C0D7-457C-A276-C5B74074136D}" sibTransId="{4776EBE8-29E4-402E-AD95-E06E9017130E}"/>
    <dgm:cxn modelId="{9ECDC498-E7F1-D34E-8ED7-622C3F99301E}" type="presOf" srcId="{CF57E1B6-0A2F-4A7F-8E53-EF38D0F51D0B}" destId="{E6D403A9-5059-E94C-8E8C-29D00642D1DA}" srcOrd="0" destOrd="0" presId="urn:microsoft.com/office/officeart/2005/8/layout/hList1"/>
    <dgm:cxn modelId="{8C1FCD9B-18A6-4B6E-A51B-B098C2C3472A}" srcId="{B13A49F4-E806-4C2F-8077-C70AB8C51128}" destId="{33FBFADA-8F00-470F-96EE-6642F426BAD3}" srcOrd="0" destOrd="0" parTransId="{4548A5FF-2CD7-4A9C-9FAA-9A7E83BB914C}" sibTransId="{53F9BADC-DE6C-484F-99A2-7A32B3A19E5F}"/>
    <dgm:cxn modelId="{81FB949F-2ADD-4202-9293-FD80FE757E7D}" srcId="{B13A49F4-E806-4C2F-8077-C70AB8C51128}" destId="{5CA3066F-482C-40B4-84D4-4D0EF6F9EE9B}" srcOrd="1" destOrd="0" parTransId="{E8B0DCAF-A1F6-4273-A19E-2472021BE5A6}" sibTransId="{2417DF84-12E2-406F-A5DA-777A3A111786}"/>
    <dgm:cxn modelId="{A02617AD-9D14-4420-80E6-84F88060C781}" srcId="{D8982D4E-FB0F-4CCD-BD52-79F92E9BA40A}" destId="{7E1AE8C2-1FBD-4AFD-9DAE-38104A0EEE45}" srcOrd="0" destOrd="0" parTransId="{994540E9-DB29-4B6E-98EB-F3052F3E355A}" sibTransId="{8EA0BF3A-4061-4338-A675-F8FB1BC40F21}"/>
    <dgm:cxn modelId="{C4507AC6-9C02-427D-9CDA-744CC4D09CF8}" srcId="{0F6BC66A-6E50-4DAD-A714-ED0A2A55D401}" destId="{0077F5EA-5B34-4D7F-ABB9-547D7ADE60A5}" srcOrd="1" destOrd="0" parTransId="{FA6AB25D-23B3-4E72-B907-1A1944E1829A}" sibTransId="{790D7085-C745-4C8B-AEC9-82FDA9354D4B}"/>
    <dgm:cxn modelId="{76838AC7-7773-478B-861F-2B81D0DD7B66}" srcId="{F6F9CC7F-793A-46C4-A446-371FCE3F2A35}" destId="{722F069E-39D6-430E-98E3-99B20583C470}" srcOrd="0" destOrd="0" parTransId="{AE527B68-A8FB-478D-8517-E7B193CD3F50}" sibTransId="{DF6A7B26-8F98-4E70-B957-AD2BA4CAD3DA}"/>
    <dgm:cxn modelId="{C3D46AE1-61A5-9342-890F-F5CEC0350154}" type="presOf" srcId="{AA461037-2724-4B51-9ECE-90D321359637}" destId="{37619962-F8B4-6244-A5EC-7B3B3FF5D3A1}" srcOrd="0" destOrd="1" presId="urn:microsoft.com/office/officeart/2005/8/layout/hList1"/>
    <dgm:cxn modelId="{B4B518E9-0A45-4DC6-85EC-26DC8E1F9DFA}" srcId="{CF57E1B6-0A2F-4A7F-8E53-EF38D0F51D0B}" destId="{F6F9CC7F-793A-46C4-A446-371FCE3F2A35}" srcOrd="1" destOrd="0" parTransId="{62D678A8-67DE-47FF-A64F-68E2B6D6EC72}" sibTransId="{CE51DED4-9BE8-48B0-97DC-ADDEF2A8303F}"/>
    <dgm:cxn modelId="{B0BB67F0-7F6F-F54C-B931-55C75BCB00C1}" type="presOf" srcId="{5CA3066F-482C-40B4-84D4-4D0EF6F9EE9B}" destId="{B974EF7C-5CC6-474B-95BC-179C4E4C5A24}" srcOrd="0" destOrd="1" presId="urn:microsoft.com/office/officeart/2005/8/layout/hList1"/>
    <dgm:cxn modelId="{72AE1A95-222A-804A-B81A-C57F38E4A12C}" type="presParOf" srcId="{E6D403A9-5059-E94C-8E8C-29D00642D1DA}" destId="{F0D68F6B-565D-0748-8093-3A0612A65037}" srcOrd="0" destOrd="0" presId="urn:microsoft.com/office/officeart/2005/8/layout/hList1"/>
    <dgm:cxn modelId="{9373BE1E-D080-404D-BB23-865DA86CAE6D}" type="presParOf" srcId="{F0D68F6B-565D-0748-8093-3A0612A65037}" destId="{8C0B58DB-DB33-F140-A491-62953CB5FB5C}" srcOrd="0" destOrd="0" presId="urn:microsoft.com/office/officeart/2005/8/layout/hList1"/>
    <dgm:cxn modelId="{1846ABD6-7AED-F040-A0DF-E0CA5E64038E}" type="presParOf" srcId="{F0D68F6B-565D-0748-8093-3A0612A65037}" destId="{B974EF7C-5CC6-474B-95BC-179C4E4C5A24}" srcOrd="1" destOrd="0" presId="urn:microsoft.com/office/officeart/2005/8/layout/hList1"/>
    <dgm:cxn modelId="{4C052671-7BC4-0644-9334-DCB6DFC68F48}" type="presParOf" srcId="{E6D403A9-5059-E94C-8E8C-29D00642D1DA}" destId="{DE50AF3E-D9C9-724C-9EF2-D00BFA11C528}" srcOrd="1" destOrd="0" presId="urn:microsoft.com/office/officeart/2005/8/layout/hList1"/>
    <dgm:cxn modelId="{0AA55568-DE8B-0849-99B5-968EBAAC1CA1}" type="presParOf" srcId="{E6D403A9-5059-E94C-8E8C-29D00642D1DA}" destId="{7D93D765-B5AC-8C46-994D-31EC8657C423}" srcOrd="2" destOrd="0" presId="urn:microsoft.com/office/officeart/2005/8/layout/hList1"/>
    <dgm:cxn modelId="{89E5765D-64D1-7143-BE37-F2929E1C69C9}" type="presParOf" srcId="{7D93D765-B5AC-8C46-994D-31EC8657C423}" destId="{273CD24D-33AB-9D49-82AE-25321E29BA64}" srcOrd="0" destOrd="0" presId="urn:microsoft.com/office/officeart/2005/8/layout/hList1"/>
    <dgm:cxn modelId="{F20BB749-0FA7-C640-9EE9-9B1CDF91F451}" type="presParOf" srcId="{7D93D765-B5AC-8C46-994D-31EC8657C423}" destId="{B7B09247-13D5-6442-9F43-E568047C5324}" srcOrd="1" destOrd="0" presId="urn:microsoft.com/office/officeart/2005/8/layout/hList1"/>
    <dgm:cxn modelId="{F84DC402-5849-CE40-9A16-19DEE1CA7C17}" type="presParOf" srcId="{E6D403A9-5059-E94C-8E8C-29D00642D1DA}" destId="{BA373272-DB8F-2946-AD57-BE70F7A82EFB}" srcOrd="3" destOrd="0" presId="urn:microsoft.com/office/officeart/2005/8/layout/hList1"/>
    <dgm:cxn modelId="{BEDF0838-90EF-1849-9921-97304934444F}" type="presParOf" srcId="{E6D403A9-5059-E94C-8E8C-29D00642D1DA}" destId="{FF2B99B5-26AB-884C-9FBD-64E22891328C}" srcOrd="4" destOrd="0" presId="urn:microsoft.com/office/officeart/2005/8/layout/hList1"/>
    <dgm:cxn modelId="{4BE16D26-309C-184F-9A27-120961270108}" type="presParOf" srcId="{FF2B99B5-26AB-884C-9FBD-64E22891328C}" destId="{8B2EAC57-6D99-9A4D-86F6-95827FC12FE1}" srcOrd="0" destOrd="0" presId="urn:microsoft.com/office/officeart/2005/8/layout/hList1"/>
    <dgm:cxn modelId="{94C85107-1715-2641-8594-441FB6115C07}" type="presParOf" srcId="{FF2B99B5-26AB-884C-9FBD-64E22891328C}" destId="{37619962-F8B4-6244-A5EC-7B3B3FF5D3A1}" srcOrd="1" destOrd="0" presId="urn:microsoft.com/office/officeart/2005/8/layout/hList1"/>
    <dgm:cxn modelId="{1513EEF0-1DF9-BD49-9AA0-2A3FF3037525}" type="presParOf" srcId="{E6D403A9-5059-E94C-8E8C-29D00642D1DA}" destId="{C20203A6-581F-7848-824F-FFDF95C2CDAC}" srcOrd="5" destOrd="0" presId="urn:microsoft.com/office/officeart/2005/8/layout/hList1"/>
    <dgm:cxn modelId="{D03C9E7A-6855-6A45-8ACC-E9A616CCC137}" type="presParOf" srcId="{E6D403A9-5059-E94C-8E8C-29D00642D1DA}" destId="{3236FFC2-23E9-6342-8657-E7BCE0065440}" srcOrd="6" destOrd="0" presId="urn:microsoft.com/office/officeart/2005/8/layout/hList1"/>
    <dgm:cxn modelId="{2AB03F44-516B-8742-B38E-FB5227193B23}" type="presParOf" srcId="{3236FFC2-23E9-6342-8657-E7BCE0065440}" destId="{65D3156E-5566-FF4D-986C-35B5FFE074BD}" srcOrd="0" destOrd="0" presId="urn:microsoft.com/office/officeart/2005/8/layout/hList1"/>
    <dgm:cxn modelId="{53A1CEA3-C3E0-7447-8653-26C72F32492F}" type="presParOf" srcId="{3236FFC2-23E9-6342-8657-E7BCE0065440}" destId="{367B9DD9-0867-8E49-976C-DAF9D4CCE67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DA149C8-D11F-44E8-9961-C0C0F6018F5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7E3EE98-4794-427C-B832-C112621DD391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S</a:t>
          </a:r>
          <a:r>
            <a:rPr lang="en-US" dirty="0"/>
            <a:t>ubstitute </a:t>
          </a:r>
        </a:p>
      </dgm:t>
    </dgm:pt>
    <dgm:pt modelId="{7949CF39-EA8D-47B9-B3B1-ABAE53E8699C}" type="parTrans" cxnId="{4C7B229C-1E45-4B06-911C-BB847DF4002C}">
      <dgm:prSet/>
      <dgm:spPr/>
      <dgm:t>
        <a:bodyPr/>
        <a:lstStyle/>
        <a:p>
          <a:endParaRPr lang="en-US"/>
        </a:p>
      </dgm:t>
    </dgm:pt>
    <dgm:pt modelId="{1FF1180E-AEAC-49D5-99C1-E0A1A9C9078F}" type="sibTrans" cxnId="{4C7B229C-1E45-4B06-911C-BB847DF4002C}">
      <dgm:prSet/>
      <dgm:spPr/>
      <dgm:t>
        <a:bodyPr/>
        <a:lstStyle/>
        <a:p>
          <a:endParaRPr lang="en-US"/>
        </a:p>
      </dgm:t>
    </dgm:pt>
    <dgm:pt modelId="{CC693A3C-5B06-4A68-945E-50C1BD4D8A18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C</a:t>
          </a:r>
          <a:r>
            <a:rPr lang="en-US" dirty="0"/>
            <a:t>ombine</a:t>
          </a:r>
        </a:p>
      </dgm:t>
    </dgm:pt>
    <dgm:pt modelId="{FD9B8E86-5F43-4383-A1D3-D9CDA8F1B66E}" type="parTrans" cxnId="{A0BB674B-B0B9-4742-A402-948FEE4B5250}">
      <dgm:prSet/>
      <dgm:spPr/>
      <dgm:t>
        <a:bodyPr/>
        <a:lstStyle/>
        <a:p>
          <a:endParaRPr lang="en-US"/>
        </a:p>
      </dgm:t>
    </dgm:pt>
    <dgm:pt modelId="{9F847964-AC6E-4BD0-9930-581FB16D2AE1}" type="sibTrans" cxnId="{A0BB674B-B0B9-4742-A402-948FEE4B5250}">
      <dgm:prSet/>
      <dgm:spPr/>
      <dgm:t>
        <a:bodyPr/>
        <a:lstStyle/>
        <a:p>
          <a:endParaRPr lang="en-US"/>
        </a:p>
      </dgm:t>
    </dgm:pt>
    <dgm:pt modelId="{332DA0B1-E008-48A1-965A-65F2CC5F4442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A</a:t>
          </a:r>
          <a:r>
            <a:rPr lang="en-US" dirty="0"/>
            <a:t>dapt</a:t>
          </a:r>
        </a:p>
      </dgm:t>
    </dgm:pt>
    <dgm:pt modelId="{943604EE-6D9C-4215-8209-A6E258696BE6}" type="parTrans" cxnId="{E57FB00F-B9C1-4646-B830-AEBD95919177}">
      <dgm:prSet/>
      <dgm:spPr/>
      <dgm:t>
        <a:bodyPr/>
        <a:lstStyle/>
        <a:p>
          <a:endParaRPr lang="en-US"/>
        </a:p>
      </dgm:t>
    </dgm:pt>
    <dgm:pt modelId="{4C850922-AB14-4630-AF60-8266D3BF8F7F}" type="sibTrans" cxnId="{E57FB00F-B9C1-4646-B830-AEBD95919177}">
      <dgm:prSet/>
      <dgm:spPr/>
      <dgm:t>
        <a:bodyPr/>
        <a:lstStyle/>
        <a:p>
          <a:endParaRPr lang="en-US"/>
        </a:p>
      </dgm:t>
    </dgm:pt>
    <dgm:pt modelId="{7A440F7A-743E-44C3-AFB6-C2F0CD0D6225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M</a:t>
          </a:r>
          <a:r>
            <a:rPr lang="en-US" dirty="0"/>
            <a:t>odify</a:t>
          </a:r>
        </a:p>
      </dgm:t>
    </dgm:pt>
    <dgm:pt modelId="{D2516824-5749-4552-9575-8CF96E399AED}" type="parTrans" cxnId="{CA184128-53F4-471D-B6E1-B01252A93441}">
      <dgm:prSet/>
      <dgm:spPr/>
      <dgm:t>
        <a:bodyPr/>
        <a:lstStyle/>
        <a:p>
          <a:endParaRPr lang="en-US"/>
        </a:p>
      </dgm:t>
    </dgm:pt>
    <dgm:pt modelId="{2CDB4861-7E2D-42EB-B440-CBC29E1F775D}" type="sibTrans" cxnId="{CA184128-53F4-471D-B6E1-B01252A93441}">
      <dgm:prSet/>
      <dgm:spPr/>
      <dgm:t>
        <a:bodyPr/>
        <a:lstStyle/>
        <a:p>
          <a:endParaRPr lang="en-US"/>
        </a:p>
      </dgm:t>
    </dgm:pt>
    <dgm:pt modelId="{140BA1D8-9C0E-461F-B6DE-E0C004759BB0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P</a:t>
          </a:r>
          <a:r>
            <a:rPr lang="en-US" dirty="0"/>
            <a:t>ut to other use</a:t>
          </a:r>
        </a:p>
      </dgm:t>
    </dgm:pt>
    <dgm:pt modelId="{9719E4AE-AC4C-4485-A38B-87F99711C58E}" type="parTrans" cxnId="{393ABA31-0AF8-495B-BFD7-E1884B59ACBA}">
      <dgm:prSet/>
      <dgm:spPr/>
      <dgm:t>
        <a:bodyPr/>
        <a:lstStyle/>
        <a:p>
          <a:endParaRPr lang="en-US"/>
        </a:p>
      </dgm:t>
    </dgm:pt>
    <dgm:pt modelId="{4F37D8EC-4D22-46D6-81B6-E15E23C73ED5}" type="sibTrans" cxnId="{393ABA31-0AF8-495B-BFD7-E1884B59ACBA}">
      <dgm:prSet/>
      <dgm:spPr/>
      <dgm:t>
        <a:bodyPr/>
        <a:lstStyle/>
        <a:p>
          <a:endParaRPr lang="en-US"/>
        </a:p>
      </dgm:t>
    </dgm:pt>
    <dgm:pt modelId="{DBB155C2-A32D-49DC-BC14-7A3C19AEE021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E</a:t>
          </a:r>
          <a:r>
            <a:rPr lang="en-US" dirty="0"/>
            <a:t>liminate</a:t>
          </a:r>
        </a:p>
      </dgm:t>
    </dgm:pt>
    <dgm:pt modelId="{6B000E10-DBD2-4FEB-8568-F021B35C91A2}" type="parTrans" cxnId="{AF8B8BEC-2904-4F96-9B5C-5142796EAD16}">
      <dgm:prSet/>
      <dgm:spPr/>
      <dgm:t>
        <a:bodyPr/>
        <a:lstStyle/>
        <a:p>
          <a:endParaRPr lang="en-US"/>
        </a:p>
      </dgm:t>
    </dgm:pt>
    <dgm:pt modelId="{07A84AD6-BE3A-428B-8F53-5BA82EB4709B}" type="sibTrans" cxnId="{AF8B8BEC-2904-4F96-9B5C-5142796EAD16}">
      <dgm:prSet/>
      <dgm:spPr/>
      <dgm:t>
        <a:bodyPr/>
        <a:lstStyle/>
        <a:p>
          <a:endParaRPr lang="en-US"/>
        </a:p>
      </dgm:t>
    </dgm:pt>
    <dgm:pt modelId="{0F07F496-6230-419C-B42E-24BEF185FD06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R</a:t>
          </a:r>
          <a:r>
            <a:rPr lang="en-US" dirty="0"/>
            <a:t>everse</a:t>
          </a:r>
        </a:p>
      </dgm:t>
    </dgm:pt>
    <dgm:pt modelId="{982E9D69-86DA-42C7-ABB2-54FF36D9F5FC}" type="parTrans" cxnId="{62BD1A47-B8A0-4FF3-A63C-2DFAE0D84A78}">
      <dgm:prSet/>
      <dgm:spPr/>
      <dgm:t>
        <a:bodyPr/>
        <a:lstStyle/>
        <a:p>
          <a:endParaRPr lang="en-US"/>
        </a:p>
      </dgm:t>
    </dgm:pt>
    <dgm:pt modelId="{CC9C73D1-0628-466F-AF8B-B8997D9B7301}" type="sibTrans" cxnId="{62BD1A47-B8A0-4FF3-A63C-2DFAE0D84A78}">
      <dgm:prSet/>
      <dgm:spPr/>
      <dgm:t>
        <a:bodyPr/>
        <a:lstStyle/>
        <a:p>
          <a:endParaRPr lang="en-US"/>
        </a:p>
      </dgm:t>
    </dgm:pt>
    <dgm:pt modelId="{9FE0B44D-3239-AD49-B510-92D1607AEA2A}" type="pres">
      <dgm:prSet presAssocID="{6DA149C8-D11F-44E8-9961-C0C0F6018F5D}" presName="linear" presStyleCnt="0">
        <dgm:presLayoutVars>
          <dgm:animLvl val="lvl"/>
          <dgm:resizeHandles val="exact"/>
        </dgm:presLayoutVars>
      </dgm:prSet>
      <dgm:spPr/>
    </dgm:pt>
    <dgm:pt modelId="{8844940B-8027-6A4A-9D96-5C8A85309C55}" type="pres">
      <dgm:prSet presAssocID="{97E3EE98-4794-427C-B832-C112621DD391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0090B93A-9DDA-6441-BAE5-65D6F6CC99AF}" type="pres">
      <dgm:prSet presAssocID="{1FF1180E-AEAC-49D5-99C1-E0A1A9C9078F}" presName="spacer" presStyleCnt="0"/>
      <dgm:spPr/>
    </dgm:pt>
    <dgm:pt modelId="{2926E098-F9B4-7C47-9BF4-B7691C1E65CE}" type="pres">
      <dgm:prSet presAssocID="{CC693A3C-5B06-4A68-945E-50C1BD4D8A1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808ECE5B-BE2E-E44C-B095-CAB8D5EF1C43}" type="pres">
      <dgm:prSet presAssocID="{9F847964-AC6E-4BD0-9930-581FB16D2AE1}" presName="spacer" presStyleCnt="0"/>
      <dgm:spPr/>
    </dgm:pt>
    <dgm:pt modelId="{FC9439C7-51D9-1241-B472-2853B6D7C4F9}" type="pres">
      <dgm:prSet presAssocID="{332DA0B1-E008-48A1-965A-65F2CC5F4442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D024711D-30CB-9249-801B-5D85C0F0FD8A}" type="pres">
      <dgm:prSet presAssocID="{4C850922-AB14-4630-AF60-8266D3BF8F7F}" presName="spacer" presStyleCnt="0"/>
      <dgm:spPr/>
    </dgm:pt>
    <dgm:pt modelId="{75B47EB8-690C-7A47-8DE6-D003109D8DA5}" type="pres">
      <dgm:prSet presAssocID="{7A440F7A-743E-44C3-AFB6-C2F0CD0D6225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8B289113-9B1D-D243-9EA3-33F3EF3EED10}" type="pres">
      <dgm:prSet presAssocID="{2CDB4861-7E2D-42EB-B440-CBC29E1F775D}" presName="spacer" presStyleCnt="0"/>
      <dgm:spPr/>
    </dgm:pt>
    <dgm:pt modelId="{E242150A-EDBB-BD4C-8CD1-66C562891945}" type="pres">
      <dgm:prSet presAssocID="{140BA1D8-9C0E-461F-B6DE-E0C004759BB0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1FE33E98-F136-394A-9CA0-9A2B1E81B587}" type="pres">
      <dgm:prSet presAssocID="{4F37D8EC-4D22-46D6-81B6-E15E23C73ED5}" presName="spacer" presStyleCnt="0"/>
      <dgm:spPr/>
    </dgm:pt>
    <dgm:pt modelId="{6636D470-967A-4747-AC99-BC5372D5A445}" type="pres">
      <dgm:prSet presAssocID="{DBB155C2-A32D-49DC-BC14-7A3C19AEE021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7DD28A72-045B-3D46-9619-D771C796CB1B}" type="pres">
      <dgm:prSet presAssocID="{07A84AD6-BE3A-428B-8F53-5BA82EB4709B}" presName="spacer" presStyleCnt="0"/>
      <dgm:spPr/>
    </dgm:pt>
    <dgm:pt modelId="{1B9E90ED-BFA8-D744-90C8-181B17BB4806}" type="pres">
      <dgm:prSet presAssocID="{0F07F496-6230-419C-B42E-24BEF185FD06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E57FB00F-B9C1-4646-B830-AEBD95919177}" srcId="{6DA149C8-D11F-44E8-9961-C0C0F6018F5D}" destId="{332DA0B1-E008-48A1-965A-65F2CC5F4442}" srcOrd="2" destOrd="0" parTransId="{943604EE-6D9C-4215-8209-A6E258696BE6}" sibTransId="{4C850922-AB14-4630-AF60-8266D3BF8F7F}"/>
    <dgm:cxn modelId="{08AF2C1C-9654-B142-9D9D-3A75D0B5CF6E}" type="presOf" srcId="{CC693A3C-5B06-4A68-945E-50C1BD4D8A18}" destId="{2926E098-F9B4-7C47-9BF4-B7691C1E65CE}" srcOrd="0" destOrd="0" presId="urn:microsoft.com/office/officeart/2005/8/layout/vList2"/>
    <dgm:cxn modelId="{CA184128-53F4-471D-B6E1-B01252A93441}" srcId="{6DA149C8-D11F-44E8-9961-C0C0F6018F5D}" destId="{7A440F7A-743E-44C3-AFB6-C2F0CD0D6225}" srcOrd="3" destOrd="0" parTransId="{D2516824-5749-4552-9575-8CF96E399AED}" sibTransId="{2CDB4861-7E2D-42EB-B440-CBC29E1F775D}"/>
    <dgm:cxn modelId="{393ABA31-0AF8-495B-BFD7-E1884B59ACBA}" srcId="{6DA149C8-D11F-44E8-9961-C0C0F6018F5D}" destId="{140BA1D8-9C0E-461F-B6DE-E0C004759BB0}" srcOrd="4" destOrd="0" parTransId="{9719E4AE-AC4C-4485-A38B-87F99711C58E}" sibTransId="{4F37D8EC-4D22-46D6-81B6-E15E23C73ED5}"/>
    <dgm:cxn modelId="{9290F645-7B66-5B42-AD7E-CA0C74CD7EF8}" type="presOf" srcId="{140BA1D8-9C0E-461F-B6DE-E0C004759BB0}" destId="{E242150A-EDBB-BD4C-8CD1-66C562891945}" srcOrd="0" destOrd="0" presId="urn:microsoft.com/office/officeart/2005/8/layout/vList2"/>
    <dgm:cxn modelId="{62BD1A47-B8A0-4FF3-A63C-2DFAE0D84A78}" srcId="{6DA149C8-D11F-44E8-9961-C0C0F6018F5D}" destId="{0F07F496-6230-419C-B42E-24BEF185FD06}" srcOrd="6" destOrd="0" parTransId="{982E9D69-86DA-42C7-ABB2-54FF36D9F5FC}" sibTransId="{CC9C73D1-0628-466F-AF8B-B8997D9B7301}"/>
    <dgm:cxn modelId="{A0BB674B-B0B9-4742-A402-948FEE4B5250}" srcId="{6DA149C8-D11F-44E8-9961-C0C0F6018F5D}" destId="{CC693A3C-5B06-4A68-945E-50C1BD4D8A18}" srcOrd="1" destOrd="0" parTransId="{FD9B8E86-5F43-4383-A1D3-D9CDA8F1B66E}" sibTransId="{9F847964-AC6E-4BD0-9930-581FB16D2AE1}"/>
    <dgm:cxn modelId="{3882D44C-7996-774B-8247-1ABB48D4B6D3}" type="presOf" srcId="{7A440F7A-743E-44C3-AFB6-C2F0CD0D6225}" destId="{75B47EB8-690C-7A47-8DE6-D003109D8DA5}" srcOrd="0" destOrd="0" presId="urn:microsoft.com/office/officeart/2005/8/layout/vList2"/>
    <dgm:cxn modelId="{A89EF661-A62E-7044-85DC-86D4B444CC0D}" type="presOf" srcId="{0F07F496-6230-419C-B42E-24BEF185FD06}" destId="{1B9E90ED-BFA8-D744-90C8-181B17BB4806}" srcOrd="0" destOrd="0" presId="urn:microsoft.com/office/officeart/2005/8/layout/vList2"/>
    <dgm:cxn modelId="{7A6D4C65-A645-EA49-94BE-0316E7F3866E}" type="presOf" srcId="{332DA0B1-E008-48A1-965A-65F2CC5F4442}" destId="{FC9439C7-51D9-1241-B472-2853B6D7C4F9}" srcOrd="0" destOrd="0" presId="urn:microsoft.com/office/officeart/2005/8/layout/vList2"/>
    <dgm:cxn modelId="{8C8AF889-CB87-984B-81E7-824D32261B73}" type="presOf" srcId="{DBB155C2-A32D-49DC-BC14-7A3C19AEE021}" destId="{6636D470-967A-4747-AC99-BC5372D5A445}" srcOrd="0" destOrd="0" presId="urn:microsoft.com/office/officeart/2005/8/layout/vList2"/>
    <dgm:cxn modelId="{BEDE648A-33AE-7745-8FC8-29BA8A1C2623}" type="presOf" srcId="{6DA149C8-D11F-44E8-9961-C0C0F6018F5D}" destId="{9FE0B44D-3239-AD49-B510-92D1607AEA2A}" srcOrd="0" destOrd="0" presId="urn:microsoft.com/office/officeart/2005/8/layout/vList2"/>
    <dgm:cxn modelId="{4C7B229C-1E45-4B06-911C-BB847DF4002C}" srcId="{6DA149C8-D11F-44E8-9961-C0C0F6018F5D}" destId="{97E3EE98-4794-427C-B832-C112621DD391}" srcOrd="0" destOrd="0" parTransId="{7949CF39-EA8D-47B9-B3B1-ABAE53E8699C}" sibTransId="{1FF1180E-AEAC-49D5-99C1-E0A1A9C9078F}"/>
    <dgm:cxn modelId="{BD52F1B5-89A2-F446-AAB9-902747D0F5D1}" type="presOf" srcId="{97E3EE98-4794-427C-B832-C112621DD391}" destId="{8844940B-8027-6A4A-9D96-5C8A85309C55}" srcOrd="0" destOrd="0" presId="urn:microsoft.com/office/officeart/2005/8/layout/vList2"/>
    <dgm:cxn modelId="{AF8B8BEC-2904-4F96-9B5C-5142796EAD16}" srcId="{6DA149C8-D11F-44E8-9961-C0C0F6018F5D}" destId="{DBB155C2-A32D-49DC-BC14-7A3C19AEE021}" srcOrd="5" destOrd="0" parTransId="{6B000E10-DBD2-4FEB-8568-F021B35C91A2}" sibTransId="{07A84AD6-BE3A-428B-8F53-5BA82EB4709B}"/>
    <dgm:cxn modelId="{9AFCDFBE-93CE-DD45-90E8-DFB6A3097C1E}" type="presParOf" srcId="{9FE0B44D-3239-AD49-B510-92D1607AEA2A}" destId="{8844940B-8027-6A4A-9D96-5C8A85309C55}" srcOrd="0" destOrd="0" presId="urn:microsoft.com/office/officeart/2005/8/layout/vList2"/>
    <dgm:cxn modelId="{25A789A5-A5F7-5145-8483-2C4CDFEB7782}" type="presParOf" srcId="{9FE0B44D-3239-AD49-B510-92D1607AEA2A}" destId="{0090B93A-9DDA-6441-BAE5-65D6F6CC99AF}" srcOrd="1" destOrd="0" presId="urn:microsoft.com/office/officeart/2005/8/layout/vList2"/>
    <dgm:cxn modelId="{B8330553-76DD-B14D-A0CC-61E84012924A}" type="presParOf" srcId="{9FE0B44D-3239-AD49-B510-92D1607AEA2A}" destId="{2926E098-F9B4-7C47-9BF4-B7691C1E65CE}" srcOrd="2" destOrd="0" presId="urn:microsoft.com/office/officeart/2005/8/layout/vList2"/>
    <dgm:cxn modelId="{A8DA1333-1408-BC43-AD0D-68F637FADD4C}" type="presParOf" srcId="{9FE0B44D-3239-AD49-B510-92D1607AEA2A}" destId="{808ECE5B-BE2E-E44C-B095-CAB8D5EF1C43}" srcOrd="3" destOrd="0" presId="urn:microsoft.com/office/officeart/2005/8/layout/vList2"/>
    <dgm:cxn modelId="{B8405D39-62CD-FC47-BF99-2354A71B1F0B}" type="presParOf" srcId="{9FE0B44D-3239-AD49-B510-92D1607AEA2A}" destId="{FC9439C7-51D9-1241-B472-2853B6D7C4F9}" srcOrd="4" destOrd="0" presId="urn:microsoft.com/office/officeart/2005/8/layout/vList2"/>
    <dgm:cxn modelId="{6C1C0E84-B50A-DC4D-9302-FBE3B64D15C8}" type="presParOf" srcId="{9FE0B44D-3239-AD49-B510-92D1607AEA2A}" destId="{D024711D-30CB-9249-801B-5D85C0F0FD8A}" srcOrd="5" destOrd="0" presId="urn:microsoft.com/office/officeart/2005/8/layout/vList2"/>
    <dgm:cxn modelId="{C63B2E63-97E6-B644-B3D6-0803323734E8}" type="presParOf" srcId="{9FE0B44D-3239-AD49-B510-92D1607AEA2A}" destId="{75B47EB8-690C-7A47-8DE6-D003109D8DA5}" srcOrd="6" destOrd="0" presId="urn:microsoft.com/office/officeart/2005/8/layout/vList2"/>
    <dgm:cxn modelId="{4C3E68AC-7A5D-D946-8E99-846A335F27F5}" type="presParOf" srcId="{9FE0B44D-3239-AD49-B510-92D1607AEA2A}" destId="{8B289113-9B1D-D243-9EA3-33F3EF3EED10}" srcOrd="7" destOrd="0" presId="urn:microsoft.com/office/officeart/2005/8/layout/vList2"/>
    <dgm:cxn modelId="{AF62CD44-2612-F14A-A5AA-FD9D4A3815EA}" type="presParOf" srcId="{9FE0B44D-3239-AD49-B510-92D1607AEA2A}" destId="{E242150A-EDBB-BD4C-8CD1-66C562891945}" srcOrd="8" destOrd="0" presId="urn:microsoft.com/office/officeart/2005/8/layout/vList2"/>
    <dgm:cxn modelId="{428218AF-C7DD-9C41-9D7A-AF90775F97F3}" type="presParOf" srcId="{9FE0B44D-3239-AD49-B510-92D1607AEA2A}" destId="{1FE33E98-F136-394A-9CA0-9A2B1E81B587}" srcOrd="9" destOrd="0" presId="urn:microsoft.com/office/officeart/2005/8/layout/vList2"/>
    <dgm:cxn modelId="{A4208ACA-E259-1E4D-B102-53C6E2D72422}" type="presParOf" srcId="{9FE0B44D-3239-AD49-B510-92D1607AEA2A}" destId="{6636D470-967A-4747-AC99-BC5372D5A445}" srcOrd="10" destOrd="0" presId="urn:microsoft.com/office/officeart/2005/8/layout/vList2"/>
    <dgm:cxn modelId="{8534F574-2C30-8948-B309-830D458B9C6F}" type="presParOf" srcId="{9FE0B44D-3239-AD49-B510-92D1607AEA2A}" destId="{7DD28A72-045B-3D46-9619-D771C796CB1B}" srcOrd="11" destOrd="0" presId="urn:microsoft.com/office/officeart/2005/8/layout/vList2"/>
    <dgm:cxn modelId="{231CA959-67E6-F642-ACF1-85BC3E7A5C87}" type="presParOf" srcId="{9FE0B44D-3239-AD49-B510-92D1607AEA2A}" destId="{1B9E90ED-BFA8-D744-90C8-181B17BB4806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C3D36CE-935A-0544-A92B-6DBC7C23DE75}" type="doc">
      <dgm:prSet loTypeId="urn:microsoft.com/office/officeart/2005/8/layout/orgChart1" loCatId="hierarchy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E9A3DDD1-DEDC-534A-B71E-7A38CFC1F9AE}">
      <dgm:prSet phldrT="[Text]"/>
      <dgm:spPr/>
      <dgm:t>
        <a:bodyPr/>
        <a:lstStyle/>
        <a:p>
          <a:r>
            <a:rPr lang="en-GB" dirty="0"/>
            <a:t>A new business idea</a:t>
          </a:r>
        </a:p>
      </dgm:t>
    </dgm:pt>
    <dgm:pt modelId="{93EE9B3F-B02C-B64E-98D4-ABBF555FD32A}" type="parTrans" cxnId="{69A522FF-A0E7-504D-8676-19DC7208275B}">
      <dgm:prSet/>
      <dgm:spPr/>
      <dgm:t>
        <a:bodyPr/>
        <a:lstStyle/>
        <a:p>
          <a:endParaRPr lang="en-GB"/>
        </a:p>
      </dgm:t>
    </dgm:pt>
    <dgm:pt modelId="{B2853054-AAE6-DF41-9F17-D1E199FDA232}" type="sibTrans" cxnId="{69A522FF-A0E7-504D-8676-19DC7208275B}">
      <dgm:prSet/>
      <dgm:spPr/>
      <dgm:t>
        <a:bodyPr/>
        <a:lstStyle/>
        <a:p>
          <a:endParaRPr lang="en-GB"/>
        </a:p>
      </dgm:t>
    </dgm:pt>
    <dgm:pt modelId="{39CA289A-0EF2-A84E-B887-29E50822185D}">
      <dgm:prSet phldrT="[Text]"/>
      <dgm:spPr/>
      <dgm:t>
        <a:bodyPr/>
        <a:lstStyle/>
        <a:p>
          <a:r>
            <a:rPr lang="en-GB" dirty="0"/>
            <a:t>Solving a problem that someone or a group of people or business have </a:t>
          </a:r>
        </a:p>
      </dgm:t>
    </dgm:pt>
    <dgm:pt modelId="{EA93D8C1-1065-CA4B-B3A9-79E8AD10803D}" type="parTrans" cxnId="{A56DEA21-7641-F340-BFC1-2B3DC83881A4}">
      <dgm:prSet/>
      <dgm:spPr/>
      <dgm:t>
        <a:bodyPr/>
        <a:lstStyle/>
        <a:p>
          <a:endParaRPr lang="en-GB"/>
        </a:p>
      </dgm:t>
    </dgm:pt>
    <dgm:pt modelId="{A61961C9-48F0-BA48-B990-E76131CBFD24}" type="sibTrans" cxnId="{A56DEA21-7641-F340-BFC1-2B3DC83881A4}">
      <dgm:prSet/>
      <dgm:spPr/>
      <dgm:t>
        <a:bodyPr/>
        <a:lstStyle/>
        <a:p>
          <a:endParaRPr lang="en-GB"/>
        </a:p>
      </dgm:t>
    </dgm:pt>
    <dgm:pt modelId="{C271BA59-D269-434D-84F0-DB6710650968}">
      <dgm:prSet phldrT="[Text]"/>
      <dgm:spPr/>
      <dgm:t>
        <a:bodyPr/>
        <a:lstStyle/>
        <a:p>
          <a:r>
            <a:rPr lang="en-GB" dirty="0"/>
            <a:t>Make use of resources available to you </a:t>
          </a:r>
        </a:p>
      </dgm:t>
    </dgm:pt>
    <dgm:pt modelId="{22061D36-0ECE-1D42-9419-31BC73108C2A}" type="parTrans" cxnId="{720A643E-2622-6C40-8C06-BE6C43E03D00}">
      <dgm:prSet/>
      <dgm:spPr/>
      <dgm:t>
        <a:bodyPr/>
        <a:lstStyle/>
        <a:p>
          <a:endParaRPr lang="en-GB"/>
        </a:p>
      </dgm:t>
    </dgm:pt>
    <dgm:pt modelId="{CDF84AB6-DD52-404D-A7E7-CF0149862407}" type="sibTrans" cxnId="{720A643E-2622-6C40-8C06-BE6C43E03D00}">
      <dgm:prSet/>
      <dgm:spPr/>
      <dgm:t>
        <a:bodyPr/>
        <a:lstStyle/>
        <a:p>
          <a:endParaRPr lang="en-GB"/>
        </a:p>
      </dgm:t>
    </dgm:pt>
    <dgm:pt modelId="{4E8C96E2-0F89-3744-9A5A-D2701C282572}">
      <dgm:prSet phldrT="[Text]"/>
      <dgm:spPr/>
      <dgm:t>
        <a:bodyPr/>
        <a:lstStyle/>
        <a:p>
          <a:r>
            <a:rPr lang="en-GB" dirty="0"/>
            <a:t>Make something you know people want </a:t>
          </a:r>
        </a:p>
      </dgm:t>
    </dgm:pt>
    <dgm:pt modelId="{987E6F84-05A8-774D-9ADD-C745C16309A8}" type="parTrans" cxnId="{D276969A-467B-7B43-BD68-596137BA90B3}">
      <dgm:prSet/>
      <dgm:spPr/>
      <dgm:t>
        <a:bodyPr/>
        <a:lstStyle/>
        <a:p>
          <a:endParaRPr lang="en-GB"/>
        </a:p>
      </dgm:t>
    </dgm:pt>
    <dgm:pt modelId="{7E4C2B6F-476B-6B41-8CB2-AFB46A68C08F}" type="sibTrans" cxnId="{D276969A-467B-7B43-BD68-596137BA90B3}">
      <dgm:prSet/>
      <dgm:spPr/>
      <dgm:t>
        <a:bodyPr/>
        <a:lstStyle/>
        <a:p>
          <a:endParaRPr lang="en-GB"/>
        </a:p>
      </dgm:t>
    </dgm:pt>
    <dgm:pt modelId="{FBE7F5C5-23A4-6649-8785-54F540ACB344}">
      <dgm:prSet phldrT="[Text]"/>
      <dgm:spPr/>
      <dgm:t>
        <a:bodyPr/>
        <a:lstStyle/>
        <a:p>
          <a:r>
            <a:rPr lang="en-GB" dirty="0"/>
            <a:t>Material resources</a:t>
          </a:r>
        </a:p>
      </dgm:t>
    </dgm:pt>
    <dgm:pt modelId="{93126073-9578-9C49-8EF6-0EEC7C80DE84}" type="parTrans" cxnId="{640526BF-FB99-E64D-90B3-380AD436BF37}">
      <dgm:prSet/>
      <dgm:spPr/>
      <dgm:t>
        <a:bodyPr/>
        <a:lstStyle/>
        <a:p>
          <a:endParaRPr lang="en-GB"/>
        </a:p>
      </dgm:t>
    </dgm:pt>
    <dgm:pt modelId="{FA0FB896-1081-2741-8D2C-0A827A1728D4}" type="sibTrans" cxnId="{640526BF-FB99-E64D-90B3-380AD436BF37}">
      <dgm:prSet/>
      <dgm:spPr/>
      <dgm:t>
        <a:bodyPr/>
        <a:lstStyle/>
        <a:p>
          <a:endParaRPr lang="en-GB"/>
        </a:p>
      </dgm:t>
    </dgm:pt>
    <dgm:pt modelId="{4FB57FEF-5D2E-894D-8DB7-81E213CE8CFA}">
      <dgm:prSet phldrT="[Text]"/>
      <dgm:spPr/>
      <dgm:t>
        <a:bodyPr/>
        <a:lstStyle/>
        <a:p>
          <a:r>
            <a:rPr lang="en-GB" dirty="0"/>
            <a:t>Skills / knowledge resources </a:t>
          </a:r>
        </a:p>
      </dgm:t>
    </dgm:pt>
    <dgm:pt modelId="{CFEEE79D-A0C4-A34E-876C-0E5E66D56223}" type="parTrans" cxnId="{0F6D240C-694F-BD45-8ABA-3AA7931DEA9C}">
      <dgm:prSet/>
      <dgm:spPr/>
      <dgm:t>
        <a:bodyPr/>
        <a:lstStyle/>
        <a:p>
          <a:endParaRPr lang="en-GB"/>
        </a:p>
      </dgm:t>
    </dgm:pt>
    <dgm:pt modelId="{0BEDEEC7-FBCA-B749-AAA9-3B432956A134}" type="sibTrans" cxnId="{0F6D240C-694F-BD45-8ABA-3AA7931DEA9C}">
      <dgm:prSet/>
      <dgm:spPr/>
      <dgm:t>
        <a:bodyPr/>
        <a:lstStyle/>
        <a:p>
          <a:endParaRPr lang="en-GB"/>
        </a:p>
      </dgm:t>
    </dgm:pt>
    <dgm:pt modelId="{7315D89C-B1F3-074B-BFC1-3DC7ADA5638E}" type="pres">
      <dgm:prSet presAssocID="{5C3D36CE-935A-0544-A92B-6DBC7C23DE7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E22D6919-FED7-3D47-AA78-04D7E6B622A7}" type="pres">
      <dgm:prSet presAssocID="{E9A3DDD1-DEDC-534A-B71E-7A38CFC1F9AE}" presName="hierRoot1" presStyleCnt="0">
        <dgm:presLayoutVars>
          <dgm:hierBranch val="init"/>
        </dgm:presLayoutVars>
      </dgm:prSet>
      <dgm:spPr/>
    </dgm:pt>
    <dgm:pt modelId="{22167C2B-F9A5-EC4E-B754-7931F503AB5B}" type="pres">
      <dgm:prSet presAssocID="{E9A3DDD1-DEDC-534A-B71E-7A38CFC1F9AE}" presName="rootComposite1" presStyleCnt="0"/>
      <dgm:spPr/>
    </dgm:pt>
    <dgm:pt modelId="{D7B424C5-CA1F-0246-88BF-9939EDE6FADF}" type="pres">
      <dgm:prSet presAssocID="{E9A3DDD1-DEDC-534A-B71E-7A38CFC1F9AE}" presName="rootText1" presStyleLbl="node0" presStyleIdx="0" presStyleCnt="1">
        <dgm:presLayoutVars>
          <dgm:chPref val="3"/>
        </dgm:presLayoutVars>
      </dgm:prSet>
      <dgm:spPr/>
    </dgm:pt>
    <dgm:pt modelId="{2CC1DED0-67DB-5041-A7C0-03B2A88A211E}" type="pres">
      <dgm:prSet presAssocID="{E9A3DDD1-DEDC-534A-B71E-7A38CFC1F9AE}" presName="rootConnector1" presStyleLbl="node1" presStyleIdx="0" presStyleCnt="0"/>
      <dgm:spPr/>
    </dgm:pt>
    <dgm:pt modelId="{ED296A72-6201-3F46-A471-BC4452FF7193}" type="pres">
      <dgm:prSet presAssocID="{E9A3DDD1-DEDC-534A-B71E-7A38CFC1F9AE}" presName="hierChild2" presStyleCnt="0"/>
      <dgm:spPr/>
    </dgm:pt>
    <dgm:pt modelId="{3D5DCAB6-C575-7E49-A7EB-C97E40A34002}" type="pres">
      <dgm:prSet presAssocID="{EA93D8C1-1065-CA4B-B3A9-79E8AD10803D}" presName="Name37" presStyleLbl="parChTrans1D2" presStyleIdx="0" presStyleCnt="3"/>
      <dgm:spPr/>
    </dgm:pt>
    <dgm:pt modelId="{065F5B73-BEBE-5740-890E-B725E7C13E95}" type="pres">
      <dgm:prSet presAssocID="{39CA289A-0EF2-A84E-B887-29E50822185D}" presName="hierRoot2" presStyleCnt="0">
        <dgm:presLayoutVars>
          <dgm:hierBranch val="init"/>
        </dgm:presLayoutVars>
      </dgm:prSet>
      <dgm:spPr/>
    </dgm:pt>
    <dgm:pt modelId="{6158FA9A-B830-1442-B641-0D700A87DA07}" type="pres">
      <dgm:prSet presAssocID="{39CA289A-0EF2-A84E-B887-29E50822185D}" presName="rootComposite" presStyleCnt="0"/>
      <dgm:spPr/>
    </dgm:pt>
    <dgm:pt modelId="{E2DAD11F-022E-F148-A921-A6CC0818CCCA}" type="pres">
      <dgm:prSet presAssocID="{39CA289A-0EF2-A84E-B887-29E50822185D}" presName="rootText" presStyleLbl="node2" presStyleIdx="0" presStyleCnt="3">
        <dgm:presLayoutVars>
          <dgm:chPref val="3"/>
        </dgm:presLayoutVars>
      </dgm:prSet>
      <dgm:spPr/>
    </dgm:pt>
    <dgm:pt modelId="{4115AF88-329B-754A-8298-FDE80B63B66B}" type="pres">
      <dgm:prSet presAssocID="{39CA289A-0EF2-A84E-B887-29E50822185D}" presName="rootConnector" presStyleLbl="node2" presStyleIdx="0" presStyleCnt="3"/>
      <dgm:spPr/>
    </dgm:pt>
    <dgm:pt modelId="{1639E9CE-F519-0A4C-8DA5-111771605585}" type="pres">
      <dgm:prSet presAssocID="{39CA289A-0EF2-A84E-B887-29E50822185D}" presName="hierChild4" presStyleCnt="0"/>
      <dgm:spPr/>
    </dgm:pt>
    <dgm:pt modelId="{A32D35CD-C3BD-AB49-A2FA-0563BE6352EF}" type="pres">
      <dgm:prSet presAssocID="{39CA289A-0EF2-A84E-B887-29E50822185D}" presName="hierChild5" presStyleCnt="0"/>
      <dgm:spPr/>
    </dgm:pt>
    <dgm:pt modelId="{E356C271-4290-0344-99E1-A1E40F0A92B7}" type="pres">
      <dgm:prSet presAssocID="{22061D36-0ECE-1D42-9419-31BC73108C2A}" presName="Name37" presStyleLbl="parChTrans1D2" presStyleIdx="1" presStyleCnt="3"/>
      <dgm:spPr/>
    </dgm:pt>
    <dgm:pt modelId="{E950B04A-E709-E443-8661-B2A00EB7AF5E}" type="pres">
      <dgm:prSet presAssocID="{C271BA59-D269-434D-84F0-DB6710650968}" presName="hierRoot2" presStyleCnt="0">
        <dgm:presLayoutVars>
          <dgm:hierBranch val="init"/>
        </dgm:presLayoutVars>
      </dgm:prSet>
      <dgm:spPr/>
    </dgm:pt>
    <dgm:pt modelId="{B7A1CB37-D4F5-6942-9CC3-76F3A4A45217}" type="pres">
      <dgm:prSet presAssocID="{C271BA59-D269-434D-84F0-DB6710650968}" presName="rootComposite" presStyleCnt="0"/>
      <dgm:spPr/>
    </dgm:pt>
    <dgm:pt modelId="{B14171E0-967A-8144-B035-198290954404}" type="pres">
      <dgm:prSet presAssocID="{C271BA59-D269-434D-84F0-DB6710650968}" presName="rootText" presStyleLbl="node2" presStyleIdx="1" presStyleCnt="3">
        <dgm:presLayoutVars>
          <dgm:chPref val="3"/>
        </dgm:presLayoutVars>
      </dgm:prSet>
      <dgm:spPr/>
    </dgm:pt>
    <dgm:pt modelId="{E1741FE3-7D7D-6D47-B264-737474675CCF}" type="pres">
      <dgm:prSet presAssocID="{C271BA59-D269-434D-84F0-DB6710650968}" presName="rootConnector" presStyleLbl="node2" presStyleIdx="1" presStyleCnt="3"/>
      <dgm:spPr/>
    </dgm:pt>
    <dgm:pt modelId="{B2AF833E-7F58-2E4F-963C-DFFB310827BE}" type="pres">
      <dgm:prSet presAssocID="{C271BA59-D269-434D-84F0-DB6710650968}" presName="hierChild4" presStyleCnt="0"/>
      <dgm:spPr/>
    </dgm:pt>
    <dgm:pt modelId="{E844DF56-385E-254C-9747-E9667A72AA2E}" type="pres">
      <dgm:prSet presAssocID="{93126073-9578-9C49-8EF6-0EEC7C80DE84}" presName="Name37" presStyleLbl="parChTrans1D3" presStyleIdx="0" presStyleCnt="2"/>
      <dgm:spPr/>
    </dgm:pt>
    <dgm:pt modelId="{6D4E56EC-9A19-0C4A-A3E2-FED06A11991B}" type="pres">
      <dgm:prSet presAssocID="{FBE7F5C5-23A4-6649-8785-54F540ACB344}" presName="hierRoot2" presStyleCnt="0">
        <dgm:presLayoutVars>
          <dgm:hierBranch val="init"/>
        </dgm:presLayoutVars>
      </dgm:prSet>
      <dgm:spPr/>
    </dgm:pt>
    <dgm:pt modelId="{6D8A4AF2-0083-F748-852D-747DCDE0A7F3}" type="pres">
      <dgm:prSet presAssocID="{FBE7F5C5-23A4-6649-8785-54F540ACB344}" presName="rootComposite" presStyleCnt="0"/>
      <dgm:spPr/>
    </dgm:pt>
    <dgm:pt modelId="{376CCF24-5093-E34A-B23F-30EE7495B975}" type="pres">
      <dgm:prSet presAssocID="{FBE7F5C5-23A4-6649-8785-54F540ACB344}" presName="rootText" presStyleLbl="node3" presStyleIdx="0" presStyleCnt="2">
        <dgm:presLayoutVars>
          <dgm:chPref val="3"/>
        </dgm:presLayoutVars>
      </dgm:prSet>
      <dgm:spPr/>
    </dgm:pt>
    <dgm:pt modelId="{53514250-93D7-1547-AE9B-AF51515684A2}" type="pres">
      <dgm:prSet presAssocID="{FBE7F5C5-23A4-6649-8785-54F540ACB344}" presName="rootConnector" presStyleLbl="node3" presStyleIdx="0" presStyleCnt="2"/>
      <dgm:spPr/>
    </dgm:pt>
    <dgm:pt modelId="{9FEEA173-D0EC-354E-BD8F-240AA44C9E62}" type="pres">
      <dgm:prSet presAssocID="{FBE7F5C5-23A4-6649-8785-54F540ACB344}" presName="hierChild4" presStyleCnt="0"/>
      <dgm:spPr/>
    </dgm:pt>
    <dgm:pt modelId="{8E658958-738E-FF4D-8F3B-04A63312FCFA}" type="pres">
      <dgm:prSet presAssocID="{FBE7F5C5-23A4-6649-8785-54F540ACB344}" presName="hierChild5" presStyleCnt="0"/>
      <dgm:spPr/>
    </dgm:pt>
    <dgm:pt modelId="{34FC5845-3750-264A-82E7-6C508F3D9FD4}" type="pres">
      <dgm:prSet presAssocID="{CFEEE79D-A0C4-A34E-876C-0E5E66D56223}" presName="Name37" presStyleLbl="parChTrans1D3" presStyleIdx="1" presStyleCnt="2"/>
      <dgm:spPr/>
    </dgm:pt>
    <dgm:pt modelId="{30116985-ABA7-AE49-812C-A209969F36C3}" type="pres">
      <dgm:prSet presAssocID="{4FB57FEF-5D2E-894D-8DB7-81E213CE8CFA}" presName="hierRoot2" presStyleCnt="0">
        <dgm:presLayoutVars>
          <dgm:hierBranch val="init"/>
        </dgm:presLayoutVars>
      </dgm:prSet>
      <dgm:spPr/>
    </dgm:pt>
    <dgm:pt modelId="{965504DE-F730-D24C-BAD0-3D79C3772A7B}" type="pres">
      <dgm:prSet presAssocID="{4FB57FEF-5D2E-894D-8DB7-81E213CE8CFA}" presName="rootComposite" presStyleCnt="0"/>
      <dgm:spPr/>
    </dgm:pt>
    <dgm:pt modelId="{0DF8BD06-6CCE-E141-A3D7-D5BE0F8666E3}" type="pres">
      <dgm:prSet presAssocID="{4FB57FEF-5D2E-894D-8DB7-81E213CE8CFA}" presName="rootText" presStyleLbl="node3" presStyleIdx="1" presStyleCnt="2">
        <dgm:presLayoutVars>
          <dgm:chPref val="3"/>
        </dgm:presLayoutVars>
      </dgm:prSet>
      <dgm:spPr/>
    </dgm:pt>
    <dgm:pt modelId="{B620A332-4A8B-3048-B8CC-5C3A6EC96EA2}" type="pres">
      <dgm:prSet presAssocID="{4FB57FEF-5D2E-894D-8DB7-81E213CE8CFA}" presName="rootConnector" presStyleLbl="node3" presStyleIdx="1" presStyleCnt="2"/>
      <dgm:spPr/>
    </dgm:pt>
    <dgm:pt modelId="{CECC5F4F-E979-4A4D-A962-3FA6FEBE7482}" type="pres">
      <dgm:prSet presAssocID="{4FB57FEF-5D2E-894D-8DB7-81E213CE8CFA}" presName="hierChild4" presStyleCnt="0"/>
      <dgm:spPr/>
    </dgm:pt>
    <dgm:pt modelId="{CA84114A-D6A3-6B4E-B4B9-50E07ACF92BA}" type="pres">
      <dgm:prSet presAssocID="{4FB57FEF-5D2E-894D-8DB7-81E213CE8CFA}" presName="hierChild5" presStyleCnt="0"/>
      <dgm:spPr/>
    </dgm:pt>
    <dgm:pt modelId="{9148206E-4400-1C4D-9A3E-7DBC8E653E50}" type="pres">
      <dgm:prSet presAssocID="{C271BA59-D269-434D-84F0-DB6710650968}" presName="hierChild5" presStyleCnt="0"/>
      <dgm:spPr/>
    </dgm:pt>
    <dgm:pt modelId="{3C174771-D103-D54E-98D5-EDD38165636F}" type="pres">
      <dgm:prSet presAssocID="{987E6F84-05A8-774D-9ADD-C745C16309A8}" presName="Name37" presStyleLbl="parChTrans1D2" presStyleIdx="2" presStyleCnt="3"/>
      <dgm:spPr/>
    </dgm:pt>
    <dgm:pt modelId="{D39D912A-977D-E04A-8029-FD0224E890C9}" type="pres">
      <dgm:prSet presAssocID="{4E8C96E2-0F89-3744-9A5A-D2701C282572}" presName="hierRoot2" presStyleCnt="0">
        <dgm:presLayoutVars>
          <dgm:hierBranch val="init"/>
        </dgm:presLayoutVars>
      </dgm:prSet>
      <dgm:spPr/>
    </dgm:pt>
    <dgm:pt modelId="{3B361887-A3B1-4F49-987C-CC4DEBB6AC51}" type="pres">
      <dgm:prSet presAssocID="{4E8C96E2-0F89-3744-9A5A-D2701C282572}" presName="rootComposite" presStyleCnt="0"/>
      <dgm:spPr/>
    </dgm:pt>
    <dgm:pt modelId="{7E62FBCF-4067-BB41-810F-41DA8625055F}" type="pres">
      <dgm:prSet presAssocID="{4E8C96E2-0F89-3744-9A5A-D2701C282572}" presName="rootText" presStyleLbl="node2" presStyleIdx="2" presStyleCnt="3">
        <dgm:presLayoutVars>
          <dgm:chPref val="3"/>
        </dgm:presLayoutVars>
      </dgm:prSet>
      <dgm:spPr/>
    </dgm:pt>
    <dgm:pt modelId="{C1D30594-430F-EF49-B508-E8AA51E40EE1}" type="pres">
      <dgm:prSet presAssocID="{4E8C96E2-0F89-3744-9A5A-D2701C282572}" presName="rootConnector" presStyleLbl="node2" presStyleIdx="2" presStyleCnt="3"/>
      <dgm:spPr/>
    </dgm:pt>
    <dgm:pt modelId="{0AFEA09F-3616-7048-AD48-68F3AF2E1D09}" type="pres">
      <dgm:prSet presAssocID="{4E8C96E2-0F89-3744-9A5A-D2701C282572}" presName="hierChild4" presStyleCnt="0"/>
      <dgm:spPr/>
    </dgm:pt>
    <dgm:pt modelId="{6C93A843-E017-EA4A-9FC5-05824B63F893}" type="pres">
      <dgm:prSet presAssocID="{4E8C96E2-0F89-3744-9A5A-D2701C282572}" presName="hierChild5" presStyleCnt="0"/>
      <dgm:spPr/>
    </dgm:pt>
    <dgm:pt modelId="{7D807B59-EB60-6E4C-8ED5-FE208AD45686}" type="pres">
      <dgm:prSet presAssocID="{E9A3DDD1-DEDC-534A-B71E-7A38CFC1F9AE}" presName="hierChild3" presStyleCnt="0"/>
      <dgm:spPr/>
    </dgm:pt>
  </dgm:ptLst>
  <dgm:cxnLst>
    <dgm:cxn modelId="{0F6D240C-694F-BD45-8ABA-3AA7931DEA9C}" srcId="{C271BA59-D269-434D-84F0-DB6710650968}" destId="{4FB57FEF-5D2E-894D-8DB7-81E213CE8CFA}" srcOrd="1" destOrd="0" parTransId="{CFEEE79D-A0C4-A34E-876C-0E5E66D56223}" sibTransId="{0BEDEEC7-FBCA-B749-AAA9-3B432956A134}"/>
    <dgm:cxn modelId="{D4CCC61D-AA10-124D-93B6-5913365FB08E}" type="presOf" srcId="{4E8C96E2-0F89-3744-9A5A-D2701C282572}" destId="{C1D30594-430F-EF49-B508-E8AA51E40EE1}" srcOrd="1" destOrd="0" presId="urn:microsoft.com/office/officeart/2005/8/layout/orgChart1"/>
    <dgm:cxn modelId="{A56DEA21-7641-F340-BFC1-2B3DC83881A4}" srcId="{E9A3DDD1-DEDC-534A-B71E-7A38CFC1F9AE}" destId="{39CA289A-0EF2-A84E-B887-29E50822185D}" srcOrd="0" destOrd="0" parTransId="{EA93D8C1-1065-CA4B-B3A9-79E8AD10803D}" sibTransId="{A61961C9-48F0-BA48-B990-E76131CBFD24}"/>
    <dgm:cxn modelId="{836B0932-27D3-8747-A9C6-38EC9353722E}" type="presOf" srcId="{EA93D8C1-1065-CA4B-B3A9-79E8AD10803D}" destId="{3D5DCAB6-C575-7E49-A7EB-C97E40A34002}" srcOrd="0" destOrd="0" presId="urn:microsoft.com/office/officeart/2005/8/layout/orgChart1"/>
    <dgm:cxn modelId="{AC690238-AF4D-0748-9E2D-A72291595249}" type="presOf" srcId="{4FB57FEF-5D2E-894D-8DB7-81E213CE8CFA}" destId="{0DF8BD06-6CCE-E141-A3D7-D5BE0F8666E3}" srcOrd="0" destOrd="0" presId="urn:microsoft.com/office/officeart/2005/8/layout/orgChart1"/>
    <dgm:cxn modelId="{5856923C-2B43-9343-BFEA-A89DD2CB105C}" type="presOf" srcId="{5C3D36CE-935A-0544-A92B-6DBC7C23DE75}" destId="{7315D89C-B1F3-074B-BFC1-3DC7ADA5638E}" srcOrd="0" destOrd="0" presId="urn:microsoft.com/office/officeart/2005/8/layout/orgChart1"/>
    <dgm:cxn modelId="{720A643E-2622-6C40-8C06-BE6C43E03D00}" srcId="{E9A3DDD1-DEDC-534A-B71E-7A38CFC1F9AE}" destId="{C271BA59-D269-434D-84F0-DB6710650968}" srcOrd="1" destOrd="0" parTransId="{22061D36-0ECE-1D42-9419-31BC73108C2A}" sibTransId="{CDF84AB6-DD52-404D-A7E7-CF0149862407}"/>
    <dgm:cxn modelId="{AC20EC55-7A0E-744E-8454-C1561D581BA3}" type="presOf" srcId="{987E6F84-05A8-774D-9ADD-C745C16309A8}" destId="{3C174771-D103-D54E-98D5-EDD38165636F}" srcOrd="0" destOrd="0" presId="urn:microsoft.com/office/officeart/2005/8/layout/orgChart1"/>
    <dgm:cxn modelId="{37811665-FEF7-AA4D-A312-8A7232DF951F}" type="presOf" srcId="{4FB57FEF-5D2E-894D-8DB7-81E213CE8CFA}" destId="{B620A332-4A8B-3048-B8CC-5C3A6EC96EA2}" srcOrd="1" destOrd="0" presId="urn:microsoft.com/office/officeart/2005/8/layout/orgChart1"/>
    <dgm:cxn modelId="{BEA7A082-16E2-9648-B58C-0D8CF724547F}" type="presOf" srcId="{E9A3DDD1-DEDC-534A-B71E-7A38CFC1F9AE}" destId="{2CC1DED0-67DB-5041-A7C0-03B2A88A211E}" srcOrd="1" destOrd="0" presId="urn:microsoft.com/office/officeart/2005/8/layout/orgChart1"/>
    <dgm:cxn modelId="{0F2D178A-7993-9E47-B616-373C6D4FFA5F}" type="presOf" srcId="{39CA289A-0EF2-A84E-B887-29E50822185D}" destId="{4115AF88-329B-754A-8298-FDE80B63B66B}" srcOrd="1" destOrd="0" presId="urn:microsoft.com/office/officeart/2005/8/layout/orgChart1"/>
    <dgm:cxn modelId="{5916A58B-3F3D-DC46-8ADD-C2DCA6115483}" type="presOf" srcId="{93126073-9578-9C49-8EF6-0EEC7C80DE84}" destId="{E844DF56-385E-254C-9747-E9667A72AA2E}" srcOrd="0" destOrd="0" presId="urn:microsoft.com/office/officeart/2005/8/layout/orgChart1"/>
    <dgm:cxn modelId="{D276969A-467B-7B43-BD68-596137BA90B3}" srcId="{E9A3DDD1-DEDC-534A-B71E-7A38CFC1F9AE}" destId="{4E8C96E2-0F89-3744-9A5A-D2701C282572}" srcOrd="2" destOrd="0" parTransId="{987E6F84-05A8-774D-9ADD-C745C16309A8}" sibTransId="{7E4C2B6F-476B-6B41-8CB2-AFB46A68C08F}"/>
    <dgm:cxn modelId="{4293C3A1-8AB1-DC44-B9BD-CDC949F2FA60}" type="presOf" srcId="{FBE7F5C5-23A4-6649-8785-54F540ACB344}" destId="{53514250-93D7-1547-AE9B-AF51515684A2}" srcOrd="1" destOrd="0" presId="urn:microsoft.com/office/officeart/2005/8/layout/orgChart1"/>
    <dgm:cxn modelId="{74BD88B8-F4CE-BF45-AF20-692DF6E3BFC1}" type="presOf" srcId="{E9A3DDD1-DEDC-534A-B71E-7A38CFC1F9AE}" destId="{D7B424C5-CA1F-0246-88BF-9939EDE6FADF}" srcOrd="0" destOrd="0" presId="urn:microsoft.com/office/officeart/2005/8/layout/orgChart1"/>
    <dgm:cxn modelId="{640526BF-FB99-E64D-90B3-380AD436BF37}" srcId="{C271BA59-D269-434D-84F0-DB6710650968}" destId="{FBE7F5C5-23A4-6649-8785-54F540ACB344}" srcOrd="0" destOrd="0" parTransId="{93126073-9578-9C49-8EF6-0EEC7C80DE84}" sibTransId="{FA0FB896-1081-2741-8D2C-0A827A1728D4}"/>
    <dgm:cxn modelId="{786D24C1-8D56-1F49-9B94-BAA097698BE1}" type="presOf" srcId="{4E8C96E2-0F89-3744-9A5A-D2701C282572}" destId="{7E62FBCF-4067-BB41-810F-41DA8625055F}" srcOrd="0" destOrd="0" presId="urn:microsoft.com/office/officeart/2005/8/layout/orgChart1"/>
    <dgm:cxn modelId="{A9883CCD-B592-2B4E-BFB1-9D7535D48333}" type="presOf" srcId="{C271BA59-D269-434D-84F0-DB6710650968}" destId="{B14171E0-967A-8144-B035-198290954404}" srcOrd="0" destOrd="0" presId="urn:microsoft.com/office/officeart/2005/8/layout/orgChart1"/>
    <dgm:cxn modelId="{10ED12D2-6FAC-B24D-B66E-A332224094CA}" type="presOf" srcId="{22061D36-0ECE-1D42-9419-31BC73108C2A}" destId="{E356C271-4290-0344-99E1-A1E40F0A92B7}" srcOrd="0" destOrd="0" presId="urn:microsoft.com/office/officeart/2005/8/layout/orgChart1"/>
    <dgm:cxn modelId="{27E5D1E3-597C-2446-8130-BD5D8D74802C}" type="presOf" srcId="{FBE7F5C5-23A4-6649-8785-54F540ACB344}" destId="{376CCF24-5093-E34A-B23F-30EE7495B975}" srcOrd="0" destOrd="0" presId="urn:microsoft.com/office/officeart/2005/8/layout/orgChart1"/>
    <dgm:cxn modelId="{4162C6ED-4D3D-7749-8610-3E85492554AA}" type="presOf" srcId="{CFEEE79D-A0C4-A34E-876C-0E5E66D56223}" destId="{34FC5845-3750-264A-82E7-6C508F3D9FD4}" srcOrd="0" destOrd="0" presId="urn:microsoft.com/office/officeart/2005/8/layout/orgChart1"/>
    <dgm:cxn modelId="{101554FC-DDDE-874D-8F92-2356CFD8DC9A}" type="presOf" srcId="{39CA289A-0EF2-A84E-B887-29E50822185D}" destId="{E2DAD11F-022E-F148-A921-A6CC0818CCCA}" srcOrd="0" destOrd="0" presId="urn:microsoft.com/office/officeart/2005/8/layout/orgChart1"/>
    <dgm:cxn modelId="{C10BCAFE-0732-EC4B-94C8-667D170E43C9}" type="presOf" srcId="{C271BA59-D269-434D-84F0-DB6710650968}" destId="{E1741FE3-7D7D-6D47-B264-737474675CCF}" srcOrd="1" destOrd="0" presId="urn:microsoft.com/office/officeart/2005/8/layout/orgChart1"/>
    <dgm:cxn modelId="{69A522FF-A0E7-504D-8676-19DC7208275B}" srcId="{5C3D36CE-935A-0544-A92B-6DBC7C23DE75}" destId="{E9A3DDD1-DEDC-534A-B71E-7A38CFC1F9AE}" srcOrd="0" destOrd="0" parTransId="{93EE9B3F-B02C-B64E-98D4-ABBF555FD32A}" sibTransId="{B2853054-AAE6-DF41-9F17-D1E199FDA232}"/>
    <dgm:cxn modelId="{61245EEA-1E7C-6D42-9B48-EF064344D7F6}" type="presParOf" srcId="{7315D89C-B1F3-074B-BFC1-3DC7ADA5638E}" destId="{E22D6919-FED7-3D47-AA78-04D7E6B622A7}" srcOrd="0" destOrd="0" presId="urn:microsoft.com/office/officeart/2005/8/layout/orgChart1"/>
    <dgm:cxn modelId="{4D81E58D-7343-694D-A5B7-43F52D261EDB}" type="presParOf" srcId="{E22D6919-FED7-3D47-AA78-04D7E6B622A7}" destId="{22167C2B-F9A5-EC4E-B754-7931F503AB5B}" srcOrd="0" destOrd="0" presId="urn:microsoft.com/office/officeart/2005/8/layout/orgChart1"/>
    <dgm:cxn modelId="{D7F47A21-8975-F24E-8BED-347BCB12FF26}" type="presParOf" srcId="{22167C2B-F9A5-EC4E-B754-7931F503AB5B}" destId="{D7B424C5-CA1F-0246-88BF-9939EDE6FADF}" srcOrd="0" destOrd="0" presId="urn:microsoft.com/office/officeart/2005/8/layout/orgChart1"/>
    <dgm:cxn modelId="{768929EC-0722-974D-88B7-54589AA220B7}" type="presParOf" srcId="{22167C2B-F9A5-EC4E-B754-7931F503AB5B}" destId="{2CC1DED0-67DB-5041-A7C0-03B2A88A211E}" srcOrd="1" destOrd="0" presId="urn:microsoft.com/office/officeart/2005/8/layout/orgChart1"/>
    <dgm:cxn modelId="{C452F730-D277-1A4C-979C-FA2A33F0561B}" type="presParOf" srcId="{E22D6919-FED7-3D47-AA78-04D7E6B622A7}" destId="{ED296A72-6201-3F46-A471-BC4452FF7193}" srcOrd="1" destOrd="0" presId="urn:microsoft.com/office/officeart/2005/8/layout/orgChart1"/>
    <dgm:cxn modelId="{3CC0BA14-2181-314D-ADDA-559E5ECC915B}" type="presParOf" srcId="{ED296A72-6201-3F46-A471-BC4452FF7193}" destId="{3D5DCAB6-C575-7E49-A7EB-C97E40A34002}" srcOrd="0" destOrd="0" presId="urn:microsoft.com/office/officeart/2005/8/layout/orgChart1"/>
    <dgm:cxn modelId="{3E559622-7E22-754D-B900-C5B5B0A641CE}" type="presParOf" srcId="{ED296A72-6201-3F46-A471-BC4452FF7193}" destId="{065F5B73-BEBE-5740-890E-B725E7C13E95}" srcOrd="1" destOrd="0" presId="urn:microsoft.com/office/officeart/2005/8/layout/orgChart1"/>
    <dgm:cxn modelId="{DC888AF1-3ABC-524C-BD83-644B151AB83C}" type="presParOf" srcId="{065F5B73-BEBE-5740-890E-B725E7C13E95}" destId="{6158FA9A-B830-1442-B641-0D700A87DA07}" srcOrd="0" destOrd="0" presId="urn:microsoft.com/office/officeart/2005/8/layout/orgChart1"/>
    <dgm:cxn modelId="{57DD00FE-FD14-AE4E-A24D-19DC63C78D7D}" type="presParOf" srcId="{6158FA9A-B830-1442-B641-0D700A87DA07}" destId="{E2DAD11F-022E-F148-A921-A6CC0818CCCA}" srcOrd="0" destOrd="0" presId="urn:microsoft.com/office/officeart/2005/8/layout/orgChart1"/>
    <dgm:cxn modelId="{86BDEDC3-DF05-1B45-822A-0B9B103D2437}" type="presParOf" srcId="{6158FA9A-B830-1442-B641-0D700A87DA07}" destId="{4115AF88-329B-754A-8298-FDE80B63B66B}" srcOrd="1" destOrd="0" presId="urn:microsoft.com/office/officeart/2005/8/layout/orgChart1"/>
    <dgm:cxn modelId="{9F843FB9-2137-5441-B72B-772ED2A27223}" type="presParOf" srcId="{065F5B73-BEBE-5740-890E-B725E7C13E95}" destId="{1639E9CE-F519-0A4C-8DA5-111771605585}" srcOrd="1" destOrd="0" presId="urn:microsoft.com/office/officeart/2005/8/layout/orgChart1"/>
    <dgm:cxn modelId="{F10F57B3-65FE-314D-82A9-2C05D79A3CB5}" type="presParOf" srcId="{065F5B73-BEBE-5740-890E-B725E7C13E95}" destId="{A32D35CD-C3BD-AB49-A2FA-0563BE6352EF}" srcOrd="2" destOrd="0" presId="urn:microsoft.com/office/officeart/2005/8/layout/orgChart1"/>
    <dgm:cxn modelId="{F0A94709-587F-2144-B653-50F0463C70C7}" type="presParOf" srcId="{ED296A72-6201-3F46-A471-BC4452FF7193}" destId="{E356C271-4290-0344-99E1-A1E40F0A92B7}" srcOrd="2" destOrd="0" presId="urn:microsoft.com/office/officeart/2005/8/layout/orgChart1"/>
    <dgm:cxn modelId="{40859055-44A2-2A4C-8393-BF33F5BF4600}" type="presParOf" srcId="{ED296A72-6201-3F46-A471-BC4452FF7193}" destId="{E950B04A-E709-E443-8661-B2A00EB7AF5E}" srcOrd="3" destOrd="0" presId="urn:microsoft.com/office/officeart/2005/8/layout/orgChart1"/>
    <dgm:cxn modelId="{E34B13FD-589D-1344-85FA-994DA18683AD}" type="presParOf" srcId="{E950B04A-E709-E443-8661-B2A00EB7AF5E}" destId="{B7A1CB37-D4F5-6942-9CC3-76F3A4A45217}" srcOrd="0" destOrd="0" presId="urn:microsoft.com/office/officeart/2005/8/layout/orgChart1"/>
    <dgm:cxn modelId="{36E381F3-1AD2-1948-A8F0-C3D9900FDD2A}" type="presParOf" srcId="{B7A1CB37-D4F5-6942-9CC3-76F3A4A45217}" destId="{B14171E0-967A-8144-B035-198290954404}" srcOrd="0" destOrd="0" presId="urn:microsoft.com/office/officeart/2005/8/layout/orgChart1"/>
    <dgm:cxn modelId="{EF08D771-30FB-E84C-A08F-C9CD44B17F4F}" type="presParOf" srcId="{B7A1CB37-D4F5-6942-9CC3-76F3A4A45217}" destId="{E1741FE3-7D7D-6D47-B264-737474675CCF}" srcOrd="1" destOrd="0" presId="urn:microsoft.com/office/officeart/2005/8/layout/orgChart1"/>
    <dgm:cxn modelId="{99CAF1EC-7698-5A41-AFB1-49F6904D5700}" type="presParOf" srcId="{E950B04A-E709-E443-8661-B2A00EB7AF5E}" destId="{B2AF833E-7F58-2E4F-963C-DFFB310827BE}" srcOrd="1" destOrd="0" presId="urn:microsoft.com/office/officeart/2005/8/layout/orgChart1"/>
    <dgm:cxn modelId="{466F85AF-07B0-D342-BE1B-D47847C81EFF}" type="presParOf" srcId="{B2AF833E-7F58-2E4F-963C-DFFB310827BE}" destId="{E844DF56-385E-254C-9747-E9667A72AA2E}" srcOrd="0" destOrd="0" presId="urn:microsoft.com/office/officeart/2005/8/layout/orgChart1"/>
    <dgm:cxn modelId="{CECBD9F2-EAB9-5240-9262-BBDCAA2893F2}" type="presParOf" srcId="{B2AF833E-7F58-2E4F-963C-DFFB310827BE}" destId="{6D4E56EC-9A19-0C4A-A3E2-FED06A11991B}" srcOrd="1" destOrd="0" presId="urn:microsoft.com/office/officeart/2005/8/layout/orgChart1"/>
    <dgm:cxn modelId="{A70673B8-8875-D14E-8DD7-005E91534A1B}" type="presParOf" srcId="{6D4E56EC-9A19-0C4A-A3E2-FED06A11991B}" destId="{6D8A4AF2-0083-F748-852D-747DCDE0A7F3}" srcOrd="0" destOrd="0" presId="urn:microsoft.com/office/officeart/2005/8/layout/orgChart1"/>
    <dgm:cxn modelId="{007BA916-2133-2C4A-945A-291414D7DA09}" type="presParOf" srcId="{6D8A4AF2-0083-F748-852D-747DCDE0A7F3}" destId="{376CCF24-5093-E34A-B23F-30EE7495B975}" srcOrd="0" destOrd="0" presId="urn:microsoft.com/office/officeart/2005/8/layout/orgChart1"/>
    <dgm:cxn modelId="{BD507183-9242-C243-AE6A-13B84DC29389}" type="presParOf" srcId="{6D8A4AF2-0083-F748-852D-747DCDE0A7F3}" destId="{53514250-93D7-1547-AE9B-AF51515684A2}" srcOrd="1" destOrd="0" presId="urn:microsoft.com/office/officeart/2005/8/layout/orgChart1"/>
    <dgm:cxn modelId="{0BBA0C69-F3A4-1640-9092-D59424F1CF97}" type="presParOf" srcId="{6D4E56EC-9A19-0C4A-A3E2-FED06A11991B}" destId="{9FEEA173-D0EC-354E-BD8F-240AA44C9E62}" srcOrd="1" destOrd="0" presId="urn:microsoft.com/office/officeart/2005/8/layout/orgChart1"/>
    <dgm:cxn modelId="{15662E2C-2F40-594E-910F-DEC301F30411}" type="presParOf" srcId="{6D4E56EC-9A19-0C4A-A3E2-FED06A11991B}" destId="{8E658958-738E-FF4D-8F3B-04A63312FCFA}" srcOrd="2" destOrd="0" presId="urn:microsoft.com/office/officeart/2005/8/layout/orgChart1"/>
    <dgm:cxn modelId="{73693B4C-FA23-9240-9CC2-31E15CE14E19}" type="presParOf" srcId="{B2AF833E-7F58-2E4F-963C-DFFB310827BE}" destId="{34FC5845-3750-264A-82E7-6C508F3D9FD4}" srcOrd="2" destOrd="0" presId="urn:microsoft.com/office/officeart/2005/8/layout/orgChart1"/>
    <dgm:cxn modelId="{51EAA32F-575B-484B-89CC-A82E09AAF726}" type="presParOf" srcId="{B2AF833E-7F58-2E4F-963C-DFFB310827BE}" destId="{30116985-ABA7-AE49-812C-A209969F36C3}" srcOrd="3" destOrd="0" presId="urn:microsoft.com/office/officeart/2005/8/layout/orgChart1"/>
    <dgm:cxn modelId="{69FB029B-2782-B24A-AE34-2D884D2F85C5}" type="presParOf" srcId="{30116985-ABA7-AE49-812C-A209969F36C3}" destId="{965504DE-F730-D24C-BAD0-3D79C3772A7B}" srcOrd="0" destOrd="0" presId="urn:microsoft.com/office/officeart/2005/8/layout/orgChart1"/>
    <dgm:cxn modelId="{2EA7CD9B-2391-274C-8FAB-979831648BA6}" type="presParOf" srcId="{965504DE-F730-D24C-BAD0-3D79C3772A7B}" destId="{0DF8BD06-6CCE-E141-A3D7-D5BE0F8666E3}" srcOrd="0" destOrd="0" presId="urn:microsoft.com/office/officeart/2005/8/layout/orgChart1"/>
    <dgm:cxn modelId="{C3E405E1-2F94-2549-826E-1FCB6173942B}" type="presParOf" srcId="{965504DE-F730-D24C-BAD0-3D79C3772A7B}" destId="{B620A332-4A8B-3048-B8CC-5C3A6EC96EA2}" srcOrd="1" destOrd="0" presId="urn:microsoft.com/office/officeart/2005/8/layout/orgChart1"/>
    <dgm:cxn modelId="{D18F0AEA-9FB3-254A-97B5-12DFC3BE3C5D}" type="presParOf" srcId="{30116985-ABA7-AE49-812C-A209969F36C3}" destId="{CECC5F4F-E979-4A4D-A962-3FA6FEBE7482}" srcOrd="1" destOrd="0" presId="urn:microsoft.com/office/officeart/2005/8/layout/orgChart1"/>
    <dgm:cxn modelId="{A82C5216-A8CB-6046-B6E2-D95BD58452B6}" type="presParOf" srcId="{30116985-ABA7-AE49-812C-A209969F36C3}" destId="{CA84114A-D6A3-6B4E-B4B9-50E07ACF92BA}" srcOrd="2" destOrd="0" presId="urn:microsoft.com/office/officeart/2005/8/layout/orgChart1"/>
    <dgm:cxn modelId="{D013B7A3-A33D-CF41-9366-652C0A7CF604}" type="presParOf" srcId="{E950B04A-E709-E443-8661-B2A00EB7AF5E}" destId="{9148206E-4400-1C4D-9A3E-7DBC8E653E50}" srcOrd="2" destOrd="0" presId="urn:microsoft.com/office/officeart/2005/8/layout/orgChart1"/>
    <dgm:cxn modelId="{B28394ED-945A-7F42-9E8C-23BB9AF3A3EF}" type="presParOf" srcId="{ED296A72-6201-3F46-A471-BC4452FF7193}" destId="{3C174771-D103-D54E-98D5-EDD38165636F}" srcOrd="4" destOrd="0" presId="urn:microsoft.com/office/officeart/2005/8/layout/orgChart1"/>
    <dgm:cxn modelId="{2FAF8763-78EC-DC42-8C07-30F5414F3C12}" type="presParOf" srcId="{ED296A72-6201-3F46-A471-BC4452FF7193}" destId="{D39D912A-977D-E04A-8029-FD0224E890C9}" srcOrd="5" destOrd="0" presId="urn:microsoft.com/office/officeart/2005/8/layout/orgChart1"/>
    <dgm:cxn modelId="{D288ABE3-0095-174C-86F9-C4C52EDD2CD6}" type="presParOf" srcId="{D39D912A-977D-E04A-8029-FD0224E890C9}" destId="{3B361887-A3B1-4F49-987C-CC4DEBB6AC51}" srcOrd="0" destOrd="0" presId="urn:microsoft.com/office/officeart/2005/8/layout/orgChart1"/>
    <dgm:cxn modelId="{509F21B6-6DA0-404D-B39D-541CA4E1F249}" type="presParOf" srcId="{3B361887-A3B1-4F49-987C-CC4DEBB6AC51}" destId="{7E62FBCF-4067-BB41-810F-41DA8625055F}" srcOrd="0" destOrd="0" presId="urn:microsoft.com/office/officeart/2005/8/layout/orgChart1"/>
    <dgm:cxn modelId="{3713FB49-D1F9-6E44-981D-4A4EEBFC5BA9}" type="presParOf" srcId="{3B361887-A3B1-4F49-987C-CC4DEBB6AC51}" destId="{C1D30594-430F-EF49-B508-E8AA51E40EE1}" srcOrd="1" destOrd="0" presId="urn:microsoft.com/office/officeart/2005/8/layout/orgChart1"/>
    <dgm:cxn modelId="{BF51D866-6DA0-754F-987B-9E6B5834F067}" type="presParOf" srcId="{D39D912A-977D-E04A-8029-FD0224E890C9}" destId="{0AFEA09F-3616-7048-AD48-68F3AF2E1D09}" srcOrd="1" destOrd="0" presId="urn:microsoft.com/office/officeart/2005/8/layout/orgChart1"/>
    <dgm:cxn modelId="{2A70FE34-D07D-5047-9588-8EFA2FF578EB}" type="presParOf" srcId="{D39D912A-977D-E04A-8029-FD0224E890C9}" destId="{6C93A843-E017-EA4A-9FC5-05824B63F893}" srcOrd="2" destOrd="0" presId="urn:microsoft.com/office/officeart/2005/8/layout/orgChart1"/>
    <dgm:cxn modelId="{330CEB50-8C86-0C4A-8B1A-505FFC2E1664}" type="presParOf" srcId="{E22D6919-FED7-3D47-AA78-04D7E6B622A7}" destId="{7D807B59-EB60-6E4C-8ED5-FE208AD45686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DDC529B-3EFA-804D-B783-EAEB40976059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66803AB-F0B9-0F48-9DD7-478C78F6D384}">
      <dgm:prSet phldrT="[Text]"/>
      <dgm:spPr/>
      <dgm:t>
        <a:bodyPr/>
        <a:lstStyle/>
        <a:p>
          <a:r>
            <a:rPr lang="en-GB" dirty="0"/>
            <a:t> Solving a problem that someone or a group of people or businesses have </a:t>
          </a:r>
        </a:p>
      </dgm:t>
    </dgm:pt>
    <dgm:pt modelId="{18D8358C-42EC-6346-BC02-8E58DA40EE3C}" type="parTrans" cxnId="{D8E2AA0E-36EC-3748-B428-B2671ABFFC38}">
      <dgm:prSet/>
      <dgm:spPr/>
      <dgm:t>
        <a:bodyPr/>
        <a:lstStyle/>
        <a:p>
          <a:endParaRPr lang="en-GB"/>
        </a:p>
      </dgm:t>
    </dgm:pt>
    <dgm:pt modelId="{A06DC3BC-A78B-7546-B8E2-61AFE24FECA0}" type="sibTrans" cxnId="{D8E2AA0E-36EC-3748-B428-B2671ABFFC38}">
      <dgm:prSet/>
      <dgm:spPr/>
      <dgm:t>
        <a:bodyPr/>
        <a:lstStyle/>
        <a:p>
          <a:endParaRPr lang="en-GB"/>
        </a:p>
      </dgm:t>
    </dgm:pt>
    <dgm:pt modelId="{087243DE-2D88-1E41-A211-C21FC0A8A3A4}">
      <dgm:prSet phldrT="[Text]"/>
      <dgm:spPr/>
      <dgm:t>
        <a:bodyPr/>
        <a:lstStyle/>
        <a:p>
          <a:r>
            <a:rPr lang="en-GB" dirty="0"/>
            <a:t>What is the problem? </a:t>
          </a:r>
        </a:p>
      </dgm:t>
    </dgm:pt>
    <dgm:pt modelId="{DDC72D1E-7F48-5745-A932-1B32A1FE5489}" type="parTrans" cxnId="{75AD8328-1F1C-9A48-A285-3C8FCC60CDCC}">
      <dgm:prSet/>
      <dgm:spPr/>
      <dgm:t>
        <a:bodyPr/>
        <a:lstStyle/>
        <a:p>
          <a:endParaRPr lang="en-GB"/>
        </a:p>
      </dgm:t>
    </dgm:pt>
    <dgm:pt modelId="{0FCE972F-9E24-AB4D-AD40-2CDA50A58800}" type="sibTrans" cxnId="{75AD8328-1F1C-9A48-A285-3C8FCC60CDCC}">
      <dgm:prSet/>
      <dgm:spPr/>
      <dgm:t>
        <a:bodyPr/>
        <a:lstStyle/>
        <a:p>
          <a:endParaRPr lang="en-GB"/>
        </a:p>
      </dgm:t>
    </dgm:pt>
    <dgm:pt modelId="{893A0F7E-C1F7-9645-9EC5-CF7F3A73D083}">
      <dgm:prSet phldrT="[Text]"/>
      <dgm:spPr/>
      <dgm:t>
        <a:bodyPr/>
        <a:lstStyle/>
        <a:p>
          <a:r>
            <a:rPr lang="en-GB" dirty="0"/>
            <a:t>Can you? </a:t>
          </a:r>
        </a:p>
      </dgm:t>
    </dgm:pt>
    <dgm:pt modelId="{E276BB67-FC93-4E43-9A9F-29C63D204A3C}" type="parTrans" cxnId="{D8940066-48B9-F24D-9C0C-E4778F9B80EA}">
      <dgm:prSet/>
      <dgm:spPr/>
      <dgm:t>
        <a:bodyPr/>
        <a:lstStyle/>
        <a:p>
          <a:endParaRPr lang="en-GB"/>
        </a:p>
      </dgm:t>
    </dgm:pt>
    <dgm:pt modelId="{CA183550-F1AA-5546-9529-54142EC35B2E}" type="sibTrans" cxnId="{D8940066-48B9-F24D-9C0C-E4778F9B80EA}">
      <dgm:prSet/>
      <dgm:spPr/>
      <dgm:t>
        <a:bodyPr/>
        <a:lstStyle/>
        <a:p>
          <a:endParaRPr lang="en-GB"/>
        </a:p>
      </dgm:t>
    </dgm:pt>
    <dgm:pt modelId="{D9E36F04-5B4D-7244-9F7E-D311D7FBBEF4}">
      <dgm:prSet phldrT="[Text]"/>
      <dgm:spPr/>
      <dgm:t>
        <a:bodyPr/>
        <a:lstStyle/>
        <a:p>
          <a:r>
            <a:rPr lang="en-GB" dirty="0"/>
            <a:t>Remove the problem</a:t>
          </a:r>
        </a:p>
      </dgm:t>
    </dgm:pt>
    <dgm:pt modelId="{1C0F1281-7711-084A-A4AB-3DDE359D1DA4}" type="parTrans" cxnId="{BA66AAA7-724A-0D48-9C9B-0A1C9A22192C}">
      <dgm:prSet/>
      <dgm:spPr/>
      <dgm:t>
        <a:bodyPr/>
        <a:lstStyle/>
        <a:p>
          <a:endParaRPr lang="en-GB"/>
        </a:p>
      </dgm:t>
    </dgm:pt>
    <dgm:pt modelId="{B486DF8B-FA31-0247-BEF4-3F162E177527}" type="sibTrans" cxnId="{BA66AAA7-724A-0D48-9C9B-0A1C9A22192C}">
      <dgm:prSet/>
      <dgm:spPr/>
      <dgm:t>
        <a:bodyPr/>
        <a:lstStyle/>
        <a:p>
          <a:endParaRPr lang="en-GB"/>
        </a:p>
      </dgm:t>
    </dgm:pt>
    <dgm:pt modelId="{13B3B4CF-BA96-7E47-9CCA-316BD6D3820E}">
      <dgm:prSet phldrT="[Text]"/>
      <dgm:spPr/>
      <dgm:t>
        <a:bodyPr/>
        <a:lstStyle/>
        <a:p>
          <a:r>
            <a:rPr lang="en-GB" dirty="0"/>
            <a:t>Consider another view of the problem </a:t>
          </a:r>
        </a:p>
      </dgm:t>
    </dgm:pt>
    <dgm:pt modelId="{F52F0A62-FFE5-484B-88A7-36DAE0BBF104}" type="parTrans" cxnId="{7AE0021D-3D2C-464B-89D1-527DCFBA668B}">
      <dgm:prSet/>
      <dgm:spPr/>
      <dgm:t>
        <a:bodyPr/>
        <a:lstStyle/>
        <a:p>
          <a:endParaRPr lang="en-GB"/>
        </a:p>
      </dgm:t>
    </dgm:pt>
    <dgm:pt modelId="{7865D530-4458-AB47-936F-13B06F8354C6}" type="sibTrans" cxnId="{7AE0021D-3D2C-464B-89D1-527DCFBA668B}">
      <dgm:prSet/>
      <dgm:spPr/>
      <dgm:t>
        <a:bodyPr/>
        <a:lstStyle/>
        <a:p>
          <a:endParaRPr lang="en-GB"/>
        </a:p>
      </dgm:t>
    </dgm:pt>
    <dgm:pt modelId="{D033EB3E-F8B9-C140-ABF0-1324D1ABF3F0}">
      <dgm:prSet phldrT="[Text]"/>
      <dgm:spPr/>
      <dgm:t>
        <a:bodyPr/>
        <a:lstStyle/>
        <a:p>
          <a:r>
            <a:rPr lang="en-GB" dirty="0"/>
            <a:t>Fix the actual problem </a:t>
          </a:r>
        </a:p>
      </dgm:t>
    </dgm:pt>
    <dgm:pt modelId="{E90D5E3A-77E5-364A-90D2-51764BF32ADC}" type="parTrans" cxnId="{40F44D4C-1491-6344-B0F4-9DBF907BA242}">
      <dgm:prSet/>
      <dgm:spPr/>
      <dgm:t>
        <a:bodyPr/>
        <a:lstStyle/>
        <a:p>
          <a:endParaRPr lang="en-GB"/>
        </a:p>
      </dgm:t>
    </dgm:pt>
    <dgm:pt modelId="{1266E9EC-503D-8B4D-AC0A-58B72EF07D2E}" type="sibTrans" cxnId="{40F44D4C-1491-6344-B0F4-9DBF907BA242}">
      <dgm:prSet/>
      <dgm:spPr/>
      <dgm:t>
        <a:bodyPr/>
        <a:lstStyle/>
        <a:p>
          <a:endParaRPr lang="en-GB"/>
        </a:p>
      </dgm:t>
    </dgm:pt>
    <dgm:pt modelId="{B89F5C24-8B56-3C46-81C6-51493202C244}">
      <dgm:prSet phldrT="[Text]"/>
      <dgm:spPr/>
      <dgm:t>
        <a:bodyPr/>
        <a:lstStyle/>
        <a:p>
          <a:r>
            <a:rPr lang="en-GB" dirty="0"/>
            <a:t>Make the problem less of an issue</a:t>
          </a:r>
        </a:p>
      </dgm:t>
    </dgm:pt>
    <dgm:pt modelId="{4C7ACFFF-B257-5D4D-B4C8-3AD27ACBD918}" type="parTrans" cxnId="{7A59018B-90EE-8344-8D4C-F47DAC70DBA8}">
      <dgm:prSet/>
      <dgm:spPr/>
      <dgm:t>
        <a:bodyPr/>
        <a:lstStyle/>
        <a:p>
          <a:endParaRPr lang="en-GB"/>
        </a:p>
      </dgm:t>
    </dgm:pt>
    <dgm:pt modelId="{C5A9841C-EB9B-2A41-94F4-EB61588BD14B}" type="sibTrans" cxnId="{7A59018B-90EE-8344-8D4C-F47DAC70DBA8}">
      <dgm:prSet/>
      <dgm:spPr/>
      <dgm:t>
        <a:bodyPr/>
        <a:lstStyle/>
        <a:p>
          <a:endParaRPr lang="en-GB"/>
        </a:p>
      </dgm:t>
    </dgm:pt>
    <dgm:pt modelId="{AE4FAF31-815B-4742-A03C-8885AB0E5AE7}" type="pres">
      <dgm:prSet presAssocID="{BDDC529B-3EFA-804D-B783-EAEB4097605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D75781AF-D7E2-094E-B759-BA339451985F}" type="pres">
      <dgm:prSet presAssocID="{866803AB-F0B9-0F48-9DD7-478C78F6D384}" presName="hierRoot1" presStyleCnt="0">
        <dgm:presLayoutVars>
          <dgm:hierBranch val="init"/>
        </dgm:presLayoutVars>
      </dgm:prSet>
      <dgm:spPr/>
    </dgm:pt>
    <dgm:pt modelId="{1313CEC9-4B3B-6648-A76A-C5DD251C8FB3}" type="pres">
      <dgm:prSet presAssocID="{866803AB-F0B9-0F48-9DD7-478C78F6D384}" presName="rootComposite1" presStyleCnt="0"/>
      <dgm:spPr/>
    </dgm:pt>
    <dgm:pt modelId="{3CDE4DE7-EFC6-3D49-BDA0-96BF47B66EFF}" type="pres">
      <dgm:prSet presAssocID="{866803AB-F0B9-0F48-9DD7-478C78F6D384}" presName="rootText1" presStyleLbl="node0" presStyleIdx="0" presStyleCnt="1" custScaleX="213825" custScaleY="106603">
        <dgm:presLayoutVars>
          <dgm:chPref val="3"/>
        </dgm:presLayoutVars>
      </dgm:prSet>
      <dgm:spPr/>
    </dgm:pt>
    <dgm:pt modelId="{BADF390B-0524-A645-A76A-9A320C085CDF}" type="pres">
      <dgm:prSet presAssocID="{866803AB-F0B9-0F48-9DD7-478C78F6D384}" presName="rootConnector1" presStyleLbl="node1" presStyleIdx="0" presStyleCnt="0"/>
      <dgm:spPr/>
    </dgm:pt>
    <dgm:pt modelId="{93D02E48-8EED-FB4D-9366-93C1CBE7EA56}" type="pres">
      <dgm:prSet presAssocID="{866803AB-F0B9-0F48-9DD7-478C78F6D384}" presName="hierChild2" presStyleCnt="0"/>
      <dgm:spPr/>
    </dgm:pt>
    <dgm:pt modelId="{A634C335-5057-9B46-9677-92EA9FD43304}" type="pres">
      <dgm:prSet presAssocID="{DDC72D1E-7F48-5745-A932-1B32A1FE5489}" presName="Name37" presStyleLbl="parChTrans1D2" presStyleIdx="0" presStyleCnt="2"/>
      <dgm:spPr/>
    </dgm:pt>
    <dgm:pt modelId="{702F10EA-131C-8B4C-A4A0-916ADE8C08F0}" type="pres">
      <dgm:prSet presAssocID="{087243DE-2D88-1E41-A211-C21FC0A8A3A4}" presName="hierRoot2" presStyleCnt="0">
        <dgm:presLayoutVars>
          <dgm:hierBranch val="init"/>
        </dgm:presLayoutVars>
      </dgm:prSet>
      <dgm:spPr/>
    </dgm:pt>
    <dgm:pt modelId="{1734FAB7-7068-2147-B31E-841C4721B444}" type="pres">
      <dgm:prSet presAssocID="{087243DE-2D88-1E41-A211-C21FC0A8A3A4}" presName="rootComposite" presStyleCnt="0"/>
      <dgm:spPr/>
    </dgm:pt>
    <dgm:pt modelId="{DB49C018-B40F-734A-974B-4B382A0602B2}" type="pres">
      <dgm:prSet presAssocID="{087243DE-2D88-1E41-A211-C21FC0A8A3A4}" presName="rootText" presStyleLbl="node2" presStyleIdx="0" presStyleCnt="2" custScaleX="103900">
        <dgm:presLayoutVars>
          <dgm:chPref val="3"/>
        </dgm:presLayoutVars>
      </dgm:prSet>
      <dgm:spPr/>
    </dgm:pt>
    <dgm:pt modelId="{96C05F54-EE6D-7C47-A33D-BCAE7230B10C}" type="pres">
      <dgm:prSet presAssocID="{087243DE-2D88-1E41-A211-C21FC0A8A3A4}" presName="rootConnector" presStyleLbl="node2" presStyleIdx="0" presStyleCnt="2"/>
      <dgm:spPr/>
    </dgm:pt>
    <dgm:pt modelId="{48B97CC2-356E-7540-98EB-99A7DCF53E28}" type="pres">
      <dgm:prSet presAssocID="{087243DE-2D88-1E41-A211-C21FC0A8A3A4}" presName="hierChild4" presStyleCnt="0"/>
      <dgm:spPr/>
    </dgm:pt>
    <dgm:pt modelId="{65EE510A-BDBB-AB43-B545-CDF08FAAB4E5}" type="pres">
      <dgm:prSet presAssocID="{087243DE-2D88-1E41-A211-C21FC0A8A3A4}" presName="hierChild5" presStyleCnt="0"/>
      <dgm:spPr/>
    </dgm:pt>
    <dgm:pt modelId="{00D4A615-D1D7-6D4D-9514-4C195690DB34}" type="pres">
      <dgm:prSet presAssocID="{E276BB67-FC93-4E43-9A9F-29C63D204A3C}" presName="Name37" presStyleLbl="parChTrans1D2" presStyleIdx="1" presStyleCnt="2"/>
      <dgm:spPr/>
    </dgm:pt>
    <dgm:pt modelId="{56DF362F-EE17-FD48-B8EC-20E50806C8FE}" type="pres">
      <dgm:prSet presAssocID="{893A0F7E-C1F7-9645-9EC5-CF7F3A73D083}" presName="hierRoot2" presStyleCnt="0">
        <dgm:presLayoutVars>
          <dgm:hierBranch val="init"/>
        </dgm:presLayoutVars>
      </dgm:prSet>
      <dgm:spPr/>
    </dgm:pt>
    <dgm:pt modelId="{25249B08-7EDB-FE4A-884F-C270A6269165}" type="pres">
      <dgm:prSet presAssocID="{893A0F7E-C1F7-9645-9EC5-CF7F3A73D083}" presName="rootComposite" presStyleCnt="0"/>
      <dgm:spPr/>
    </dgm:pt>
    <dgm:pt modelId="{D58D1153-D6BA-4948-801F-13962855D90A}" type="pres">
      <dgm:prSet presAssocID="{893A0F7E-C1F7-9645-9EC5-CF7F3A73D083}" presName="rootText" presStyleLbl="node2" presStyleIdx="1" presStyleCnt="2">
        <dgm:presLayoutVars>
          <dgm:chPref val="3"/>
        </dgm:presLayoutVars>
      </dgm:prSet>
      <dgm:spPr/>
    </dgm:pt>
    <dgm:pt modelId="{1F9E01E5-BC84-DF46-9C1A-EBF0E33C13CE}" type="pres">
      <dgm:prSet presAssocID="{893A0F7E-C1F7-9645-9EC5-CF7F3A73D083}" presName="rootConnector" presStyleLbl="node2" presStyleIdx="1" presStyleCnt="2"/>
      <dgm:spPr/>
    </dgm:pt>
    <dgm:pt modelId="{BCC10BD9-FF15-9547-A1BF-1CCFFC95F373}" type="pres">
      <dgm:prSet presAssocID="{893A0F7E-C1F7-9645-9EC5-CF7F3A73D083}" presName="hierChild4" presStyleCnt="0"/>
      <dgm:spPr/>
    </dgm:pt>
    <dgm:pt modelId="{3FAD4E1F-54A3-E94B-88D6-B53F04EEF88E}" type="pres">
      <dgm:prSet presAssocID="{1C0F1281-7711-084A-A4AB-3DDE359D1DA4}" presName="Name37" presStyleLbl="parChTrans1D3" presStyleIdx="0" presStyleCnt="4"/>
      <dgm:spPr/>
    </dgm:pt>
    <dgm:pt modelId="{C9BE8B62-91B5-E744-8392-99A8B7FE3C8C}" type="pres">
      <dgm:prSet presAssocID="{D9E36F04-5B4D-7244-9F7E-D311D7FBBEF4}" presName="hierRoot2" presStyleCnt="0">
        <dgm:presLayoutVars>
          <dgm:hierBranch val="init"/>
        </dgm:presLayoutVars>
      </dgm:prSet>
      <dgm:spPr/>
    </dgm:pt>
    <dgm:pt modelId="{912323E6-E91E-194D-AB39-04985A6D6A59}" type="pres">
      <dgm:prSet presAssocID="{D9E36F04-5B4D-7244-9F7E-D311D7FBBEF4}" presName="rootComposite" presStyleCnt="0"/>
      <dgm:spPr/>
    </dgm:pt>
    <dgm:pt modelId="{BFEEED6F-3DC1-814E-8169-3D08F5839625}" type="pres">
      <dgm:prSet presAssocID="{D9E36F04-5B4D-7244-9F7E-D311D7FBBEF4}" presName="rootText" presStyleLbl="node3" presStyleIdx="0" presStyleCnt="4">
        <dgm:presLayoutVars>
          <dgm:chPref val="3"/>
        </dgm:presLayoutVars>
      </dgm:prSet>
      <dgm:spPr/>
    </dgm:pt>
    <dgm:pt modelId="{47478EFC-665E-7F47-8AA6-10F1CA0884F7}" type="pres">
      <dgm:prSet presAssocID="{D9E36F04-5B4D-7244-9F7E-D311D7FBBEF4}" presName="rootConnector" presStyleLbl="node3" presStyleIdx="0" presStyleCnt="4"/>
      <dgm:spPr/>
    </dgm:pt>
    <dgm:pt modelId="{5B466824-3073-984D-AA7D-9B5B253445A8}" type="pres">
      <dgm:prSet presAssocID="{D9E36F04-5B4D-7244-9F7E-D311D7FBBEF4}" presName="hierChild4" presStyleCnt="0"/>
      <dgm:spPr/>
    </dgm:pt>
    <dgm:pt modelId="{C751E71B-CA90-294B-BE02-557CCB90E08A}" type="pres">
      <dgm:prSet presAssocID="{D9E36F04-5B4D-7244-9F7E-D311D7FBBEF4}" presName="hierChild5" presStyleCnt="0"/>
      <dgm:spPr/>
    </dgm:pt>
    <dgm:pt modelId="{12C8468C-9A47-8C49-B89C-4590D3AC243A}" type="pres">
      <dgm:prSet presAssocID="{F52F0A62-FFE5-484B-88A7-36DAE0BBF104}" presName="Name37" presStyleLbl="parChTrans1D3" presStyleIdx="1" presStyleCnt="4"/>
      <dgm:spPr/>
    </dgm:pt>
    <dgm:pt modelId="{7F8EBF54-615E-FA49-BB04-B88B8A03A131}" type="pres">
      <dgm:prSet presAssocID="{13B3B4CF-BA96-7E47-9CCA-316BD6D3820E}" presName="hierRoot2" presStyleCnt="0">
        <dgm:presLayoutVars>
          <dgm:hierBranch val="init"/>
        </dgm:presLayoutVars>
      </dgm:prSet>
      <dgm:spPr/>
    </dgm:pt>
    <dgm:pt modelId="{67021B7E-D7C5-6748-BF7B-F8446FAD0A9E}" type="pres">
      <dgm:prSet presAssocID="{13B3B4CF-BA96-7E47-9CCA-316BD6D3820E}" presName="rootComposite" presStyleCnt="0"/>
      <dgm:spPr/>
    </dgm:pt>
    <dgm:pt modelId="{4C29143B-918D-A74F-9600-79CEC22B3218}" type="pres">
      <dgm:prSet presAssocID="{13B3B4CF-BA96-7E47-9CCA-316BD6D3820E}" presName="rootText" presStyleLbl="node3" presStyleIdx="1" presStyleCnt="4" custLinFactX="12599" custLinFactY="-40123" custLinFactNeighborX="100000" custLinFactNeighborY="-100000">
        <dgm:presLayoutVars>
          <dgm:chPref val="3"/>
        </dgm:presLayoutVars>
      </dgm:prSet>
      <dgm:spPr/>
    </dgm:pt>
    <dgm:pt modelId="{461829DA-DBBD-894C-8434-1C27544B4A57}" type="pres">
      <dgm:prSet presAssocID="{13B3B4CF-BA96-7E47-9CCA-316BD6D3820E}" presName="rootConnector" presStyleLbl="node3" presStyleIdx="1" presStyleCnt="4"/>
      <dgm:spPr/>
    </dgm:pt>
    <dgm:pt modelId="{041B369B-9D9F-E241-83B3-867195E58815}" type="pres">
      <dgm:prSet presAssocID="{13B3B4CF-BA96-7E47-9CCA-316BD6D3820E}" presName="hierChild4" presStyleCnt="0"/>
      <dgm:spPr/>
    </dgm:pt>
    <dgm:pt modelId="{64D819C5-2549-2F45-97F0-47F790C9957E}" type="pres">
      <dgm:prSet presAssocID="{13B3B4CF-BA96-7E47-9CCA-316BD6D3820E}" presName="hierChild5" presStyleCnt="0"/>
      <dgm:spPr/>
    </dgm:pt>
    <dgm:pt modelId="{8984F7D5-5AC8-7443-8CEF-CAF988279A73}" type="pres">
      <dgm:prSet presAssocID="{E90D5E3A-77E5-364A-90D2-51764BF32ADC}" presName="Name37" presStyleLbl="parChTrans1D3" presStyleIdx="2" presStyleCnt="4"/>
      <dgm:spPr/>
    </dgm:pt>
    <dgm:pt modelId="{2FFAEE45-67B0-BF4F-8D3A-3A8F989F82F8}" type="pres">
      <dgm:prSet presAssocID="{D033EB3E-F8B9-C140-ABF0-1324D1ABF3F0}" presName="hierRoot2" presStyleCnt="0">
        <dgm:presLayoutVars>
          <dgm:hierBranch val="init"/>
        </dgm:presLayoutVars>
      </dgm:prSet>
      <dgm:spPr/>
    </dgm:pt>
    <dgm:pt modelId="{1966CC63-2FA8-0F45-B722-48C32AB82226}" type="pres">
      <dgm:prSet presAssocID="{D033EB3E-F8B9-C140-ABF0-1324D1ABF3F0}" presName="rootComposite" presStyleCnt="0"/>
      <dgm:spPr/>
    </dgm:pt>
    <dgm:pt modelId="{2D11DEFA-2739-5E48-860F-D63E7F43C82B}" type="pres">
      <dgm:prSet presAssocID="{D033EB3E-F8B9-C140-ABF0-1324D1ABF3F0}" presName="rootText" presStyleLbl="node3" presStyleIdx="2" presStyleCnt="4" custLinFactX="-24950" custLinFactY="-100000" custLinFactNeighborX="-100000" custLinFactNeighborY="-183582">
        <dgm:presLayoutVars>
          <dgm:chPref val="3"/>
        </dgm:presLayoutVars>
      </dgm:prSet>
      <dgm:spPr/>
    </dgm:pt>
    <dgm:pt modelId="{52E48645-701D-FC4F-A6C8-B62FC6CF4CB2}" type="pres">
      <dgm:prSet presAssocID="{D033EB3E-F8B9-C140-ABF0-1324D1ABF3F0}" presName="rootConnector" presStyleLbl="node3" presStyleIdx="2" presStyleCnt="4"/>
      <dgm:spPr/>
    </dgm:pt>
    <dgm:pt modelId="{0BE867A7-8BC2-B54B-8174-02F9D262FB5A}" type="pres">
      <dgm:prSet presAssocID="{D033EB3E-F8B9-C140-ABF0-1324D1ABF3F0}" presName="hierChild4" presStyleCnt="0"/>
      <dgm:spPr/>
    </dgm:pt>
    <dgm:pt modelId="{9741AF44-A735-C44C-B73D-F7251C073C5B}" type="pres">
      <dgm:prSet presAssocID="{D033EB3E-F8B9-C140-ABF0-1324D1ABF3F0}" presName="hierChild5" presStyleCnt="0"/>
      <dgm:spPr/>
    </dgm:pt>
    <dgm:pt modelId="{87C35EB6-0C70-574D-A442-E7A278B86A0A}" type="pres">
      <dgm:prSet presAssocID="{4C7ACFFF-B257-5D4D-B4C8-3AD27ACBD918}" presName="Name37" presStyleLbl="parChTrans1D3" presStyleIdx="3" presStyleCnt="4"/>
      <dgm:spPr/>
    </dgm:pt>
    <dgm:pt modelId="{6C31249C-04A5-F34F-AC8F-8A10856EF831}" type="pres">
      <dgm:prSet presAssocID="{B89F5C24-8B56-3C46-81C6-51493202C244}" presName="hierRoot2" presStyleCnt="0">
        <dgm:presLayoutVars>
          <dgm:hierBranch val="init"/>
        </dgm:presLayoutVars>
      </dgm:prSet>
      <dgm:spPr/>
    </dgm:pt>
    <dgm:pt modelId="{05815B5F-40BB-7E4B-B055-7D50E9BA0494}" type="pres">
      <dgm:prSet presAssocID="{B89F5C24-8B56-3C46-81C6-51493202C244}" presName="rootComposite" presStyleCnt="0"/>
      <dgm:spPr/>
    </dgm:pt>
    <dgm:pt modelId="{94F195CD-4946-5D4B-A262-4A303CC92858}" type="pres">
      <dgm:prSet presAssocID="{B89F5C24-8B56-3C46-81C6-51493202C244}" presName="rootText" presStyleLbl="node3" presStyleIdx="3" presStyleCnt="4" custLinFactX="-100000" custLinFactY="-200000" custLinFactNeighborX="-136874" custLinFactNeighborY="-225373">
        <dgm:presLayoutVars>
          <dgm:chPref val="3"/>
        </dgm:presLayoutVars>
      </dgm:prSet>
      <dgm:spPr/>
    </dgm:pt>
    <dgm:pt modelId="{4809B3B2-1192-A84B-9EA1-2649B5D5147C}" type="pres">
      <dgm:prSet presAssocID="{B89F5C24-8B56-3C46-81C6-51493202C244}" presName="rootConnector" presStyleLbl="node3" presStyleIdx="3" presStyleCnt="4"/>
      <dgm:spPr/>
    </dgm:pt>
    <dgm:pt modelId="{3C38171C-00D1-ED48-9A34-5D84D9963C3B}" type="pres">
      <dgm:prSet presAssocID="{B89F5C24-8B56-3C46-81C6-51493202C244}" presName="hierChild4" presStyleCnt="0"/>
      <dgm:spPr/>
    </dgm:pt>
    <dgm:pt modelId="{17675E96-242D-3847-8228-A754E26B4B6A}" type="pres">
      <dgm:prSet presAssocID="{B89F5C24-8B56-3C46-81C6-51493202C244}" presName="hierChild5" presStyleCnt="0"/>
      <dgm:spPr/>
    </dgm:pt>
    <dgm:pt modelId="{6EDFE6A0-3C8A-274B-B62A-4ABE744167CD}" type="pres">
      <dgm:prSet presAssocID="{893A0F7E-C1F7-9645-9EC5-CF7F3A73D083}" presName="hierChild5" presStyleCnt="0"/>
      <dgm:spPr/>
    </dgm:pt>
    <dgm:pt modelId="{B37FB127-C5A6-AA44-A5CF-D91410D65E71}" type="pres">
      <dgm:prSet presAssocID="{866803AB-F0B9-0F48-9DD7-478C78F6D384}" presName="hierChild3" presStyleCnt="0"/>
      <dgm:spPr/>
    </dgm:pt>
  </dgm:ptLst>
  <dgm:cxnLst>
    <dgm:cxn modelId="{3E4BAB05-B8A4-E64E-9D76-A4F34555B3B5}" type="presOf" srcId="{D9E36F04-5B4D-7244-9F7E-D311D7FBBEF4}" destId="{BFEEED6F-3DC1-814E-8169-3D08F5839625}" srcOrd="0" destOrd="0" presId="urn:microsoft.com/office/officeart/2005/8/layout/orgChart1"/>
    <dgm:cxn modelId="{0A5DDB07-F836-2C41-B7A6-545C233EF776}" type="presOf" srcId="{4C7ACFFF-B257-5D4D-B4C8-3AD27ACBD918}" destId="{87C35EB6-0C70-574D-A442-E7A278B86A0A}" srcOrd="0" destOrd="0" presId="urn:microsoft.com/office/officeart/2005/8/layout/orgChart1"/>
    <dgm:cxn modelId="{8B75050C-8C62-CB40-A386-A464074473F5}" type="presOf" srcId="{B89F5C24-8B56-3C46-81C6-51493202C244}" destId="{4809B3B2-1192-A84B-9EA1-2649B5D5147C}" srcOrd="1" destOrd="0" presId="urn:microsoft.com/office/officeart/2005/8/layout/orgChart1"/>
    <dgm:cxn modelId="{D8E2AA0E-36EC-3748-B428-B2671ABFFC38}" srcId="{BDDC529B-3EFA-804D-B783-EAEB40976059}" destId="{866803AB-F0B9-0F48-9DD7-478C78F6D384}" srcOrd="0" destOrd="0" parTransId="{18D8358C-42EC-6346-BC02-8E58DA40EE3C}" sibTransId="{A06DC3BC-A78B-7546-B8E2-61AFE24FECA0}"/>
    <dgm:cxn modelId="{DFBDD414-67A6-9448-AD52-65801567FE61}" type="presOf" srcId="{B89F5C24-8B56-3C46-81C6-51493202C244}" destId="{94F195CD-4946-5D4B-A262-4A303CC92858}" srcOrd="0" destOrd="0" presId="urn:microsoft.com/office/officeart/2005/8/layout/orgChart1"/>
    <dgm:cxn modelId="{7AE0021D-3D2C-464B-89D1-527DCFBA668B}" srcId="{893A0F7E-C1F7-9645-9EC5-CF7F3A73D083}" destId="{13B3B4CF-BA96-7E47-9CCA-316BD6D3820E}" srcOrd="1" destOrd="0" parTransId="{F52F0A62-FFE5-484B-88A7-36DAE0BBF104}" sibTransId="{7865D530-4458-AB47-936F-13B06F8354C6}"/>
    <dgm:cxn modelId="{0E2A671D-0716-254A-9902-25288F1300BD}" type="presOf" srcId="{D033EB3E-F8B9-C140-ABF0-1324D1ABF3F0}" destId="{2D11DEFA-2739-5E48-860F-D63E7F43C82B}" srcOrd="0" destOrd="0" presId="urn:microsoft.com/office/officeart/2005/8/layout/orgChart1"/>
    <dgm:cxn modelId="{C3EC4923-7FBE-D04A-AD12-8883C01E9841}" type="presOf" srcId="{1C0F1281-7711-084A-A4AB-3DDE359D1DA4}" destId="{3FAD4E1F-54A3-E94B-88D6-B53F04EEF88E}" srcOrd="0" destOrd="0" presId="urn:microsoft.com/office/officeart/2005/8/layout/orgChart1"/>
    <dgm:cxn modelId="{75AD8328-1F1C-9A48-A285-3C8FCC60CDCC}" srcId="{866803AB-F0B9-0F48-9DD7-478C78F6D384}" destId="{087243DE-2D88-1E41-A211-C21FC0A8A3A4}" srcOrd="0" destOrd="0" parTransId="{DDC72D1E-7F48-5745-A932-1B32A1FE5489}" sibTransId="{0FCE972F-9E24-AB4D-AD40-2CDA50A58800}"/>
    <dgm:cxn modelId="{D44E903E-FB71-7C4D-B41E-D28B87E1B221}" type="presOf" srcId="{893A0F7E-C1F7-9645-9EC5-CF7F3A73D083}" destId="{1F9E01E5-BC84-DF46-9C1A-EBF0E33C13CE}" srcOrd="1" destOrd="0" presId="urn:microsoft.com/office/officeart/2005/8/layout/orgChart1"/>
    <dgm:cxn modelId="{B5B0E648-1C91-E04A-AA14-B10817657D3B}" type="presOf" srcId="{E90D5E3A-77E5-364A-90D2-51764BF32ADC}" destId="{8984F7D5-5AC8-7443-8CEF-CAF988279A73}" srcOrd="0" destOrd="0" presId="urn:microsoft.com/office/officeart/2005/8/layout/orgChart1"/>
    <dgm:cxn modelId="{40F44D4C-1491-6344-B0F4-9DBF907BA242}" srcId="{893A0F7E-C1F7-9645-9EC5-CF7F3A73D083}" destId="{D033EB3E-F8B9-C140-ABF0-1324D1ABF3F0}" srcOrd="2" destOrd="0" parTransId="{E90D5E3A-77E5-364A-90D2-51764BF32ADC}" sibTransId="{1266E9EC-503D-8B4D-AC0A-58B72EF07D2E}"/>
    <dgm:cxn modelId="{F1F8FB56-5D68-3446-9576-735D1923FEEF}" type="presOf" srcId="{893A0F7E-C1F7-9645-9EC5-CF7F3A73D083}" destId="{D58D1153-D6BA-4948-801F-13962855D90A}" srcOrd="0" destOrd="0" presId="urn:microsoft.com/office/officeart/2005/8/layout/orgChart1"/>
    <dgm:cxn modelId="{A309A663-7739-D146-AE2E-6014A9D0C870}" type="presOf" srcId="{BDDC529B-3EFA-804D-B783-EAEB40976059}" destId="{AE4FAF31-815B-4742-A03C-8885AB0E5AE7}" srcOrd="0" destOrd="0" presId="urn:microsoft.com/office/officeart/2005/8/layout/orgChart1"/>
    <dgm:cxn modelId="{D8940066-48B9-F24D-9C0C-E4778F9B80EA}" srcId="{866803AB-F0B9-0F48-9DD7-478C78F6D384}" destId="{893A0F7E-C1F7-9645-9EC5-CF7F3A73D083}" srcOrd="1" destOrd="0" parTransId="{E276BB67-FC93-4E43-9A9F-29C63D204A3C}" sibTransId="{CA183550-F1AA-5546-9529-54142EC35B2E}"/>
    <dgm:cxn modelId="{E0C53370-83E4-A748-9A16-AC4740F42810}" type="presOf" srcId="{DDC72D1E-7F48-5745-A932-1B32A1FE5489}" destId="{A634C335-5057-9B46-9677-92EA9FD43304}" srcOrd="0" destOrd="0" presId="urn:microsoft.com/office/officeart/2005/8/layout/orgChart1"/>
    <dgm:cxn modelId="{64087570-DB88-7B4C-B492-8FDF1962D857}" type="presOf" srcId="{D9E36F04-5B4D-7244-9F7E-D311D7FBBEF4}" destId="{47478EFC-665E-7F47-8AA6-10F1CA0884F7}" srcOrd="1" destOrd="0" presId="urn:microsoft.com/office/officeart/2005/8/layout/orgChart1"/>
    <dgm:cxn modelId="{A229B279-B3F1-C747-9A1A-79E6FA969E23}" type="presOf" srcId="{13B3B4CF-BA96-7E47-9CCA-316BD6D3820E}" destId="{461829DA-DBBD-894C-8434-1C27544B4A57}" srcOrd="1" destOrd="0" presId="urn:microsoft.com/office/officeart/2005/8/layout/orgChart1"/>
    <dgm:cxn modelId="{2DCA4481-1461-3549-B1DD-AAB7F92FDE8A}" type="presOf" srcId="{087243DE-2D88-1E41-A211-C21FC0A8A3A4}" destId="{96C05F54-EE6D-7C47-A33D-BCAE7230B10C}" srcOrd="1" destOrd="0" presId="urn:microsoft.com/office/officeart/2005/8/layout/orgChart1"/>
    <dgm:cxn modelId="{7A59018B-90EE-8344-8D4C-F47DAC70DBA8}" srcId="{893A0F7E-C1F7-9645-9EC5-CF7F3A73D083}" destId="{B89F5C24-8B56-3C46-81C6-51493202C244}" srcOrd="3" destOrd="0" parTransId="{4C7ACFFF-B257-5D4D-B4C8-3AD27ACBD918}" sibTransId="{C5A9841C-EB9B-2A41-94F4-EB61588BD14B}"/>
    <dgm:cxn modelId="{92A8F192-BE44-2E48-9F04-B21E6420B788}" type="presOf" srcId="{E276BB67-FC93-4E43-9A9F-29C63D204A3C}" destId="{00D4A615-D1D7-6D4D-9514-4C195690DB34}" srcOrd="0" destOrd="0" presId="urn:microsoft.com/office/officeart/2005/8/layout/orgChart1"/>
    <dgm:cxn modelId="{905D4094-769E-BE43-AB3A-B5273CF016CD}" type="presOf" srcId="{087243DE-2D88-1E41-A211-C21FC0A8A3A4}" destId="{DB49C018-B40F-734A-974B-4B382A0602B2}" srcOrd="0" destOrd="0" presId="urn:microsoft.com/office/officeart/2005/8/layout/orgChart1"/>
    <dgm:cxn modelId="{AA65899B-AA28-5042-A2E9-8E811BA5D0AF}" type="presOf" srcId="{13B3B4CF-BA96-7E47-9CCA-316BD6D3820E}" destId="{4C29143B-918D-A74F-9600-79CEC22B3218}" srcOrd="0" destOrd="0" presId="urn:microsoft.com/office/officeart/2005/8/layout/orgChart1"/>
    <dgm:cxn modelId="{BA66AAA7-724A-0D48-9C9B-0A1C9A22192C}" srcId="{893A0F7E-C1F7-9645-9EC5-CF7F3A73D083}" destId="{D9E36F04-5B4D-7244-9F7E-D311D7FBBEF4}" srcOrd="0" destOrd="0" parTransId="{1C0F1281-7711-084A-A4AB-3DDE359D1DA4}" sibTransId="{B486DF8B-FA31-0247-BEF4-3F162E177527}"/>
    <dgm:cxn modelId="{1801F2AC-E564-964E-AE94-50BF7286D8BD}" type="presOf" srcId="{866803AB-F0B9-0F48-9DD7-478C78F6D384}" destId="{BADF390B-0524-A645-A76A-9A320C085CDF}" srcOrd="1" destOrd="0" presId="urn:microsoft.com/office/officeart/2005/8/layout/orgChart1"/>
    <dgm:cxn modelId="{64102BAF-ACCB-2940-8F3B-2A2D1C6CCC04}" type="presOf" srcId="{F52F0A62-FFE5-484B-88A7-36DAE0BBF104}" destId="{12C8468C-9A47-8C49-B89C-4590D3AC243A}" srcOrd="0" destOrd="0" presId="urn:microsoft.com/office/officeart/2005/8/layout/orgChart1"/>
    <dgm:cxn modelId="{EE4507B8-6B4C-C448-ADC7-B05D2A052BDB}" type="presOf" srcId="{D033EB3E-F8B9-C140-ABF0-1324D1ABF3F0}" destId="{52E48645-701D-FC4F-A6C8-B62FC6CF4CB2}" srcOrd="1" destOrd="0" presId="urn:microsoft.com/office/officeart/2005/8/layout/orgChart1"/>
    <dgm:cxn modelId="{6A7F29C1-CDCA-3C44-92D2-FFFA1AA4A51A}" type="presOf" srcId="{866803AB-F0B9-0F48-9DD7-478C78F6D384}" destId="{3CDE4DE7-EFC6-3D49-BDA0-96BF47B66EFF}" srcOrd="0" destOrd="0" presId="urn:microsoft.com/office/officeart/2005/8/layout/orgChart1"/>
    <dgm:cxn modelId="{4AE76B97-7543-F741-B693-64C969F371B3}" type="presParOf" srcId="{AE4FAF31-815B-4742-A03C-8885AB0E5AE7}" destId="{D75781AF-D7E2-094E-B759-BA339451985F}" srcOrd="0" destOrd="0" presId="urn:microsoft.com/office/officeart/2005/8/layout/orgChart1"/>
    <dgm:cxn modelId="{9FDD8612-6BB1-EA4C-BF64-218905D654D4}" type="presParOf" srcId="{D75781AF-D7E2-094E-B759-BA339451985F}" destId="{1313CEC9-4B3B-6648-A76A-C5DD251C8FB3}" srcOrd="0" destOrd="0" presId="urn:microsoft.com/office/officeart/2005/8/layout/orgChart1"/>
    <dgm:cxn modelId="{08A0DF0B-B32B-834E-990C-8E5E9512100A}" type="presParOf" srcId="{1313CEC9-4B3B-6648-A76A-C5DD251C8FB3}" destId="{3CDE4DE7-EFC6-3D49-BDA0-96BF47B66EFF}" srcOrd="0" destOrd="0" presId="urn:microsoft.com/office/officeart/2005/8/layout/orgChart1"/>
    <dgm:cxn modelId="{A4CCA0A5-B976-4743-BCB4-7B4DC7F132F1}" type="presParOf" srcId="{1313CEC9-4B3B-6648-A76A-C5DD251C8FB3}" destId="{BADF390B-0524-A645-A76A-9A320C085CDF}" srcOrd="1" destOrd="0" presId="urn:microsoft.com/office/officeart/2005/8/layout/orgChart1"/>
    <dgm:cxn modelId="{73F2AF32-9C9B-954D-8F88-395B13E877F9}" type="presParOf" srcId="{D75781AF-D7E2-094E-B759-BA339451985F}" destId="{93D02E48-8EED-FB4D-9366-93C1CBE7EA56}" srcOrd="1" destOrd="0" presId="urn:microsoft.com/office/officeart/2005/8/layout/orgChart1"/>
    <dgm:cxn modelId="{7FDD6D9E-09D7-8C40-9733-F7D56F88DFFB}" type="presParOf" srcId="{93D02E48-8EED-FB4D-9366-93C1CBE7EA56}" destId="{A634C335-5057-9B46-9677-92EA9FD43304}" srcOrd="0" destOrd="0" presId="urn:microsoft.com/office/officeart/2005/8/layout/orgChart1"/>
    <dgm:cxn modelId="{A03F5A0A-270B-374B-8523-2DC07958D0C9}" type="presParOf" srcId="{93D02E48-8EED-FB4D-9366-93C1CBE7EA56}" destId="{702F10EA-131C-8B4C-A4A0-916ADE8C08F0}" srcOrd="1" destOrd="0" presId="urn:microsoft.com/office/officeart/2005/8/layout/orgChart1"/>
    <dgm:cxn modelId="{A80F9F59-9C1D-7D40-B7E6-9AA5BE5B68D3}" type="presParOf" srcId="{702F10EA-131C-8B4C-A4A0-916ADE8C08F0}" destId="{1734FAB7-7068-2147-B31E-841C4721B444}" srcOrd="0" destOrd="0" presId="urn:microsoft.com/office/officeart/2005/8/layout/orgChart1"/>
    <dgm:cxn modelId="{C87A797B-5992-A348-9186-C85B2B657353}" type="presParOf" srcId="{1734FAB7-7068-2147-B31E-841C4721B444}" destId="{DB49C018-B40F-734A-974B-4B382A0602B2}" srcOrd="0" destOrd="0" presId="urn:microsoft.com/office/officeart/2005/8/layout/orgChart1"/>
    <dgm:cxn modelId="{A9C71389-EDEF-9846-BD03-4759FCAE2EA2}" type="presParOf" srcId="{1734FAB7-7068-2147-B31E-841C4721B444}" destId="{96C05F54-EE6D-7C47-A33D-BCAE7230B10C}" srcOrd="1" destOrd="0" presId="urn:microsoft.com/office/officeart/2005/8/layout/orgChart1"/>
    <dgm:cxn modelId="{362259EF-5BF9-3948-A6F8-7CDEC80C6295}" type="presParOf" srcId="{702F10EA-131C-8B4C-A4A0-916ADE8C08F0}" destId="{48B97CC2-356E-7540-98EB-99A7DCF53E28}" srcOrd="1" destOrd="0" presId="urn:microsoft.com/office/officeart/2005/8/layout/orgChart1"/>
    <dgm:cxn modelId="{FEB74C31-55B3-6145-A276-EEFD6A9AA2D4}" type="presParOf" srcId="{702F10EA-131C-8B4C-A4A0-916ADE8C08F0}" destId="{65EE510A-BDBB-AB43-B545-CDF08FAAB4E5}" srcOrd="2" destOrd="0" presId="urn:microsoft.com/office/officeart/2005/8/layout/orgChart1"/>
    <dgm:cxn modelId="{90E2896F-F450-0C46-BE22-5A1DD119C04B}" type="presParOf" srcId="{93D02E48-8EED-FB4D-9366-93C1CBE7EA56}" destId="{00D4A615-D1D7-6D4D-9514-4C195690DB34}" srcOrd="2" destOrd="0" presId="urn:microsoft.com/office/officeart/2005/8/layout/orgChart1"/>
    <dgm:cxn modelId="{56DFDF4D-C381-CC4C-8CBF-3D389C51E80F}" type="presParOf" srcId="{93D02E48-8EED-FB4D-9366-93C1CBE7EA56}" destId="{56DF362F-EE17-FD48-B8EC-20E50806C8FE}" srcOrd="3" destOrd="0" presId="urn:microsoft.com/office/officeart/2005/8/layout/orgChart1"/>
    <dgm:cxn modelId="{7FB6B922-8C26-E048-AF6A-25F98F3415A0}" type="presParOf" srcId="{56DF362F-EE17-FD48-B8EC-20E50806C8FE}" destId="{25249B08-7EDB-FE4A-884F-C270A6269165}" srcOrd="0" destOrd="0" presId="urn:microsoft.com/office/officeart/2005/8/layout/orgChart1"/>
    <dgm:cxn modelId="{79929DF9-0EBE-6D49-A89D-AACF2F70D0EB}" type="presParOf" srcId="{25249B08-7EDB-FE4A-884F-C270A6269165}" destId="{D58D1153-D6BA-4948-801F-13962855D90A}" srcOrd="0" destOrd="0" presId="urn:microsoft.com/office/officeart/2005/8/layout/orgChart1"/>
    <dgm:cxn modelId="{F7C7FF9B-887B-AF48-8B59-779286EB8887}" type="presParOf" srcId="{25249B08-7EDB-FE4A-884F-C270A6269165}" destId="{1F9E01E5-BC84-DF46-9C1A-EBF0E33C13CE}" srcOrd="1" destOrd="0" presId="urn:microsoft.com/office/officeart/2005/8/layout/orgChart1"/>
    <dgm:cxn modelId="{C752E333-FE9E-214B-AB81-9FDB3EA80FB2}" type="presParOf" srcId="{56DF362F-EE17-FD48-B8EC-20E50806C8FE}" destId="{BCC10BD9-FF15-9547-A1BF-1CCFFC95F373}" srcOrd="1" destOrd="0" presId="urn:microsoft.com/office/officeart/2005/8/layout/orgChart1"/>
    <dgm:cxn modelId="{B476FC08-A808-974B-B4AF-F14C9536F812}" type="presParOf" srcId="{BCC10BD9-FF15-9547-A1BF-1CCFFC95F373}" destId="{3FAD4E1F-54A3-E94B-88D6-B53F04EEF88E}" srcOrd="0" destOrd="0" presId="urn:microsoft.com/office/officeart/2005/8/layout/orgChart1"/>
    <dgm:cxn modelId="{3D9FEEA2-FC11-B546-BF31-0BC6068712D2}" type="presParOf" srcId="{BCC10BD9-FF15-9547-A1BF-1CCFFC95F373}" destId="{C9BE8B62-91B5-E744-8392-99A8B7FE3C8C}" srcOrd="1" destOrd="0" presId="urn:microsoft.com/office/officeart/2005/8/layout/orgChart1"/>
    <dgm:cxn modelId="{BE51F005-B3A2-4140-8AD9-25C162F150E0}" type="presParOf" srcId="{C9BE8B62-91B5-E744-8392-99A8B7FE3C8C}" destId="{912323E6-E91E-194D-AB39-04985A6D6A59}" srcOrd="0" destOrd="0" presId="urn:microsoft.com/office/officeart/2005/8/layout/orgChart1"/>
    <dgm:cxn modelId="{93CFE5D7-A9FB-B347-A80F-DDEDF789F17B}" type="presParOf" srcId="{912323E6-E91E-194D-AB39-04985A6D6A59}" destId="{BFEEED6F-3DC1-814E-8169-3D08F5839625}" srcOrd="0" destOrd="0" presId="urn:microsoft.com/office/officeart/2005/8/layout/orgChart1"/>
    <dgm:cxn modelId="{AD054DF5-A7DD-CB48-B29F-EF3B27744886}" type="presParOf" srcId="{912323E6-E91E-194D-AB39-04985A6D6A59}" destId="{47478EFC-665E-7F47-8AA6-10F1CA0884F7}" srcOrd="1" destOrd="0" presId="urn:microsoft.com/office/officeart/2005/8/layout/orgChart1"/>
    <dgm:cxn modelId="{1C6DA32A-9FDB-B449-9FD4-102C1336EE62}" type="presParOf" srcId="{C9BE8B62-91B5-E744-8392-99A8B7FE3C8C}" destId="{5B466824-3073-984D-AA7D-9B5B253445A8}" srcOrd="1" destOrd="0" presId="urn:microsoft.com/office/officeart/2005/8/layout/orgChart1"/>
    <dgm:cxn modelId="{F83DEE20-709A-0945-B650-12962B1857AE}" type="presParOf" srcId="{C9BE8B62-91B5-E744-8392-99A8B7FE3C8C}" destId="{C751E71B-CA90-294B-BE02-557CCB90E08A}" srcOrd="2" destOrd="0" presId="urn:microsoft.com/office/officeart/2005/8/layout/orgChart1"/>
    <dgm:cxn modelId="{9FBF10DD-152E-F44B-B035-FAFC514D1089}" type="presParOf" srcId="{BCC10BD9-FF15-9547-A1BF-1CCFFC95F373}" destId="{12C8468C-9A47-8C49-B89C-4590D3AC243A}" srcOrd="2" destOrd="0" presId="urn:microsoft.com/office/officeart/2005/8/layout/orgChart1"/>
    <dgm:cxn modelId="{52B8613A-213E-D34E-83EA-221737AD916D}" type="presParOf" srcId="{BCC10BD9-FF15-9547-A1BF-1CCFFC95F373}" destId="{7F8EBF54-615E-FA49-BB04-B88B8A03A131}" srcOrd="3" destOrd="0" presId="urn:microsoft.com/office/officeart/2005/8/layout/orgChart1"/>
    <dgm:cxn modelId="{5C919503-FAED-B74E-BCB4-9E985CB4EFD8}" type="presParOf" srcId="{7F8EBF54-615E-FA49-BB04-B88B8A03A131}" destId="{67021B7E-D7C5-6748-BF7B-F8446FAD0A9E}" srcOrd="0" destOrd="0" presId="urn:microsoft.com/office/officeart/2005/8/layout/orgChart1"/>
    <dgm:cxn modelId="{BA9FF9AB-AD7B-9649-B909-F19D178DF167}" type="presParOf" srcId="{67021B7E-D7C5-6748-BF7B-F8446FAD0A9E}" destId="{4C29143B-918D-A74F-9600-79CEC22B3218}" srcOrd="0" destOrd="0" presId="urn:microsoft.com/office/officeart/2005/8/layout/orgChart1"/>
    <dgm:cxn modelId="{0757B318-2E2E-3341-9B6B-2559E8578C7C}" type="presParOf" srcId="{67021B7E-D7C5-6748-BF7B-F8446FAD0A9E}" destId="{461829DA-DBBD-894C-8434-1C27544B4A57}" srcOrd="1" destOrd="0" presId="urn:microsoft.com/office/officeart/2005/8/layout/orgChart1"/>
    <dgm:cxn modelId="{8C1603E6-2CC6-DB49-BE5D-DDBC1D9CB262}" type="presParOf" srcId="{7F8EBF54-615E-FA49-BB04-B88B8A03A131}" destId="{041B369B-9D9F-E241-83B3-867195E58815}" srcOrd="1" destOrd="0" presId="urn:microsoft.com/office/officeart/2005/8/layout/orgChart1"/>
    <dgm:cxn modelId="{9747C28D-2E9A-CE40-A084-BE97B401E7D0}" type="presParOf" srcId="{7F8EBF54-615E-FA49-BB04-B88B8A03A131}" destId="{64D819C5-2549-2F45-97F0-47F790C9957E}" srcOrd="2" destOrd="0" presId="urn:microsoft.com/office/officeart/2005/8/layout/orgChart1"/>
    <dgm:cxn modelId="{9C2FD276-D5DD-9149-A2D7-BC8C0CDA0C97}" type="presParOf" srcId="{BCC10BD9-FF15-9547-A1BF-1CCFFC95F373}" destId="{8984F7D5-5AC8-7443-8CEF-CAF988279A73}" srcOrd="4" destOrd="0" presId="urn:microsoft.com/office/officeart/2005/8/layout/orgChart1"/>
    <dgm:cxn modelId="{82480E3C-6CE3-CB4D-B6E4-669E602FB9DB}" type="presParOf" srcId="{BCC10BD9-FF15-9547-A1BF-1CCFFC95F373}" destId="{2FFAEE45-67B0-BF4F-8D3A-3A8F989F82F8}" srcOrd="5" destOrd="0" presId="urn:microsoft.com/office/officeart/2005/8/layout/orgChart1"/>
    <dgm:cxn modelId="{6DF73DBE-9C80-0A40-96F4-D4F76610E60B}" type="presParOf" srcId="{2FFAEE45-67B0-BF4F-8D3A-3A8F989F82F8}" destId="{1966CC63-2FA8-0F45-B722-48C32AB82226}" srcOrd="0" destOrd="0" presId="urn:microsoft.com/office/officeart/2005/8/layout/orgChart1"/>
    <dgm:cxn modelId="{7FCBA30A-49D4-184B-B8B2-9C2ED04A99D7}" type="presParOf" srcId="{1966CC63-2FA8-0F45-B722-48C32AB82226}" destId="{2D11DEFA-2739-5E48-860F-D63E7F43C82B}" srcOrd="0" destOrd="0" presId="urn:microsoft.com/office/officeart/2005/8/layout/orgChart1"/>
    <dgm:cxn modelId="{42F3F24D-F357-524C-BF86-1FCCEDCE18D2}" type="presParOf" srcId="{1966CC63-2FA8-0F45-B722-48C32AB82226}" destId="{52E48645-701D-FC4F-A6C8-B62FC6CF4CB2}" srcOrd="1" destOrd="0" presId="urn:microsoft.com/office/officeart/2005/8/layout/orgChart1"/>
    <dgm:cxn modelId="{C4A7FBA0-DF4B-594E-B131-5C3ACF767FDD}" type="presParOf" srcId="{2FFAEE45-67B0-BF4F-8D3A-3A8F989F82F8}" destId="{0BE867A7-8BC2-B54B-8174-02F9D262FB5A}" srcOrd="1" destOrd="0" presId="urn:microsoft.com/office/officeart/2005/8/layout/orgChart1"/>
    <dgm:cxn modelId="{A52AD22E-FBE2-AB4A-B129-A5B3BF50D89C}" type="presParOf" srcId="{2FFAEE45-67B0-BF4F-8D3A-3A8F989F82F8}" destId="{9741AF44-A735-C44C-B73D-F7251C073C5B}" srcOrd="2" destOrd="0" presId="urn:microsoft.com/office/officeart/2005/8/layout/orgChart1"/>
    <dgm:cxn modelId="{D6B4AE46-E8A4-624B-9267-EF00B7798C11}" type="presParOf" srcId="{BCC10BD9-FF15-9547-A1BF-1CCFFC95F373}" destId="{87C35EB6-0C70-574D-A442-E7A278B86A0A}" srcOrd="6" destOrd="0" presId="urn:microsoft.com/office/officeart/2005/8/layout/orgChart1"/>
    <dgm:cxn modelId="{30291247-82CF-E448-8D1B-7AC17DB8504B}" type="presParOf" srcId="{BCC10BD9-FF15-9547-A1BF-1CCFFC95F373}" destId="{6C31249C-04A5-F34F-AC8F-8A10856EF831}" srcOrd="7" destOrd="0" presId="urn:microsoft.com/office/officeart/2005/8/layout/orgChart1"/>
    <dgm:cxn modelId="{AD98721C-B8BF-3043-B56F-4A409B814DFF}" type="presParOf" srcId="{6C31249C-04A5-F34F-AC8F-8A10856EF831}" destId="{05815B5F-40BB-7E4B-B055-7D50E9BA0494}" srcOrd="0" destOrd="0" presId="urn:microsoft.com/office/officeart/2005/8/layout/orgChart1"/>
    <dgm:cxn modelId="{C74FB9FC-45D1-D441-BD94-85D99C25B7C1}" type="presParOf" srcId="{05815B5F-40BB-7E4B-B055-7D50E9BA0494}" destId="{94F195CD-4946-5D4B-A262-4A303CC92858}" srcOrd="0" destOrd="0" presId="urn:microsoft.com/office/officeart/2005/8/layout/orgChart1"/>
    <dgm:cxn modelId="{DA6CE2B2-5655-8649-8FAB-30806AF7DBD9}" type="presParOf" srcId="{05815B5F-40BB-7E4B-B055-7D50E9BA0494}" destId="{4809B3B2-1192-A84B-9EA1-2649B5D5147C}" srcOrd="1" destOrd="0" presId="urn:microsoft.com/office/officeart/2005/8/layout/orgChart1"/>
    <dgm:cxn modelId="{F860AE2E-5722-5848-BB75-34A6A1AB9676}" type="presParOf" srcId="{6C31249C-04A5-F34F-AC8F-8A10856EF831}" destId="{3C38171C-00D1-ED48-9A34-5D84D9963C3B}" srcOrd="1" destOrd="0" presId="urn:microsoft.com/office/officeart/2005/8/layout/orgChart1"/>
    <dgm:cxn modelId="{BFBE8605-50A7-524E-ADB7-DC35E8C651A1}" type="presParOf" srcId="{6C31249C-04A5-F34F-AC8F-8A10856EF831}" destId="{17675E96-242D-3847-8228-A754E26B4B6A}" srcOrd="2" destOrd="0" presId="urn:microsoft.com/office/officeart/2005/8/layout/orgChart1"/>
    <dgm:cxn modelId="{454431DC-8CA6-0345-A619-D623D088EA6E}" type="presParOf" srcId="{56DF362F-EE17-FD48-B8EC-20E50806C8FE}" destId="{6EDFE6A0-3C8A-274B-B62A-4ABE744167CD}" srcOrd="2" destOrd="0" presId="urn:microsoft.com/office/officeart/2005/8/layout/orgChart1"/>
    <dgm:cxn modelId="{0807F5DD-7588-394D-BCCB-70B41B8F3F0E}" type="presParOf" srcId="{D75781AF-D7E2-094E-B759-BA339451985F}" destId="{B37FB127-C5A6-AA44-A5CF-D91410D65E71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0B9EA32-0587-4F95-9C0B-0CDDF26EA539}" type="doc">
      <dgm:prSet loTypeId="urn:microsoft.com/office/officeart/2005/8/layout/list1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E611FB47-702E-45C8-B8D0-8D81F4972B5B}">
      <dgm:prSet/>
      <dgm:spPr/>
      <dgm:t>
        <a:bodyPr/>
        <a:lstStyle/>
        <a:p>
          <a:r>
            <a:rPr lang="en-US" b="1" dirty="0"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rPr>
            <a:t>Starting trading </a:t>
          </a:r>
          <a:endParaRPr lang="en-US" dirty="0"/>
        </a:p>
      </dgm:t>
    </dgm:pt>
    <dgm:pt modelId="{94744E06-9968-4511-9E5B-3E07F237CE86}" type="parTrans" cxnId="{6269E347-8BB5-45A0-899B-A3F7C83AE4DC}">
      <dgm:prSet/>
      <dgm:spPr/>
      <dgm:t>
        <a:bodyPr/>
        <a:lstStyle/>
        <a:p>
          <a:endParaRPr lang="en-US"/>
        </a:p>
      </dgm:t>
    </dgm:pt>
    <dgm:pt modelId="{5BE2AF46-0F72-4749-8B40-5BF38B3A3F6D}" type="sibTrans" cxnId="{6269E347-8BB5-45A0-899B-A3F7C83AE4DC}">
      <dgm:prSet/>
      <dgm:spPr/>
      <dgm:t>
        <a:bodyPr/>
        <a:lstStyle/>
        <a:p>
          <a:endParaRPr lang="en-US"/>
        </a:p>
      </dgm:t>
    </dgm:pt>
    <dgm:pt modelId="{F1105E69-F573-0641-8CDC-97C73AB85DF4}">
      <dgm:prSet/>
      <dgm:spPr/>
      <dgm:t>
        <a:bodyPr/>
        <a:lstStyle/>
        <a:p>
          <a:r>
            <a: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rPr>
            <a:t>In groups discuss what's holding you back from starting or going to the next level </a:t>
          </a:r>
        </a:p>
      </dgm:t>
    </dgm:pt>
    <dgm:pt modelId="{654A84FD-66C0-994A-8A15-DC5574D425A1}" type="parTrans" cxnId="{149F7FD9-B434-AB42-8303-8599DA70EEE2}">
      <dgm:prSet/>
      <dgm:spPr/>
      <dgm:t>
        <a:bodyPr/>
        <a:lstStyle/>
        <a:p>
          <a:endParaRPr lang="en-GB"/>
        </a:p>
      </dgm:t>
    </dgm:pt>
    <dgm:pt modelId="{207EB36C-70FB-8C46-84CC-ED795B157716}" type="sibTrans" cxnId="{149F7FD9-B434-AB42-8303-8599DA70EEE2}">
      <dgm:prSet/>
      <dgm:spPr/>
      <dgm:t>
        <a:bodyPr/>
        <a:lstStyle/>
        <a:p>
          <a:endParaRPr lang="en-GB"/>
        </a:p>
      </dgm:t>
    </dgm:pt>
    <dgm:pt modelId="{CF46C4E9-C2DC-2C43-8CC9-E831D4A37E6C}">
      <dgm:prSet/>
      <dgm:spPr/>
      <dgm:t>
        <a:bodyPr/>
        <a:lstStyle/>
        <a:p>
          <a:r>
            <a: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rPr>
            <a:t>Clarify what's your driver / your purpose </a:t>
          </a:r>
        </a:p>
      </dgm:t>
    </dgm:pt>
    <dgm:pt modelId="{62AD6923-8E49-234B-8CD1-A2D215485775}" type="parTrans" cxnId="{043382CC-AD61-574F-A7EB-8B55C1C9C763}">
      <dgm:prSet/>
      <dgm:spPr/>
    </dgm:pt>
    <dgm:pt modelId="{A6209C3C-2B87-6947-9560-ED571AC92F16}" type="sibTrans" cxnId="{043382CC-AD61-574F-A7EB-8B55C1C9C763}">
      <dgm:prSet/>
      <dgm:spPr/>
    </dgm:pt>
    <dgm:pt modelId="{1E438F7D-F1B0-0F40-AB11-727149EF8346}" type="pres">
      <dgm:prSet presAssocID="{C0B9EA32-0587-4F95-9C0B-0CDDF26EA539}" presName="linear" presStyleCnt="0">
        <dgm:presLayoutVars>
          <dgm:dir/>
          <dgm:animLvl val="lvl"/>
          <dgm:resizeHandles val="exact"/>
        </dgm:presLayoutVars>
      </dgm:prSet>
      <dgm:spPr/>
    </dgm:pt>
    <dgm:pt modelId="{2AAD8D3F-7B83-084E-BD16-0E0974A9E0C8}" type="pres">
      <dgm:prSet presAssocID="{E611FB47-702E-45C8-B8D0-8D81F4972B5B}" presName="parentLin" presStyleCnt="0"/>
      <dgm:spPr/>
    </dgm:pt>
    <dgm:pt modelId="{B6685C15-6464-FD43-B9B1-3993F114D669}" type="pres">
      <dgm:prSet presAssocID="{E611FB47-702E-45C8-B8D0-8D81F4972B5B}" presName="parentLeftMargin" presStyleLbl="node1" presStyleIdx="0" presStyleCnt="1"/>
      <dgm:spPr/>
    </dgm:pt>
    <dgm:pt modelId="{781F2502-3F4E-7643-B0DD-305FEC4EEEA0}" type="pres">
      <dgm:prSet presAssocID="{E611FB47-702E-45C8-B8D0-8D81F4972B5B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D1A6CED0-F11E-5049-A72D-F57DE2C69D78}" type="pres">
      <dgm:prSet presAssocID="{E611FB47-702E-45C8-B8D0-8D81F4972B5B}" presName="negativeSpace" presStyleCnt="0"/>
      <dgm:spPr/>
    </dgm:pt>
    <dgm:pt modelId="{A54D06A1-E9F0-D94E-9D61-1C5C53AF9581}" type="pres">
      <dgm:prSet presAssocID="{E611FB47-702E-45C8-B8D0-8D81F4972B5B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8B272210-A6D7-4548-9F70-790289535F76}" type="presOf" srcId="{CF46C4E9-C2DC-2C43-8CC9-E831D4A37E6C}" destId="{A54D06A1-E9F0-D94E-9D61-1C5C53AF9581}" srcOrd="0" destOrd="1" presId="urn:microsoft.com/office/officeart/2005/8/layout/list1"/>
    <dgm:cxn modelId="{D7F37E38-EE34-B04A-B96A-899BBE5737A2}" type="presOf" srcId="{F1105E69-F573-0641-8CDC-97C73AB85DF4}" destId="{A54D06A1-E9F0-D94E-9D61-1C5C53AF9581}" srcOrd="0" destOrd="0" presId="urn:microsoft.com/office/officeart/2005/8/layout/list1"/>
    <dgm:cxn modelId="{6269E347-8BB5-45A0-899B-A3F7C83AE4DC}" srcId="{C0B9EA32-0587-4F95-9C0B-0CDDF26EA539}" destId="{E611FB47-702E-45C8-B8D0-8D81F4972B5B}" srcOrd="0" destOrd="0" parTransId="{94744E06-9968-4511-9E5B-3E07F237CE86}" sibTransId="{5BE2AF46-0F72-4749-8B40-5BF38B3A3F6D}"/>
    <dgm:cxn modelId="{C93B3D51-08F0-FA4A-9BF2-E8678D51F76A}" type="presOf" srcId="{C0B9EA32-0587-4F95-9C0B-0CDDF26EA539}" destId="{1E438F7D-F1B0-0F40-AB11-727149EF8346}" srcOrd="0" destOrd="0" presId="urn:microsoft.com/office/officeart/2005/8/layout/list1"/>
    <dgm:cxn modelId="{53C12DAC-59DE-3A48-9EBB-8A68426F30BE}" type="presOf" srcId="{E611FB47-702E-45C8-B8D0-8D81F4972B5B}" destId="{B6685C15-6464-FD43-B9B1-3993F114D669}" srcOrd="0" destOrd="0" presId="urn:microsoft.com/office/officeart/2005/8/layout/list1"/>
    <dgm:cxn modelId="{4FB37CB5-DA1C-BD43-8A5E-CE6CA6F6D0C0}" type="presOf" srcId="{E611FB47-702E-45C8-B8D0-8D81F4972B5B}" destId="{781F2502-3F4E-7643-B0DD-305FEC4EEEA0}" srcOrd="1" destOrd="0" presId="urn:microsoft.com/office/officeart/2005/8/layout/list1"/>
    <dgm:cxn modelId="{043382CC-AD61-574F-A7EB-8B55C1C9C763}" srcId="{E611FB47-702E-45C8-B8D0-8D81F4972B5B}" destId="{CF46C4E9-C2DC-2C43-8CC9-E831D4A37E6C}" srcOrd="1" destOrd="0" parTransId="{62AD6923-8E49-234B-8CD1-A2D215485775}" sibTransId="{A6209C3C-2B87-6947-9560-ED571AC92F16}"/>
    <dgm:cxn modelId="{149F7FD9-B434-AB42-8303-8599DA70EEE2}" srcId="{E611FB47-702E-45C8-B8D0-8D81F4972B5B}" destId="{F1105E69-F573-0641-8CDC-97C73AB85DF4}" srcOrd="0" destOrd="0" parTransId="{654A84FD-66C0-994A-8A15-DC5574D425A1}" sibTransId="{207EB36C-70FB-8C46-84CC-ED795B157716}"/>
    <dgm:cxn modelId="{A695E445-9BD3-FA48-A544-CE5DA2BAB33E}" type="presParOf" srcId="{1E438F7D-F1B0-0F40-AB11-727149EF8346}" destId="{2AAD8D3F-7B83-084E-BD16-0E0974A9E0C8}" srcOrd="0" destOrd="0" presId="urn:microsoft.com/office/officeart/2005/8/layout/list1"/>
    <dgm:cxn modelId="{3C48D408-EAC6-2245-83CA-83E3633C9D01}" type="presParOf" srcId="{2AAD8D3F-7B83-084E-BD16-0E0974A9E0C8}" destId="{B6685C15-6464-FD43-B9B1-3993F114D669}" srcOrd="0" destOrd="0" presId="urn:microsoft.com/office/officeart/2005/8/layout/list1"/>
    <dgm:cxn modelId="{9E99D627-EC0A-F84C-9645-51BC0898BB40}" type="presParOf" srcId="{2AAD8D3F-7B83-084E-BD16-0E0974A9E0C8}" destId="{781F2502-3F4E-7643-B0DD-305FEC4EEEA0}" srcOrd="1" destOrd="0" presId="urn:microsoft.com/office/officeart/2005/8/layout/list1"/>
    <dgm:cxn modelId="{04A811E9-3DCB-474C-BEE0-0DAA3173EFD3}" type="presParOf" srcId="{1E438F7D-F1B0-0F40-AB11-727149EF8346}" destId="{D1A6CED0-F11E-5049-A72D-F57DE2C69D78}" srcOrd="1" destOrd="0" presId="urn:microsoft.com/office/officeart/2005/8/layout/list1"/>
    <dgm:cxn modelId="{9BE284C4-00D8-2443-9D1D-C204838446CB}" type="presParOf" srcId="{1E438F7D-F1B0-0F40-AB11-727149EF8346}" destId="{A54D06A1-E9F0-D94E-9D61-1C5C53AF958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4319B69-6383-4225-A88D-BDDD2579FA5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5F842D6-6B49-499C-968A-F00A6FF91AE3}">
      <dgm:prSet/>
      <dgm:spPr/>
      <dgm:t>
        <a:bodyPr/>
        <a:lstStyle/>
        <a:p>
          <a:r>
            <a:rPr lang="en-GB"/>
            <a:t>Your Value Proposition is the reason why customers turn to your company over another. It solves your customer's problem or satisfies your customer's need.</a:t>
          </a:r>
          <a:endParaRPr lang="en-US"/>
        </a:p>
      </dgm:t>
    </dgm:pt>
    <dgm:pt modelId="{B32145DE-0EF1-4771-A7D8-CF4A78156A4B}" type="parTrans" cxnId="{7005BE5C-852A-474A-B2D2-40DBFA7B5FBB}">
      <dgm:prSet/>
      <dgm:spPr/>
      <dgm:t>
        <a:bodyPr/>
        <a:lstStyle/>
        <a:p>
          <a:endParaRPr lang="en-US"/>
        </a:p>
      </dgm:t>
    </dgm:pt>
    <dgm:pt modelId="{027329F5-055C-4A0C-88C0-98AFA7B7D9EA}" type="sibTrans" cxnId="{7005BE5C-852A-474A-B2D2-40DBFA7B5FBB}">
      <dgm:prSet/>
      <dgm:spPr/>
      <dgm:t>
        <a:bodyPr/>
        <a:lstStyle/>
        <a:p>
          <a:endParaRPr lang="en-US"/>
        </a:p>
      </dgm:t>
    </dgm:pt>
    <dgm:pt modelId="{9E55D8CF-7607-4C84-8876-88AE152E16FB}">
      <dgm:prSet/>
      <dgm:spPr/>
      <dgm:t>
        <a:bodyPr/>
        <a:lstStyle/>
        <a:p>
          <a:r>
            <a:rPr lang="en-GB"/>
            <a:t>What value do you deliver to the customer?</a:t>
          </a:r>
          <a:endParaRPr lang="en-US"/>
        </a:p>
      </dgm:t>
    </dgm:pt>
    <dgm:pt modelId="{14079006-7006-445A-9156-FEF60524A67D}" type="parTrans" cxnId="{6620285D-44D2-4CD7-A79C-CB86F5AC01B1}">
      <dgm:prSet/>
      <dgm:spPr/>
      <dgm:t>
        <a:bodyPr/>
        <a:lstStyle/>
        <a:p>
          <a:endParaRPr lang="en-US"/>
        </a:p>
      </dgm:t>
    </dgm:pt>
    <dgm:pt modelId="{9EDA0721-AEC7-4114-815F-DD71C58FA95C}" type="sibTrans" cxnId="{6620285D-44D2-4CD7-A79C-CB86F5AC01B1}">
      <dgm:prSet/>
      <dgm:spPr/>
      <dgm:t>
        <a:bodyPr/>
        <a:lstStyle/>
        <a:p>
          <a:endParaRPr lang="en-US"/>
        </a:p>
      </dgm:t>
    </dgm:pt>
    <dgm:pt modelId="{8676A433-1473-4DEE-9509-8292F0535C6C}">
      <dgm:prSet/>
      <dgm:spPr/>
      <dgm:t>
        <a:bodyPr/>
        <a:lstStyle/>
        <a:p>
          <a:r>
            <a:rPr lang="en-GB"/>
            <a:t>What problem do you help to solve for your customer </a:t>
          </a:r>
          <a:endParaRPr lang="en-US"/>
        </a:p>
      </dgm:t>
    </dgm:pt>
    <dgm:pt modelId="{ED0FEB20-01AC-4FF3-9223-0574A6690368}" type="parTrans" cxnId="{19824E8D-DCEA-4285-AAD6-064191369071}">
      <dgm:prSet/>
      <dgm:spPr/>
      <dgm:t>
        <a:bodyPr/>
        <a:lstStyle/>
        <a:p>
          <a:endParaRPr lang="en-US"/>
        </a:p>
      </dgm:t>
    </dgm:pt>
    <dgm:pt modelId="{E83C7E93-9EEE-4E3C-864C-895AA0EB0E43}" type="sibTrans" cxnId="{19824E8D-DCEA-4285-AAD6-064191369071}">
      <dgm:prSet/>
      <dgm:spPr/>
      <dgm:t>
        <a:bodyPr/>
        <a:lstStyle/>
        <a:p>
          <a:endParaRPr lang="en-US"/>
        </a:p>
      </dgm:t>
    </dgm:pt>
    <dgm:pt modelId="{0EF77EB6-8179-4194-A927-AAC042DE7211}">
      <dgm:prSet/>
      <dgm:spPr/>
      <dgm:t>
        <a:bodyPr/>
        <a:lstStyle/>
        <a:p>
          <a:r>
            <a:rPr lang="en-GB"/>
            <a:t>What product and / or service will you be offering?</a:t>
          </a:r>
          <a:endParaRPr lang="en-US"/>
        </a:p>
      </dgm:t>
    </dgm:pt>
    <dgm:pt modelId="{56DEB563-5E5A-48C4-91FD-CD806AE65F10}" type="parTrans" cxnId="{0D87F367-A6EB-458C-9E61-3247453E5273}">
      <dgm:prSet/>
      <dgm:spPr/>
      <dgm:t>
        <a:bodyPr/>
        <a:lstStyle/>
        <a:p>
          <a:endParaRPr lang="en-US"/>
        </a:p>
      </dgm:t>
    </dgm:pt>
    <dgm:pt modelId="{BF7F603C-C7D8-46D4-A0FB-4EB0DFB10E41}" type="sibTrans" cxnId="{0D87F367-A6EB-458C-9E61-3247453E5273}">
      <dgm:prSet/>
      <dgm:spPr/>
      <dgm:t>
        <a:bodyPr/>
        <a:lstStyle/>
        <a:p>
          <a:endParaRPr lang="en-US"/>
        </a:p>
      </dgm:t>
    </dgm:pt>
    <dgm:pt modelId="{A6614F15-1979-4DA2-B644-91B18F610F95}">
      <dgm:prSet/>
      <dgm:spPr/>
      <dgm:t>
        <a:bodyPr/>
        <a:lstStyle/>
        <a:p>
          <a:r>
            <a:rPr lang="en-GB"/>
            <a:t>Which customer needs are you satisfying?  </a:t>
          </a:r>
          <a:endParaRPr lang="en-US"/>
        </a:p>
      </dgm:t>
    </dgm:pt>
    <dgm:pt modelId="{3E0726CF-9C17-4EC3-B88D-CDC64BF2F2F9}" type="parTrans" cxnId="{07D4B0E8-46FB-4A0F-B7A8-2783C710CB9E}">
      <dgm:prSet/>
      <dgm:spPr/>
      <dgm:t>
        <a:bodyPr/>
        <a:lstStyle/>
        <a:p>
          <a:endParaRPr lang="en-US"/>
        </a:p>
      </dgm:t>
    </dgm:pt>
    <dgm:pt modelId="{42A60783-D7E6-4EFC-887C-74E1222E9BE0}" type="sibTrans" cxnId="{07D4B0E8-46FB-4A0F-B7A8-2783C710CB9E}">
      <dgm:prSet/>
      <dgm:spPr/>
      <dgm:t>
        <a:bodyPr/>
        <a:lstStyle/>
        <a:p>
          <a:endParaRPr lang="en-US"/>
        </a:p>
      </dgm:t>
    </dgm:pt>
    <dgm:pt modelId="{E57100E6-428F-544F-BE03-C17D3FC60A98}" type="pres">
      <dgm:prSet presAssocID="{14319B69-6383-4225-A88D-BDDD2579FA5A}" presName="linear" presStyleCnt="0">
        <dgm:presLayoutVars>
          <dgm:animLvl val="lvl"/>
          <dgm:resizeHandles val="exact"/>
        </dgm:presLayoutVars>
      </dgm:prSet>
      <dgm:spPr/>
    </dgm:pt>
    <dgm:pt modelId="{846FF7C6-4F0E-4442-A6C3-39840B54B381}" type="pres">
      <dgm:prSet presAssocID="{D5F842D6-6B49-499C-968A-F00A6FF91AE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0295229-6995-9645-B6CA-3104ABE4AC6B}" type="pres">
      <dgm:prSet presAssocID="{027329F5-055C-4A0C-88C0-98AFA7B7D9EA}" presName="spacer" presStyleCnt="0"/>
      <dgm:spPr/>
    </dgm:pt>
    <dgm:pt modelId="{83EC641E-172D-2A43-8F66-E85E2A43BEDB}" type="pres">
      <dgm:prSet presAssocID="{9E55D8CF-7607-4C84-8876-88AE152E16F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D08EDFF-EB7B-384D-A777-0403FE25DF7E}" type="pres">
      <dgm:prSet presAssocID="{9EDA0721-AEC7-4114-815F-DD71C58FA95C}" presName="spacer" presStyleCnt="0"/>
      <dgm:spPr/>
    </dgm:pt>
    <dgm:pt modelId="{C1EDBC2D-633D-E541-AC6A-8D20FF9B32F9}" type="pres">
      <dgm:prSet presAssocID="{8676A433-1473-4DEE-9509-8292F0535C6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8AB5FFD-4DA3-8A4F-A893-49F5DC59B2CD}" type="pres">
      <dgm:prSet presAssocID="{E83C7E93-9EEE-4E3C-864C-895AA0EB0E43}" presName="spacer" presStyleCnt="0"/>
      <dgm:spPr/>
    </dgm:pt>
    <dgm:pt modelId="{19EE845D-BCD1-914F-9278-61BD6EAA79B5}" type="pres">
      <dgm:prSet presAssocID="{0EF77EB6-8179-4194-A927-AAC042DE721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9F29B2E-8B56-A445-90A7-A508FAF3C520}" type="pres">
      <dgm:prSet presAssocID="{BF7F603C-C7D8-46D4-A0FB-4EB0DFB10E41}" presName="spacer" presStyleCnt="0"/>
      <dgm:spPr/>
    </dgm:pt>
    <dgm:pt modelId="{F3D39647-3129-FF4C-B84C-9536646DD4EF}" type="pres">
      <dgm:prSet presAssocID="{A6614F15-1979-4DA2-B644-91B18F610F9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CD0B003-E0EF-5345-BD2F-44D841CEB1D7}" type="presOf" srcId="{D5F842D6-6B49-499C-968A-F00A6FF91AE3}" destId="{846FF7C6-4F0E-4442-A6C3-39840B54B381}" srcOrd="0" destOrd="0" presId="urn:microsoft.com/office/officeart/2005/8/layout/vList2"/>
    <dgm:cxn modelId="{E2904E45-6B2D-054D-9801-DF2A64A8C87A}" type="presOf" srcId="{9E55D8CF-7607-4C84-8876-88AE152E16FB}" destId="{83EC641E-172D-2A43-8F66-E85E2A43BEDB}" srcOrd="0" destOrd="0" presId="urn:microsoft.com/office/officeart/2005/8/layout/vList2"/>
    <dgm:cxn modelId="{7005BE5C-852A-474A-B2D2-40DBFA7B5FBB}" srcId="{14319B69-6383-4225-A88D-BDDD2579FA5A}" destId="{D5F842D6-6B49-499C-968A-F00A6FF91AE3}" srcOrd="0" destOrd="0" parTransId="{B32145DE-0EF1-4771-A7D8-CF4A78156A4B}" sibTransId="{027329F5-055C-4A0C-88C0-98AFA7B7D9EA}"/>
    <dgm:cxn modelId="{6620285D-44D2-4CD7-A79C-CB86F5AC01B1}" srcId="{14319B69-6383-4225-A88D-BDDD2579FA5A}" destId="{9E55D8CF-7607-4C84-8876-88AE152E16FB}" srcOrd="1" destOrd="0" parTransId="{14079006-7006-445A-9156-FEF60524A67D}" sibTransId="{9EDA0721-AEC7-4114-815F-DD71C58FA95C}"/>
    <dgm:cxn modelId="{0D87F367-A6EB-458C-9E61-3247453E5273}" srcId="{14319B69-6383-4225-A88D-BDDD2579FA5A}" destId="{0EF77EB6-8179-4194-A927-AAC042DE7211}" srcOrd="3" destOrd="0" parTransId="{56DEB563-5E5A-48C4-91FD-CD806AE65F10}" sibTransId="{BF7F603C-C7D8-46D4-A0FB-4EB0DFB10E41}"/>
    <dgm:cxn modelId="{BD08E486-E278-A849-893B-DA939B2B1D27}" type="presOf" srcId="{14319B69-6383-4225-A88D-BDDD2579FA5A}" destId="{E57100E6-428F-544F-BE03-C17D3FC60A98}" srcOrd="0" destOrd="0" presId="urn:microsoft.com/office/officeart/2005/8/layout/vList2"/>
    <dgm:cxn modelId="{19824E8D-DCEA-4285-AAD6-064191369071}" srcId="{14319B69-6383-4225-A88D-BDDD2579FA5A}" destId="{8676A433-1473-4DEE-9509-8292F0535C6C}" srcOrd="2" destOrd="0" parTransId="{ED0FEB20-01AC-4FF3-9223-0574A6690368}" sibTransId="{E83C7E93-9EEE-4E3C-864C-895AA0EB0E43}"/>
    <dgm:cxn modelId="{E1E754AC-161D-244B-8550-4A496BE84266}" type="presOf" srcId="{0EF77EB6-8179-4194-A927-AAC042DE7211}" destId="{19EE845D-BCD1-914F-9278-61BD6EAA79B5}" srcOrd="0" destOrd="0" presId="urn:microsoft.com/office/officeart/2005/8/layout/vList2"/>
    <dgm:cxn modelId="{3B19E2C6-5A2D-4745-93C1-FA2DF4A56ED0}" type="presOf" srcId="{A6614F15-1979-4DA2-B644-91B18F610F95}" destId="{F3D39647-3129-FF4C-B84C-9536646DD4EF}" srcOrd="0" destOrd="0" presId="urn:microsoft.com/office/officeart/2005/8/layout/vList2"/>
    <dgm:cxn modelId="{0E5351CA-8195-C241-A597-E16C6A7720D2}" type="presOf" srcId="{8676A433-1473-4DEE-9509-8292F0535C6C}" destId="{C1EDBC2D-633D-E541-AC6A-8D20FF9B32F9}" srcOrd="0" destOrd="0" presId="urn:microsoft.com/office/officeart/2005/8/layout/vList2"/>
    <dgm:cxn modelId="{07D4B0E8-46FB-4A0F-B7A8-2783C710CB9E}" srcId="{14319B69-6383-4225-A88D-BDDD2579FA5A}" destId="{A6614F15-1979-4DA2-B644-91B18F610F95}" srcOrd="4" destOrd="0" parTransId="{3E0726CF-9C17-4EC3-B88D-CDC64BF2F2F9}" sibTransId="{42A60783-D7E6-4EFC-887C-74E1222E9BE0}"/>
    <dgm:cxn modelId="{DE795C6E-0FF5-3045-9988-7536476498AA}" type="presParOf" srcId="{E57100E6-428F-544F-BE03-C17D3FC60A98}" destId="{846FF7C6-4F0E-4442-A6C3-39840B54B381}" srcOrd="0" destOrd="0" presId="urn:microsoft.com/office/officeart/2005/8/layout/vList2"/>
    <dgm:cxn modelId="{15F8EC24-2F87-2E44-88BD-1BF49EF73F1E}" type="presParOf" srcId="{E57100E6-428F-544F-BE03-C17D3FC60A98}" destId="{10295229-6995-9645-B6CA-3104ABE4AC6B}" srcOrd="1" destOrd="0" presId="urn:microsoft.com/office/officeart/2005/8/layout/vList2"/>
    <dgm:cxn modelId="{ED1538FE-EBC1-8F4E-8061-16A85A188908}" type="presParOf" srcId="{E57100E6-428F-544F-BE03-C17D3FC60A98}" destId="{83EC641E-172D-2A43-8F66-E85E2A43BEDB}" srcOrd="2" destOrd="0" presId="urn:microsoft.com/office/officeart/2005/8/layout/vList2"/>
    <dgm:cxn modelId="{8DEF248E-266A-3149-AF44-BB24076C6002}" type="presParOf" srcId="{E57100E6-428F-544F-BE03-C17D3FC60A98}" destId="{6D08EDFF-EB7B-384D-A777-0403FE25DF7E}" srcOrd="3" destOrd="0" presId="urn:microsoft.com/office/officeart/2005/8/layout/vList2"/>
    <dgm:cxn modelId="{3C4BD317-1C08-7E49-803A-FDEF86449A26}" type="presParOf" srcId="{E57100E6-428F-544F-BE03-C17D3FC60A98}" destId="{C1EDBC2D-633D-E541-AC6A-8D20FF9B32F9}" srcOrd="4" destOrd="0" presId="urn:microsoft.com/office/officeart/2005/8/layout/vList2"/>
    <dgm:cxn modelId="{4A28F210-CA27-494A-BA7A-57451FC25329}" type="presParOf" srcId="{E57100E6-428F-544F-BE03-C17D3FC60A98}" destId="{F8AB5FFD-4DA3-8A4F-A893-49F5DC59B2CD}" srcOrd="5" destOrd="0" presId="urn:microsoft.com/office/officeart/2005/8/layout/vList2"/>
    <dgm:cxn modelId="{034DB16D-B026-9246-A011-BC52A7497338}" type="presParOf" srcId="{E57100E6-428F-544F-BE03-C17D3FC60A98}" destId="{19EE845D-BCD1-914F-9278-61BD6EAA79B5}" srcOrd="6" destOrd="0" presId="urn:microsoft.com/office/officeart/2005/8/layout/vList2"/>
    <dgm:cxn modelId="{F5772EFB-65BC-CF47-9995-15334CE63487}" type="presParOf" srcId="{E57100E6-428F-544F-BE03-C17D3FC60A98}" destId="{E9F29B2E-8B56-A445-90A7-A508FAF3C520}" srcOrd="7" destOrd="0" presId="urn:microsoft.com/office/officeart/2005/8/layout/vList2"/>
    <dgm:cxn modelId="{3F942407-BEA3-454D-8CC5-AF2434843880}" type="presParOf" srcId="{E57100E6-428F-544F-BE03-C17D3FC60A98}" destId="{F3D39647-3129-FF4C-B84C-9536646DD4E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8476862-5F14-44FA-B597-870C7DC0C400}" type="doc">
      <dgm:prSet loTypeId="urn:microsoft.com/office/officeart/2005/8/layout/default" loCatId="list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85A4AB14-BB29-46C6-AF02-D36521E63BA0}">
      <dgm:prSet/>
      <dgm:spPr/>
      <dgm:t>
        <a:bodyPr/>
        <a:lstStyle/>
        <a:p>
          <a:r>
            <a:rPr lang="en-GB"/>
            <a:t>Newness</a:t>
          </a:r>
          <a:endParaRPr lang="en-US"/>
        </a:p>
      </dgm:t>
    </dgm:pt>
    <dgm:pt modelId="{AF7E204A-4594-4257-A6E9-F11AB22BA2A9}" type="parTrans" cxnId="{2395067B-FE34-4ED1-BB71-B74F4FE5F7A6}">
      <dgm:prSet/>
      <dgm:spPr/>
      <dgm:t>
        <a:bodyPr/>
        <a:lstStyle/>
        <a:p>
          <a:endParaRPr lang="en-US"/>
        </a:p>
      </dgm:t>
    </dgm:pt>
    <dgm:pt modelId="{83ABA758-C970-4E46-9E01-4186AE2BF1E5}" type="sibTrans" cxnId="{2395067B-FE34-4ED1-BB71-B74F4FE5F7A6}">
      <dgm:prSet/>
      <dgm:spPr/>
      <dgm:t>
        <a:bodyPr/>
        <a:lstStyle/>
        <a:p>
          <a:endParaRPr lang="en-US"/>
        </a:p>
      </dgm:t>
    </dgm:pt>
    <dgm:pt modelId="{6D6E3A78-0382-4AC5-8850-099F2C94CBB4}">
      <dgm:prSet/>
      <dgm:spPr/>
      <dgm:t>
        <a:bodyPr/>
        <a:lstStyle/>
        <a:p>
          <a:r>
            <a:rPr lang="en-GB"/>
            <a:t>Performance</a:t>
          </a:r>
          <a:endParaRPr lang="en-US"/>
        </a:p>
      </dgm:t>
    </dgm:pt>
    <dgm:pt modelId="{F843E429-AC0E-4F4E-9AE9-740CB153BB53}" type="parTrans" cxnId="{A89F14A6-EB74-4DFA-831A-791AC0BF1BAA}">
      <dgm:prSet/>
      <dgm:spPr/>
      <dgm:t>
        <a:bodyPr/>
        <a:lstStyle/>
        <a:p>
          <a:endParaRPr lang="en-US"/>
        </a:p>
      </dgm:t>
    </dgm:pt>
    <dgm:pt modelId="{F52CA69A-7C9D-49A3-BCBE-42C7AEC0334F}" type="sibTrans" cxnId="{A89F14A6-EB74-4DFA-831A-791AC0BF1BAA}">
      <dgm:prSet/>
      <dgm:spPr/>
      <dgm:t>
        <a:bodyPr/>
        <a:lstStyle/>
        <a:p>
          <a:endParaRPr lang="en-US"/>
        </a:p>
      </dgm:t>
    </dgm:pt>
    <dgm:pt modelId="{4C5D3AE1-B8DD-4F55-97B1-78484DF87F40}">
      <dgm:prSet/>
      <dgm:spPr/>
      <dgm:t>
        <a:bodyPr/>
        <a:lstStyle/>
        <a:p>
          <a:r>
            <a:rPr lang="en-GB"/>
            <a:t>Customisation</a:t>
          </a:r>
          <a:endParaRPr lang="en-US"/>
        </a:p>
      </dgm:t>
    </dgm:pt>
    <dgm:pt modelId="{14769F33-6AE7-459D-A540-1F36EEAAFC7C}" type="parTrans" cxnId="{EA62FDD1-E299-4B9E-A5FB-00F7543A5F0D}">
      <dgm:prSet/>
      <dgm:spPr/>
      <dgm:t>
        <a:bodyPr/>
        <a:lstStyle/>
        <a:p>
          <a:endParaRPr lang="en-US"/>
        </a:p>
      </dgm:t>
    </dgm:pt>
    <dgm:pt modelId="{11966AAB-2CDE-4C71-A7BB-1297C29ED2EF}" type="sibTrans" cxnId="{EA62FDD1-E299-4B9E-A5FB-00F7543A5F0D}">
      <dgm:prSet/>
      <dgm:spPr/>
      <dgm:t>
        <a:bodyPr/>
        <a:lstStyle/>
        <a:p>
          <a:endParaRPr lang="en-US"/>
        </a:p>
      </dgm:t>
    </dgm:pt>
    <dgm:pt modelId="{A933A2B1-8BF6-4A3D-8FD2-AF32F320CA76}">
      <dgm:prSet/>
      <dgm:spPr/>
      <dgm:t>
        <a:bodyPr/>
        <a:lstStyle/>
        <a:p>
          <a:r>
            <a:rPr lang="en-GB"/>
            <a:t>Design</a:t>
          </a:r>
          <a:endParaRPr lang="en-US"/>
        </a:p>
      </dgm:t>
    </dgm:pt>
    <dgm:pt modelId="{332DDF44-F776-4F35-BEC9-A3BA6370956B}" type="parTrans" cxnId="{7C980374-4FC8-412F-B061-22599823FF19}">
      <dgm:prSet/>
      <dgm:spPr/>
      <dgm:t>
        <a:bodyPr/>
        <a:lstStyle/>
        <a:p>
          <a:endParaRPr lang="en-US"/>
        </a:p>
      </dgm:t>
    </dgm:pt>
    <dgm:pt modelId="{2A85F336-C178-45F4-91BF-B15CF8C1FAB1}" type="sibTrans" cxnId="{7C980374-4FC8-412F-B061-22599823FF19}">
      <dgm:prSet/>
      <dgm:spPr/>
      <dgm:t>
        <a:bodyPr/>
        <a:lstStyle/>
        <a:p>
          <a:endParaRPr lang="en-US"/>
        </a:p>
      </dgm:t>
    </dgm:pt>
    <dgm:pt modelId="{32047233-B4B8-4592-8283-4BAE61309A41}">
      <dgm:prSet/>
      <dgm:spPr/>
      <dgm:t>
        <a:bodyPr/>
        <a:lstStyle/>
        <a:p>
          <a:r>
            <a:rPr lang="en-GB"/>
            <a:t>Brand / status</a:t>
          </a:r>
          <a:endParaRPr lang="en-US"/>
        </a:p>
      </dgm:t>
    </dgm:pt>
    <dgm:pt modelId="{278469AE-4ADD-49F1-9BDA-509026857B75}" type="parTrans" cxnId="{FF370E54-4BE7-45B4-8447-1E29F0DD2CF3}">
      <dgm:prSet/>
      <dgm:spPr/>
      <dgm:t>
        <a:bodyPr/>
        <a:lstStyle/>
        <a:p>
          <a:endParaRPr lang="en-US"/>
        </a:p>
      </dgm:t>
    </dgm:pt>
    <dgm:pt modelId="{25CEB312-2ACA-473D-894D-48F4674B08FB}" type="sibTrans" cxnId="{FF370E54-4BE7-45B4-8447-1E29F0DD2CF3}">
      <dgm:prSet/>
      <dgm:spPr/>
      <dgm:t>
        <a:bodyPr/>
        <a:lstStyle/>
        <a:p>
          <a:endParaRPr lang="en-US"/>
        </a:p>
      </dgm:t>
    </dgm:pt>
    <dgm:pt modelId="{3068AB4A-9DAE-438F-B6A4-45F9BC195734}">
      <dgm:prSet/>
      <dgm:spPr/>
      <dgm:t>
        <a:bodyPr/>
        <a:lstStyle/>
        <a:p>
          <a:r>
            <a:rPr lang="en-GB"/>
            <a:t>Price</a:t>
          </a:r>
          <a:endParaRPr lang="en-US"/>
        </a:p>
      </dgm:t>
    </dgm:pt>
    <dgm:pt modelId="{54999538-E44F-49F2-B356-106BB9472361}" type="parTrans" cxnId="{661641F1-1C15-4052-8EF6-2DE1536BB08A}">
      <dgm:prSet/>
      <dgm:spPr/>
      <dgm:t>
        <a:bodyPr/>
        <a:lstStyle/>
        <a:p>
          <a:endParaRPr lang="en-US"/>
        </a:p>
      </dgm:t>
    </dgm:pt>
    <dgm:pt modelId="{CFC4E258-251B-4621-96E1-2C8DA206ACF0}" type="sibTrans" cxnId="{661641F1-1C15-4052-8EF6-2DE1536BB08A}">
      <dgm:prSet/>
      <dgm:spPr/>
      <dgm:t>
        <a:bodyPr/>
        <a:lstStyle/>
        <a:p>
          <a:endParaRPr lang="en-US"/>
        </a:p>
      </dgm:t>
    </dgm:pt>
    <dgm:pt modelId="{F830A3AB-1414-4093-B997-808B68B289AD}">
      <dgm:prSet/>
      <dgm:spPr/>
      <dgm:t>
        <a:bodyPr/>
        <a:lstStyle/>
        <a:p>
          <a:r>
            <a:rPr lang="en-GB"/>
            <a:t>Cost Reduction </a:t>
          </a:r>
          <a:endParaRPr lang="en-US"/>
        </a:p>
      </dgm:t>
    </dgm:pt>
    <dgm:pt modelId="{3BE5C2BD-E02B-40FC-971E-9B3C5ED9AC80}" type="parTrans" cxnId="{B85D310B-DF02-4227-8F09-0A1A0B6D6FE3}">
      <dgm:prSet/>
      <dgm:spPr/>
      <dgm:t>
        <a:bodyPr/>
        <a:lstStyle/>
        <a:p>
          <a:endParaRPr lang="en-US"/>
        </a:p>
      </dgm:t>
    </dgm:pt>
    <dgm:pt modelId="{4861D8D6-0C25-4386-AD69-C57A6353B0CB}" type="sibTrans" cxnId="{B85D310B-DF02-4227-8F09-0A1A0B6D6FE3}">
      <dgm:prSet/>
      <dgm:spPr/>
      <dgm:t>
        <a:bodyPr/>
        <a:lstStyle/>
        <a:p>
          <a:endParaRPr lang="en-US"/>
        </a:p>
      </dgm:t>
    </dgm:pt>
    <dgm:pt modelId="{2B6152F5-98E7-4156-8651-00E2294BFF87}">
      <dgm:prSet/>
      <dgm:spPr/>
      <dgm:t>
        <a:bodyPr/>
        <a:lstStyle/>
        <a:p>
          <a:r>
            <a:rPr lang="en-GB"/>
            <a:t>Accessibility</a:t>
          </a:r>
          <a:endParaRPr lang="en-US"/>
        </a:p>
      </dgm:t>
    </dgm:pt>
    <dgm:pt modelId="{3F70D69C-6605-4001-9B34-C24B602226FB}" type="parTrans" cxnId="{A1A1BE66-167D-44A4-B051-02E033C77F88}">
      <dgm:prSet/>
      <dgm:spPr/>
      <dgm:t>
        <a:bodyPr/>
        <a:lstStyle/>
        <a:p>
          <a:endParaRPr lang="en-US"/>
        </a:p>
      </dgm:t>
    </dgm:pt>
    <dgm:pt modelId="{E47312FD-30BD-4D12-886F-5E7E65E85FEE}" type="sibTrans" cxnId="{A1A1BE66-167D-44A4-B051-02E033C77F88}">
      <dgm:prSet/>
      <dgm:spPr/>
      <dgm:t>
        <a:bodyPr/>
        <a:lstStyle/>
        <a:p>
          <a:endParaRPr lang="en-US"/>
        </a:p>
      </dgm:t>
    </dgm:pt>
    <dgm:pt modelId="{FFA4BB1D-BBBC-40F4-AC15-93A4FC147347}">
      <dgm:prSet/>
      <dgm:spPr/>
      <dgm:t>
        <a:bodyPr/>
        <a:lstStyle/>
        <a:p>
          <a:r>
            <a:rPr lang="en-GB"/>
            <a:t>Convenience / visibility</a:t>
          </a:r>
          <a:endParaRPr lang="en-US"/>
        </a:p>
      </dgm:t>
    </dgm:pt>
    <dgm:pt modelId="{8D434F97-6136-42E9-A92C-E3D5ECB6C1DC}" type="parTrans" cxnId="{8372B97C-8225-4ADA-8F45-4E9893BE006A}">
      <dgm:prSet/>
      <dgm:spPr/>
      <dgm:t>
        <a:bodyPr/>
        <a:lstStyle/>
        <a:p>
          <a:endParaRPr lang="en-US"/>
        </a:p>
      </dgm:t>
    </dgm:pt>
    <dgm:pt modelId="{F3197A91-352E-4284-855C-83CF66A1DB25}" type="sibTrans" cxnId="{8372B97C-8225-4ADA-8F45-4E9893BE006A}">
      <dgm:prSet/>
      <dgm:spPr/>
      <dgm:t>
        <a:bodyPr/>
        <a:lstStyle/>
        <a:p>
          <a:endParaRPr lang="en-US"/>
        </a:p>
      </dgm:t>
    </dgm:pt>
    <dgm:pt modelId="{8895FE68-945C-8D46-8EAB-C73A61D76A33}" type="pres">
      <dgm:prSet presAssocID="{68476862-5F14-44FA-B597-870C7DC0C400}" presName="diagram" presStyleCnt="0">
        <dgm:presLayoutVars>
          <dgm:dir/>
          <dgm:resizeHandles val="exact"/>
        </dgm:presLayoutVars>
      </dgm:prSet>
      <dgm:spPr/>
    </dgm:pt>
    <dgm:pt modelId="{3BD0DED1-3DDF-184F-A5B3-597A0D9DC5FA}" type="pres">
      <dgm:prSet presAssocID="{85A4AB14-BB29-46C6-AF02-D36521E63BA0}" presName="node" presStyleLbl="node1" presStyleIdx="0" presStyleCnt="9">
        <dgm:presLayoutVars>
          <dgm:bulletEnabled val="1"/>
        </dgm:presLayoutVars>
      </dgm:prSet>
      <dgm:spPr/>
    </dgm:pt>
    <dgm:pt modelId="{44E1484C-A553-1045-8870-5BF575DEB7CE}" type="pres">
      <dgm:prSet presAssocID="{83ABA758-C970-4E46-9E01-4186AE2BF1E5}" presName="sibTrans" presStyleCnt="0"/>
      <dgm:spPr/>
    </dgm:pt>
    <dgm:pt modelId="{948E576C-AED1-864A-B1E7-E644EA1CE56E}" type="pres">
      <dgm:prSet presAssocID="{6D6E3A78-0382-4AC5-8850-099F2C94CBB4}" presName="node" presStyleLbl="node1" presStyleIdx="1" presStyleCnt="9">
        <dgm:presLayoutVars>
          <dgm:bulletEnabled val="1"/>
        </dgm:presLayoutVars>
      </dgm:prSet>
      <dgm:spPr/>
    </dgm:pt>
    <dgm:pt modelId="{BDAAFE66-7202-F649-AB31-ACADE70AC39A}" type="pres">
      <dgm:prSet presAssocID="{F52CA69A-7C9D-49A3-BCBE-42C7AEC0334F}" presName="sibTrans" presStyleCnt="0"/>
      <dgm:spPr/>
    </dgm:pt>
    <dgm:pt modelId="{15F7E14B-FB34-C844-8280-23DD82C5F43C}" type="pres">
      <dgm:prSet presAssocID="{4C5D3AE1-B8DD-4F55-97B1-78484DF87F40}" presName="node" presStyleLbl="node1" presStyleIdx="2" presStyleCnt="9">
        <dgm:presLayoutVars>
          <dgm:bulletEnabled val="1"/>
        </dgm:presLayoutVars>
      </dgm:prSet>
      <dgm:spPr/>
    </dgm:pt>
    <dgm:pt modelId="{3085979C-ADE5-E44B-9CE3-9F74C3751002}" type="pres">
      <dgm:prSet presAssocID="{11966AAB-2CDE-4C71-A7BB-1297C29ED2EF}" presName="sibTrans" presStyleCnt="0"/>
      <dgm:spPr/>
    </dgm:pt>
    <dgm:pt modelId="{B4A27ACF-DA37-3F4C-8501-3A8368EACDD2}" type="pres">
      <dgm:prSet presAssocID="{A933A2B1-8BF6-4A3D-8FD2-AF32F320CA76}" presName="node" presStyleLbl="node1" presStyleIdx="3" presStyleCnt="9">
        <dgm:presLayoutVars>
          <dgm:bulletEnabled val="1"/>
        </dgm:presLayoutVars>
      </dgm:prSet>
      <dgm:spPr/>
    </dgm:pt>
    <dgm:pt modelId="{DF9338D2-5C5F-F44B-A176-2D63F32AF8A3}" type="pres">
      <dgm:prSet presAssocID="{2A85F336-C178-45F4-91BF-B15CF8C1FAB1}" presName="sibTrans" presStyleCnt="0"/>
      <dgm:spPr/>
    </dgm:pt>
    <dgm:pt modelId="{7C121DED-2D87-C14C-8170-7B7DC6BF78D6}" type="pres">
      <dgm:prSet presAssocID="{32047233-B4B8-4592-8283-4BAE61309A41}" presName="node" presStyleLbl="node1" presStyleIdx="4" presStyleCnt="9">
        <dgm:presLayoutVars>
          <dgm:bulletEnabled val="1"/>
        </dgm:presLayoutVars>
      </dgm:prSet>
      <dgm:spPr/>
    </dgm:pt>
    <dgm:pt modelId="{92C08FAC-03D9-A543-AFFF-FE256C0B6A5A}" type="pres">
      <dgm:prSet presAssocID="{25CEB312-2ACA-473D-894D-48F4674B08FB}" presName="sibTrans" presStyleCnt="0"/>
      <dgm:spPr/>
    </dgm:pt>
    <dgm:pt modelId="{0C90FDE1-D5C8-D948-B3E7-DE4508CD9F41}" type="pres">
      <dgm:prSet presAssocID="{3068AB4A-9DAE-438F-B6A4-45F9BC195734}" presName="node" presStyleLbl="node1" presStyleIdx="5" presStyleCnt="9">
        <dgm:presLayoutVars>
          <dgm:bulletEnabled val="1"/>
        </dgm:presLayoutVars>
      </dgm:prSet>
      <dgm:spPr/>
    </dgm:pt>
    <dgm:pt modelId="{58B8BED9-581D-8A4A-82E9-C58A90D76852}" type="pres">
      <dgm:prSet presAssocID="{CFC4E258-251B-4621-96E1-2C8DA206ACF0}" presName="sibTrans" presStyleCnt="0"/>
      <dgm:spPr/>
    </dgm:pt>
    <dgm:pt modelId="{FDD7D877-DC11-5D46-A2DC-30024582A3AC}" type="pres">
      <dgm:prSet presAssocID="{F830A3AB-1414-4093-B997-808B68B289AD}" presName="node" presStyleLbl="node1" presStyleIdx="6" presStyleCnt="9">
        <dgm:presLayoutVars>
          <dgm:bulletEnabled val="1"/>
        </dgm:presLayoutVars>
      </dgm:prSet>
      <dgm:spPr/>
    </dgm:pt>
    <dgm:pt modelId="{E9C662FA-1F26-474D-82A1-DC3287485452}" type="pres">
      <dgm:prSet presAssocID="{4861D8D6-0C25-4386-AD69-C57A6353B0CB}" presName="sibTrans" presStyleCnt="0"/>
      <dgm:spPr/>
    </dgm:pt>
    <dgm:pt modelId="{DA01DCB5-C09B-944D-8F8A-A621A28CDD52}" type="pres">
      <dgm:prSet presAssocID="{2B6152F5-98E7-4156-8651-00E2294BFF87}" presName="node" presStyleLbl="node1" presStyleIdx="7" presStyleCnt="9">
        <dgm:presLayoutVars>
          <dgm:bulletEnabled val="1"/>
        </dgm:presLayoutVars>
      </dgm:prSet>
      <dgm:spPr/>
    </dgm:pt>
    <dgm:pt modelId="{32321DED-C267-2949-A2C7-02E999C76BAF}" type="pres">
      <dgm:prSet presAssocID="{E47312FD-30BD-4D12-886F-5E7E65E85FEE}" presName="sibTrans" presStyleCnt="0"/>
      <dgm:spPr/>
    </dgm:pt>
    <dgm:pt modelId="{BA5988B5-AEC9-BB40-8A6B-EE3EFD883D4A}" type="pres">
      <dgm:prSet presAssocID="{FFA4BB1D-BBBC-40F4-AC15-93A4FC147347}" presName="node" presStyleLbl="node1" presStyleIdx="8" presStyleCnt="9">
        <dgm:presLayoutVars>
          <dgm:bulletEnabled val="1"/>
        </dgm:presLayoutVars>
      </dgm:prSet>
      <dgm:spPr/>
    </dgm:pt>
  </dgm:ptLst>
  <dgm:cxnLst>
    <dgm:cxn modelId="{B85D310B-DF02-4227-8F09-0A1A0B6D6FE3}" srcId="{68476862-5F14-44FA-B597-870C7DC0C400}" destId="{F830A3AB-1414-4093-B997-808B68B289AD}" srcOrd="6" destOrd="0" parTransId="{3BE5C2BD-E02B-40FC-971E-9B3C5ED9AC80}" sibTransId="{4861D8D6-0C25-4386-AD69-C57A6353B0CB}"/>
    <dgm:cxn modelId="{7011693E-B30D-AD46-859D-6F1808FB4C68}" type="presOf" srcId="{6D6E3A78-0382-4AC5-8850-099F2C94CBB4}" destId="{948E576C-AED1-864A-B1E7-E644EA1CE56E}" srcOrd="0" destOrd="0" presId="urn:microsoft.com/office/officeart/2005/8/layout/default"/>
    <dgm:cxn modelId="{A7DDFC4C-CC29-F34A-AC9C-949162E4359D}" type="presOf" srcId="{3068AB4A-9DAE-438F-B6A4-45F9BC195734}" destId="{0C90FDE1-D5C8-D948-B3E7-DE4508CD9F41}" srcOrd="0" destOrd="0" presId="urn:microsoft.com/office/officeart/2005/8/layout/default"/>
    <dgm:cxn modelId="{FF370E54-4BE7-45B4-8447-1E29F0DD2CF3}" srcId="{68476862-5F14-44FA-B597-870C7DC0C400}" destId="{32047233-B4B8-4592-8283-4BAE61309A41}" srcOrd="4" destOrd="0" parTransId="{278469AE-4ADD-49F1-9BDA-509026857B75}" sibTransId="{25CEB312-2ACA-473D-894D-48F4674B08FB}"/>
    <dgm:cxn modelId="{A1A1BE66-167D-44A4-B051-02E033C77F88}" srcId="{68476862-5F14-44FA-B597-870C7DC0C400}" destId="{2B6152F5-98E7-4156-8651-00E2294BFF87}" srcOrd="7" destOrd="0" parTransId="{3F70D69C-6605-4001-9B34-C24B602226FB}" sibTransId="{E47312FD-30BD-4D12-886F-5E7E65E85FEE}"/>
    <dgm:cxn modelId="{5227F169-3C96-6C4C-B4FF-104DCB7743CE}" type="presOf" srcId="{F830A3AB-1414-4093-B997-808B68B289AD}" destId="{FDD7D877-DC11-5D46-A2DC-30024582A3AC}" srcOrd="0" destOrd="0" presId="urn:microsoft.com/office/officeart/2005/8/layout/default"/>
    <dgm:cxn modelId="{7C980374-4FC8-412F-B061-22599823FF19}" srcId="{68476862-5F14-44FA-B597-870C7DC0C400}" destId="{A933A2B1-8BF6-4A3D-8FD2-AF32F320CA76}" srcOrd="3" destOrd="0" parTransId="{332DDF44-F776-4F35-BEC9-A3BA6370956B}" sibTransId="{2A85F336-C178-45F4-91BF-B15CF8C1FAB1}"/>
    <dgm:cxn modelId="{2395067B-FE34-4ED1-BB71-B74F4FE5F7A6}" srcId="{68476862-5F14-44FA-B597-870C7DC0C400}" destId="{85A4AB14-BB29-46C6-AF02-D36521E63BA0}" srcOrd="0" destOrd="0" parTransId="{AF7E204A-4594-4257-A6E9-F11AB22BA2A9}" sibTransId="{83ABA758-C970-4E46-9E01-4186AE2BF1E5}"/>
    <dgm:cxn modelId="{8372B97C-8225-4ADA-8F45-4E9893BE006A}" srcId="{68476862-5F14-44FA-B597-870C7DC0C400}" destId="{FFA4BB1D-BBBC-40F4-AC15-93A4FC147347}" srcOrd="8" destOrd="0" parTransId="{8D434F97-6136-42E9-A92C-E3D5ECB6C1DC}" sibTransId="{F3197A91-352E-4284-855C-83CF66A1DB25}"/>
    <dgm:cxn modelId="{1EF05990-9ACE-AF41-9F24-6FD6273846B5}" type="presOf" srcId="{FFA4BB1D-BBBC-40F4-AC15-93A4FC147347}" destId="{BA5988B5-AEC9-BB40-8A6B-EE3EFD883D4A}" srcOrd="0" destOrd="0" presId="urn:microsoft.com/office/officeart/2005/8/layout/default"/>
    <dgm:cxn modelId="{7C4CAC95-1FB0-DA4E-8968-B223DE297F14}" type="presOf" srcId="{85A4AB14-BB29-46C6-AF02-D36521E63BA0}" destId="{3BD0DED1-3DDF-184F-A5B3-597A0D9DC5FA}" srcOrd="0" destOrd="0" presId="urn:microsoft.com/office/officeart/2005/8/layout/default"/>
    <dgm:cxn modelId="{A89F14A6-EB74-4DFA-831A-791AC0BF1BAA}" srcId="{68476862-5F14-44FA-B597-870C7DC0C400}" destId="{6D6E3A78-0382-4AC5-8850-099F2C94CBB4}" srcOrd="1" destOrd="0" parTransId="{F843E429-AC0E-4F4E-9AE9-740CB153BB53}" sibTransId="{F52CA69A-7C9D-49A3-BCBE-42C7AEC0334F}"/>
    <dgm:cxn modelId="{254ADAAC-2F68-334F-B987-B6A416E60C51}" type="presOf" srcId="{4C5D3AE1-B8DD-4F55-97B1-78484DF87F40}" destId="{15F7E14B-FB34-C844-8280-23DD82C5F43C}" srcOrd="0" destOrd="0" presId="urn:microsoft.com/office/officeart/2005/8/layout/default"/>
    <dgm:cxn modelId="{CDB116CF-0EF9-5149-B50F-6E082D02385F}" type="presOf" srcId="{32047233-B4B8-4592-8283-4BAE61309A41}" destId="{7C121DED-2D87-C14C-8170-7B7DC6BF78D6}" srcOrd="0" destOrd="0" presId="urn:microsoft.com/office/officeart/2005/8/layout/default"/>
    <dgm:cxn modelId="{EA62FDD1-E299-4B9E-A5FB-00F7543A5F0D}" srcId="{68476862-5F14-44FA-B597-870C7DC0C400}" destId="{4C5D3AE1-B8DD-4F55-97B1-78484DF87F40}" srcOrd="2" destOrd="0" parTransId="{14769F33-6AE7-459D-A540-1F36EEAAFC7C}" sibTransId="{11966AAB-2CDE-4C71-A7BB-1297C29ED2EF}"/>
    <dgm:cxn modelId="{73AE5BE1-92A7-2E47-9F8D-54B186FD52A8}" type="presOf" srcId="{68476862-5F14-44FA-B597-870C7DC0C400}" destId="{8895FE68-945C-8D46-8EAB-C73A61D76A33}" srcOrd="0" destOrd="0" presId="urn:microsoft.com/office/officeart/2005/8/layout/default"/>
    <dgm:cxn modelId="{E28754EE-C370-7346-A9BD-2E2E47163459}" type="presOf" srcId="{2B6152F5-98E7-4156-8651-00E2294BFF87}" destId="{DA01DCB5-C09B-944D-8F8A-A621A28CDD52}" srcOrd="0" destOrd="0" presId="urn:microsoft.com/office/officeart/2005/8/layout/default"/>
    <dgm:cxn modelId="{661641F1-1C15-4052-8EF6-2DE1536BB08A}" srcId="{68476862-5F14-44FA-B597-870C7DC0C400}" destId="{3068AB4A-9DAE-438F-B6A4-45F9BC195734}" srcOrd="5" destOrd="0" parTransId="{54999538-E44F-49F2-B356-106BB9472361}" sibTransId="{CFC4E258-251B-4621-96E1-2C8DA206ACF0}"/>
    <dgm:cxn modelId="{481661F5-2092-5F47-9234-81A58F0D0F4D}" type="presOf" srcId="{A933A2B1-8BF6-4A3D-8FD2-AF32F320CA76}" destId="{B4A27ACF-DA37-3F4C-8501-3A8368EACDD2}" srcOrd="0" destOrd="0" presId="urn:microsoft.com/office/officeart/2005/8/layout/default"/>
    <dgm:cxn modelId="{7EBCA6EB-7168-0447-9866-60B9C5B86758}" type="presParOf" srcId="{8895FE68-945C-8D46-8EAB-C73A61D76A33}" destId="{3BD0DED1-3DDF-184F-A5B3-597A0D9DC5FA}" srcOrd="0" destOrd="0" presId="urn:microsoft.com/office/officeart/2005/8/layout/default"/>
    <dgm:cxn modelId="{0546E0DC-E578-8A4D-99E9-FD7876F4F625}" type="presParOf" srcId="{8895FE68-945C-8D46-8EAB-C73A61D76A33}" destId="{44E1484C-A553-1045-8870-5BF575DEB7CE}" srcOrd="1" destOrd="0" presId="urn:microsoft.com/office/officeart/2005/8/layout/default"/>
    <dgm:cxn modelId="{64E34C68-F9B2-E945-8B00-FA9D792D587C}" type="presParOf" srcId="{8895FE68-945C-8D46-8EAB-C73A61D76A33}" destId="{948E576C-AED1-864A-B1E7-E644EA1CE56E}" srcOrd="2" destOrd="0" presId="urn:microsoft.com/office/officeart/2005/8/layout/default"/>
    <dgm:cxn modelId="{F204F9AF-1C52-0246-BD49-4E47426646E6}" type="presParOf" srcId="{8895FE68-945C-8D46-8EAB-C73A61D76A33}" destId="{BDAAFE66-7202-F649-AB31-ACADE70AC39A}" srcOrd="3" destOrd="0" presId="urn:microsoft.com/office/officeart/2005/8/layout/default"/>
    <dgm:cxn modelId="{ED8E9BA8-7087-4941-9CF1-A02FA3FE55EA}" type="presParOf" srcId="{8895FE68-945C-8D46-8EAB-C73A61D76A33}" destId="{15F7E14B-FB34-C844-8280-23DD82C5F43C}" srcOrd="4" destOrd="0" presId="urn:microsoft.com/office/officeart/2005/8/layout/default"/>
    <dgm:cxn modelId="{C32C798E-C50D-F242-94A1-7DF86A937A32}" type="presParOf" srcId="{8895FE68-945C-8D46-8EAB-C73A61D76A33}" destId="{3085979C-ADE5-E44B-9CE3-9F74C3751002}" srcOrd="5" destOrd="0" presId="urn:microsoft.com/office/officeart/2005/8/layout/default"/>
    <dgm:cxn modelId="{546FFF37-6D2F-9E44-BAE5-4C20E6C32738}" type="presParOf" srcId="{8895FE68-945C-8D46-8EAB-C73A61D76A33}" destId="{B4A27ACF-DA37-3F4C-8501-3A8368EACDD2}" srcOrd="6" destOrd="0" presId="urn:microsoft.com/office/officeart/2005/8/layout/default"/>
    <dgm:cxn modelId="{903C52E0-EC8C-7843-9380-02A1305A4083}" type="presParOf" srcId="{8895FE68-945C-8D46-8EAB-C73A61D76A33}" destId="{DF9338D2-5C5F-F44B-A176-2D63F32AF8A3}" srcOrd="7" destOrd="0" presId="urn:microsoft.com/office/officeart/2005/8/layout/default"/>
    <dgm:cxn modelId="{B82662E4-0C7C-0044-98DF-83D8DCBA4E24}" type="presParOf" srcId="{8895FE68-945C-8D46-8EAB-C73A61D76A33}" destId="{7C121DED-2D87-C14C-8170-7B7DC6BF78D6}" srcOrd="8" destOrd="0" presId="urn:microsoft.com/office/officeart/2005/8/layout/default"/>
    <dgm:cxn modelId="{AC7838F5-158D-FF4E-A15D-C9A000C2207A}" type="presParOf" srcId="{8895FE68-945C-8D46-8EAB-C73A61D76A33}" destId="{92C08FAC-03D9-A543-AFFF-FE256C0B6A5A}" srcOrd="9" destOrd="0" presId="urn:microsoft.com/office/officeart/2005/8/layout/default"/>
    <dgm:cxn modelId="{77B58824-9214-754B-A3F2-981704447F69}" type="presParOf" srcId="{8895FE68-945C-8D46-8EAB-C73A61D76A33}" destId="{0C90FDE1-D5C8-D948-B3E7-DE4508CD9F41}" srcOrd="10" destOrd="0" presId="urn:microsoft.com/office/officeart/2005/8/layout/default"/>
    <dgm:cxn modelId="{4DCE148F-531D-3C41-A96B-CFC99498A9E4}" type="presParOf" srcId="{8895FE68-945C-8D46-8EAB-C73A61D76A33}" destId="{58B8BED9-581D-8A4A-82E9-C58A90D76852}" srcOrd="11" destOrd="0" presId="urn:microsoft.com/office/officeart/2005/8/layout/default"/>
    <dgm:cxn modelId="{7B24EF3E-C9AA-964D-B6DB-5AE002EA8110}" type="presParOf" srcId="{8895FE68-945C-8D46-8EAB-C73A61D76A33}" destId="{FDD7D877-DC11-5D46-A2DC-30024582A3AC}" srcOrd="12" destOrd="0" presId="urn:microsoft.com/office/officeart/2005/8/layout/default"/>
    <dgm:cxn modelId="{CF029474-79B7-2947-9618-DA837EEC9B19}" type="presParOf" srcId="{8895FE68-945C-8D46-8EAB-C73A61D76A33}" destId="{E9C662FA-1F26-474D-82A1-DC3287485452}" srcOrd="13" destOrd="0" presId="urn:microsoft.com/office/officeart/2005/8/layout/default"/>
    <dgm:cxn modelId="{1F7CF0D1-D179-5540-826D-CBDD7A8AC9FC}" type="presParOf" srcId="{8895FE68-945C-8D46-8EAB-C73A61D76A33}" destId="{DA01DCB5-C09B-944D-8F8A-A621A28CDD52}" srcOrd="14" destOrd="0" presId="urn:microsoft.com/office/officeart/2005/8/layout/default"/>
    <dgm:cxn modelId="{D75C6E83-BD7C-244A-B9FF-A8F0908C4022}" type="presParOf" srcId="{8895FE68-945C-8D46-8EAB-C73A61D76A33}" destId="{32321DED-C267-2949-A2C7-02E999C76BAF}" srcOrd="15" destOrd="0" presId="urn:microsoft.com/office/officeart/2005/8/layout/default"/>
    <dgm:cxn modelId="{1DC65DAA-C7F8-A04F-A4B1-12C4F01F2A2A}" type="presParOf" srcId="{8895FE68-945C-8D46-8EAB-C73A61D76A33}" destId="{BA5988B5-AEC9-BB40-8A6B-EE3EFD883D4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EBB3516-0621-4AE7-834E-E3EA8BE4D2C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1A32ED5-5455-42EC-AABC-22F4D7D9FC69}">
      <dgm:prSet/>
      <dgm:spPr/>
      <dgm:t>
        <a:bodyPr/>
        <a:lstStyle/>
        <a:p>
          <a:r>
            <a:rPr lang="en-US"/>
            <a:t>Remember your overall reason why</a:t>
          </a:r>
        </a:p>
      </dgm:t>
    </dgm:pt>
    <dgm:pt modelId="{96AF8551-DE2F-48A4-9F9B-24BFD743A2B8}" type="parTrans" cxnId="{B316869B-FEC2-453A-BF1C-804BAEADAD4F}">
      <dgm:prSet/>
      <dgm:spPr/>
      <dgm:t>
        <a:bodyPr/>
        <a:lstStyle/>
        <a:p>
          <a:endParaRPr lang="en-US"/>
        </a:p>
      </dgm:t>
    </dgm:pt>
    <dgm:pt modelId="{516446D0-F3E9-4C07-A91D-5E069739C4EA}" type="sibTrans" cxnId="{B316869B-FEC2-453A-BF1C-804BAEADAD4F}">
      <dgm:prSet/>
      <dgm:spPr/>
      <dgm:t>
        <a:bodyPr/>
        <a:lstStyle/>
        <a:p>
          <a:endParaRPr lang="en-US"/>
        </a:p>
      </dgm:t>
    </dgm:pt>
    <dgm:pt modelId="{3ECC4EE6-771F-4CB2-9292-75A0E03C0987}">
      <dgm:prSet/>
      <dgm:spPr/>
      <dgm:t>
        <a:bodyPr/>
        <a:lstStyle/>
        <a:p>
          <a:r>
            <a:rPr lang="en-US"/>
            <a:t>What are you working towards (Your bigger picture)</a:t>
          </a:r>
        </a:p>
      </dgm:t>
    </dgm:pt>
    <dgm:pt modelId="{1343B5C8-A6D1-474F-BF9E-743C0DE920B4}" type="parTrans" cxnId="{677A8E4D-9A01-40B1-866A-3D7E7F38DA8A}">
      <dgm:prSet/>
      <dgm:spPr/>
      <dgm:t>
        <a:bodyPr/>
        <a:lstStyle/>
        <a:p>
          <a:endParaRPr lang="en-US"/>
        </a:p>
      </dgm:t>
    </dgm:pt>
    <dgm:pt modelId="{2D88ECB6-C3CD-4B78-9E8A-B4B0DF9CB011}" type="sibTrans" cxnId="{677A8E4D-9A01-40B1-866A-3D7E7F38DA8A}">
      <dgm:prSet/>
      <dgm:spPr/>
      <dgm:t>
        <a:bodyPr/>
        <a:lstStyle/>
        <a:p>
          <a:endParaRPr lang="en-US"/>
        </a:p>
      </dgm:t>
    </dgm:pt>
    <dgm:pt modelId="{CE5E014B-8E1F-42B8-8F2D-91DDAB1481BD}">
      <dgm:prSet/>
      <dgm:spPr/>
      <dgm:t>
        <a:bodyPr/>
        <a:lstStyle/>
        <a:p>
          <a:r>
            <a:rPr lang="en-US" dirty="0"/>
            <a:t>Keep in mind the benefit of doing this </a:t>
          </a:r>
        </a:p>
      </dgm:t>
    </dgm:pt>
    <dgm:pt modelId="{E5D71BFB-9280-43B6-94FC-5F9EBBC4AB18}" type="parTrans" cxnId="{F480C39E-EFCA-46DC-A9D0-2CFDF5A4526B}">
      <dgm:prSet/>
      <dgm:spPr/>
      <dgm:t>
        <a:bodyPr/>
        <a:lstStyle/>
        <a:p>
          <a:endParaRPr lang="en-US"/>
        </a:p>
      </dgm:t>
    </dgm:pt>
    <dgm:pt modelId="{6E7CFA9B-E11F-4722-8DB8-E0CA49E496B0}" type="sibTrans" cxnId="{F480C39E-EFCA-46DC-A9D0-2CFDF5A4526B}">
      <dgm:prSet/>
      <dgm:spPr/>
      <dgm:t>
        <a:bodyPr/>
        <a:lstStyle/>
        <a:p>
          <a:endParaRPr lang="en-US"/>
        </a:p>
      </dgm:t>
    </dgm:pt>
    <dgm:pt modelId="{E4316939-9139-CB47-90F2-467C33BA4A57}" type="pres">
      <dgm:prSet presAssocID="{AEBB3516-0621-4AE7-834E-E3EA8BE4D2CF}" presName="diagram" presStyleCnt="0">
        <dgm:presLayoutVars>
          <dgm:dir/>
          <dgm:resizeHandles val="exact"/>
        </dgm:presLayoutVars>
      </dgm:prSet>
      <dgm:spPr/>
    </dgm:pt>
    <dgm:pt modelId="{BC52FF41-E98E-094C-A9ED-58E2AC1F3B27}" type="pres">
      <dgm:prSet presAssocID="{41A32ED5-5455-42EC-AABC-22F4D7D9FC69}" presName="node" presStyleLbl="node1" presStyleIdx="0" presStyleCnt="3">
        <dgm:presLayoutVars>
          <dgm:bulletEnabled val="1"/>
        </dgm:presLayoutVars>
      </dgm:prSet>
      <dgm:spPr/>
    </dgm:pt>
    <dgm:pt modelId="{A17FB77A-3BDC-9D49-AFF8-AF697255CA0B}" type="pres">
      <dgm:prSet presAssocID="{516446D0-F3E9-4C07-A91D-5E069739C4EA}" presName="sibTrans" presStyleCnt="0"/>
      <dgm:spPr/>
    </dgm:pt>
    <dgm:pt modelId="{5A4ADD43-402F-8642-9942-88FD4679EBB0}" type="pres">
      <dgm:prSet presAssocID="{3ECC4EE6-771F-4CB2-9292-75A0E03C0987}" presName="node" presStyleLbl="node1" presStyleIdx="1" presStyleCnt="3">
        <dgm:presLayoutVars>
          <dgm:bulletEnabled val="1"/>
        </dgm:presLayoutVars>
      </dgm:prSet>
      <dgm:spPr/>
    </dgm:pt>
    <dgm:pt modelId="{66C6A9DB-992C-914A-9E10-AE572A3FE70A}" type="pres">
      <dgm:prSet presAssocID="{2D88ECB6-C3CD-4B78-9E8A-B4B0DF9CB011}" presName="sibTrans" presStyleCnt="0"/>
      <dgm:spPr/>
    </dgm:pt>
    <dgm:pt modelId="{FBAA31B8-FCBD-D741-B09C-D0B0385900D1}" type="pres">
      <dgm:prSet presAssocID="{CE5E014B-8E1F-42B8-8F2D-91DDAB1481BD}" presName="node" presStyleLbl="node1" presStyleIdx="2" presStyleCnt="3">
        <dgm:presLayoutVars>
          <dgm:bulletEnabled val="1"/>
        </dgm:presLayoutVars>
      </dgm:prSet>
      <dgm:spPr/>
    </dgm:pt>
  </dgm:ptLst>
  <dgm:cxnLst>
    <dgm:cxn modelId="{4DBB1E47-025E-B64D-969C-FB4C9294E426}" type="presOf" srcId="{AEBB3516-0621-4AE7-834E-E3EA8BE4D2CF}" destId="{E4316939-9139-CB47-90F2-467C33BA4A57}" srcOrd="0" destOrd="0" presId="urn:microsoft.com/office/officeart/2005/8/layout/default"/>
    <dgm:cxn modelId="{677A8E4D-9A01-40B1-866A-3D7E7F38DA8A}" srcId="{AEBB3516-0621-4AE7-834E-E3EA8BE4D2CF}" destId="{3ECC4EE6-771F-4CB2-9292-75A0E03C0987}" srcOrd="1" destOrd="0" parTransId="{1343B5C8-A6D1-474F-BF9E-743C0DE920B4}" sibTransId="{2D88ECB6-C3CD-4B78-9E8A-B4B0DF9CB011}"/>
    <dgm:cxn modelId="{B316869B-FEC2-453A-BF1C-804BAEADAD4F}" srcId="{AEBB3516-0621-4AE7-834E-E3EA8BE4D2CF}" destId="{41A32ED5-5455-42EC-AABC-22F4D7D9FC69}" srcOrd="0" destOrd="0" parTransId="{96AF8551-DE2F-48A4-9F9B-24BFD743A2B8}" sibTransId="{516446D0-F3E9-4C07-A91D-5E069739C4EA}"/>
    <dgm:cxn modelId="{F480C39E-EFCA-46DC-A9D0-2CFDF5A4526B}" srcId="{AEBB3516-0621-4AE7-834E-E3EA8BE4D2CF}" destId="{CE5E014B-8E1F-42B8-8F2D-91DDAB1481BD}" srcOrd="2" destOrd="0" parTransId="{E5D71BFB-9280-43B6-94FC-5F9EBBC4AB18}" sibTransId="{6E7CFA9B-E11F-4722-8DB8-E0CA49E496B0}"/>
    <dgm:cxn modelId="{09F555B3-FE0F-FE47-BF58-626159534FE4}" type="presOf" srcId="{CE5E014B-8E1F-42B8-8F2D-91DDAB1481BD}" destId="{FBAA31B8-FCBD-D741-B09C-D0B0385900D1}" srcOrd="0" destOrd="0" presId="urn:microsoft.com/office/officeart/2005/8/layout/default"/>
    <dgm:cxn modelId="{88EAD8CF-E29B-AD4B-83F3-393B5277E7BE}" type="presOf" srcId="{41A32ED5-5455-42EC-AABC-22F4D7D9FC69}" destId="{BC52FF41-E98E-094C-A9ED-58E2AC1F3B27}" srcOrd="0" destOrd="0" presId="urn:microsoft.com/office/officeart/2005/8/layout/default"/>
    <dgm:cxn modelId="{E881E9EE-82E5-D54A-88B3-921515F45C31}" type="presOf" srcId="{3ECC4EE6-771F-4CB2-9292-75A0E03C0987}" destId="{5A4ADD43-402F-8642-9942-88FD4679EBB0}" srcOrd="0" destOrd="0" presId="urn:microsoft.com/office/officeart/2005/8/layout/default"/>
    <dgm:cxn modelId="{3FFC386B-155B-B245-A2AB-342CE7475657}" type="presParOf" srcId="{E4316939-9139-CB47-90F2-467C33BA4A57}" destId="{BC52FF41-E98E-094C-A9ED-58E2AC1F3B27}" srcOrd="0" destOrd="0" presId="urn:microsoft.com/office/officeart/2005/8/layout/default"/>
    <dgm:cxn modelId="{D1A977AE-D2E3-DF4E-87D0-84CF10B7B319}" type="presParOf" srcId="{E4316939-9139-CB47-90F2-467C33BA4A57}" destId="{A17FB77A-3BDC-9D49-AFF8-AF697255CA0B}" srcOrd="1" destOrd="0" presId="urn:microsoft.com/office/officeart/2005/8/layout/default"/>
    <dgm:cxn modelId="{01366BC2-75E6-1541-B374-63B7DA57153B}" type="presParOf" srcId="{E4316939-9139-CB47-90F2-467C33BA4A57}" destId="{5A4ADD43-402F-8642-9942-88FD4679EBB0}" srcOrd="2" destOrd="0" presId="urn:microsoft.com/office/officeart/2005/8/layout/default"/>
    <dgm:cxn modelId="{899B96AF-9D52-3346-8642-25628CCB732E}" type="presParOf" srcId="{E4316939-9139-CB47-90F2-467C33BA4A57}" destId="{66C6A9DB-992C-914A-9E10-AE572A3FE70A}" srcOrd="3" destOrd="0" presId="urn:microsoft.com/office/officeart/2005/8/layout/default"/>
    <dgm:cxn modelId="{A8AFC882-7E20-1240-9CFE-0C94854ADF10}" type="presParOf" srcId="{E4316939-9139-CB47-90F2-467C33BA4A57}" destId="{FBAA31B8-FCBD-D741-B09C-D0B0385900D1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8FFAFD0-34F3-4B1D-9EEB-D1D1E0D51F2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3CB6BD5-98F0-44CF-A8D3-3BF701B7863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Time to review and reflect </a:t>
          </a:r>
        </a:p>
      </dgm:t>
    </dgm:pt>
    <dgm:pt modelId="{8E37DEB5-6903-49B1-8B20-9A05061FB760}" type="parTrans" cxnId="{FE8EEF7A-D9DD-4D86-9C89-B91AA68046DC}">
      <dgm:prSet/>
      <dgm:spPr/>
      <dgm:t>
        <a:bodyPr/>
        <a:lstStyle/>
        <a:p>
          <a:endParaRPr lang="en-US"/>
        </a:p>
      </dgm:t>
    </dgm:pt>
    <dgm:pt modelId="{BC679056-5CC4-46A6-86A2-D7FCEE5E8862}" type="sibTrans" cxnId="{FE8EEF7A-D9DD-4D86-9C89-B91AA68046D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7B9F95F-95C6-4EDC-891D-45BAC17AF1C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Work on the Value Proposition for your idea </a:t>
          </a:r>
        </a:p>
      </dgm:t>
    </dgm:pt>
    <dgm:pt modelId="{9E2128F8-CD60-4BDD-B365-14D13B4E3412}" type="parTrans" cxnId="{4F7134F9-5C83-4CC7-A97E-32B5E6819AC6}">
      <dgm:prSet/>
      <dgm:spPr/>
      <dgm:t>
        <a:bodyPr/>
        <a:lstStyle/>
        <a:p>
          <a:endParaRPr lang="en-US"/>
        </a:p>
      </dgm:t>
    </dgm:pt>
    <dgm:pt modelId="{87A0AE16-284C-4674-AE65-A2693BF68EA6}" type="sibTrans" cxnId="{4F7134F9-5C83-4CC7-A97E-32B5E6819AC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B0789D3-ACC6-4498-B407-03CE640D7CA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Consider your business and how aligned it is with Ikigai 	</a:t>
          </a:r>
        </a:p>
      </dgm:t>
    </dgm:pt>
    <dgm:pt modelId="{522583C1-99A3-45CB-AA52-560F5DD93B4D}" type="parTrans" cxnId="{5C9FF4BB-C3AF-40EF-A683-3C583BDCD0F1}">
      <dgm:prSet/>
      <dgm:spPr/>
      <dgm:t>
        <a:bodyPr/>
        <a:lstStyle/>
        <a:p>
          <a:endParaRPr lang="en-US"/>
        </a:p>
      </dgm:t>
    </dgm:pt>
    <dgm:pt modelId="{6B79207F-5DF6-4F5F-BE28-B7B8030A475D}" type="sibTrans" cxnId="{5C9FF4BB-C3AF-40EF-A683-3C583BDCD0F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D0C7333-845E-E843-9591-1F158EC3553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By now you should be able to clearly explain your idea to someone else. Yet understand that it may still change or develop as you work more on your business. </a:t>
          </a:r>
          <a:endParaRPr lang="en-GB">
            <a:effectLst/>
            <a:latin typeface="Calibri" panose="020F0502020204030204" pitchFamily="34" charset="0"/>
            <a:ea typeface="Calibri" panose="020F0502020204030204" pitchFamily="34" charset="0"/>
            <a:cs typeface="Times New Roman" panose="02020603050405020304" pitchFamily="18" charset="0"/>
          </a:endParaRPr>
        </a:p>
      </dgm:t>
    </dgm:pt>
    <dgm:pt modelId="{C24AB2C2-17AD-8942-AB74-4F92100D2AD6}" type="parTrans" cxnId="{6D4543C5-8B66-C849-8074-ABC0EC966E7B}">
      <dgm:prSet/>
      <dgm:spPr/>
      <dgm:t>
        <a:bodyPr/>
        <a:lstStyle/>
        <a:p>
          <a:endParaRPr lang="en-GB"/>
        </a:p>
      </dgm:t>
    </dgm:pt>
    <dgm:pt modelId="{3953C8F4-1355-054F-8EAF-E82EB2C955A5}" type="sibTrans" cxnId="{6D4543C5-8B66-C849-8074-ABC0EC966E7B}">
      <dgm:prSet/>
      <dgm:spPr/>
      <dgm:t>
        <a:bodyPr/>
        <a:lstStyle/>
        <a:p>
          <a:endParaRPr lang="en-GB"/>
        </a:p>
      </dgm:t>
    </dgm:pt>
    <dgm:pt modelId="{EDC6EE7D-57A1-4F84-9CD9-F809886E457F}" type="pres">
      <dgm:prSet presAssocID="{98FFAFD0-34F3-4B1D-9EEB-D1D1E0D51F2D}" presName="root" presStyleCnt="0">
        <dgm:presLayoutVars>
          <dgm:dir/>
          <dgm:resizeHandles val="exact"/>
        </dgm:presLayoutVars>
      </dgm:prSet>
      <dgm:spPr/>
    </dgm:pt>
    <dgm:pt modelId="{9DFF8DEB-3985-4DA8-86BE-8885BB67D3B1}" type="pres">
      <dgm:prSet presAssocID="{98FFAFD0-34F3-4B1D-9EEB-D1D1E0D51F2D}" presName="container" presStyleCnt="0">
        <dgm:presLayoutVars>
          <dgm:dir/>
          <dgm:resizeHandles val="exact"/>
        </dgm:presLayoutVars>
      </dgm:prSet>
      <dgm:spPr/>
    </dgm:pt>
    <dgm:pt modelId="{5F03E538-A218-436D-B24F-4D1DDB6D9BAD}" type="pres">
      <dgm:prSet presAssocID="{93CB6BD5-98F0-44CF-A8D3-3BF701B7863A}" presName="compNode" presStyleCnt="0"/>
      <dgm:spPr/>
    </dgm:pt>
    <dgm:pt modelId="{04F9E454-0561-4D67-BFE3-CC12A53D725D}" type="pres">
      <dgm:prSet presAssocID="{93CB6BD5-98F0-44CF-A8D3-3BF701B7863A}" presName="iconBgRect" presStyleLbl="bgShp" presStyleIdx="0" presStyleCnt="4"/>
      <dgm:spPr/>
    </dgm:pt>
    <dgm:pt modelId="{182C04E5-F9FA-4137-B194-ACAB399A45BA}" type="pres">
      <dgm:prSet presAssocID="{93CB6BD5-98F0-44CF-A8D3-3BF701B7863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482EEDD6-2FC9-4BB3-827C-2733B6BDA4B3}" type="pres">
      <dgm:prSet presAssocID="{93CB6BD5-98F0-44CF-A8D3-3BF701B7863A}" presName="spaceRect" presStyleCnt="0"/>
      <dgm:spPr/>
    </dgm:pt>
    <dgm:pt modelId="{C72E8194-B7B0-4FF0-9912-7C8B78AC40F1}" type="pres">
      <dgm:prSet presAssocID="{93CB6BD5-98F0-44CF-A8D3-3BF701B7863A}" presName="textRect" presStyleLbl="revTx" presStyleIdx="0" presStyleCnt="4">
        <dgm:presLayoutVars>
          <dgm:chMax val="1"/>
          <dgm:chPref val="1"/>
        </dgm:presLayoutVars>
      </dgm:prSet>
      <dgm:spPr/>
    </dgm:pt>
    <dgm:pt modelId="{00F6E5EA-8712-4125-AD6F-733A21A29248}" type="pres">
      <dgm:prSet presAssocID="{BC679056-5CC4-46A6-86A2-D7FCEE5E8862}" presName="sibTrans" presStyleLbl="sibTrans2D1" presStyleIdx="0" presStyleCnt="0"/>
      <dgm:spPr/>
    </dgm:pt>
    <dgm:pt modelId="{AECDC3F1-2D5D-4692-A64F-02BB10C99E2A}" type="pres">
      <dgm:prSet presAssocID="{37B9F95F-95C6-4EDC-891D-45BAC17AF1C8}" presName="compNode" presStyleCnt="0"/>
      <dgm:spPr/>
    </dgm:pt>
    <dgm:pt modelId="{549DB477-AA69-46A9-A754-30C5F382D872}" type="pres">
      <dgm:prSet presAssocID="{37B9F95F-95C6-4EDC-891D-45BAC17AF1C8}" presName="iconBgRect" presStyleLbl="bgShp" presStyleIdx="1" presStyleCnt="4"/>
      <dgm:spPr/>
    </dgm:pt>
    <dgm:pt modelId="{DEF9BE00-AE5D-4020-BED1-AAD0632DA298}" type="pres">
      <dgm:prSet presAssocID="{37B9F95F-95C6-4EDC-891D-45BAC17AF1C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942550FB-3692-4C61-8A73-5356CA75CBB4}" type="pres">
      <dgm:prSet presAssocID="{37B9F95F-95C6-4EDC-891D-45BAC17AF1C8}" presName="spaceRect" presStyleCnt="0"/>
      <dgm:spPr/>
    </dgm:pt>
    <dgm:pt modelId="{841DD563-C199-42B1-8F75-7E31B430653F}" type="pres">
      <dgm:prSet presAssocID="{37B9F95F-95C6-4EDC-891D-45BAC17AF1C8}" presName="textRect" presStyleLbl="revTx" presStyleIdx="1" presStyleCnt="4">
        <dgm:presLayoutVars>
          <dgm:chMax val="1"/>
          <dgm:chPref val="1"/>
        </dgm:presLayoutVars>
      </dgm:prSet>
      <dgm:spPr/>
    </dgm:pt>
    <dgm:pt modelId="{169C8C99-DA0F-4799-8208-2F06D72F665C}" type="pres">
      <dgm:prSet presAssocID="{87A0AE16-284C-4674-AE65-A2693BF68EA6}" presName="sibTrans" presStyleLbl="sibTrans2D1" presStyleIdx="0" presStyleCnt="0"/>
      <dgm:spPr/>
    </dgm:pt>
    <dgm:pt modelId="{42D3A378-D999-44CA-A6F2-E0384B96E52E}" type="pres">
      <dgm:prSet presAssocID="{9B0789D3-ACC6-4498-B407-03CE640D7CAF}" presName="compNode" presStyleCnt="0"/>
      <dgm:spPr/>
    </dgm:pt>
    <dgm:pt modelId="{816FC184-8B7A-48B4-953C-AABEC4522BF0}" type="pres">
      <dgm:prSet presAssocID="{9B0789D3-ACC6-4498-B407-03CE640D7CAF}" presName="iconBgRect" presStyleLbl="bgShp" presStyleIdx="2" presStyleCnt="4"/>
      <dgm:spPr/>
    </dgm:pt>
    <dgm:pt modelId="{C7BAAF71-E464-42B5-BA26-A666B4887D73}" type="pres">
      <dgm:prSet presAssocID="{9B0789D3-ACC6-4498-B407-03CE640D7CA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255B5A1-54C3-43D8-AD1C-E7C0EE439FDB}" type="pres">
      <dgm:prSet presAssocID="{9B0789D3-ACC6-4498-B407-03CE640D7CAF}" presName="spaceRect" presStyleCnt="0"/>
      <dgm:spPr/>
    </dgm:pt>
    <dgm:pt modelId="{ADCC73D7-73E2-4F20-8222-55BDB6C5EB82}" type="pres">
      <dgm:prSet presAssocID="{9B0789D3-ACC6-4498-B407-03CE640D7CAF}" presName="textRect" presStyleLbl="revTx" presStyleIdx="2" presStyleCnt="4">
        <dgm:presLayoutVars>
          <dgm:chMax val="1"/>
          <dgm:chPref val="1"/>
        </dgm:presLayoutVars>
      </dgm:prSet>
      <dgm:spPr/>
    </dgm:pt>
    <dgm:pt modelId="{F8043BEC-E00B-4FC5-B5F9-6EEBFE55AEF1}" type="pres">
      <dgm:prSet presAssocID="{6B79207F-5DF6-4F5F-BE28-B7B8030A475D}" presName="sibTrans" presStyleLbl="sibTrans2D1" presStyleIdx="0" presStyleCnt="0"/>
      <dgm:spPr/>
    </dgm:pt>
    <dgm:pt modelId="{35975A0C-1025-4E06-A2D0-08B488C1F2FF}" type="pres">
      <dgm:prSet presAssocID="{1D0C7333-845E-E843-9591-1F158EC3553A}" presName="compNode" presStyleCnt="0"/>
      <dgm:spPr/>
    </dgm:pt>
    <dgm:pt modelId="{09CC7AC7-FBCF-4953-8ECF-219400FDC5B8}" type="pres">
      <dgm:prSet presAssocID="{1D0C7333-845E-E843-9591-1F158EC3553A}" presName="iconBgRect" presStyleLbl="bgShp" presStyleIdx="3" presStyleCnt="4"/>
      <dgm:spPr/>
    </dgm:pt>
    <dgm:pt modelId="{661C2B4D-6F00-458D-AB2C-4EE15452F893}" type="pres">
      <dgm:prSet presAssocID="{1D0C7333-845E-E843-9591-1F158EC3553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72F14D3F-F271-4785-B81E-FF1B15A3C1FB}" type="pres">
      <dgm:prSet presAssocID="{1D0C7333-845E-E843-9591-1F158EC3553A}" presName="spaceRect" presStyleCnt="0"/>
      <dgm:spPr/>
    </dgm:pt>
    <dgm:pt modelId="{9CA958E3-7FCA-468C-9450-DADEBAFE839D}" type="pres">
      <dgm:prSet presAssocID="{1D0C7333-845E-E843-9591-1F158EC3553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8E7D615-9B89-7A4B-88FB-2583DF7841D7}" type="presOf" srcId="{6B79207F-5DF6-4F5F-BE28-B7B8030A475D}" destId="{F8043BEC-E00B-4FC5-B5F9-6EEBFE55AEF1}" srcOrd="0" destOrd="0" presId="urn:microsoft.com/office/officeart/2018/2/layout/IconCircleList"/>
    <dgm:cxn modelId="{84E93921-EE9F-9842-867F-319F22EC2A84}" type="presOf" srcId="{9B0789D3-ACC6-4498-B407-03CE640D7CAF}" destId="{ADCC73D7-73E2-4F20-8222-55BDB6C5EB82}" srcOrd="0" destOrd="0" presId="urn:microsoft.com/office/officeart/2018/2/layout/IconCircleList"/>
    <dgm:cxn modelId="{FE8EEF7A-D9DD-4D86-9C89-B91AA68046DC}" srcId="{98FFAFD0-34F3-4B1D-9EEB-D1D1E0D51F2D}" destId="{93CB6BD5-98F0-44CF-A8D3-3BF701B7863A}" srcOrd="0" destOrd="0" parTransId="{8E37DEB5-6903-49B1-8B20-9A05061FB760}" sibTransId="{BC679056-5CC4-46A6-86A2-D7FCEE5E8862}"/>
    <dgm:cxn modelId="{97C9568B-FF4D-A645-A442-EFDD57A8BEF1}" type="presOf" srcId="{1D0C7333-845E-E843-9591-1F158EC3553A}" destId="{9CA958E3-7FCA-468C-9450-DADEBAFE839D}" srcOrd="0" destOrd="0" presId="urn:microsoft.com/office/officeart/2018/2/layout/IconCircleList"/>
    <dgm:cxn modelId="{2F202BB9-0F07-0C45-8B8C-B1A968427EF3}" type="presOf" srcId="{87A0AE16-284C-4674-AE65-A2693BF68EA6}" destId="{169C8C99-DA0F-4799-8208-2F06D72F665C}" srcOrd="0" destOrd="0" presId="urn:microsoft.com/office/officeart/2018/2/layout/IconCircleList"/>
    <dgm:cxn modelId="{5C9FF4BB-C3AF-40EF-A683-3C583BDCD0F1}" srcId="{98FFAFD0-34F3-4B1D-9EEB-D1D1E0D51F2D}" destId="{9B0789D3-ACC6-4498-B407-03CE640D7CAF}" srcOrd="2" destOrd="0" parTransId="{522583C1-99A3-45CB-AA52-560F5DD93B4D}" sibTransId="{6B79207F-5DF6-4F5F-BE28-B7B8030A475D}"/>
    <dgm:cxn modelId="{6D4543C5-8B66-C849-8074-ABC0EC966E7B}" srcId="{98FFAFD0-34F3-4B1D-9EEB-D1D1E0D51F2D}" destId="{1D0C7333-845E-E843-9591-1F158EC3553A}" srcOrd="3" destOrd="0" parTransId="{C24AB2C2-17AD-8942-AB74-4F92100D2AD6}" sibTransId="{3953C8F4-1355-054F-8EAF-E82EB2C955A5}"/>
    <dgm:cxn modelId="{98B78ADA-3B55-ED41-8065-E8F73B307751}" type="presOf" srcId="{93CB6BD5-98F0-44CF-A8D3-3BF701B7863A}" destId="{C72E8194-B7B0-4FF0-9912-7C8B78AC40F1}" srcOrd="0" destOrd="0" presId="urn:microsoft.com/office/officeart/2018/2/layout/IconCircleList"/>
    <dgm:cxn modelId="{A99AFAEA-3674-1647-B7D5-C841B06630D2}" type="presOf" srcId="{37B9F95F-95C6-4EDC-891D-45BAC17AF1C8}" destId="{841DD563-C199-42B1-8F75-7E31B430653F}" srcOrd="0" destOrd="0" presId="urn:microsoft.com/office/officeart/2018/2/layout/IconCircleList"/>
    <dgm:cxn modelId="{2ACC0FF9-8A58-F64C-AAFE-F3A9AE9D6DB8}" type="presOf" srcId="{98FFAFD0-34F3-4B1D-9EEB-D1D1E0D51F2D}" destId="{EDC6EE7D-57A1-4F84-9CD9-F809886E457F}" srcOrd="0" destOrd="0" presId="urn:microsoft.com/office/officeart/2018/2/layout/IconCircleList"/>
    <dgm:cxn modelId="{C1F017F9-B506-7942-A72E-A3354D54D071}" type="presOf" srcId="{BC679056-5CC4-46A6-86A2-D7FCEE5E8862}" destId="{00F6E5EA-8712-4125-AD6F-733A21A29248}" srcOrd="0" destOrd="0" presId="urn:microsoft.com/office/officeart/2018/2/layout/IconCircleList"/>
    <dgm:cxn modelId="{4F7134F9-5C83-4CC7-A97E-32B5E6819AC6}" srcId="{98FFAFD0-34F3-4B1D-9EEB-D1D1E0D51F2D}" destId="{37B9F95F-95C6-4EDC-891D-45BAC17AF1C8}" srcOrd="1" destOrd="0" parTransId="{9E2128F8-CD60-4BDD-B365-14D13B4E3412}" sibTransId="{87A0AE16-284C-4674-AE65-A2693BF68EA6}"/>
    <dgm:cxn modelId="{1299AE5B-2426-394E-A3AD-3C5934CBFFB5}" type="presParOf" srcId="{EDC6EE7D-57A1-4F84-9CD9-F809886E457F}" destId="{9DFF8DEB-3985-4DA8-86BE-8885BB67D3B1}" srcOrd="0" destOrd="0" presId="urn:microsoft.com/office/officeart/2018/2/layout/IconCircleList"/>
    <dgm:cxn modelId="{C4105190-4C0C-6A40-A9C7-5B5F8D7C5528}" type="presParOf" srcId="{9DFF8DEB-3985-4DA8-86BE-8885BB67D3B1}" destId="{5F03E538-A218-436D-B24F-4D1DDB6D9BAD}" srcOrd="0" destOrd="0" presId="urn:microsoft.com/office/officeart/2018/2/layout/IconCircleList"/>
    <dgm:cxn modelId="{B5538B0C-FF5A-1048-A631-3982773212F7}" type="presParOf" srcId="{5F03E538-A218-436D-B24F-4D1DDB6D9BAD}" destId="{04F9E454-0561-4D67-BFE3-CC12A53D725D}" srcOrd="0" destOrd="0" presId="urn:microsoft.com/office/officeart/2018/2/layout/IconCircleList"/>
    <dgm:cxn modelId="{7855D030-2343-6248-B865-6C1D12C76E12}" type="presParOf" srcId="{5F03E538-A218-436D-B24F-4D1DDB6D9BAD}" destId="{182C04E5-F9FA-4137-B194-ACAB399A45BA}" srcOrd="1" destOrd="0" presId="urn:microsoft.com/office/officeart/2018/2/layout/IconCircleList"/>
    <dgm:cxn modelId="{D75B79EA-BE52-5E49-AE2E-1AC4C3DBE998}" type="presParOf" srcId="{5F03E538-A218-436D-B24F-4D1DDB6D9BAD}" destId="{482EEDD6-2FC9-4BB3-827C-2733B6BDA4B3}" srcOrd="2" destOrd="0" presId="urn:microsoft.com/office/officeart/2018/2/layout/IconCircleList"/>
    <dgm:cxn modelId="{A575FF94-FE7F-404B-9075-C8D30402D2DC}" type="presParOf" srcId="{5F03E538-A218-436D-B24F-4D1DDB6D9BAD}" destId="{C72E8194-B7B0-4FF0-9912-7C8B78AC40F1}" srcOrd="3" destOrd="0" presId="urn:microsoft.com/office/officeart/2018/2/layout/IconCircleList"/>
    <dgm:cxn modelId="{70D5C6D4-33F9-0948-8E5D-6CD1D5E766B9}" type="presParOf" srcId="{9DFF8DEB-3985-4DA8-86BE-8885BB67D3B1}" destId="{00F6E5EA-8712-4125-AD6F-733A21A29248}" srcOrd="1" destOrd="0" presId="urn:microsoft.com/office/officeart/2018/2/layout/IconCircleList"/>
    <dgm:cxn modelId="{E518B1AC-A0C7-8C4F-A7D5-C83AD6724481}" type="presParOf" srcId="{9DFF8DEB-3985-4DA8-86BE-8885BB67D3B1}" destId="{AECDC3F1-2D5D-4692-A64F-02BB10C99E2A}" srcOrd="2" destOrd="0" presId="urn:microsoft.com/office/officeart/2018/2/layout/IconCircleList"/>
    <dgm:cxn modelId="{84AD0E1D-37D3-3048-8718-89FEC19266E1}" type="presParOf" srcId="{AECDC3F1-2D5D-4692-A64F-02BB10C99E2A}" destId="{549DB477-AA69-46A9-A754-30C5F382D872}" srcOrd="0" destOrd="0" presId="urn:microsoft.com/office/officeart/2018/2/layout/IconCircleList"/>
    <dgm:cxn modelId="{216978FF-0909-9C4C-8687-CE717F8C8D43}" type="presParOf" srcId="{AECDC3F1-2D5D-4692-A64F-02BB10C99E2A}" destId="{DEF9BE00-AE5D-4020-BED1-AAD0632DA298}" srcOrd="1" destOrd="0" presId="urn:microsoft.com/office/officeart/2018/2/layout/IconCircleList"/>
    <dgm:cxn modelId="{35E2A444-EA27-7045-8CE9-032998BBC1A0}" type="presParOf" srcId="{AECDC3F1-2D5D-4692-A64F-02BB10C99E2A}" destId="{942550FB-3692-4C61-8A73-5356CA75CBB4}" srcOrd="2" destOrd="0" presId="urn:microsoft.com/office/officeart/2018/2/layout/IconCircleList"/>
    <dgm:cxn modelId="{44D5C87A-0FCA-1748-B140-9501BC0B3A6D}" type="presParOf" srcId="{AECDC3F1-2D5D-4692-A64F-02BB10C99E2A}" destId="{841DD563-C199-42B1-8F75-7E31B430653F}" srcOrd="3" destOrd="0" presId="urn:microsoft.com/office/officeart/2018/2/layout/IconCircleList"/>
    <dgm:cxn modelId="{E20423BF-B353-D149-8E62-92DF1F026F39}" type="presParOf" srcId="{9DFF8DEB-3985-4DA8-86BE-8885BB67D3B1}" destId="{169C8C99-DA0F-4799-8208-2F06D72F665C}" srcOrd="3" destOrd="0" presId="urn:microsoft.com/office/officeart/2018/2/layout/IconCircleList"/>
    <dgm:cxn modelId="{F23DCC22-9072-0044-958B-462005FC2464}" type="presParOf" srcId="{9DFF8DEB-3985-4DA8-86BE-8885BB67D3B1}" destId="{42D3A378-D999-44CA-A6F2-E0384B96E52E}" srcOrd="4" destOrd="0" presId="urn:microsoft.com/office/officeart/2018/2/layout/IconCircleList"/>
    <dgm:cxn modelId="{1E5EF51C-472D-0143-A4CA-F019A5035C70}" type="presParOf" srcId="{42D3A378-D999-44CA-A6F2-E0384B96E52E}" destId="{816FC184-8B7A-48B4-953C-AABEC4522BF0}" srcOrd="0" destOrd="0" presId="urn:microsoft.com/office/officeart/2018/2/layout/IconCircleList"/>
    <dgm:cxn modelId="{E5634DA6-8E71-E440-8DE4-E15670CEFC78}" type="presParOf" srcId="{42D3A378-D999-44CA-A6F2-E0384B96E52E}" destId="{C7BAAF71-E464-42B5-BA26-A666B4887D73}" srcOrd="1" destOrd="0" presId="urn:microsoft.com/office/officeart/2018/2/layout/IconCircleList"/>
    <dgm:cxn modelId="{D306E37C-19C0-F847-AFFE-B25A1EECEEBA}" type="presParOf" srcId="{42D3A378-D999-44CA-A6F2-E0384B96E52E}" destId="{C255B5A1-54C3-43D8-AD1C-E7C0EE439FDB}" srcOrd="2" destOrd="0" presId="urn:microsoft.com/office/officeart/2018/2/layout/IconCircleList"/>
    <dgm:cxn modelId="{6A9BC9F3-294E-3548-A033-39E5A879F067}" type="presParOf" srcId="{42D3A378-D999-44CA-A6F2-E0384B96E52E}" destId="{ADCC73D7-73E2-4F20-8222-55BDB6C5EB82}" srcOrd="3" destOrd="0" presId="urn:microsoft.com/office/officeart/2018/2/layout/IconCircleList"/>
    <dgm:cxn modelId="{D02F1FF0-8EE8-0F4F-995B-C85A0F6AAEBA}" type="presParOf" srcId="{9DFF8DEB-3985-4DA8-86BE-8885BB67D3B1}" destId="{F8043BEC-E00B-4FC5-B5F9-6EEBFE55AEF1}" srcOrd="5" destOrd="0" presId="urn:microsoft.com/office/officeart/2018/2/layout/IconCircleList"/>
    <dgm:cxn modelId="{B6B05C3C-0841-CD49-A275-2F31E0D9C6D2}" type="presParOf" srcId="{9DFF8DEB-3985-4DA8-86BE-8885BB67D3B1}" destId="{35975A0C-1025-4E06-A2D0-08B488C1F2FF}" srcOrd="6" destOrd="0" presId="urn:microsoft.com/office/officeart/2018/2/layout/IconCircleList"/>
    <dgm:cxn modelId="{ABC0334B-3CC8-F441-BCF8-6B25B677D4E8}" type="presParOf" srcId="{35975A0C-1025-4E06-A2D0-08B488C1F2FF}" destId="{09CC7AC7-FBCF-4953-8ECF-219400FDC5B8}" srcOrd="0" destOrd="0" presId="urn:microsoft.com/office/officeart/2018/2/layout/IconCircleList"/>
    <dgm:cxn modelId="{ABDE9BBC-A26A-D14B-9049-297CFC9C08E0}" type="presParOf" srcId="{35975A0C-1025-4E06-A2D0-08B488C1F2FF}" destId="{661C2B4D-6F00-458D-AB2C-4EE15452F893}" srcOrd="1" destOrd="0" presId="urn:microsoft.com/office/officeart/2018/2/layout/IconCircleList"/>
    <dgm:cxn modelId="{661CA7E7-F883-9D49-9B25-F1FB4F9CE96F}" type="presParOf" srcId="{35975A0C-1025-4E06-A2D0-08B488C1F2FF}" destId="{72F14D3F-F271-4785-B81E-FF1B15A3C1FB}" srcOrd="2" destOrd="0" presId="urn:microsoft.com/office/officeart/2018/2/layout/IconCircleList"/>
    <dgm:cxn modelId="{C700CD79-9A5B-2D4E-8EE6-C18DEE266577}" type="presParOf" srcId="{35975A0C-1025-4E06-A2D0-08B488C1F2FF}" destId="{9CA958E3-7FCA-468C-9450-DADEBAFE839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16299230-7673-4D4A-8763-095BCAA67FE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E5E6687-25CD-4C83-9C8D-8D3DFAED8C82}">
      <dgm:prSet/>
      <dgm:spPr/>
      <dgm:t>
        <a:bodyPr/>
        <a:lstStyle/>
        <a:p>
          <a:r>
            <a:rPr lang="en-US"/>
            <a:t>General workshops &amp; Sector Specific​ sessions </a:t>
          </a:r>
        </a:p>
      </dgm:t>
    </dgm:pt>
    <dgm:pt modelId="{470A4331-2546-474A-96B9-DD4D34BD53D1}" type="parTrans" cxnId="{759F2D7F-DEA8-4D51-B48C-09042BA6029C}">
      <dgm:prSet/>
      <dgm:spPr/>
      <dgm:t>
        <a:bodyPr/>
        <a:lstStyle/>
        <a:p>
          <a:endParaRPr lang="en-US"/>
        </a:p>
      </dgm:t>
    </dgm:pt>
    <dgm:pt modelId="{A7767E20-521C-4611-8587-33FD122E6700}" type="sibTrans" cxnId="{759F2D7F-DEA8-4D51-B48C-09042BA6029C}">
      <dgm:prSet/>
      <dgm:spPr/>
      <dgm:t>
        <a:bodyPr/>
        <a:lstStyle/>
        <a:p>
          <a:endParaRPr lang="en-US"/>
        </a:p>
      </dgm:t>
    </dgm:pt>
    <dgm:pt modelId="{94AC3DD6-49F0-49F7-AF15-F1E93A956551}">
      <dgm:prSet/>
      <dgm:spPr/>
      <dgm:t>
        <a:bodyPr/>
        <a:lstStyle/>
        <a:p>
          <a:r>
            <a:rPr lang="en-US"/>
            <a:t>1-2-1 meetings - even after graduating​</a:t>
          </a:r>
        </a:p>
      </dgm:t>
    </dgm:pt>
    <dgm:pt modelId="{96007E69-ADE5-4699-8645-92B527CD2B48}" type="parTrans" cxnId="{FE9672F0-5495-4181-B2BB-16D89B2C6B0D}">
      <dgm:prSet/>
      <dgm:spPr/>
      <dgm:t>
        <a:bodyPr/>
        <a:lstStyle/>
        <a:p>
          <a:endParaRPr lang="en-US"/>
        </a:p>
      </dgm:t>
    </dgm:pt>
    <dgm:pt modelId="{06D90414-A2AD-4251-9D3D-C4DA4040B742}" type="sibTrans" cxnId="{FE9672F0-5495-4181-B2BB-16D89B2C6B0D}">
      <dgm:prSet/>
      <dgm:spPr/>
      <dgm:t>
        <a:bodyPr/>
        <a:lstStyle/>
        <a:p>
          <a:endParaRPr lang="en-US"/>
        </a:p>
      </dgm:t>
    </dgm:pt>
    <dgm:pt modelId="{EB7282DB-0C84-4FE4-B7CB-FF2E44EAFAD3}">
      <dgm:prSet/>
      <dgm:spPr/>
      <dgm:t>
        <a:bodyPr/>
        <a:lstStyle/>
        <a:p>
          <a:r>
            <a:rPr lang="en-US" dirty="0"/>
            <a:t>Futures Fund - business support grant from UWTSD </a:t>
          </a:r>
        </a:p>
      </dgm:t>
    </dgm:pt>
    <dgm:pt modelId="{F1C9BC64-80C8-42A8-99E4-59D22D704EF2}" type="parTrans" cxnId="{15BC8EF6-6352-417E-BEB3-6D061023BCCA}">
      <dgm:prSet/>
      <dgm:spPr/>
      <dgm:t>
        <a:bodyPr/>
        <a:lstStyle/>
        <a:p>
          <a:endParaRPr lang="en-US"/>
        </a:p>
      </dgm:t>
    </dgm:pt>
    <dgm:pt modelId="{B22DC0F7-ECA9-4767-B038-FE00C8EBD21E}" type="sibTrans" cxnId="{15BC8EF6-6352-417E-BEB3-6D061023BCCA}">
      <dgm:prSet/>
      <dgm:spPr/>
      <dgm:t>
        <a:bodyPr/>
        <a:lstStyle/>
        <a:p>
          <a:endParaRPr lang="en-US"/>
        </a:p>
      </dgm:t>
    </dgm:pt>
    <dgm:pt modelId="{A8BA0034-1E80-4B24-82B3-BF4E8EEAF93E}">
      <dgm:prSet/>
      <dgm:spPr/>
      <dgm:t>
        <a:bodyPr/>
        <a:lstStyle/>
        <a:p>
          <a:r>
            <a:rPr lang="en-US"/>
            <a:t>Enterprise Start up course </a:t>
          </a:r>
        </a:p>
      </dgm:t>
    </dgm:pt>
    <dgm:pt modelId="{31F53CB1-9CBB-4529-AF66-9FC65909A382}" type="parTrans" cxnId="{4CE07BC2-835B-47B5-B4EC-B596AB7EBD24}">
      <dgm:prSet/>
      <dgm:spPr/>
      <dgm:t>
        <a:bodyPr/>
        <a:lstStyle/>
        <a:p>
          <a:endParaRPr lang="en-US"/>
        </a:p>
      </dgm:t>
    </dgm:pt>
    <dgm:pt modelId="{054609A1-0827-41A4-BBB8-CB01BA4E99D7}" type="sibTrans" cxnId="{4CE07BC2-835B-47B5-B4EC-B596AB7EBD24}">
      <dgm:prSet/>
      <dgm:spPr/>
      <dgm:t>
        <a:bodyPr/>
        <a:lstStyle/>
        <a:p>
          <a:endParaRPr lang="en-US"/>
        </a:p>
      </dgm:t>
    </dgm:pt>
    <dgm:pt modelId="{28E28CC4-B96A-4871-888A-42586CF62FB5}">
      <dgm:prSet/>
      <dgm:spPr/>
      <dgm:t>
        <a:bodyPr/>
        <a:lstStyle/>
        <a:p>
          <a:r>
            <a:rPr lang="en-US" dirty="0"/>
            <a:t>Incubation Space​​</a:t>
          </a:r>
        </a:p>
      </dgm:t>
    </dgm:pt>
    <dgm:pt modelId="{942875B8-BCF7-4CFA-9BF4-159568F4CD8A}" type="parTrans" cxnId="{51CF4BBE-E597-4CCF-84ED-1D1EEC0A0E21}">
      <dgm:prSet/>
      <dgm:spPr/>
      <dgm:t>
        <a:bodyPr/>
        <a:lstStyle/>
        <a:p>
          <a:endParaRPr lang="en-US"/>
        </a:p>
      </dgm:t>
    </dgm:pt>
    <dgm:pt modelId="{C7951898-91D5-4AD9-8B14-3B533D9CCDA0}" type="sibTrans" cxnId="{51CF4BBE-E597-4CCF-84ED-1D1EEC0A0E21}">
      <dgm:prSet/>
      <dgm:spPr/>
      <dgm:t>
        <a:bodyPr/>
        <a:lstStyle/>
        <a:p>
          <a:endParaRPr lang="en-US"/>
        </a:p>
      </dgm:t>
    </dgm:pt>
    <dgm:pt modelId="{50F21E9E-49D9-48A1-B8E2-BA9A76347D23}">
      <dgm:prSet/>
      <dgm:spPr/>
      <dgm:t>
        <a:bodyPr/>
        <a:lstStyle/>
        <a:p>
          <a:r>
            <a:rPr lang="en-US" dirty="0"/>
            <a:t>Entrepreneurship Bootcamps​​</a:t>
          </a:r>
        </a:p>
      </dgm:t>
    </dgm:pt>
    <dgm:pt modelId="{AB0A082C-6275-4DFC-A5A2-7A952FF67EC8}" type="parTrans" cxnId="{B3F5BF8D-C38E-4A99-A128-03F66EACCC95}">
      <dgm:prSet/>
      <dgm:spPr/>
      <dgm:t>
        <a:bodyPr/>
        <a:lstStyle/>
        <a:p>
          <a:endParaRPr lang="en-US"/>
        </a:p>
      </dgm:t>
    </dgm:pt>
    <dgm:pt modelId="{AAB72DB2-31A9-4EEA-9BBC-929F59418DE6}" type="sibTrans" cxnId="{B3F5BF8D-C38E-4A99-A128-03F66EACCC95}">
      <dgm:prSet/>
      <dgm:spPr/>
      <dgm:t>
        <a:bodyPr/>
        <a:lstStyle/>
        <a:p>
          <a:endParaRPr lang="en-US"/>
        </a:p>
      </dgm:t>
    </dgm:pt>
    <dgm:pt modelId="{CEF2CAA7-403B-A643-9274-3D94C5196387}" type="pres">
      <dgm:prSet presAssocID="{16299230-7673-4D4A-8763-095BCAA67FE2}" presName="vert0" presStyleCnt="0">
        <dgm:presLayoutVars>
          <dgm:dir/>
          <dgm:animOne val="branch"/>
          <dgm:animLvl val="lvl"/>
        </dgm:presLayoutVars>
      </dgm:prSet>
      <dgm:spPr/>
    </dgm:pt>
    <dgm:pt modelId="{2ADCC87B-D4B4-DD4B-AB0F-0E19417E160E}" type="pres">
      <dgm:prSet presAssocID="{3E5E6687-25CD-4C83-9C8D-8D3DFAED8C82}" presName="thickLine" presStyleLbl="alignNode1" presStyleIdx="0" presStyleCnt="6"/>
      <dgm:spPr/>
    </dgm:pt>
    <dgm:pt modelId="{5B115B7C-B7E8-DC4D-AD32-C391A5AF726F}" type="pres">
      <dgm:prSet presAssocID="{3E5E6687-25CD-4C83-9C8D-8D3DFAED8C82}" presName="horz1" presStyleCnt="0"/>
      <dgm:spPr/>
    </dgm:pt>
    <dgm:pt modelId="{03E37A09-6608-B44F-9D26-4B083B3AE9CF}" type="pres">
      <dgm:prSet presAssocID="{3E5E6687-25CD-4C83-9C8D-8D3DFAED8C82}" presName="tx1" presStyleLbl="revTx" presStyleIdx="0" presStyleCnt="6"/>
      <dgm:spPr/>
    </dgm:pt>
    <dgm:pt modelId="{587FB287-F663-A24E-A5A2-68E705455AE0}" type="pres">
      <dgm:prSet presAssocID="{3E5E6687-25CD-4C83-9C8D-8D3DFAED8C82}" presName="vert1" presStyleCnt="0"/>
      <dgm:spPr/>
    </dgm:pt>
    <dgm:pt modelId="{4FFC904E-2889-3849-9155-DCB49327AD47}" type="pres">
      <dgm:prSet presAssocID="{94AC3DD6-49F0-49F7-AF15-F1E93A956551}" presName="thickLine" presStyleLbl="alignNode1" presStyleIdx="1" presStyleCnt="6"/>
      <dgm:spPr/>
    </dgm:pt>
    <dgm:pt modelId="{833CAC43-7195-EC4B-B2F4-4F1284A04332}" type="pres">
      <dgm:prSet presAssocID="{94AC3DD6-49F0-49F7-AF15-F1E93A956551}" presName="horz1" presStyleCnt="0"/>
      <dgm:spPr/>
    </dgm:pt>
    <dgm:pt modelId="{E2A15F2F-7AF5-6E45-B9C0-A046C1FE6761}" type="pres">
      <dgm:prSet presAssocID="{94AC3DD6-49F0-49F7-AF15-F1E93A956551}" presName="tx1" presStyleLbl="revTx" presStyleIdx="1" presStyleCnt="6"/>
      <dgm:spPr/>
    </dgm:pt>
    <dgm:pt modelId="{E22CFEFE-5928-354C-9445-4E648885E0E2}" type="pres">
      <dgm:prSet presAssocID="{94AC3DD6-49F0-49F7-AF15-F1E93A956551}" presName="vert1" presStyleCnt="0"/>
      <dgm:spPr/>
    </dgm:pt>
    <dgm:pt modelId="{16485CF0-0D4E-B248-88C8-B4C931B205E9}" type="pres">
      <dgm:prSet presAssocID="{EB7282DB-0C84-4FE4-B7CB-FF2E44EAFAD3}" presName="thickLine" presStyleLbl="alignNode1" presStyleIdx="2" presStyleCnt="6"/>
      <dgm:spPr/>
    </dgm:pt>
    <dgm:pt modelId="{D3CCBD7B-083F-EF47-83BD-D602758AA59E}" type="pres">
      <dgm:prSet presAssocID="{EB7282DB-0C84-4FE4-B7CB-FF2E44EAFAD3}" presName="horz1" presStyleCnt="0"/>
      <dgm:spPr/>
    </dgm:pt>
    <dgm:pt modelId="{EA8892A8-8154-C74C-A0B3-ABABC5A8F5B5}" type="pres">
      <dgm:prSet presAssocID="{EB7282DB-0C84-4FE4-B7CB-FF2E44EAFAD3}" presName="tx1" presStyleLbl="revTx" presStyleIdx="2" presStyleCnt="6"/>
      <dgm:spPr/>
    </dgm:pt>
    <dgm:pt modelId="{183F4CD2-4DF3-B147-AC1B-81B130562A5D}" type="pres">
      <dgm:prSet presAssocID="{EB7282DB-0C84-4FE4-B7CB-FF2E44EAFAD3}" presName="vert1" presStyleCnt="0"/>
      <dgm:spPr/>
    </dgm:pt>
    <dgm:pt modelId="{FCB5C9C7-02BB-3A43-871C-43EB6D0502AA}" type="pres">
      <dgm:prSet presAssocID="{A8BA0034-1E80-4B24-82B3-BF4E8EEAF93E}" presName="thickLine" presStyleLbl="alignNode1" presStyleIdx="3" presStyleCnt="6"/>
      <dgm:spPr/>
    </dgm:pt>
    <dgm:pt modelId="{EABCB0D6-C155-2F44-B9DC-5D2CBC3ADB9C}" type="pres">
      <dgm:prSet presAssocID="{A8BA0034-1E80-4B24-82B3-BF4E8EEAF93E}" presName="horz1" presStyleCnt="0"/>
      <dgm:spPr/>
    </dgm:pt>
    <dgm:pt modelId="{55CB3576-1CC9-BF41-815B-DA248E19CE6B}" type="pres">
      <dgm:prSet presAssocID="{A8BA0034-1E80-4B24-82B3-BF4E8EEAF93E}" presName="tx1" presStyleLbl="revTx" presStyleIdx="3" presStyleCnt="6"/>
      <dgm:spPr/>
    </dgm:pt>
    <dgm:pt modelId="{1733ABC8-3BEC-524E-BC18-B12750E93F91}" type="pres">
      <dgm:prSet presAssocID="{A8BA0034-1E80-4B24-82B3-BF4E8EEAF93E}" presName="vert1" presStyleCnt="0"/>
      <dgm:spPr/>
    </dgm:pt>
    <dgm:pt modelId="{410E9B39-F4E5-4A4E-86E2-EBB043B571C6}" type="pres">
      <dgm:prSet presAssocID="{28E28CC4-B96A-4871-888A-42586CF62FB5}" presName="thickLine" presStyleLbl="alignNode1" presStyleIdx="4" presStyleCnt="6"/>
      <dgm:spPr/>
    </dgm:pt>
    <dgm:pt modelId="{FE812F59-F121-B94D-934D-67A568341373}" type="pres">
      <dgm:prSet presAssocID="{28E28CC4-B96A-4871-888A-42586CF62FB5}" presName="horz1" presStyleCnt="0"/>
      <dgm:spPr/>
    </dgm:pt>
    <dgm:pt modelId="{0E11DDD7-BAE8-894B-998E-A49FACCACC32}" type="pres">
      <dgm:prSet presAssocID="{28E28CC4-B96A-4871-888A-42586CF62FB5}" presName="tx1" presStyleLbl="revTx" presStyleIdx="4" presStyleCnt="6"/>
      <dgm:spPr/>
    </dgm:pt>
    <dgm:pt modelId="{2337C3C5-ABFE-3D49-A668-022EA9CC4800}" type="pres">
      <dgm:prSet presAssocID="{28E28CC4-B96A-4871-888A-42586CF62FB5}" presName="vert1" presStyleCnt="0"/>
      <dgm:spPr/>
    </dgm:pt>
    <dgm:pt modelId="{7F8E27F4-AD44-1349-8C17-9F87518747E0}" type="pres">
      <dgm:prSet presAssocID="{50F21E9E-49D9-48A1-B8E2-BA9A76347D23}" presName="thickLine" presStyleLbl="alignNode1" presStyleIdx="5" presStyleCnt="6"/>
      <dgm:spPr/>
    </dgm:pt>
    <dgm:pt modelId="{E2FEAF23-A567-D844-98AA-2DE66820DDD0}" type="pres">
      <dgm:prSet presAssocID="{50F21E9E-49D9-48A1-B8E2-BA9A76347D23}" presName="horz1" presStyleCnt="0"/>
      <dgm:spPr/>
    </dgm:pt>
    <dgm:pt modelId="{9DE5773D-2B77-3B4D-8554-83A16A1ED508}" type="pres">
      <dgm:prSet presAssocID="{50F21E9E-49D9-48A1-B8E2-BA9A76347D23}" presName="tx1" presStyleLbl="revTx" presStyleIdx="5" presStyleCnt="6"/>
      <dgm:spPr/>
    </dgm:pt>
    <dgm:pt modelId="{D56AAFC2-0746-CF49-A006-6FEC39201DC6}" type="pres">
      <dgm:prSet presAssocID="{50F21E9E-49D9-48A1-B8E2-BA9A76347D23}" presName="vert1" presStyleCnt="0"/>
      <dgm:spPr/>
    </dgm:pt>
  </dgm:ptLst>
  <dgm:cxnLst>
    <dgm:cxn modelId="{A87F0C1A-228E-6444-BE12-999F490278EC}" type="presOf" srcId="{3E5E6687-25CD-4C83-9C8D-8D3DFAED8C82}" destId="{03E37A09-6608-B44F-9D26-4B083B3AE9CF}" srcOrd="0" destOrd="0" presId="urn:microsoft.com/office/officeart/2008/layout/LinedList"/>
    <dgm:cxn modelId="{61926523-CC1E-184E-94A5-03F62256F0EC}" type="presOf" srcId="{EB7282DB-0C84-4FE4-B7CB-FF2E44EAFAD3}" destId="{EA8892A8-8154-C74C-A0B3-ABABC5A8F5B5}" srcOrd="0" destOrd="0" presId="urn:microsoft.com/office/officeart/2008/layout/LinedList"/>
    <dgm:cxn modelId="{A2B06233-DA49-0E4F-8107-C30CE6320A00}" type="presOf" srcId="{16299230-7673-4D4A-8763-095BCAA67FE2}" destId="{CEF2CAA7-403B-A643-9274-3D94C5196387}" srcOrd="0" destOrd="0" presId="urn:microsoft.com/office/officeart/2008/layout/LinedList"/>
    <dgm:cxn modelId="{A321633B-44B8-7047-998E-72B88CDA37EB}" type="presOf" srcId="{28E28CC4-B96A-4871-888A-42586CF62FB5}" destId="{0E11DDD7-BAE8-894B-998E-A49FACCACC32}" srcOrd="0" destOrd="0" presId="urn:microsoft.com/office/officeart/2008/layout/LinedList"/>
    <dgm:cxn modelId="{759F2D7F-DEA8-4D51-B48C-09042BA6029C}" srcId="{16299230-7673-4D4A-8763-095BCAA67FE2}" destId="{3E5E6687-25CD-4C83-9C8D-8D3DFAED8C82}" srcOrd="0" destOrd="0" parTransId="{470A4331-2546-474A-96B9-DD4D34BD53D1}" sibTransId="{A7767E20-521C-4611-8587-33FD122E6700}"/>
    <dgm:cxn modelId="{B3F5BF8D-C38E-4A99-A128-03F66EACCC95}" srcId="{16299230-7673-4D4A-8763-095BCAA67FE2}" destId="{50F21E9E-49D9-48A1-B8E2-BA9A76347D23}" srcOrd="5" destOrd="0" parTransId="{AB0A082C-6275-4DFC-A5A2-7A952FF67EC8}" sibTransId="{AAB72DB2-31A9-4EEA-9BBC-929F59418DE6}"/>
    <dgm:cxn modelId="{107D669B-1025-4A46-892F-5B6258D632F0}" type="presOf" srcId="{50F21E9E-49D9-48A1-B8E2-BA9A76347D23}" destId="{9DE5773D-2B77-3B4D-8554-83A16A1ED508}" srcOrd="0" destOrd="0" presId="urn:microsoft.com/office/officeart/2008/layout/LinedList"/>
    <dgm:cxn modelId="{51CF4BBE-E597-4CCF-84ED-1D1EEC0A0E21}" srcId="{16299230-7673-4D4A-8763-095BCAA67FE2}" destId="{28E28CC4-B96A-4871-888A-42586CF62FB5}" srcOrd="4" destOrd="0" parTransId="{942875B8-BCF7-4CFA-9BF4-159568F4CD8A}" sibTransId="{C7951898-91D5-4AD9-8B14-3B533D9CCDA0}"/>
    <dgm:cxn modelId="{4CE07BC2-835B-47B5-B4EC-B596AB7EBD24}" srcId="{16299230-7673-4D4A-8763-095BCAA67FE2}" destId="{A8BA0034-1E80-4B24-82B3-BF4E8EEAF93E}" srcOrd="3" destOrd="0" parTransId="{31F53CB1-9CBB-4529-AF66-9FC65909A382}" sibTransId="{054609A1-0827-41A4-BBB8-CB01BA4E99D7}"/>
    <dgm:cxn modelId="{89A5A3DF-CEE3-2842-AD6D-491A7112ECA3}" type="presOf" srcId="{A8BA0034-1E80-4B24-82B3-BF4E8EEAF93E}" destId="{55CB3576-1CC9-BF41-815B-DA248E19CE6B}" srcOrd="0" destOrd="0" presId="urn:microsoft.com/office/officeart/2008/layout/LinedList"/>
    <dgm:cxn modelId="{FE9672F0-5495-4181-B2BB-16D89B2C6B0D}" srcId="{16299230-7673-4D4A-8763-095BCAA67FE2}" destId="{94AC3DD6-49F0-49F7-AF15-F1E93A956551}" srcOrd="1" destOrd="0" parTransId="{96007E69-ADE5-4699-8645-92B527CD2B48}" sibTransId="{06D90414-A2AD-4251-9D3D-C4DA4040B742}"/>
    <dgm:cxn modelId="{ABAECBF5-919C-5148-97C6-C0D1F72427BD}" type="presOf" srcId="{94AC3DD6-49F0-49F7-AF15-F1E93A956551}" destId="{E2A15F2F-7AF5-6E45-B9C0-A046C1FE6761}" srcOrd="0" destOrd="0" presId="urn:microsoft.com/office/officeart/2008/layout/LinedList"/>
    <dgm:cxn modelId="{15BC8EF6-6352-417E-BEB3-6D061023BCCA}" srcId="{16299230-7673-4D4A-8763-095BCAA67FE2}" destId="{EB7282DB-0C84-4FE4-B7CB-FF2E44EAFAD3}" srcOrd="2" destOrd="0" parTransId="{F1C9BC64-80C8-42A8-99E4-59D22D704EF2}" sibTransId="{B22DC0F7-ECA9-4767-B038-FE00C8EBD21E}"/>
    <dgm:cxn modelId="{2CA77227-7752-6A43-9302-59C8BD477B4C}" type="presParOf" srcId="{CEF2CAA7-403B-A643-9274-3D94C5196387}" destId="{2ADCC87B-D4B4-DD4B-AB0F-0E19417E160E}" srcOrd="0" destOrd="0" presId="urn:microsoft.com/office/officeart/2008/layout/LinedList"/>
    <dgm:cxn modelId="{93191DF0-E9A6-6944-8A9D-B1F151FF9A54}" type="presParOf" srcId="{CEF2CAA7-403B-A643-9274-3D94C5196387}" destId="{5B115B7C-B7E8-DC4D-AD32-C391A5AF726F}" srcOrd="1" destOrd="0" presId="urn:microsoft.com/office/officeart/2008/layout/LinedList"/>
    <dgm:cxn modelId="{31A9437F-C7D5-C34C-8F68-E7E4203AA281}" type="presParOf" srcId="{5B115B7C-B7E8-DC4D-AD32-C391A5AF726F}" destId="{03E37A09-6608-B44F-9D26-4B083B3AE9CF}" srcOrd="0" destOrd="0" presId="urn:microsoft.com/office/officeart/2008/layout/LinedList"/>
    <dgm:cxn modelId="{B24F5A34-99A9-594E-8D2E-73B013C7BF34}" type="presParOf" srcId="{5B115B7C-B7E8-DC4D-AD32-C391A5AF726F}" destId="{587FB287-F663-A24E-A5A2-68E705455AE0}" srcOrd="1" destOrd="0" presId="urn:microsoft.com/office/officeart/2008/layout/LinedList"/>
    <dgm:cxn modelId="{2B038A86-6773-8C4B-B397-0297DD12E0DD}" type="presParOf" srcId="{CEF2CAA7-403B-A643-9274-3D94C5196387}" destId="{4FFC904E-2889-3849-9155-DCB49327AD47}" srcOrd="2" destOrd="0" presId="urn:microsoft.com/office/officeart/2008/layout/LinedList"/>
    <dgm:cxn modelId="{75387389-74D0-8943-8FDB-026B8675B2FC}" type="presParOf" srcId="{CEF2CAA7-403B-A643-9274-3D94C5196387}" destId="{833CAC43-7195-EC4B-B2F4-4F1284A04332}" srcOrd="3" destOrd="0" presId="urn:microsoft.com/office/officeart/2008/layout/LinedList"/>
    <dgm:cxn modelId="{1F42373A-17A2-EA4D-A3E2-1BA451D35CB8}" type="presParOf" srcId="{833CAC43-7195-EC4B-B2F4-4F1284A04332}" destId="{E2A15F2F-7AF5-6E45-B9C0-A046C1FE6761}" srcOrd="0" destOrd="0" presId="urn:microsoft.com/office/officeart/2008/layout/LinedList"/>
    <dgm:cxn modelId="{52333A63-4D20-2240-9C59-5998E0BCF7C8}" type="presParOf" srcId="{833CAC43-7195-EC4B-B2F4-4F1284A04332}" destId="{E22CFEFE-5928-354C-9445-4E648885E0E2}" srcOrd="1" destOrd="0" presId="urn:microsoft.com/office/officeart/2008/layout/LinedList"/>
    <dgm:cxn modelId="{C16BF03F-88C1-B346-9661-6AEA23B8292E}" type="presParOf" srcId="{CEF2CAA7-403B-A643-9274-3D94C5196387}" destId="{16485CF0-0D4E-B248-88C8-B4C931B205E9}" srcOrd="4" destOrd="0" presId="urn:microsoft.com/office/officeart/2008/layout/LinedList"/>
    <dgm:cxn modelId="{C8CC7430-C067-5C46-8E12-F05BF62E50C9}" type="presParOf" srcId="{CEF2CAA7-403B-A643-9274-3D94C5196387}" destId="{D3CCBD7B-083F-EF47-83BD-D602758AA59E}" srcOrd="5" destOrd="0" presId="urn:microsoft.com/office/officeart/2008/layout/LinedList"/>
    <dgm:cxn modelId="{5D73A771-2452-1F4A-B282-51174C5CB365}" type="presParOf" srcId="{D3CCBD7B-083F-EF47-83BD-D602758AA59E}" destId="{EA8892A8-8154-C74C-A0B3-ABABC5A8F5B5}" srcOrd="0" destOrd="0" presId="urn:microsoft.com/office/officeart/2008/layout/LinedList"/>
    <dgm:cxn modelId="{92D58C31-271A-F74D-A301-4E0D433D01F4}" type="presParOf" srcId="{D3CCBD7B-083F-EF47-83BD-D602758AA59E}" destId="{183F4CD2-4DF3-B147-AC1B-81B130562A5D}" srcOrd="1" destOrd="0" presId="urn:microsoft.com/office/officeart/2008/layout/LinedList"/>
    <dgm:cxn modelId="{DA1DABCC-04E3-EC47-B955-95DBD3E0C928}" type="presParOf" srcId="{CEF2CAA7-403B-A643-9274-3D94C5196387}" destId="{FCB5C9C7-02BB-3A43-871C-43EB6D0502AA}" srcOrd="6" destOrd="0" presId="urn:microsoft.com/office/officeart/2008/layout/LinedList"/>
    <dgm:cxn modelId="{C8D0B6C8-CA57-4F4A-8666-62E862CBDE5C}" type="presParOf" srcId="{CEF2CAA7-403B-A643-9274-3D94C5196387}" destId="{EABCB0D6-C155-2F44-B9DC-5D2CBC3ADB9C}" srcOrd="7" destOrd="0" presId="urn:microsoft.com/office/officeart/2008/layout/LinedList"/>
    <dgm:cxn modelId="{52DEE0B5-1546-9F42-B44C-EC5B1F5DB6D8}" type="presParOf" srcId="{EABCB0D6-C155-2F44-B9DC-5D2CBC3ADB9C}" destId="{55CB3576-1CC9-BF41-815B-DA248E19CE6B}" srcOrd="0" destOrd="0" presId="urn:microsoft.com/office/officeart/2008/layout/LinedList"/>
    <dgm:cxn modelId="{2B302E07-A471-8549-9241-F36F4126895B}" type="presParOf" srcId="{EABCB0D6-C155-2F44-B9DC-5D2CBC3ADB9C}" destId="{1733ABC8-3BEC-524E-BC18-B12750E93F91}" srcOrd="1" destOrd="0" presId="urn:microsoft.com/office/officeart/2008/layout/LinedList"/>
    <dgm:cxn modelId="{0C0F93D7-CB0F-434E-931F-ECB0A3582F3E}" type="presParOf" srcId="{CEF2CAA7-403B-A643-9274-3D94C5196387}" destId="{410E9B39-F4E5-4A4E-86E2-EBB043B571C6}" srcOrd="8" destOrd="0" presId="urn:microsoft.com/office/officeart/2008/layout/LinedList"/>
    <dgm:cxn modelId="{A2B072DB-DCB8-9348-8E82-DFC06067255C}" type="presParOf" srcId="{CEF2CAA7-403B-A643-9274-3D94C5196387}" destId="{FE812F59-F121-B94D-934D-67A568341373}" srcOrd="9" destOrd="0" presId="urn:microsoft.com/office/officeart/2008/layout/LinedList"/>
    <dgm:cxn modelId="{994E931B-0463-2F47-A95F-6136328C6FC8}" type="presParOf" srcId="{FE812F59-F121-B94D-934D-67A568341373}" destId="{0E11DDD7-BAE8-894B-998E-A49FACCACC32}" srcOrd="0" destOrd="0" presId="urn:microsoft.com/office/officeart/2008/layout/LinedList"/>
    <dgm:cxn modelId="{2BB7CD09-4502-6341-B45D-905A70022EE6}" type="presParOf" srcId="{FE812F59-F121-B94D-934D-67A568341373}" destId="{2337C3C5-ABFE-3D49-A668-022EA9CC4800}" srcOrd="1" destOrd="0" presId="urn:microsoft.com/office/officeart/2008/layout/LinedList"/>
    <dgm:cxn modelId="{6CB53B68-FC7D-E84E-9789-8E97B26F3584}" type="presParOf" srcId="{CEF2CAA7-403B-A643-9274-3D94C5196387}" destId="{7F8E27F4-AD44-1349-8C17-9F87518747E0}" srcOrd="10" destOrd="0" presId="urn:microsoft.com/office/officeart/2008/layout/LinedList"/>
    <dgm:cxn modelId="{8FBAB7FD-2224-F940-9423-1FEACE96295B}" type="presParOf" srcId="{CEF2CAA7-403B-A643-9274-3D94C5196387}" destId="{E2FEAF23-A567-D844-98AA-2DE66820DDD0}" srcOrd="11" destOrd="0" presId="urn:microsoft.com/office/officeart/2008/layout/LinedList"/>
    <dgm:cxn modelId="{C0E03752-FA61-C844-A144-8C237AB95B07}" type="presParOf" srcId="{E2FEAF23-A567-D844-98AA-2DE66820DDD0}" destId="{9DE5773D-2B77-3B4D-8554-83A16A1ED508}" srcOrd="0" destOrd="0" presId="urn:microsoft.com/office/officeart/2008/layout/LinedList"/>
    <dgm:cxn modelId="{58E44060-4FD5-E04F-AB3F-1F328BBF1538}" type="presParOf" srcId="{E2FEAF23-A567-D844-98AA-2DE66820DDD0}" destId="{D56AAFC2-0746-CF49-A006-6FEC39201DC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66C75C-972B-418B-8372-0914BE1C5625}">
      <dsp:nvSpPr>
        <dsp:cNvPr id="0" name=""/>
        <dsp:cNvSpPr/>
      </dsp:nvSpPr>
      <dsp:spPr>
        <a:xfrm>
          <a:off x="0" y="133492"/>
          <a:ext cx="10515600" cy="18754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74C2DF-3C48-47E2-9D6D-A390A536E25A}">
      <dsp:nvSpPr>
        <dsp:cNvPr id="0" name=""/>
        <dsp:cNvSpPr/>
      </dsp:nvSpPr>
      <dsp:spPr>
        <a:xfrm>
          <a:off x="394883" y="712242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62F223-1F5F-48C6-B160-B09E01634B51}">
      <dsp:nvSpPr>
        <dsp:cNvPr id="0" name=""/>
        <dsp:cNvSpPr/>
      </dsp:nvSpPr>
      <dsp:spPr>
        <a:xfrm>
          <a:off x="1507738" y="133492"/>
          <a:ext cx="9007861" cy="1875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Welcome to the course, as you are here it is likely that you feel ready to become a freelancer or to start a business or at least have an idea you wish to explore. </a:t>
          </a:r>
        </a:p>
      </dsp:txBody>
      <dsp:txXfrm>
        <a:off x="1507738" y="133492"/>
        <a:ext cx="9007861" cy="1875470"/>
      </dsp:txXfrm>
    </dsp:sp>
    <dsp:sp modelId="{EC483927-816A-4BCA-B960-8AD2480EC647}">
      <dsp:nvSpPr>
        <dsp:cNvPr id="0" name=""/>
        <dsp:cNvSpPr/>
      </dsp:nvSpPr>
      <dsp:spPr>
        <a:xfrm>
          <a:off x="0" y="2335313"/>
          <a:ext cx="10515600" cy="188253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67430A-AC47-434D-8CF7-481D7DA13E1C}">
      <dsp:nvSpPr>
        <dsp:cNvPr id="0" name=""/>
        <dsp:cNvSpPr/>
      </dsp:nvSpPr>
      <dsp:spPr>
        <a:xfrm>
          <a:off x="394883" y="2917593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162F57-F6A5-4A5C-9AE4-6FA9B3012688}">
      <dsp:nvSpPr>
        <dsp:cNvPr id="0" name=""/>
        <dsp:cNvSpPr/>
      </dsp:nvSpPr>
      <dsp:spPr>
        <a:xfrm>
          <a:off x="1507738" y="2623878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During the course you will review your business idea and take time to consider how to develop a business that’s right for you. </a:t>
          </a:r>
        </a:p>
      </dsp:txBody>
      <dsp:txXfrm>
        <a:off x="1507738" y="2623878"/>
        <a:ext cx="9007861" cy="13054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5B38BC-AEEB-4D7E-81AC-B0A2AEC41260}">
      <dsp:nvSpPr>
        <dsp:cNvPr id="0" name=""/>
        <dsp:cNvSpPr/>
      </dsp:nvSpPr>
      <dsp:spPr>
        <a:xfrm>
          <a:off x="0" y="422058"/>
          <a:ext cx="10515600" cy="350722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5BC85E-DF4C-4612-8943-E645C35E8440}">
      <dsp:nvSpPr>
        <dsp:cNvPr id="0" name=""/>
        <dsp:cNvSpPr/>
      </dsp:nvSpPr>
      <dsp:spPr>
        <a:xfrm>
          <a:off x="394883" y="1816683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EED666-4DDA-41D7-A4F6-11CA8E8245F2}">
      <dsp:nvSpPr>
        <dsp:cNvPr id="0" name=""/>
        <dsp:cNvSpPr/>
      </dsp:nvSpPr>
      <dsp:spPr>
        <a:xfrm>
          <a:off x="1507738" y="1522968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Introductions from the group </a:t>
          </a:r>
        </a:p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In the chat say your name, the course you are on and where you are based. </a:t>
          </a:r>
        </a:p>
      </dsp:txBody>
      <dsp:txXfrm>
        <a:off x="1507738" y="1522968"/>
        <a:ext cx="9007861" cy="13054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0B58DB-DB33-F140-A491-62953CB5FB5C}">
      <dsp:nvSpPr>
        <dsp:cNvPr id="0" name=""/>
        <dsp:cNvSpPr/>
      </dsp:nvSpPr>
      <dsp:spPr>
        <a:xfrm>
          <a:off x="3953" y="278234"/>
          <a:ext cx="2377306" cy="8337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#1: What you are good at?</a:t>
          </a:r>
          <a:endParaRPr lang="en-US" sz="2300" kern="1200"/>
        </a:p>
      </dsp:txBody>
      <dsp:txXfrm>
        <a:off x="3953" y="278234"/>
        <a:ext cx="2377306" cy="833710"/>
      </dsp:txXfrm>
    </dsp:sp>
    <dsp:sp modelId="{B974EF7C-5CC6-474B-95BC-179C4E4C5A24}">
      <dsp:nvSpPr>
        <dsp:cNvPr id="0" name=""/>
        <dsp:cNvSpPr/>
      </dsp:nvSpPr>
      <dsp:spPr>
        <a:xfrm>
          <a:off x="3953" y="1111944"/>
          <a:ext cx="2377306" cy="296734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 dirty="0"/>
            <a:t>What are the skills and talents you have?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/>
            <a:t>What do you have experience doing?</a:t>
          </a:r>
        </a:p>
      </dsp:txBody>
      <dsp:txXfrm>
        <a:off x="3953" y="1111944"/>
        <a:ext cx="2377306" cy="2967344"/>
      </dsp:txXfrm>
    </dsp:sp>
    <dsp:sp modelId="{273CD24D-33AB-9D49-82AE-25321E29BA64}">
      <dsp:nvSpPr>
        <dsp:cNvPr id="0" name=""/>
        <dsp:cNvSpPr/>
      </dsp:nvSpPr>
      <dsp:spPr>
        <a:xfrm>
          <a:off x="2714082" y="278234"/>
          <a:ext cx="2377306" cy="83371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#2: What does the world need?</a:t>
          </a:r>
          <a:endParaRPr lang="en-US" sz="2300" kern="1200"/>
        </a:p>
      </dsp:txBody>
      <dsp:txXfrm>
        <a:off x="2714082" y="278234"/>
        <a:ext cx="2377306" cy="833710"/>
      </dsp:txXfrm>
    </dsp:sp>
    <dsp:sp modelId="{B7B09247-13D5-6442-9F43-E568047C5324}">
      <dsp:nvSpPr>
        <dsp:cNvPr id="0" name=""/>
        <dsp:cNvSpPr/>
      </dsp:nvSpPr>
      <dsp:spPr>
        <a:xfrm>
          <a:off x="2714082" y="1111944"/>
          <a:ext cx="2377306" cy="2967344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 dirty="0"/>
            <a:t>What are the problems to be solved?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 dirty="0"/>
            <a:t>What needs are currently unfulfilled? </a:t>
          </a:r>
        </a:p>
      </dsp:txBody>
      <dsp:txXfrm>
        <a:off x="2714082" y="1111944"/>
        <a:ext cx="2377306" cy="2967344"/>
      </dsp:txXfrm>
    </dsp:sp>
    <dsp:sp modelId="{8B2EAC57-6D99-9A4D-86F6-95827FC12FE1}">
      <dsp:nvSpPr>
        <dsp:cNvPr id="0" name=""/>
        <dsp:cNvSpPr/>
      </dsp:nvSpPr>
      <dsp:spPr>
        <a:xfrm>
          <a:off x="5424211" y="278234"/>
          <a:ext cx="2377306" cy="83371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#3: What you love?</a:t>
          </a:r>
          <a:endParaRPr lang="en-US" sz="2300" kern="1200"/>
        </a:p>
      </dsp:txBody>
      <dsp:txXfrm>
        <a:off x="5424211" y="278234"/>
        <a:ext cx="2377306" cy="833710"/>
      </dsp:txXfrm>
    </dsp:sp>
    <dsp:sp modelId="{37619962-F8B4-6244-A5EC-7B3B3FF5D3A1}">
      <dsp:nvSpPr>
        <dsp:cNvPr id="0" name=""/>
        <dsp:cNvSpPr/>
      </dsp:nvSpPr>
      <dsp:spPr>
        <a:xfrm>
          <a:off x="5424211" y="1111944"/>
          <a:ext cx="2377306" cy="2967344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/>
            <a:t>What do you like to do or experience?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/>
            <a:t>What are the things that make you happy?</a:t>
          </a:r>
        </a:p>
      </dsp:txBody>
      <dsp:txXfrm>
        <a:off x="5424211" y="1111944"/>
        <a:ext cx="2377306" cy="2967344"/>
      </dsp:txXfrm>
    </dsp:sp>
    <dsp:sp modelId="{65D3156E-5566-FF4D-986C-35B5FFE074BD}">
      <dsp:nvSpPr>
        <dsp:cNvPr id="0" name=""/>
        <dsp:cNvSpPr/>
      </dsp:nvSpPr>
      <dsp:spPr>
        <a:xfrm>
          <a:off x="8134340" y="278234"/>
          <a:ext cx="2377306" cy="83371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#4: Why do you get paid?</a:t>
          </a:r>
          <a:endParaRPr lang="en-US" sz="2300" kern="1200"/>
        </a:p>
      </dsp:txBody>
      <dsp:txXfrm>
        <a:off x="8134340" y="278234"/>
        <a:ext cx="2377306" cy="833710"/>
      </dsp:txXfrm>
    </dsp:sp>
    <dsp:sp modelId="{367B9DD9-0867-8E49-976C-DAF9D4CCE678}">
      <dsp:nvSpPr>
        <dsp:cNvPr id="0" name=""/>
        <dsp:cNvSpPr/>
      </dsp:nvSpPr>
      <dsp:spPr>
        <a:xfrm>
          <a:off x="8134340" y="1111944"/>
          <a:ext cx="2377306" cy="296734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/>
            <a:t>What are the things with which you can earn money?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/>
            <a:t>Things you can do or create that can pay you?</a:t>
          </a:r>
        </a:p>
      </dsp:txBody>
      <dsp:txXfrm>
        <a:off x="8134340" y="1111944"/>
        <a:ext cx="2377306" cy="296734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44940B-8027-6A4A-9D96-5C8A85309C55}">
      <dsp:nvSpPr>
        <dsp:cNvPr id="0" name=""/>
        <dsp:cNvSpPr/>
      </dsp:nvSpPr>
      <dsp:spPr>
        <a:xfrm>
          <a:off x="0" y="67306"/>
          <a:ext cx="6263640" cy="6955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>
              <a:solidFill>
                <a:schemeClr val="tx1"/>
              </a:solidFill>
            </a:rPr>
            <a:t>S</a:t>
          </a:r>
          <a:r>
            <a:rPr lang="en-US" sz="2900" kern="1200" dirty="0"/>
            <a:t>ubstitute </a:t>
          </a:r>
        </a:p>
      </dsp:txBody>
      <dsp:txXfrm>
        <a:off x="33955" y="101261"/>
        <a:ext cx="6195730" cy="627655"/>
      </dsp:txXfrm>
    </dsp:sp>
    <dsp:sp modelId="{2926E098-F9B4-7C47-9BF4-B7691C1E65CE}">
      <dsp:nvSpPr>
        <dsp:cNvPr id="0" name=""/>
        <dsp:cNvSpPr/>
      </dsp:nvSpPr>
      <dsp:spPr>
        <a:xfrm>
          <a:off x="0" y="846391"/>
          <a:ext cx="6263640" cy="695565"/>
        </a:xfrm>
        <a:prstGeom prst="roundRect">
          <a:avLst/>
        </a:prstGeom>
        <a:solidFill>
          <a:schemeClr val="accent5">
            <a:hueOff val="-1126424"/>
            <a:satOff val="-2903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>
              <a:solidFill>
                <a:schemeClr val="tx1"/>
              </a:solidFill>
            </a:rPr>
            <a:t>C</a:t>
          </a:r>
          <a:r>
            <a:rPr lang="en-US" sz="2900" kern="1200" dirty="0"/>
            <a:t>ombine</a:t>
          </a:r>
        </a:p>
      </dsp:txBody>
      <dsp:txXfrm>
        <a:off x="33955" y="880346"/>
        <a:ext cx="6195730" cy="627655"/>
      </dsp:txXfrm>
    </dsp:sp>
    <dsp:sp modelId="{FC9439C7-51D9-1241-B472-2853B6D7C4F9}">
      <dsp:nvSpPr>
        <dsp:cNvPr id="0" name=""/>
        <dsp:cNvSpPr/>
      </dsp:nvSpPr>
      <dsp:spPr>
        <a:xfrm>
          <a:off x="0" y="1625476"/>
          <a:ext cx="6263640" cy="695565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>
              <a:solidFill>
                <a:schemeClr val="tx1"/>
              </a:solidFill>
            </a:rPr>
            <a:t>A</a:t>
          </a:r>
          <a:r>
            <a:rPr lang="en-US" sz="2900" kern="1200" dirty="0"/>
            <a:t>dapt</a:t>
          </a:r>
        </a:p>
      </dsp:txBody>
      <dsp:txXfrm>
        <a:off x="33955" y="1659431"/>
        <a:ext cx="6195730" cy="627655"/>
      </dsp:txXfrm>
    </dsp:sp>
    <dsp:sp modelId="{75B47EB8-690C-7A47-8DE6-D003109D8DA5}">
      <dsp:nvSpPr>
        <dsp:cNvPr id="0" name=""/>
        <dsp:cNvSpPr/>
      </dsp:nvSpPr>
      <dsp:spPr>
        <a:xfrm>
          <a:off x="0" y="2404561"/>
          <a:ext cx="6263640" cy="695565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>
              <a:solidFill>
                <a:schemeClr val="tx1"/>
              </a:solidFill>
            </a:rPr>
            <a:t>M</a:t>
          </a:r>
          <a:r>
            <a:rPr lang="en-US" sz="2900" kern="1200" dirty="0"/>
            <a:t>odify</a:t>
          </a:r>
        </a:p>
      </dsp:txBody>
      <dsp:txXfrm>
        <a:off x="33955" y="2438516"/>
        <a:ext cx="6195730" cy="627655"/>
      </dsp:txXfrm>
    </dsp:sp>
    <dsp:sp modelId="{E242150A-EDBB-BD4C-8CD1-66C562891945}">
      <dsp:nvSpPr>
        <dsp:cNvPr id="0" name=""/>
        <dsp:cNvSpPr/>
      </dsp:nvSpPr>
      <dsp:spPr>
        <a:xfrm>
          <a:off x="0" y="3183646"/>
          <a:ext cx="6263640" cy="695565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>
              <a:solidFill>
                <a:schemeClr val="tx1"/>
              </a:solidFill>
            </a:rPr>
            <a:t>P</a:t>
          </a:r>
          <a:r>
            <a:rPr lang="en-US" sz="2900" kern="1200" dirty="0"/>
            <a:t>ut to other use</a:t>
          </a:r>
        </a:p>
      </dsp:txBody>
      <dsp:txXfrm>
        <a:off x="33955" y="3217601"/>
        <a:ext cx="6195730" cy="627655"/>
      </dsp:txXfrm>
    </dsp:sp>
    <dsp:sp modelId="{6636D470-967A-4747-AC99-BC5372D5A445}">
      <dsp:nvSpPr>
        <dsp:cNvPr id="0" name=""/>
        <dsp:cNvSpPr/>
      </dsp:nvSpPr>
      <dsp:spPr>
        <a:xfrm>
          <a:off x="0" y="3962731"/>
          <a:ext cx="6263640" cy="695565"/>
        </a:xfrm>
        <a:prstGeom prst="roundRect">
          <a:avLst/>
        </a:prstGeom>
        <a:solidFill>
          <a:schemeClr val="accent5">
            <a:hueOff val="-5632119"/>
            <a:satOff val="-14516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>
              <a:solidFill>
                <a:schemeClr val="tx1"/>
              </a:solidFill>
            </a:rPr>
            <a:t>E</a:t>
          </a:r>
          <a:r>
            <a:rPr lang="en-US" sz="2900" kern="1200" dirty="0"/>
            <a:t>liminate</a:t>
          </a:r>
        </a:p>
      </dsp:txBody>
      <dsp:txXfrm>
        <a:off x="33955" y="3996686"/>
        <a:ext cx="6195730" cy="627655"/>
      </dsp:txXfrm>
    </dsp:sp>
    <dsp:sp modelId="{1B9E90ED-BFA8-D744-90C8-181B17BB4806}">
      <dsp:nvSpPr>
        <dsp:cNvPr id="0" name=""/>
        <dsp:cNvSpPr/>
      </dsp:nvSpPr>
      <dsp:spPr>
        <a:xfrm>
          <a:off x="0" y="4741816"/>
          <a:ext cx="6263640" cy="69556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>
              <a:solidFill>
                <a:schemeClr val="tx1"/>
              </a:solidFill>
            </a:rPr>
            <a:t>R</a:t>
          </a:r>
          <a:r>
            <a:rPr lang="en-US" sz="2900" kern="1200" dirty="0"/>
            <a:t>everse</a:t>
          </a:r>
        </a:p>
      </dsp:txBody>
      <dsp:txXfrm>
        <a:off x="33955" y="4775771"/>
        <a:ext cx="6195730" cy="62765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174771-D103-D54E-98D5-EDD38165636F}">
      <dsp:nvSpPr>
        <dsp:cNvPr id="0" name=""/>
        <dsp:cNvSpPr/>
      </dsp:nvSpPr>
      <dsp:spPr>
        <a:xfrm>
          <a:off x="5511030" y="1090389"/>
          <a:ext cx="2637383" cy="45772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8863"/>
              </a:lnTo>
              <a:lnTo>
                <a:pt x="2637383" y="228863"/>
              </a:lnTo>
              <a:lnTo>
                <a:pt x="2637383" y="457727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FC5845-3750-264A-82E7-6C508F3D9FD4}">
      <dsp:nvSpPr>
        <dsp:cNvPr id="0" name=""/>
        <dsp:cNvSpPr/>
      </dsp:nvSpPr>
      <dsp:spPr>
        <a:xfrm>
          <a:off x="4639167" y="2637945"/>
          <a:ext cx="326948" cy="25501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50196"/>
              </a:lnTo>
              <a:lnTo>
                <a:pt x="326948" y="2550196"/>
              </a:lnTo>
            </a:path>
          </a:pathLst>
        </a:custGeom>
        <a:noFill/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44DF56-385E-254C-9747-E9667A72AA2E}">
      <dsp:nvSpPr>
        <dsp:cNvPr id="0" name=""/>
        <dsp:cNvSpPr/>
      </dsp:nvSpPr>
      <dsp:spPr>
        <a:xfrm>
          <a:off x="4639167" y="2637945"/>
          <a:ext cx="326948" cy="100264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02641"/>
              </a:lnTo>
              <a:lnTo>
                <a:pt x="326948" y="1002641"/>
              </a:lnTo>
            </a:path>
          </a:pathLst>
        </a:custGeom>
        <a:noFill/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56C271-4290-0344-99E1-A1E40F0A92B7}">
      <dsp:nvSpPr>
        <dsp:cNvPr id="0" name=""/>
        <dsp:cNvSpPr/>
      </dsp:nvSpPr>
      <dsp:spPr>
        <a:xfrm>
          <a:off x="5465310" y="1090389"/>
          <a:ext cx="91440" cy="45772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57727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D5DCAB6-C575-7E49-A7EB-C97E40A34002}">
      <dsp:nvSpPr>
        <dsp:cNvPr id="0" name=""/>
        <dsp:cNvSpPr/>
      </dsp:nvSpPr>
      <dsp:spPr>
        <a:xfrm>
          <a:off x="2873646" y="1090389"/>
          <a:ext cx="2637383" cy="457727"/>
        </a:xfrm>
        <a:custGeom>
          <a:avLst/>
          <a:gdLst/>
          <a:ahLst/>
          <a:cxnLst/>
          <a:rect l="0" t="0" r="0" b="0"/>
          <a:pathLst>
            <a:path>
              <a:moveTo>
                <a:pt x="2637383" y="0"/>
              </a:moveTo>
              <a:lnTo>
                <a:pt x="2637383" y="228863"/>
              </a:lnTo>
              <a:lnTo>
                <a:pt x="0" y="228863"/>
              </a:lnTo>
              <a:lnTo>
                <a:pt x="0" y="457727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B424C5-CA1F-0246-88BF-9939EDE6FADF}">
      <dsp:nvSpPr>
        <dsp:cNvPr id="0" name=""/>
        <dsp:cNvSpPr/>
      </dsp:nvSpPr>
      <dsp:spPr>
        <a:xfrm>
          <a:off x="4421202" y="562"/>
          <a:ext cx="2179655" cy="108982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 new business idea</a:t>
          </a:r>
        </a:p>
      </dsp:txBody>
      <dsp:txXfrm>
        <a:off x="4421202" y="562"/>
        <a:ext cx="2179655" cy="1089827"/>
      </dsp:txXfrm>
    </dsp:sp>
    <dsp:sp modelId="{E2DAD11F-022E-F148-A921-A6CC0818CCCA}">
      <dsp:nvSpPr>
        <dsp:cNvPr id="0" name=""/>
        <dsp:cNvSpPr/>
      </dsp:nvSpPr>
      <dsp:spPr>
        <a:xfrm>
          <a:off x="1783819" y="1548117"/>
          <a:ext cx="2179655" cy="108982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Solving a problem that someone or a group of people or business have </a:t>
          </a:r>
        </a:p>
      </dsp:txBody>
      <dsp:txXfrm>
        <a:off x="1783819" y="1548117"/>
        <a:ext cx="2179655" cy="1089827"/>
      </dsp:txXfrm>
    </dsp:sp>
    <dsp:sp modelId="{B14171E0-967A-8144-B035-198290954404}">
      <dsp:nvSpPr>
        <dsp:cNvPr id="0" name=""/>
        <dsp:cNvSpPr/>
      </dsp:nvSpPr>
      <dsp:spPr>
        <a:xfrm>
          <a:off x="4421202" y="1548117"/>
          <a:ext cx="2179655" cy="108982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Make use of resources available to you </a:t>
          </a:r>
        </a:p>
      </dsp:txBody>
      <dsp:txXfrm>
        <a:off x="4421202" y="1548117"/>
        <a:ext cx="2179655" cy="1089827"/>
      </dsp:txXfrm>
    </dsp:sp>
    <dsp:sp modelId="{376CCF24-5093-E34A-B23F-30EE7495B975}">
      <dsp:nvSpPr>
        <dsp:cNvPr id="0" name=""/>
        <dsp:cNvSpPr/>
      </dsp:nvSpPr>
      <dsp:spPr>
        <a:xfrm>
          <a:off x="4966116" y="3095672"/>
          <a:ext cx="2179655" cy="108982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Material resources</a:t>
          </a:r>
        </a:p>
      </dsp:txBody>
      <dsp:txXfrm>
        <a:off x="4966116" y="3095672"/>
        <a:ext cx="2179655" cy="1089827"/>
      </dsp:txXfrm>
    </dsp:sp>
    <dsp:sp modelId="{0DF8BD06-6CCE-E141-A3D7-D5BE0F8666E3}">
      <dsp:nvSpPr>
        <dsp:cNvPr id="0" name=""/>
        <dsp:cNvSpPr/>
      </dsp:nvSpPr>
      <dsp:spPr>
        <a:xfrm>
          <a:off x="4966116" y="4643228"/>
          <a:ext cx="2179655" cy="108982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Skills / knowledge resources </a:t>
          </a:r>
        </a:p>
      </dsp:txBody>
      <dsp:txXfrm>
        <a:off x="4966116" y="4643228"/>
        <a:ext cx="2179655" cy="1089827"/>
      </dsp:txXfrm>
    </dsp:sp>
    <dsp:sp modelId="{7E62FBCF-4067-BB41-810F-41DA8625055F}">
      <dsp:nvSpPr>
        <dsp:cNvPr id="0" name=""/>
        <dsp:cNvSpPr/>
      </dsp:nvSpPr>
      <dsp:spPr>
        <a:xfrm>
          <a:off x="7058585" y="1548117"/>
          <a:ext cx="2179655" cy="108982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Make something you know people want </a:t>
          </a:r>
        </a:p>
      </dsp:txBody>
      <dsp:txXfrm>
        <a:off x="7058585" y="1548117"/>
        <a:ext cx="2179655" cy="108982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C35EB6-0C70-574D-A442-E7A278B86A0A}">
      <dsp:nvSpPr>
        <dsp:cNvPr id="0" name=""/>
        <dsp:cNvSpPr/>
      </dsp:nvSpPr>
      <dsp:spPr>
        <a:xfrm>
          <a:off x="3773787" y="2364786"/>
          <a:ext cx="2311562" cy="878419"/>
        </a:xfrm>
        <a:custGeom>
          <a:avLst/>
          <a:gdLst/>
          <a:ahLst/>
          <a:cxnLst/>
          <a:rect l="0" t="0" r="0" b="0"/>
          <a:pathLst>
            <a:path>
              <a:moveTo>
                <a:pt x="2311562" y="0"/>
              </a:moveTo>
              <a:lnTo>
                <a:pt x="2311562" y="878419"/>
              </a:lnTo>
              <a:lnTo>
                <a:pt x="0" y="87841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84F7D5-5AC8-7443-8CEF-CAF988279A73}">
      <dsp:nvSpPr>
        <dsp:cNvPr id="0" name=""/>
        <dsp:cNvSpPr/>
      </dsp:nvSpPr>
      <dsp:spPr>
        <a:xfrm>
          <a:off x="5896629" y="2364786"/>
          <a:ext cx="188719" cy="876437"/>
        </a:xfrm>
        <a:custGeom>
          <a:avLst/>
          <a:gdLst/>
          <a:ahLst/>
          <a:cxnLst/>
          <a:rect l="0" t="0" r="0" b="0"/>
          <a:pathLst>
            <a:path>
              <a:moveTo>
                <a:pt x="188719" y="0"/>
              </a:moveTo>
              <a:lnTo>
                <a:pt x="188719" y="876437"/>
              </a:lnTo>
              <a:lnTo>
                <a:pt x="0" y="87643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C8468C-9A47-8C49-B89C-4590D3AC243A}">
      <dsp:nvSpPr>
        <dsp:cNvPr id="0" name=""/>
        <dsp:cNvSpPr/>
      </dsp:nvSpPr>
      <dsp:spPr>
        <a:xfrm>
          <a:off x="6085349" y="2364786"/>
          <a:ext cx="2420147" cy="8902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90274"/>
              </a:lnTo>
              <a:lnTo>
                <a:pt x="2420147" y="890274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AD4E1F-54A3-E94B-88D6-B53F04EEF88E}">
      <dsp:nvSpPr>
        <dsp:cNvPr id="0" name=""/>
        <dsp:cNvSpPr/>
      </dsp:nvSpPr>
      <dsp:spPr>
        <a:xfrm>
          <a:off x="6085349" y="2364786"/>
          <a:ext cx="284502" cy="8724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72473"/>
              </a:lnTo>
              <a:lnTo>
                <a:pt x="284502" y="87247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D4A615-D1D7-6D4D-9514-4C195690DB34}">
      <dsp:nvSpPr>
        <dsp:cNvPr id="0" name=""/>
        <dsp:cNvSpPr/>
      </dsp:nvSpPr>
      <dsp:spPr>
        <a:xfrm>
          <a:off x="5659544" y="1018141"/>
          <a:ext cx="1184477" cy="3983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9151"/>
              </a:lnTo>
              <a:lnTo>
                <a:pt x="1184477" y="199151"/>
              </a:lnTo>
              <a:lnTo>
                <a:pt x="1184477" y="3983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34C335-5057-9B46-9677-92EA9FD43304}">
      <dsp:nvSpPr>
        <dsp:cNvPr id="0" name=""/>
        <dsp:cNvSpPr/>
      </dsp:nvSpPr>
      <dsp:spPr>
        <a:xfrm>
          <a:off x="4512052" y="1018141"/>
          <a:ext cx="1147492" cy="398303"/>
        </a:xfrm>
        <a:custGeom>
          <a:avLst/>
          <a:gdLst/>
          <a:ahLst/>
          <a:cxnLst/>
          <a:rect l="0" t="0" r="0" b="0"/>
          <a:pathLst>
            <a:path>
              <a:moveTo>
                <a:pt x="1147492" y="0"/>
              </a:moveTo>
              <a:lnTo>
                <a:pt x="1147492" y="199151"/>
              </a:lnTo>
              <a:lnTo>
                <a:pt x="0" y="199151"/>
              </a:lnTo>
              <a:lnTo>
                <a:pt x="0" y="3983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CDE4DE7-EFC6-3D49-BDA0-96BF47B66EFF}">
      <dsp:nvSpPr>
        <dsp:cNvPr id="0" name=""/>
        <dsp:cNvSpPr/>
      </dsp:nvSpPr>
      <dsp:spPr>
        <a:xfrm>
          <a:off x="3631754" y="7181"/>
          <a:ext cx="4055580" cy="10109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 Solving a problem that someone or a group of people or businesses have </a:t>
          </a:r>
        </a:p>
      </dsp:txBody>
      <dsp:txXfrm>
        <a:off x="3631754" y="7181"/>
        <a:ext cx="4055580" cy="1010960"/>
      </dsp:txXfrm>
    </dsp:sp>
    <dsp:sp modelId="{DB49C018-B40F-734A-974B-4B382A0602B2}">
      <dsp:nvSpPr>
        <dsp:cNvPr id="0" name=""/>
        <dsp:cNvSpPr/>
      </dsp:nvSpPr>
      <dsp:spPr>
        <a:xfrm>
          <a:off x="3526725" y="1416444"/>
          <a:ext cx="1970652" cy="9483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What is the problem? </a:t>
          </a:r>
        </a:p>
      </dsp:txBody>
      <dsp:txXfrm>
        <a:off x="3526725" y="1416444"/>
        <a:ext cx="1970652" cy="948341"/>
      </dsp:txXfrm>
    </dsp:sp>
    <dsp:sp modelId="{D58D1153-D6BA-4948-801F-13962855D90A}">
      <dsp:nvSpPr>
        <dsp:cNvPr id="0" name=""/>
        <dsp:cNvSpPr/>
      </dsp:nvSpPr>
      <dsp:spPr>
        <a:xfrm>
          <a:off x="5895681" y="1416444"/>
          <a:ext cx="1896682" cy="9483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Can you? </a:t>
          </a:r>
        </a:p>
      </dsp:txBody>
      <dsp:txXfrm>
        <a:off x="5895681" y="1416444"/>
        <a:ext cx="1896682" cy="948341"/>
      </dsp:txXfrm>
    </dsp:sp>
    <dsp:sp modelId="{BFEEED6F-3DC1-814E-8169-3D08F5839625}">
      <dsp:nvSpPr>
        <dsp:cNvPr id="0" name=""/>
        <dsp:cNvSpPr/>
      </dsp:nvSpPr>
      <dsp:spPr>
        <a:xfrm>
          <a:off x="6369852" y="2763089"/>
          <a:ext cx="1896682" cy="9483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Remove the problem</a:t>
          </a:r>
        </a:p>
      </dsp:txBody>
      <dsp:txXfrm>
        <a:off x="6369852" y="2763089"/>
        <a:ext cx="1896682" cy="948341"/>
      </dsp:txXfrm>
    </dsp:sp>
    <dsp:sp modelId="{4C29143B-918D-A74F-9600-79CEC22B3218}">
      <dsp:nvSpPr>
        <dsp:cNvPr id="0" name=""/>
        <dsp:cNvSpPr/>
      </dsp:nvSpPr>
      <dsp:spPr>
        <a:xfrm>
          <a:off x="8505497" y="2780889"/>
          <a:ext cx="1896682" cy="9483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Consider another view of the problem </a:t>
          </a:r>
        </a:p>
      </dsp:txBody>
      <dsp:txXfrm>
        <a:off x="8505497" y="2780889"/>
        <a:ext cx="1896682" cy="948341"/>
      </dsp:txXfrm>
    </dsp:sp>
    <dsp:sp modelId="{2D11DEFA-2739-5E48-860F-D63E7F43C82B}">
      <dsp:nvSpPr>
        <dsp:cNvPr id="0" name=""/>
        <dsp:cNvSpPr/>
      </dsp:nvSpPr>
      <dsp:spPr>
        <a:xfrm>
          <a:off x="3999947" y="2767053"/>
          <a:ext cx="1896682" cy="9483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Fix the actual problem </a:t>
          </a:r>
        </a:p>
      </dsp:txBody>
      <dsp:txXfrm>
        <a:off x="3999947" y="2767053"/>
        <a:ext cx="1896682" cy="948341"/>
      </dsp:txXfrm>
    </dsp:sp>
    <dsp:sp modelId="{94F195CD-4946-5D4B-A262-4A303CC92858}">
      <dsp:nvSpPr>
        <dsp:cNvPr id="0" name=""/>
        <dsp:cNvSpPr/>
      </dsp:nvSpPr>
      <dsp:spPr>
        <a:xfrm>
          <a:off x="1877105" y="2769035"/>
          <a:ext cx="1896682" cy="9483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Make the problem less of an issue</a:t>
          </a:r>
        </a:p>
      </dsp:txBody>
      <dsp:txXfrm>
        <a:off x="1877105" y="2769035"/>
        <a:ext cx="1896682" cy="94834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4D06A1-E9F0-D94E-9D61-1C5C53AF9581}">
      <dsp:nvSpPr>
        <dsp:cNvPr id="0" name=""/>
        <dsp:cNvSpPr/>
      </dsp:nvSpPr>
      <dsp:spPr>
        <a:xfrm>
          <a:off x="0" y="505962"/>
          <a:ext cx="6251110" cy="29294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5156" tIns="645668" rIns="485156" bIns="220472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rPr>
            <a:t>In groups discuss what's holding you back from starting or going to the next level </a:t>
          </a:r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rPr>
            <a:t>Clarify what's your driver / your purpose </a:t>
          </a:r>
        </a:p>
      </dsp:txBody>
      <dsp:txXfrm>
        <a:off x="0" y="505962"/>
        <a:ext cx="6251110" cy="2929499"/>
      </dsp:txXfrm>
    </dsp:sp>
    <dsp:sp modelId="{781F2502-3F4E-7643-B0DD-305FEC4EEEA0}">
      <dsp:nvSpPr>
        <dsp:cNvPr id="0" name=""/>
        <dsp:cNvSpPr/>
      </dsp:nvSpPr>
      <dsp:spPr>
        <a:xfrm>
          <a:off x="312555" y="48402"/>
          <a:ext cx="4375777" cy="91512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394" tIns="0" rIns="165394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 dirty="0"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rPr>
            <a:t>Starting trading </a:t>
          </a:r>
          <a:endParaRPr lang="en-US" sz="3100" kern="1200" dirty="0"/>
        </a:p>
      </dsp:txBody>
      <dsp:txXfrm>
        <a:off x="357227" y="93074"/>
        <a:ext cx="4286433" cy="82577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6FF7C6-4F0E-4442-A6C3-39840B54B381}">
      <dsp:nvSpPr>
        <dsp:cNvPr id="0" name=""/>
        <dsp:cNvSpPr/>
      </dsp:nvSpPr>
      <dsp:spPr>
        <a:xfrm>
          <a:off x="0" y="65217"/>
          <a:ext cx="6891187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Your Value Proposition is the reason why customers turn to your company over another. It solves your customer's problem or satisfies your customer's need.</a:t>
          </a:r>
          <a:endParaRPr lang="en-US" sz="1800" kern="1200"/>
        </a:p>
      </dsp:txBody>
      <dsp:txXfrm>
        <a:off x="48319" y="113536"/>
        <a:ext cx="6794549" cy="893182"/>
      </dsp:txXfrm>
    </dsp:sp>
    <dsp:sp modelId="{83EC641E-172D-2A43-8F66-E85E2A43BEDB}">
      <dsp:nvSpPr>
        <dsp:cNvPr id="0" name=""/>
        <dsp:cNvSpPr/>
      </dsp:nvSpPr>
      <dsp:spPr>
        <a:xfrm>
          <a:off x="0" y="1106877"/>
          <a:ext cx="6891187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value do you deliver to the customer?</a:t>
          </a:r>
          <a:endParaRPr lang="en-US" sz="1800" kern="1200"/>
        </a:p>
      </dsp:txBody>
      <dsp:txXfrm>
        <a:off x="48319" y="1155196"/>
        <a:ext cx="6794549" cy="893182"/>
      </dsp:txXfrm>
    </dsp:sp>
    <dsp:sp modelId="{C1EDBC2D-633D-E541-AC6A-8D20FF9B32F9}">
      <dsp:nvSpPr>
        <dsp:cNvPr id="0" name=""/>
        <dsp:cNvSpPr/>
      </dsp:nvSpPr>
      <dsp:spPr>
        <a:xfrm>
          <a:off x="0" y="2148537"/>
          <a:ext cx="6891187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problem do you help to solve for your customer </a:t>
          </a:r>
          <a:endParaRPr lang="en-US" sz="1800" kern="1200"/>
        </a:p>
      </dsp:txBody>
      <dsp:txXfrm>
        <a:off x="48319" y="2196856"/>
        <a:ext cx="6794549" cy="893182"/>
      </dsp:txXfrm>
    </dsp:sp>
    <dsp:sp modelId="{19EE845D-BCD1-914F-9278-61BD6EAA79B5}">
      <dsp:nvSpPr>
        <dsp:cNvPr id="0" name=""/>
        <dsp:cNvSpPr/>
      </dsp:nvSpPr>
      <dsp:spPr>
        <a:xfrm>
          <a:off x="0" y="3190196"/>
          <a:ext cx="6891187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product and / or service will you be offering?</a:t>
          </a:r>
          <a:endParaRPr lang="en-US" sz="1800" kern="1200"/>
        </a:p>
      </dsp:txBody>
      <dsp:txXfrm>
        <a:off x="48319" y="3238515"/>
        <a:ext cx="6794549" cy="893182"/>
      </dsp:txXfrm>
    </dsp:sp>
    <dsp:sp modelId="{F3D39647-3129-FF4C-B84C-9536646DD4EF}">
      <dsp:nvSpPr>
        <dsp:cNvPr id="0" name=""/>
        <dsp:cNvSpPr/>
      </dsp:nvSpPr>
      <dsp:spPr>
        <a:xfrm>
          <a:off x="0" y="4231857"/>
          <a:ext cx="6891187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Which customer needs are you satisfying?  </a:t>
          </a:r>
          <a:endParaRPr lang="en-US" sz="1800" kern="1200"/>
        </a:p>
      </dsp:txBody>
      <dsp:txXfrm>
        <a:off x="48319" y="4280176"/>
        <a:ext cx="6794549" cy="89318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D0DED1-3DDF-184F-A5B3-597A0D9DC5FA}">
      <dsp:nvSpPr>
        <dsp:cNvPr id="0" name=""/>
        <dsp:cNvSpPr/>
      </dsp:nvSpPr>
      <dsp:spPr>
        <a:xfrm>
          <a:off x="582645" y="1178"/>
          <a:ext cx="2174490" cy="130469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Newness</a:t>
          </a:r>
          <a:endParaRPr lang="en-US" sz="2600" kern="1200"/>
        </a:p>
      </dsp:txBody>
      <dsp:txXfrm>
        <a:off x="582645" y="1178"/>
        <a:ext cx="2174490" cy="1304694"/>
      </dsp:txXfrm>
    </dsp:sp>
    <dsp:sp modelId="{948E576C-AED1-864A-B1E7-E644EA1CE56E}">
      <dsp:nvSpPr>
        <dsp:cNvPr id="0" name=""/>
        <dsp:cNvSpPr/>
      </dsp:nvSpPr>
      <dsp:spPr>
        <a:xfrm>
          <a:off x="2974584" y="1178"/>
          <a:ext cx="2174490" cy="130469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Performance</a:t>
          </a:r>
          <a:endParaRPr lang="en-US" sz="2600" kern="1200"/>
        </a:p>
      </dsp:txBody>
      <dsp:txXfrm>
        <a:off x="2974584" y="1178"/>
        <a:ext cx="2174490" cy="1304694"/>
      </dsp:txXfrm>
    </dsp:sp>
    <dsp:sp modelId="{15F7E14B-FB34-C844-8280-23DD82C5F43C}">
      <dsp:nvSpPr>
        <dsp:cNvPr id="0" name=""/>
        <dsp:cNvSpPr/>
      </dsp:nvSpPr>
      <dsp:spPr>
        <a:xfrm>
          <a:off x="5366524" y="1178"/>
          <a:ext cx="2174490" cy="130469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Customisation</a:t>
          </a:r>
          <a:endParaRPr lang="en-US" sz="2600" kern="1200"/>
        </a:p>
      </dsp:txBody>
      <dsp:txXfrm>
        <a:off x="5366524" y="1178"/>
        <a:ext cx="2174490" cy="1304694"/>
      </dsp:txXfrm>
    </dsp:sp>
    <dsp:sp modelId="{B4A27ACF-DA37-3F4C-8501-3A8368EACDD2}">
      <dsp:nvSpPr>
        <dsp:cNvPr id="0" name=""/>
        <dsp:cNvSpPr/>
      </dsp:nvSpPr>
      <dsp:spPr>
        <a:xfrm>
          <a:off x="7758464" y="1178"/>
          <a:ext cx="2174490" cy="130469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Design</a:t>
          </a:r>
          <a:endParaRPr lang="en-US" sz="2600" kern="1200"/>
        </a:p>
      </dsp:txBody>
      <dsp:txXfrm>
        <a:off x="7758464" y="1178"/>
        <a:ext cx="2174490" cy="1304694"/>
      </dsp:txXfrm>
    </dsp:sp>
    <dsp:sp modelId="{7C121DED-2D87-C14C-8170-7B7DC6BF78D6}">
      <dsp:nvSpPr>
        <dsp:cNvPr id="0" name=""/>
        <dsp:cNvSpPr/>
      </dsp:nvSpPr>
      <dsp:spPr>
        <a:xfrm>
          <a:off x="582645" y="1523321"/>
          <a:ext cx="2174490" cy="130469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Brand / status</a:t>
          </a:r>
          <a:endParaRPr lang="en-US" sz="2600" kern="1200"/>
        </a:p>
      </dsp:txBody>
      <dsp:txXfrm>
        <a:off x="582645" y="1523321"/>
        <a:ext cx="2174490" cy="1304694"/>
      </dsp:txXfrm>
    </dsp:sp>
    <dsp:sp modelId="{0C90FDE1-D5C8-D948-B3E7-DE4508CD9F41}">
      <dsp:nvSpPr>
        <dsp:cNvPr id="0" name=""/>
        <dsp:cNvSpPr/>
      </dsp:nvSpPr>
      <dsp:spPr>
        <a:xfrm>
          <a:off x="2974584" y="1523321"/>
          <a:ext cx="2174490" cy="130469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Price</a:t>
          </a:r>
          <a:endParaRPr lang="en-US" sz="2600" kern="1200"/>
        </a:p>
      </dsp:txBody>
      <dsp:txXfrm>
        <a:off x="2974584" y="1523321"/>
        <a:ext cx="2174490" cy="1304694"/>
      </dsp:txXfrm>
    </dsp:sp>
    <dsp:sp modelId="{FDD7D877-DC11-5D46-A2DC-30024582A3AC}">
      <dsp:nvSpPr>
        <dsp:cNvPr id="0" name=""/>
        <dsp:cNvSpPr/>
      </dsp:nvSpPr>
      <dsp:spPr>
        <a:xfrm>
          <a:off x="5366524" y="1523321"/>
          <a:ext cx="2174490" cy="130469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Cost Reduction </a:t>
          </a:r>
          <a:endParaRPr lang="en-US" sz="2600" kern="1200"/>
        </a:p>
      </dsp:txBody>
      <dsp:txXfrm>
        <a:off x="5366524" y="1523321"/>
        <a:ext cx="2174490" cy="1304694"/>
      </dsp:txXfrm>
    </dsp:sp>
    <dsp:sp modelId="{DA01DCB5-C09B-944D-8F8A-A621A28CDD52}">
      <dsp:nvSpPr>
        <dsp:cNvPr id="0" name=""/>
        <dsp:cNvSpPr/>
      </dsp:nvSpPr>
      <dsp:spPr>
        <a:xfrm>
          <a:off x="7758464" y="1523321"/>
          <a:ext cx="2174490" cy="130469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Accessibility</a:t>
          </a:r>
          <a:endParaRPr lang="en-US" sz="2600" kern="1200"/>
        </a:p>
      </dsp:txBody>
      <dsp:txXfrm>
        <a:off x="7758464" y="1523321"/>
        <a:ext cx="2174490" cy="1304694"/>
      </dsp:txXfrm>
    </dsp:sp>
    <dsp:sp modelId="{BA5988B5-AEC9-BB40-8A6B-EE3EFD883D4A}">
      <dsp:nvSpPr>
        <dsp:cNvPr id="0" name=""/>
        <dsp:cNvSpPr/>
      </dsp:nvSpPr>
      <dsp:spPr>
        <a:xfrm>
          <a:off x="4170554" y="3045465"/>
          <a:ext cx="2174490" cy="130469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Convenience / visibility</a:t>
          </a:r>
          <a:endParaRPr lang="en-US" sz="2600" kern="1200"/>
        </a:p>
      </dsp:txBody>
      <dsp:txXfrm>
        <a:off x="4170554" y="3045465"/>
        <a:ext cx="2174490" cy="130469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52FF41-E98E-094C-A9ED-58E2AC1F3B27}">
      <dsp:nvSpPr>
        <dsp:cNvPr id="0" name=""/>
        <dsp:cNvSpPr/>
      </dsp:nvSpPr>
      <dsp:spPr>
        <a:xfrm>
          <a:off x="0" y="988600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Remember your overall reason why</a:t>
          </a:r>
        </a:p>
      </dsp:txBody>
      <dsp:txXfrm>
        <a:off x="0" y="988600"/>
        <a:ext cx="3286125" cy="1971675"/>
      </dsp:txXfrm>
    </dsp:sp>
    <dsp:sp modelId="{5A4ADD43-402F-8642-9942-88FD4679EBB0}">
      <dsp:nvSpPr>
        <dsp:cNvPr id="0" name=""/>
        <dsp:cNvSpPr/>
      </dsp:nvSpPr>
      <dsp:spPr>
        <a:xfrm>
          <a:off x="3614737" y="988600"/>
          <a:ext cx="3286125" cy="1971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What are you working towards (Your bigger picture)</a:t>
          </a:r>
        </a:p>
      </dsp:txBody>
      <dsp:txXfrm>
        <a:off x="3614737" y="988600"/>
        <a:ext cx="3286125" cy="1971675"/>
      </dsp:txXfrm>
    </dsp:sp>
    <dsp:sp modelId="{FBAA31B8-FCBD-D741-B09C-D0B0385900D1}">
      <dsp:nvSpPr>
        <dsp:cNvPr id="0" name=""/>
        <dsp:cNvSpPr/>
      </dsp:nvSpPr>
      <dsp:spPr>
        <a:xfrm>
          <a:off x="7229475" y="988600"/>
          <a:ext cx="3286125" cy="19716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Keep in mind the benefit of doing this </a:t>
          </a:r>
        </a:p>
      </dsp:txBody>
      <dsp:txXfrm>
        <a:off x="7229475" y="988600"/>
        <a:ext cx="3286125" cy="197167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F9E454-0561-4D67-BFE3-CC12A53D725D}">
      <dsp:nvSpPr>
        <dsp:cNvPr id="0" name=""/>
        <dsp:cNvSpPr/>
      </dsp:nvSpPr>
      <dsp:spPr>
        <a:xfrm>
          <a:off x="164279" y="487604"/>
          <a:ext cx="1311111" cy="131111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2C04E5-F9FA-4137-B194-ACAB399A45BA}">
      <dsp:nvSpPr>
        <dsp:cNvPr id="0" name=""/>
        <dsp:cNvSpPr/>
      </dsp:nvSpPr>
      <dsp:spPr>
        <a:xfrm>
          <a:off x="439612" y="762937"/>
          <a:ext cx="760444" cy="7604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2E8194-B7B0-4FF0-9912-7C8B78AC40F1}">
      <dsp:nvSpPr>
        <dsp:cNvPr id="0" name=""/>
        <dsp:cNvSpPr/>
      </dsp:nvSpPr>
      <dsp:spPr>
        <a:xfrm>
          <a:off x="1756343" y="487604"/>
          <a:ext cx="3090478" cy="13111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Time to review and reflect </a:t>
          </a:r>
        </a:p>
      </dsp:txBody>
      <dsp:txXfrm>
        <a:off x="1756343" y="487604"/>
        <a:ext cx="3090478" cy="1311111"/>
      </dsp:txXfrm>
    </dsp:sp>
    <dsp:sp modelId="{549DB477-AA69-46A9-A754-30C5F382D872}">
      <dsp:nvSpPr>
        <dsp:cNvPr id="0" name=""/>
        <dsp:cNvSpPr/>
      </dsp:nvSpPr>
      <dsp:spPr>
        <a:xfrm>
          <a:off x="5385314" y="487604"/>
          <a:ext cx="1311111" cy="131111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F9BE00-AE5D-4020-BED1-AAD0632DA298}">
      <dsp:nvSpPr>
        <dsp:cNvPr id="0" name=""/>
        <dsp:cNvSpPr/>
      </dsp:nvSpPr>
      <dsp:spPr>
        <a:xfrm>
          <a:off x="5660647" y="762937"/>
          <a:ext cx="760444" cy="7604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1DD563-C199-42B1-8F75-7E31B430653F}">
      <dsp:nvSpPr>
        <dsp:cNvPr id="0" name=""/>
        <dsp:cNvSpPr/>
      </dsp:nvSpPr>
      <dsp:spPr>
        <a:xfrm>
          <a:off x="6977378" y="487604"/>
          <a:ext cx="3090478" cy="13111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Work on the Value Proposition for your idea </a:t>
          </a:r>
        </a:p>
      </dsp:txBody>
      <dsp:txXfrm>
        <a:off x="6977378" y="487604"/>
        <a:ext cx="3090478" cy="1311111"/>
      </dsp:txXfrm>
    </dsp:sp>
    <dsp:sp modelId="{816FC184-8B7A-48B4-953C-AABEC4522BF0}">
      <dsp:nvSpPr>
        <dsp:cNvPr id="0" name=""/>
        <dsp:cNvSpPr/>
      </dsp:nvSpPr>
      <dsp:spPr>
        <a:xfrm>
          <a:off x="164279" y="2535539"/>
          <a:ext cx="1311111" cy="131111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BAAF71-E464-42B5-BA26-A666B4887D73}">
      <dsp:nvSpPr>
        <dsp:cNvPr id="0" name=""/>
        <dsp:cNvSpPr/>
      </dsp:nvSpPr>
      <dsp:spPr>
        <a:xfrm>
          <a:off x="439612" y="2810873"/>
          <a:ext cx="760444" cy="7604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CC73D7-73E2-4F20-8222-55BDB6C5EB82}">
      <dsp:nvSpPr>
        <dsp:cNvPr id="0" name=""/>
        <dsp:cNvSpPr/>
      </dsp:nvSpPr>
      <dsp:spPr>
        <a:xfrm>
          <a:off x="1756343" y="2535539"/>
          <a:ext cx="3090478" cy="13111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Consider your business and how aligned it is with Ikigai 	</a:t>
          </a:r>
        </a:p>
      </dsp:txBody>
      <dsp:txXfrm>
        <a:off x="1756343" y="2535539"/>
        <a:ext cx="3090478" cy="1311111"/>
      </dsp:txXfrm>
    </dsp:sp>
    <dsp:sp modelId="{09CC7AC7-FBCF-4953-8ECF-219400FDC5B8}">
      <dsp:nvSpPr>
        <dsp:cNvPr id="0" name=""/>
        <dsp:cNvSpPr/>
      </dsp:nvSpPr>
      <dsp:spPr>
        <a:xfrm>
          <a:off x="5385314" y="2535539"/>
          <a:ext cx="1311111" cy="131111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1C2B4D-6F00-458D-AB2C-4EE15452F893}">
      <dsp:nvSpPr>
        <dsp:cNvPr id="0" name=""/>
        <dsp:cNvSpPr/>
      </dsp:nvSpPr>
      <dsp:spPr>
        <a:xfrm>
          <a:off x="5660647" y="2810873"/>
          <a:ext cx="760444" cy="7604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A958E3-7FCA-468C-9450-DADEBAFE839D}">
      <dsp:nvSpPr>
        <dsp:cNvPr id="0" name=""/>
        <dsp:cNvSpPr/>
      </dsp:nvSpPr>
      <dsp:spPr>
        <a:xfrm>
          <a:off x="6977378" y="2535539"/>
          <a:ext cx="3090478" cy="13111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By now you should be able to clearly explain your idea to someone else. Yet understand that it may still change or develop as you work more on your business. </a:t>
          </a:r>
          <a:endParaRPr lang="en-GB" sz="1600" kern="1200">
            <a:effectLst/>
            <a:latin typeface="Calibri" panose="020F0502020204030204" pitchFamily="34" charset="0"/>
            <a:ea typeface="Calibri" panose="020F0502020204030204" pitchFamily="34" charset="0"/>
            <a:cs typeface="Times New Roman" panose="02020603050405020304" pitchFamily="18" charset="0"/>
          </a:endParaRPr>
        </a:p>
      </dsp:txBody>
      <dsp:txXfrm>
        <a:off x="6977378" y="2535539"/>
        <a:ext cx="3090478" cy="131111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DCC87B-D4B4-DD4B-AB0F-0E19417E160E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E37A09-6608-B44F-9D26-4B083B3AE9CF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General workshops &amp; Sector Specific​ sessions </a:t>
          </a:r>
        </a:p>
      </dsp:txBody>
      <dsp:txXfrm>
        <a:off x="0" y="2703"/>
        <a:ext cx="6900512" cy="921789"/>
      </dsp:txXfrm>
    </dsp:sp>
    <dsp:sp modelId="{4FFC904E-2889-3849-9155-DCB49327AD47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A15F2F-7AF5-6E45-B9C0-A046C1FE6761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1-2-1 meetings - even after graduating​</a:t>
          </a:r>
        </a:p>
      </dsp:txBody>
      <dsp:txXfrm>
        <a:off x="0" y="924492"/>
        <a:ext cx="6900512" cy="921789"/>
      </dsp:txXfrm>
    </dsp:sp>
    <dsp:sp modelId="{16485CF0-0D4E-B248-88C8-B4C931B205E9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8892A8-8154-C74C-A0B3-ABABC5A8F5B5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Futures Fund - business support grant from UWTSD </a:t>
          </a:r>
        </a:p>
      </dsp:txBody>
      <dsp:txXfrm>
        <a:off x="0" y="1846281"/>
        <a:ext cx="6900512" cy="921789"/>
      </dsp:txXfrm>
    </dsp:sp>
    <dsp:sp modelId="{FCB5C9C7-02BB-3A43-871C-43EB6D0502AA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CB3576-1CC9-BF41-815B-DA248E19CE6B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Enterprise Start up course </a:t>
          </a:r>
        </a:p>
      </dsp:txBody>
      <dsp:txXfrm>
        <a:off x="0" y="2768070"/>
        <a:ext cx="6900512" cy="921789"/>
      </dsp:txXfrm>
    </dsp:sp>
    <dsp:sp modelId="{410E9B39-F4E5-4A4E-86E2-EBB043B571C6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11DDD7-BAE8-894B-998E-A49FACCACC32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Incubation Space​​</a:t>
          </a:r>
        </a:p>
      </dsp:txBody>
      <dsp:txXfrm>
        <a:off x="0" y="3689859"/>
        <a:ext cx="6900512" cy="921789"/>
      </dsp:txXfrm>
    </dsp:sp>
    <dsp:sp modelId="{7F8E27F4-AD44-1349-8C17-9F87518747E0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E5773D-2B77-3B4D-8554-83A16A1ED508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Entrepreneurship Bootcamps​​</a:t>
          </a:r>
        </a:p>
      </dsp:txBody>
      <dsp:txXfrm>
        <a:off x="0" y="4611648"/>
        <a:ext cx="6900512" cy="9217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8BE649-2E44-6C4B-9FE6-C873CB6C3B5F}" type="datetimeFigureOut">
              <a:rPr lang="en-US" smtClean="0"/>
              <a:t>10/15/25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3752A5-8415-8044-A73F-D8B0108B67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836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NOTE: </a:t>
            </a: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is likely you will need to adjust your idea as you move through the startup stages, so sometimes having only a rough idea can be helpful.</a:t>
            </a:r>
            <a:r>
              <a:rPr lang="en-GB" sz="1200" dirty="0">
                <a:effectLst/>
              </a:rPr>
              <a:t> </a:t>
            </a:r>
            <a:endParaRPr lang="en-US" sz="12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752A5-8415-8044-A73F-D8B0108B679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1548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85EAF-AA1D-8CF8-A2C9-AA0159D57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282255-BB83-D67E-E873-BB6C2C7A7B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80038B-E2CB-985B-1EE0-8D4789410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59F9-3973-2D4D-9212-C551D35B69B4}" type="datetimeFigureOut">
              <a:rPr lang="en-US" smtClean="0"/>
              <a:t>10/15/25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FCAA64-776C-477A-C06F-0E67298BE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198427-9430-FF7B-F062-1A020A77F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8CAA6-FAE6-7B4A-AB82-059193F4F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200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77B8B-E1B8-8EC5-483B-B397397C85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25A55-119A-D79D-C169-3F0FF10F4E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FD9276-F397-55CC-7C84-2D1A551873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59F9-3973-2D4D-9212-C551D35B69B4}" type="datetimeFigureOut">
              <a:rPr lang="en-US" smtClean="0"/>
              <a:t>10/15/25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585336-A6F0-C5C3-F897-E039B2CA69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CB8DDF-DC00-CCE5-5F41-0E90386A6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8CAA6-FAE6-7B4A-AB82-059193F4F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059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5AB2E-8BB5-1F0B-D3D0-ABA624C8E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AA154-3A85-EDD9-7EA7-8DDC125C74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8D3E99-7EDF-679D-C968-5660B60A12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59F9-3973-2D4D-9212-C551D35B69B4}" type="datetimeFigureOut">
              <a:rPr lang="en-US" smtClean="0"/>
              <a:t>10/15/25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A029BE-EA95-5099-F0D0-E2937D40D4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B736DD-519F-08EA-3036-57EE5B1C0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8CAA6-FAE6-7B4A-AB82-059193F4F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5156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6FB28-ED65-6CD1-17A4-354FDD264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5587D0-9350-FC6D-56EE-836469CE5A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B1942B-DC60-8ECB-557E-7810E40143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5C5BF5-DD3C-39D7-4CC1-4F5B34B32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59F9-3973-2D4D-9212-C551D35B69B4}" type="datetimeFigureOut">
              <a:rPr lang="en-US" smtClean="0"/>
              <a:t>10/15/25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CB0AEF-455D-9A07-18AE-D15F76281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2D0785-1429-3CFD-8791-568D14918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8CAA6-FAE6-7B4A-AB82-059193F4F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163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63600-A637-B23A-6ACF-231DA1A82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D551E6-E5CC-6A88-B81B-7EB444CD36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B522D1-4918-3AA9-E55D-841778344C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6A4084-9806-BD31-8492-364D80482A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1C6ACF-06FB-F80A-1CE3-4FF1FAF0D5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C4D7D0-35AA-ACBD-1C67-E8A0977E8D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59F9-3973-2D4D-9212-C551D35B69B4}" type="datetimeFigureOut">
              <a:rPr lang="en-US" smtClean="0"/>
              <a:t>10/15/25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564B0A-6A30-ABF8-E35A-3D2BBC9A6D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020888-CA56-A716-F08F-C61D9CBAA8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8CAA6-FAE6-7B4A-AB82-059193F4F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950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D3178-8FEF-3AE9-F93E-AD625439E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6950E0-8648-33FA-3362-59DEBC16E2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59F9-3973-2D4D-9212-C551D35B69B4}" type="datetimeFigureOut">
              <a:rPr lang="en-US" smtClean="0"/>
              <a:t>10/15/25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BCE264-8D79-1DD2-6E35-A59409CE8D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C359E7-018B-43AA-566C-25999692C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8CAA6-FAE6-7B4A-AB82-059193F4F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606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F4C39D-D17F-6CC9-8338-B6AD3873C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59F9-3973-2D4D-9212-C551D35B69B4}" type="datetimeFigureOut">
              <a:rPr lang="en-US" smtClean="0"/>
              <a:t>10/15/25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C6C775-864E-742F-98C4-D883527DF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BAEBE3-6B22-21DC-0A0D-9A382E07B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8CAA6-FAE6-7B4A-AB82-059193F4F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17184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4373C-6712-5201-D778-D26DE30A1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3E5E7-E80A-EFE2-0EF0-AD0DC2264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7A7160-7DBD-F5D8-7426-990C8C585E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FABD51-0684-04F3-4178-E27F219C6C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59F9-3973-2D4D-9212-C551D35B69B4}" type="datetimeFigureOut">
              <a:rPr lang="en-US" smtClean="0"/>
              <a:t>10/15/25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E541A5-6481-1BA3-D2B5-EF5ADCA17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F472C4-4DEA-314B-9F97-C0EBA70B2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8CAA6-FAE6-7B4A-AB82-059193F4F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047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75051-CB4F-D368-F0A2-17257E786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FAD50A-CB91-0036-0498-4F81FB8071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2B3804-FF61-A392-A2CD-45D3A365C7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7B79F9-6AC0-F34D-6442-039D10E235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59F9-3973-2D4D-9212-C551D35B69B4}" type="datetimeFigureOut">
              <a:rPr lang="en-US" smtClean="0"/>
              <a:t>10/15/25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3C6E80-CED0-D373-78A6-97AD0B5F0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2862F4-112B-27C0-A5EB-4A9249581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8CAA6-FAE6-7B4A-AB82-059193F4F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2356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20A1D-ECCA-FF3D-036E-D21EEDFF4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B287C3-A014-7544-E3DC-97C0506B72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DCE07C-3F62-7528-4D24-6488A4C92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59F9-3973-2D4D-9212-C551D35B69B4}" type="datetimeFigureOut">
              <a:rPr lang="en-US" smtClean="0"/>
              <a:t>10/15/25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D2B487-F777-4798-7532-0ACEA27D78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E4FB2F-75C8-C0B9-F0E3-11DF5D4CB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8CAA6-FAE6-7B4A-AB82-059193F4F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730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10829E7-8A96-8CDC-1555-CC6C605318F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AFEABB-E438-7984-C8A2-3FBC21F55B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4D739F-E316-67DC-BFEF-DDC91AD36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59F9-3973-2D4D-9212-C551D35B69B4}" type="datetimeFigureOut">
              <a:rPr lang="en-US" smtClean="0"/>
              <a:t>10/15/25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BE3B2-11E3-0384-15E8-BD14152A1C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D765D1-9F3C-014A-5596-A6253E23F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8CAA6-FAE6-7B4A-AB82-059193F4F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849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8E49E4-5364-C90E-5E04-D82E8AB75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5F036B-B9F7-92D9-CCA2-5E20558693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3904E-64DF-1D79-08FC-3EBE4966DF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0159F9-3973-2D4D-9212-C551D35B69B4}" type="datetimeFigureOut">
              <a:rPr lang="en-US" smtClean="0"/>
              <a:t>10/15/25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421E78-99B6-E0AA-2595-E0EEFEE682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318245-968D-3E6C-6DE7-E795BE84D9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A8CAA6-FAE6-7B4A-AB82-059193F4F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18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Rebecca.Jones@uwtsd.ac.uk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enterprise@uwtsd.ac.uk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oru98kJcWE?feature=oembed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mtn31hh6kU4" TargetMode="External"/><Relationship Id="rId7" Type="http://schemas.openxmlformats.org/officeDocument/2006/relationships/image" Target="../media/image16.jpg"/><Relationship Id="rId2" Type="http://schemas.openxmlformats.org/officeDocument/2006/relationships/hyperlink" Target="https://youtu.be/bNpx7gpSqb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youtu.be/c73Q8oQmwzo" TargetMode="External"/><Relationship Id="rId5" Type="http://schemas.openxmlformats.org/officeDocument/2006/relationships/hyperlink" Target="https://www.youtube.com/watch?v=wwShFsSFb-Y" TargetMode="External"/><Relationship Id="rId4" Type="http://schemas.openxmlformats.org/officeDocument/2006/relationships/hyperlink" Target="https://youtu.be/-OMJINQIZzA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AF8F6B-19FB-20FA-C7E2-623DC5348A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toy rocket flying out of the computer">
            <a:extLst>
              <a:ext uri="{FF2B5EF4-FFF2-40B4-BE49-F238E27FC236}">
                <a16:creationId xmlns:a16="http://schemas.microsoft.com/office/drawing/2014/main" id="{5297D065-DE35-1D9D-668A-97C4C3E85D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758" b="797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D36FB2A-83CD-AF20-2DD0-FBDD5BEF8F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640080"/>
            <a:ext cx="2752354" cy="2709275"/>
          </a:xfrm>
          <a:prstGeom prst="ellipse">
            <a:avLst/>
          </a:prstGeom>
          <a:solidFill>
            <a:srgbClr val="FFFFFF"/>
          </a:solidFill>
          <a:ln w="174625" cmpd="thinThick">
            <a:solidFill>
              <a:srgbClr val="FFFFFF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>
                <a:solidFill>
                  <a:srgbClr val="262626"/>
                </a:solidFill>
              </a:rPr>
              <a:t>Business startup course</a:t>
            </a:r>
            <a:br>
              <a:rPr lang="en-US" sz="2800">
                <a:solidFill>
                  <a:srgbClr val="262626"/>
                </a:solidFill>
              </a:rPr>
            </a:br>
            <a:r>
              <a:rPr lang="en-US" sz="2800">
                <a:solidFill>
                  <a:srgbClr val="262626"/>
                </a:solidFill>
              </a:rPr>
              <a:t>Session 1  </a:t>
            </a:r>
          </a:p>
        </p:txBody>
      </p:sp>
    </p:spTree>
    <p:extLst>
      <p:ext uri="{BB962C8B-B14F-4D97-AF65-F5344CB8AC3E}">
        <p14:creationId xmlns:p14="http://schemas.microsoft.com/office/powerpoint/2010/main" val="625856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CAFC9E-6A2C-2A8A-5F1F-59F49DF72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3800" dirty="0"/>
              <a:t>Session 1 – Building on your idea to make it ready to trade</a:t>
            </a:r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5FF5289D-2973-650D-F31B-251A7990E5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838" r="27831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00CB2-2C17-E077-B21F-797630C149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US" sz="2000" b="1" i="1" spc="25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During this module you will: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Calibri" panose="020F0502020204030204" pitchFamily="34" charset="0"/>
              <a:buChar char="-"/>
            </a:pPr>
            <a:r>
              <a:rPr lang="en-U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Consider your idea and reflect on how to go from basic idea to a business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Calibri" panose="020F0502020204030204" pitchFamily="34" charset="0"/>
              <a:buChar char="-"/>
            </a:pPr>
            <a:r>
              <a:rPr lang="en-U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Analyse your idea before committing to it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Calibri" panose="020F0502020204030204" pitchFamily="34" charset="0"/>
              <a:buChar char="-"/>
            </a:pPr>
            <a:r>
              <a:rPr lang="en-U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Review how your idea will stand out in the marketplace and develop its own proposition (offering to customers)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Calibri" panose="020F0502020204030204" pitchFamily="34" charset="0"/>
              <a:buChar char="-"/>
            </a:pPr>
            <a:r>
              <a:rPr lang="en-U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 your business offering / proposition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U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 how to plan the next steps of your business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71288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4DD320D-952A-E541-7419-3CA3F20D29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E1AE156-5193-4187-9E05-1359DD25A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02B7D7-E7A5-54F1-6013-3EC8CF21C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US" sz="5200" b="1" dirty="0"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Course Guide</a:t>
            </a:r>
            <a:endParaRPr lang="en-US" sz="5200" dirty="0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6174F1FD-9336-FCA6-9E78-05A8ADDA17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18198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435651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09C99-7776-2862-F044-1B0B736FA4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400" b="1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Course instructor </a:t>
            </a:r>
            <a:endParaRPr lang="en-US" sz="5400"/>
          </a:p>
        </p:txBody>
      </p:sp>
      <p:pic>
        <p:nvPicPr>
          <p:cNvPr id="5" name="Picture 4" descr="A person wearing a hat&#10;&#10;Description automatically generated with low confidence">
            <a:extLst>
              <a:ext uri="{FF2B5EF4-FFF2-40B4-BE49-F238E27FC236}">
                <a16:creationId xmlns:a16="http://schemas.microsoft.com/office/drawing/2014/main" id="{FDF1CAEF-0ECA-4E2C-704B-3079BB9710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1709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A2335-9EF0-5F87-F824-A24561009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marL="0" indent="0">
              <a:spcBef>
                <a:spcPts val="200"/>
              </a:spcBef>
              <a:buNone/>
            </a:pPr>
            <a:r>
              <a:rPr lang="en-US" sz="2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Rebecca Jones</a:t>
            </a:r>
            <a:endParaRPr lang="en-GB" sz="2200" b="1" dirty="0"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Enterprise Team within the Inspire Department at UWTSD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US" sz="2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Rebecca.Jones@uwtsd.ac.uk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US" sz="2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enterprise@uwtsd.ac.uk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US" sz="2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Linkedin</a:t>
            </a:r>
            <a:r>
              <a:rPr lang="en-US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–Connect to me  https://</a:t>
            </a:r>
            <a:r>
              <a:rPr lang="en-US" sz="2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www.linkedin.com</a:t>
            </a:r>
            <a:r>
              <a:rPr lang="en-US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/in/</a:t>
            </a:r>
            <a:r>
              <a:rPr lang="en-US" sz="2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rebeccajonesma</a:t>
            </a:r>
            <a:r>
              <a:rPr lang="en-US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524501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B6DF19-EC98-3A9D-F498-9898CF897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US" sz="5200" b="1" dirty="0"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Introductions</a:t>
            </a:r>
            <a:endParaRPr lang="en-US" sz="5200" dirty="0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A6CF16A5-A701-27BA-0008-BA3361694E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652492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689079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F60B10-8CE3-9609-A488-00636BBAF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What do we mean when we say </a:t>
            </a: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Freelancing</a:t>
            </a: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Self employment  Running a business </a:t>
            </a:r>
          </a:p>
        </p:txBody>
      </p:sp>
    </p:spTree>
    <p:extLst>
      <p:ext uri="{BB962C8B-B14F-4D97-AF65-F5344CB8AC3E}">
        <p14:creationId xmlns:p14="http://schemas.microsoft.com/office/powerpoint/2010/main" val="19117052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A2C17-AD28-5D0B-1B69-4EC6AF9215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US" sz="2000" dirty="0"/>
              <a:t>Please complete this questionnaire to help you start considering why you are here. </a:t>
            </a:r>
          </a:p>
          <a:p>
            <a:r>
              <a:rPr lang="en-US" sz="2000" dirty="0"/>
              <a:t>https://</a:t>
            </a:r>
            <a:r>
              <a:rPr lang="en-US" sz="2000" dirty="0" err="1"/>
              <a:t>forms.office.com</a:t>
            </a:r>
            <a:r>
              <a:rPr lang="en-US" sz="2000" dirty="0"/>
              <a:t>/e/</a:t>
            </a:r>
            <a:r>
              <a:rPr lang="en-US" sz="2000" dirty="0" err="1"/>
              <a:t>mMxVvyYVnQ</a:t>
            </a:r>
            <a:endParaRPr lang="en-US" sz="2000" dirty="0"/>
          </a:p>
          <a:p>
            <a:endParaRPr lang="en-US" sz="2000" dirty="0"/>
          </a:p>
          <a:p>
            <a:endParaRPr lang="en-US" sz="20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qr code with a arrow&#10;&#10;AI-generated content may be incorrect.">
            <a:extLst>
              <a:ext uri="{FF2B5EF4-FFF2-40B4-BE49-F238E27FC236}">
                <a16:creationId xmlns:a16="http://schemas.microsoft.com/office/drawing/2014/main" id="{4647597E-D126-760B-D4BB-8AE89C78BF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35" r="4" b="4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8138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1A909-EFD3-167A-B8B8-1B0284815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0740081" cy="2118583"/>
          </a:xfrm>
        </p:spPr>
        <p:txBody>
          <a:bodyPr>
            <a:normAutofit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Are you clear about what you are offering as a freelancer or in your business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9CD1DD-54A8-0E96-4A71-DF6F23150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117" y="3070371"/>
            <a:ext cx="10833683" cy="3106591"/>
          </a:xfrm>
        </p:spPr>
        <p:txBody>
          <a:bodyPr>
            <a:normAutofit fontScale="70000" lnSpcReduction="20000"/>
          </a:bodyPr>
          <a:lstStyle/>
          <a:p>
            <a:pPr marL="457200" lvl="1" indent="0">
              <a:lnSpc>
                <a:spcPct val="107000"/>
              </a:lnSpc>
              <a:buNone/>
            </a:pP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the chat put in one of the following </a:t>
            </a:r>
          </a:p>
          <a:p>
            <a:pPr marL="457200" lvl="1" indent="0">
              <a:lnSpc>
                <a:spcPct val="107000"/>
              </a:lnSpc>
              <a:buNone/>
            </a:pPr>
            <a:endParaRPr lang="en-US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lvl="1" indent="0">
              <a:lnSpc>
                <a:spcPct val="107000"/>
              </a:lnSpc>
              <a:buNone/>
            </a:pPr>
            <a:r>
              <a:rPr lang="en-US" sz="46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 		for 	No not really</a:t>
            </a:r>
            <a:endParaRPr lang="en-GB" sz="46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lvl="1" indent="0">
              <a:lnSpc>
                <a:spcPct val="107000"/>
              </a:lnSpc>
              <a:buNone/>
            </a:pPr>
            <a:r>
              <a:rPr lang="en-US" sz="4600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KIND OF 	for 	Somewhat but it needs developing more</a:t>
            </a:r>
            <a:endParaRPr lang="en-GB" sz="4600" dirty="0">
              <a:solidFill>
                <a:schemeClr val="accent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lvl="1" indent="0">
              <a:lnSpc>
                <a:spcPct val="107000"/>
              </a:lnSpc>
              <a:buNone/>
            </a:pPr>
            <a:r>
              <a:rPr lang="en-US" sz="460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YES		for	I’m really clear and ready to get going </a:t>
            </a:r>
            <a:endParaRPr lang="en-GB" sz="4600" dirty="0">
              <a:solidFill>
                <a:schemeClr val="accent6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lvl="1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46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OPEN 		for 	I thought I was but I’m open to change </a:t>
            </a:r>
            <a:endParaRPr lang="en-GB" sz="4600" dirty="0">
              <a:solidFill>
                <a:srgbClr val="7030A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12432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Small white light bulbs with one large yellow light bulb drawn on a black surface">
            <a:extLst>
              <a:ext uri="{FF2B5EF4-FFF2-40B4-BE49-F238E27FC236}">
                <a16:creationId xmlns:a16="http://schemas.microsoft.com/office/drawing/2014/main" id="{E9E05C54-DAE6-68DF-1E2E-73F57854008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6592" r="749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7DFA19-F9C4-956F-ADC2-D369AFD38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34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Taking your idea and developing your product or service</a:t>
            </a:r>
            <a:endParaRPr lang="en-US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3FA6-A776-1465-D425-2E755773E2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 marL="0" lvl="0" indent="0">
              <a:buNone/>
            </a:pPr>
            <a:br>
              <a:rPr lang="en-US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20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 you have an idea? </a:t>
            </a:r>
            <a:endParaRPr lang="en-GB" sz="2000" b="1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Calibri" panose="020F0502020204030204" pitchFamily="34" charset="0"/>
              <a:buChar char="-"/>
            </a:pPr>
            <a:r>
              <a:rPr lang="en-US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Don’t get too hung up on having the perfect idea </a:t>
            </a:r>
            <a:endParaRPr lang="en-GB" sz="2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US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Most business startups develop over time and the idea can alter as they begin to work more with customers and suppliers. </a:t>
            </a:r>
            <a:endParaRPr lang="en-GB" sz="2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9084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1D0AF59-99C3-4251-AB9A-C966C6AD4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855405F-37A2-4869-9154-F8BE3BECE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416797-E23E-ADA3-7444-5F44D8567E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9713"/>
          <a:stretch/>
        </p:blipFill>
        <p:spPr>
          <a:xfrm>
            <a:off x="3037864" y="643467"/>
            <a:ext cx="611627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20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D60C9C-764B-E8C9-9AEC-064029578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dirty="0">
                <a:effectLst/>
              </a:rPr>
              <a:t>Selecting an idea to suit your needs </a:t>
            </a:r>
            <a:br>
              <a:rPr lang="en-US" sz="5400" b="1" dirty="0">
                <a:effectLst/>
              </a:rPr>
            </a:br>
            <a:endParaRPr lang="en-US" sz="5400" dirty="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Diagram, venn diagram&#10;&#10;Description automatically generated">
            <a:extLst>
              <a:ext uri="{FF2B5EF4-FFF2-40B4-BE49-F238E27FC236}">
                <a16:creationId xmlns:a16="http://schemas.microsoft.com/office/drawing/2014/main" id="{F8958BFA-80A2-18AF-BE9E-C1EA2EDB3B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303"/>
          <a:stretch/>
        </p:blipFill>
        <p:spPr>
          <a:xfrm>
            <a:off x="5044578" y="-133913"/>
            <a:ext cx="7147422" cy="7125825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758586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D628EF-661B-6407-C0A1-58440A592E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0684671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88534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A0344-BBE5-1494-5A27-D1B5B33BC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Idea generation </a:t>
            </a:r>
          </a:p>
        </p:txBody>
      </p:sp>
      <p:pic>
        <p:nvPicPr>
          <p:cNvPr id="7" name="Online Media 6" descr="Idea Generation Techniques: How To Come Up With Creative Ideas">
            <a:hlinkClick r:id="" action="ppaction://media"/>
            <a:extLst>
              <a:ext uri="{FF2B5EF4-FFF2-40B4-BE49-F238E27FC236}">
                <a16:creationId xmlns:a16="http://schemas.microsoft.com/office/drawing/2014/main" id="{4E3398DF-5EE2-D30A-02A0-059A8983C28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359017"/>
            <a:ext cx="8526761" cy="4817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163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F46CC0-14CF-C99A-FA4C-1359B9431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SCAMPER Technique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2F459E-077C-B4ED-0DB5-6E304D324D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6716185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23347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96719C-D663-F164-4966-C44669D17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4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ACTIVITY </a:t>
            </a:r>
            <a:endParaRPr lang="en-US" sz="5400" dirty="0"/>
          </a:p>
        </p:txBody>
      </p:sp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E83E95F7-9834-D507-6D6B-2B98D59B55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567" r="23102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050AE-DF6A-2505-72DC-7C2A9B3F43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674378"/>
          </a:xfrm>
        </p:spPr>
        <p:txBody>
          <a:bodyPr>
            <a:normAutofit/>
          </a:bodyPr>
          <a:lstStyle/>
          <a:p>
            <a:pPr marL="457200"/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groups explain your idea, however vague and check how well the others in the group understand what it is you are going to be offering. 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/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Then ask each other 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914400" lvl="1"/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 will benefit from your idea?</a:t>
            </a:r>
          </a:p>
          <a:p>
            <a:pPr marL="914400" lvl="1"/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would customers come to you over other options? </a:t>
            </a:r>
          </a:p>
        </p:txBody>
      </p:sp>
    </p:spTree>
    <p:extLst>
      <p:ext uri="{BB962C8B-B14F-4D97-AF65-F5344CB8AC3E}">
        <p14:creationId xmlns:p14="http://schemas.microsoft.com/office/powerpoint/2010/main" val="17418003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E5F0A6-6CEF-BB1C-7D4C-6ACB97D4D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325369"/>
            <a:ext cx="4818611" cy="2036104"/>
          </a:xfrm>
        </p:spPr>
        <p:txBody>
          <a:bodyPr anchor="b">
            <a:normAutofit/>
          </a:bodyPr>
          <a:lstStyle/>
          <a:p>
            <a:pPr lvl="1">
              <a:lnSpc>
                <a:spcPct val="90000"/>
              </a:lnSpc>
            </a:pPr>
            <a:r>
              <a:rPr lang="en-US" sz="4200" dirty="0">
                <a:latin typeface="+mn-lt"/>
              </a:rPr>
              <a:t>How well developed is your idea?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2E6A3D-EBCF-403C-64ED-97DAB27D36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389" y="3099058"/>
            <a:ext cx="4243589" cy="35517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dirty="0"/>
              <a:t>Watch some of the following </a:t>
            </a:r>
          </a:p>
          <a:p>
            <a:r>
              <a:rPr lang="en-US" sz="2200" dirty="0">
                <a:hlinkClick r:id="rId2"/>
              </a:rPr>
              <a:t>https://youtu.be/bNpx7gpSqbY</a:t>
            </a:r>
            <a:endParaRPr lang="en-US" sz="2200" dirty="0"/>
          </a:p>
          <a:p>
            <a:r>
              <a:rPr lang="en-US" sz="2200" dirty="0">
                <a:hlinkClick r:id="rId3"/>
              </a:rPr>
              <a:t>https://youtu.be/mtn31hh6kU4</a:t>
            </a:r>
            <a:endParaRPr lang="en-US" sz="2200" dirty="0"/>
          </a:p>
          <a:p>
            <a:r>
              <a:rPr lang="en-US" sz="2200" dirty="0">
                <a:hlinkClick r:id="rId4"/>
              </a:rPr>
              <a:t>https://youtu.be/-OMJINQIZzA</a:t>
            </a:r>
            <a:r>
              <a:rPr lang="en-US" sz="2200" dirty="0"/>
              <a:t> </a:t>
            </a:r>
          </a:p>
          <a:p>
            <a:r>
              <a:rPr lang="en-US" sz="2200" dirty="0">
                <a:hlinkClick r:id="rId5"/>
              </a:rPr>
              <a:t>https://www.youtube.com/watch?v=wwShFsSFb-Y</a:t>
            </a:r>
            <a:r>
              <a:rPr lang="en-US" sz="2200" dirty="0"/>
              <a:t> </a:t>
            </a:r>
          </a:p>
          <a:p>
            <a:r>
              <a:rPr lang="en-US" sz="2200" dirty="0">
                <a:hlinkClick r:id="rId6"/>
              </a:rPr>
              <a:t>https://youtu.be/c73Q8oQmwzo</a:t>
            </a:r>
            <a:endParaRPr lang="en-US" sz="2200" dirty="0"/>
          </a:p>
          <a:p>
            <a:endParaRPr lang="en-US" sz="2200" dirty="0"/>
          </a:p>
          <a:p>
            <a:endParaRPr lang="en-US" sz="2200" dirty="0"/>
          </a:p>
          <a:p>
            <a:endParaRPr lang="en-US" sz="2200" dirty="0"/>
          </a:p>
          <a:p>
            <a:endParaRPr lang="en-US" sz="2200" dirty="0"/>
          </a:p>
        </p:txBody>
      </p:sp>
      <p:pic>
        <p:nvPicPr>
          <p:cNvPr id="8" name="Picture 7" descr="Red dot with arrows pointing to it">
            <a:extLst>
              <a:ext uri="{FF2B5EF4-FFF2-40B4-BE49-F238E27FC236}">
                <a16:creationId xmlns:a16="http://schemas.microsoft.com/office/drawing/2014/main" id="{5B810339-5B90-A912-C87C-705BFC0DA97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6598" r="16598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784005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228C595-A574-6719-31B8-CB8046865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300" y="574850"/>
            <a:ext cx="10515600" cy="1325563"/>
          </a:xfrm>
        </p:spPr>
        <p:txBody>
          <a:bodyPr>
            <a:normAutofit/>
          </a:bodyPr>
          <a:lstStyle/>
          <a:p>
            <a:r>
              <a:rPr lang="en-US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Have you actually started your business? </a:t>
            </a:r>
            <a:br>
              <a:rPr lang="en-US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Have you started trading?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5CA17-77C2-92E6-53F4-E816C3D67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171" y="2147581"/>
            <a:ext cx="11383859" cy="4029381"/>
          </a:xfrm>
        </p:spPr>
        <p:txBody>
          <a:bodyPr>
            <a:normAutofit/>
          </a:bodyPr>
          <a:lstStyle/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 I’m just exploring start up as a backup plan or maybe </a:t>
            </a:r>
            <a:r>
              <a:rPr lang="en-US" sz="20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could </a:t>
            </a:r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 I still don’t know what I will be doing 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 its still in startup phase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Yes I have started selling but not received any money so far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Yes I have started trading but only had a handful of customers so far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Yes I have been trading and have customers paying for services / products for (up to 6 months)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Yes I have been trading and have customers paying for services / products for (more than 6 months)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58490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2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1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Isosceles Triangle 35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5" name="Diagram 24">
            <a:extLst>
              <a:ext uri="{FF2B5EF4-FFF2-40B4-BE49-F238E27FC236}">
                <a16:creationId xmlns:a16="http://schemas.microsoft.com/office/drawing/2014/main" id="{6CD997A6-EB28-3400-E4EF-286381F503C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72778882"/>
              </p:ext>
            </p:extLst>
          </p:nvPr>
        </p:nvGraphicFramePr>
        <p:xfrm>
          <a:off x="526473" y="443345"/>
          <a:ext cx="11022060" cy="57336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8" name="TextBox 27">
            <a:extLst>
              <a:ext uri="{FF2B5EF4-FFF2-40B4-BE49-F238E27FC236}">
                <a16:creationId xmlns:a16="http://schemas.microsoft.com/office/drawing/2014/main" id="{81ACB7AB-78DF-E9BB-C5B2-70F60DF84E9A}"/>
              </a:ext>
            </a:extLst>
          </p:cNvPr>
          <p:cNvSpPr txBox="1"/>
          <p:nvPr/>
        </p:nvSpPr>
        <p:spPr>
          <a:xfrm>
            <a:off x="1181555" y="6332815"/>
            <a:ext cx="982888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The difference between starting a business to solve a problem or to fulfill a need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7459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920C3D3-0A56-3DD6-F882-A576B915FD2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42318538"/>
              </p:ext>
            </p:extLst>
          </p:nvPr>
        </p:nvGraphicFramePr>
        <p:xfrm>
          <a:off x="138545" y="374072"/>
          <a:ext cx="11793260" cy="77585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3A28092-E728-7635-CF69-6AFC7D4331BE}"/>
              </a:ext>
            </a:extLst>
          </p:cNvPr>
          <p:cNvSpPr txBox="1"/>
          <p:nvPr/>
        </p:nvSpPr>
        <p:spPr>
          <a:xfrm>
            <a:off x="2812810" y="4798741"/>
            <a:ext cx="6980663" cy="92333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Consider all your ideas?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89679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bulb off with illuminated background">
            <a:extLst>
              <a:ext uri="{FF2B5EF4-FFF2-40B4-BE49-F238E27FC236}">
                <a16:creationId xmlns:a16="http://schemas.microsoft.com/office/drawing/2014/main" id="{5B866A8B-120B-3827-6F57-73871D3BD9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62" r="12575" b="-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563F6C-C892-5E37-8C4E-EFC5D238B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Have you researched the idea?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22302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6719C-D663-F164-4966-C44669D17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ACTIVITY </a:t>
            </a:r>
            <a:endParaRPr lang="en-US" sz="5400" dirty="0"/>
          </a:p>
        </p:txBody>
      </p:sp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E83E95F7-9834-D507-6D6B-2B98D59B55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567" r="23102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843C30FE-4852-E23F-A07C-7D934EB6101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97762" y="2706624"/>
          <a:ext cx="6251110" cy="3483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474283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C82558-D544-1558-0B30-731513E7A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will you offer and how? </a:t>
            </a:r>
            <a:br>
              <a:rPr lang="en-US" sz="4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(Value proposition)</a:t>
            </a:r>
            <a:br>
              <a:rPr lang="en-US" sz="4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1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Diagram, calendar&#10;&#10;Description automatically generated">
            <a:extLst>
              <a:ext uri="{FF2B5EF4-FFF2-40B4-BE49-F238E27FC236}">
                <a16:creationId xmlns:a16="http://schemas.microsoft.com/office/drawing/2014/main" id="{A5B41B61-FEB1-1B9D-2FAE-3A118CB696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14599" y="1146305"/>
            <a:ext cx="7133421" cy="4565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8819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6" descr="Diagram, calendar&#10;&#10;Description automatically generated">
            <a:extLst>
              <a:ext uri="{FF2B5EF4-FFF2-40B4-BE49-F238E27FC236}">
                <a16:creationId xmlns:a16="http://schemas.microsoft.com/office/drawing/2014/main" id="{76EF6270-263C-F8E0-6510-8B1376AF38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7652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7801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A9BB0374-224B-ECCA-BC5C-DC82378D08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1CA2B5-1760-CA67-56F5-4966C01A9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6891186" cy="1135737"/>
          </a:xfrm>
        </p:spPr>
        <p:txBody>
          <a:bodyPr>
            <a:normAutofit/>
          </a:bodyPr>
          <a:lstStyle/>
          <a:p>
            <a:r>
              <a:rPr lang="en-GB" sz="3600"/>
              <a:t>Value Proposition </a:t>
            </a:r>
            <a:endParaRPr lang="en-US" sz="3600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640DA906-9836-A2C7-B744-860E3F1B47E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3467" y="1138844"/>
          <a:ext cx="6891187" cy="52868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178400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193EF9A-4267-FE24-29EE-F19A6305C3C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604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7C7293-2D0B-0024-F418-E50D6891D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Characteristics of value proposition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D4CF88-1E54-80A5-D432-090DB00700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032213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367588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6051CC-EBB6-4990-74C2-8C78F359C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/>
              <a:t>Activity – lets work on your Value Proposition. </a:t>
            </a:r>
            <a:br>
              <a:rPr lang="en-US" sz="5000"/>
            </a:br>
            <a:endParaRPr lang="en-US" sz="5000"/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Wood human figure">
            <a:extLst>
              <a:ext uri="{FF2B5EF4-FFF2-40B4-BE49-F238E27FC236}">
                <a16:creationId xmlns:a16="http://schemas.microsoft.com/office/drawing/2014/main" id="{7724DD99-0C71-2EB2-EA44-D988854A28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3304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159449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440885-54CC-33F4-AB2A-C4BE49BF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 b="1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makes you stand out? </a:t>
            </a:r>
            <a:br>
              <a:rPr lang="en-GB" sz="4200" b="1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42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54D4A-6CCA-DF50-C7B0-5D721302A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742950" lvl="1" indent="-285750">
              <a:buFont typeface="+mj-lt"/>
              <a:buAutoNum type="alphaLcPeriod"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Finding a USP, is it necessary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buFont typeface="+mj-lt"/>
              <a:buAutoNum type="alphaLcPeriod"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Developing your value proposition (1</a:t>
            </a:r>
            <a:r>
              <a:rPr lang="en-US" sz="2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part of the Business Model Canvas)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spcAft>
                <a:spcPts val="800"/>
              </a:spcAft>
              <a:buFont typeface="+mj-lt"/>
              <a:buAutoNum type="alphaLcPeriod"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Consider why someone will come to you rather than anyone else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2200" dirty="0"/>
          </a:p>
        </p:txBody>
      </p:sp>
      <p:pic>
        <p:nvPicPr>
          <p:cNvPr id="5" name="Picture 4" descr="Interior designers discussing blueprints hanging in office">
            <a:extLst>
              <a:ext uri="{FF2B5EF4-FFF2-40B4-BE49-F238E27FC236}">
                <a16:creationId xmlns:a16="http://schemas.microsoft.com/office/drawing/2014/main" id="{ADFC2A2F-050C-0495-81C2-299877F438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98" r="16598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834982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1F347A-4431-4DF0-925E-E8E351288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Running your business 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5768678-8AA7-D150-3E87-046B707BA9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465231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85287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665DB6-3F5B-BCEA-5A29-CBB08E31B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Planning the next steps </a:t>
            </a:r>
            <a:br>
              <a:rPr lang="en-GB" sz="42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42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85A7B-AF8A-4D33-16C3-C8139E01B4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092" y="2872899"/>
            <a:ext cx="4606578" cy="3320668"/>
          </a:xfrm>
        </p:spPr>
        <p:txBody>
          <a:bodyPr>
            <a:normAutofit/>
          </a:bodyPr>
          <a:lstStyle/>
          <a:p>
            <a:pPr marL="742950" lvl="1" indent="-285750">
              <a:buFont typeface="+mj-lt"/>
              <a:buAutoNum type="alphaLcPeriod"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Should you have a business plan 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buFont typeface="+mj-lt"/>
              <a:buAutoNum type="alphaLcPeriod"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Using a one-page business plan /business model canvas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spcAft>
                <a:spcPts val="800"/>
              </a:spcAft>
              <a:buFont typeface="+mj-lt"/>
              <a:buAutoNum type="alphaLcPeriod"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Making a business case / financial case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2200" dirty="0"/>
          </a:p>
        </p:txBody>
      </p:sp>
      <p:pic>
        <p:nvPicPr>
          <p:cNvPr id="5" name="Picture 4" descr="Multi-coloured sticky notes on a whiteboard">
            <a:extLst>
              <a:ext uri="{FF2B5EF4-FFF2-40B4-BE49-F238E27FC236}">
                <a16:creationId xmlns:a16="http://schemas.microsoft.com/office/drawing/2014/main" id="{C8197544-A04B-0A0E-1D53-BA917F5B72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98" r="16598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599432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1DF3EA-6B70-893A-61DB-9CCB2DCB8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400" b="1"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get the best out the course</a:t>
            </a:r>
            <a:endParaRPr lang="en-US" sz="5400"/>
          </a:p>
        </p:txBody>
      </p:sp>
      <p:pic>
        <p:nvPicPr>
          <p:cNvPr id="5" name="Picture 4" descr="Close-up of person writing in notebook while typing on a laptop">
            <a:extLst>
              <a:ext uri="{FF2B5EF4-FFF2-40B4-BE49-F238E27FC236}">
                <a16:creationId xmlns:a16="http://schemas.microsoft.com/office/drawing/2014/main" id="{16935CDE-E6B7-FAC5-57EC-5B2451722E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363" r="27363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2A23A-CDDD-38ED-DC33-A2BBCBE089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marL="342900" lvl="0" indent="-342900">
              <a:buFont typeface="Calibri" panose="020F0502020204030204" pitchFamily="34" charset="0"/>
              <a:buChar char="-"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Take time after each session to review your business ideas and plans for developing your business 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Calibri" panose="020F0502020204030204" pitchFamily="34" charset="0"/>
              <a:buChar char="-"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Update your Business Model Canvas  (I will explain this as we go along) 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 how to personally reflect on your business idea, your progress and the next steps 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24156450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9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1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6BC209-B663-68DB-2472-D3F39821E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09521"/>
            <a:ext cx="10232136" cy="1014984"/>
          </a:xfrm>
        </p:spPr>
        <p:txBody>
          <a:bodyPr>
            <a:normAutofit/>
          </a:bodyPr>
          <a:lstStyle/>
          <a:p>
            <a:r>
              <a:rPr lang="en-US" sz="4000"/>
              <a:t>In Conclusion </a:t>
            </a:r>
          </a:p>
        </p:txBody>
      </p:sp>
      <p:sp>
        <p:nvSpPr>
          <p:cNvPr id="15" name="Rectangle 13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658327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A0D9E4-E0EE-6797-012E-EC4E6F7D8B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4097953"/>
              </p:ext>
            </p:extLst>
          </p:nvPr>
        </p:nvGraphicFramePr>
        <p:xfrm>
          <a:off x="1115568" y="1673352"/>
          <a:ext cx="10232136" cy="433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47506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638C70-91F7-8EEC-F2BA-ED9B6550C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 b="1"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Further support from UWTSD</a:t>
            </a:r>
            <a:endParaRPr lang="en-US" sz="5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D9F746-554C-3E81-E1DD-251E743120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495179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402822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E3F7E4714815F4BB755247FEFCE3BFE" ma:contentTypeVersion="4" ma:contentTypeDescription="Create a new document." ma:contentTypeScope="" ma:versionID="14f0d660f666d657642fc0097916716d">
  <xsd:schema xmlns:xsd="http://www.w3.org/2001/XMLSchema" xmlns:xs="http://www.w3.org/2001/XMLSchema" xmlns:p="http://schemas.microsoft.com/office/2006/metadata/properties" xmlns:ns2="602c5596-2131-4b31-9ae9-1c2915482b7d" targetNamespace="http://schemas.microsoft.com/office/2006/metadata/properties" ma:root="true" ma:fieldsID="08b3dfb92efdfc3bc2bf8d73f405fe59" ns2:_="">
    <xsd:import namespace="602c5596-2131-4b31-9ae9-1c2915482b7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2c5596-2131-4b31-9ae9-1c2915482b7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6644ED3-20C1-4FC3-B128-2572429DA26B}">
  <ds:schemaRefs>
    <ds:schemaRef ds:uri="http://schemas.microsoft.com/office/2006/metadata/properties"/>
    <ds:schemaRef ds:uri="http://purl.org/dc/terms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602c5596-2131-4b31-9ae9-1c2915482b7d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ADA79509-785A-4AE7-964E-046E3C9D74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2c5596-2131-4b31-9ae9-1c2915482b7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3EDB8F9-55D8-41AB-B978-AB6C9D072B9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6881</TotalTime>
  <Words>1212</Words>
  <Application>Microsoft Macintosh PowerPoint</Application>
  <PresentationFormat>Widescreen</PresentationFormat>
  <Paragraphs>146</Paragraphs>
  <Slides>32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Aptos</vt:lpstr>
      <vt:lpstr>Arial</vt:lpstr>
      <vt:lpstr>Calibri</vt:lpstr>
      <vt:lpstr>Calibri Light</vt:lpstr>
      <vt:lpstr>Times New Roman</vt:lpstr>
      <vt:lpstr>Office Theme</vt:lpstr>
      <vt:lpstr>Business startup course Session 1  </vt:lpstr>
      <vt:lpstr>Session 1 – Building on your idea to make it ready to trade</vt:lpstr>
      <vt:lpstr>Course Guide</vt:lpstr>
      <vt:lpstr>Course instructor </vt:lpstr>
      <vt:lpstr>Introductions</vt:lpstr>
      <vt:lpstr>What do we mean when we say  Freelancing Self employment  Running a business </vt:lpstr>
      <vt:lpstr>PowerPoint Presentation</vt:lpstr>
      <vt:lpstr>Are you clear about what you are offering as a freelancer or in your business </vt:lpstr>
      <vt:lpstr>Taking your idea and developing your product or service</vt:lpstr>
      <vt:lpstr>PowerPoint Presentation</vt:lpstr>
      <vt:lpstr>Selecting an idea to suit your needs  </vt:lpstr>
      <vt:lpstr>PowerPoint Presentation</vt:lpstr>
      <vt:lpstr>Idea generation </vt:lpstr>
      <vt:lpstr>SCAMPER Technique </vt:lpstr>
      <vt:lpstr>ACTIVITY </vt:lpstr>
      <vt:lpstr>How well developed is your idea?</vt:lpstr>
      <vt:lpstr>Have you actually started your business?  Have you started trading?</vt:lpstr>
      <vt:lpstr>PowerPoint Presentation</vt:lpstr>
      <vt:lpstr>PowerPoint Presentation</vt:lpstr>
      <vt:lpstr>Have you researched the idea? </vt:lpstr>
      <vt:lpstr>ACTIVITY </vt:lpstr>
      <vt:lpstr>What will you offer and how?  (Value proposition) </vt:lpstr>
      <vt:lpstr>PowerPoint Presentation</vt:lpstr>
      <vt:lpstr>Value Proposition </vt:lpstr>
      <vt:lpstr>Characteristics of value proposition</vt:lpstr>
      <vt:lpstr>Activity – lets work on your Value Proposition.  </vt:lpstr>
      <vt:lpstr>What makes you stand out?  </vt:lpstr>
      <vt:lpstr>Running your business </vt:lpstr>
      <vt:lpstr>Planning the next steps  </vt:lpstr>
      <vt:lpstr>How to get the best out the course</vt:lpstr>
      <vt:lpstr>In Conclusion </vt:lpstr>
      <vt:lpstr>Further support from UWTSD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startup course </dc:title>
  <dc:creator>Rebecca Jones</dc:creator>
  <cp:lastModifiedBy>Rebecca Jones</cp:lastModifiedBy>
  <cp:revision>16</cp:revision>
  <dcterms:created xsi:type="dcterms:W3CDTF">2022-09-17T09:38:31Z</dcterms:created>
  <dcterms:modified xsi:type="dcterms:W3CDTF">2025-10-16T08:40:48Z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0x0101001E3F7E4714815F4BB755247FEFCE3BFE</vt:lpwstr>
  </property>
</Properties>
</file>