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59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DD86AE-57EE-AC48-B901-BBF5DC941A9D}" v="14" dt="2020-01-07T00:13:52.9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97"/>
  </p:normalViewPr>
  <p:slideViewPr>
    <p:cSldViewPr snapToGrid="0" snapToObjects="1">
      <p:cViewPr varScale="1">
        <p:scale>
          <a:sx n="114" d="100"/>
          <a:sy n="114" d="100"/>
        </p:scale>
        <p:origin x="4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Giles (1801675)" userId="53ed4008-136e-4ae4-80ad-ce1449491da0" providerId="ADAL" clId="{ABDD86AE-57EE-AC48-B901-BBF5DC941A9D}"/>
    <pc:docChg chg="custSel modSld">
      <pc:chgData name="Thomas Giles (1801675)" userId="53ed4008-136e-4ae4-80ad-ce1449491da0" providerId="ADAL" clId="{ABDD86AE-57EE-AC48-B901-BBF5DC941A9D}" dt="2020-01-07T00:14:18.926" v="107" actId="20577"/>
      <pc:docMkLst>
        <pc:docMk/>
      </pc:docMkLst>
      <pc:sldChg chg="modSp">
        <pc:chgData name="Thomas Giles (1801675)" userId="53ed4008-136e-4ae4-80ad-ce1449491da0" providerId="ADAL" clId="{ABDD86AE-57EE-AC48-B901-BBF5DC941A9D}" dt="2020-01-07T00:14:18.926" v="107" actId="20577"/>
        <pc:sldMkLst>
          <pc:docMk/>
          <pc:sldMk cId="3288441575" sldId="256"/>
        </pc:sldMkLst>
        <pc:spChg chg="mod">
          <ac:chgData name="Thomas Giles (1801675)" userId="53ed4008-136e-4ae4-80ad-ce1449491da0" providerId="ADAL" clId="{ABDD86AE-57EE-AC48-B901-BBF5DC941A9D}" dt="2020-01-07T00:01:36.052" v="8" actId="1076"/>
          <ac:spMkLst>
            <pc:docMk/>
            <pc:sldMk cId="3288441575" sldId="256"/>
            <ac:spMk id="2" creationId="{BB96A52D-C294-D04A-A178-7C7150EB3DEB}"/>
          </ac:spMkLst>
        </pc:spChg>
        <pc:spChg chg="mod">
          <ac:chgData name="Thomas Giles (1801675)" userId="53ed4008-136e-4ae4-80ad-ce1449491da0" providerId="ADAL" clId="{ABDD86AE-57EE-AC48-B901-BBF5DC941A9D}" dt="2020-01-07T00:14:18.926" v="107" actId="20577"/>
          <ac:spMkLst>
            <pc:docMk/>
            <pc:sldMk cId="3288441575" sldId="256"/>
            <ac:spMk id="3" creationId="{F2BD1799-81F7-9840-B487-AB5F83326FE9}"/>
          </ac:spMkLst>
        </pc:spChg>
      </pc:sldChg>
      <pc:sldChg chg="modSp">
        <pc:chgData name="Thomas Giles (1801675)" userId="53ed4008-136e-4ae4-80ad-ce1449491da0" providerId="ADAL" clId="{ABDD86AE-57EE-AC48-B901-BBF5DC941A9D}" dt="2020-01-07T00:01:44.165" v="9" actId="123"/>
        <pc:sldMkLst>
          <pc:docMk/>
          <pc:sldMk cId="677675005" sldId="257"/>
        </pc:sldMkLst>
        <pc:spChg chg="mod">
          <ac:chgData name="Thomas Giles (1801675)" userId="53ed4008-136e-4ae4-80ad-ce1449491da0" providerId="ADAL" clId="{ABDD86AE-57EE-AC48-B901-BBF5DC941A9D}" dt="2020-01-07T00:01:44.165" v="9" actId="123"/>
          <ac:spMkLst>
            <pc:docMk/>
            <pc:sldMk cId="677675005" sldId="257"/>
            <ac:spMk id="3" creationId="{A895B483-8C31-754D-8486-AC16B75DEF2D}"/>
          </ac:spMkLst>
        </pc:spChg>
      </pc:sldChg>
      <pc:sldChg chg="modSp">
        <pc:chgData name="Thomas Giles (1801675)" userId="53ed4008-136e-4ae4-80ad-ce1449491da0" providerId="ADAL" clId="{ABDD86AE-57EE-AC48-B901-BBF5DC941A9D}" dt="2020-01-07T00:08:39.969" v="55" actId="12"/>
        <pc:sldMkLst>
          <pc:docMk/>
          <pc:sldMk cId="2118291128" sldId="259"/>
        </pc:sldMkLst>
        <pc:spChg chg="mod">
          <ac:chgData name="Thomas Giles (1801675)" userId="53ed4008-136e-4ae4-80ad-ce1449491da0" providerId="ADAL" clId="{ABDD86AE-57EE-AC48-B901-BBF5DC941A9D}" dt="2020-01-07T00:08:39.969" v="55" actId="12"/>
          <ac:spMkLst>
            <pc:docMk/>
            <pc:sldMk cId="2118291128" sldId="259"/>
            <ac:spMk id="3" creationId="{C05D9E44-CF67-7048-975E-D71669EC6B1E}"/>
          </ac:spMkLst>
        </pc:spChg>
      </pc:sldChg>
      <pc:sldChg chg="modSp">
        <pc:chgData name="Thomas Giles (1801675)" userId="53ed4008-136e-4ae4-80ad-ce1449491da0" providerId="ADAL" clId="{ABDD86AE-57EE-AC48-B901-BBF5DC941A9D}" dt="2020-01-07T00:12:54.827" v="67" actId="5793"/>
        <pc:sldMkLst>
          <pc:docMk/>
          <pc:sldMk cId="3808799649" sldId="260"/>
        </pc:sldMkLst>
        <pc:spChg chg="mod">
          <ac:chgData name="Thomas Giles (1801675)" userId="53ed4008-136e-4ae4-80ad-ce1449491da0" providerId="ADAL" clId="{ABDD86AE-57EE-AC48-B901-BBF5DC941A9D}" dt="2020-01-07T00:12:54.827" v="67" actId="5793"/>
          <ac:spMkLst>
            <pc:docMk/>
            <pc:sldMk cId="3808799649" sldId="260"/>
            <ac:spMk id="3" creationId="{C52993AC-7D8D-224A-8B74-394FE44078F2}"/>
          </ac:spMkLst>
        </pc:spChg>
      </pc:sldChg>
      <pc:sldChg chg="modSp">
        <pc:chgData name="Thomas Giles (1801675)" userId="53ed4008-136e-4ae4-80ad-ce1449491da0" providerId="ADAL" clId="{ABDD86AE-57EE-AC48-B901-BBF5DC941A9D}" dt="2020-01-07T00:01:50.970" v="10" actId="123"/>
        <pc:sldMkLst>
          <pc:docMk/>
          <pc:sldMk cId="3840976649" sldId="261"/>
        </pc:sldMkLst>
        <pc:spChg chg="mod">
          <ac:chgData name="Thomas Giles (1801675)" userId="53ed4008-136e-4ae4-80ad-ce1449491da0" providerId="ADAL" clId="{ABDD86AE-57EE-AC48-B901-BBF5DC941A9D}" dt="2020-01-07T00:01:50.970" v="10" actId="123"/>
          <ac:spMkLst>
            <pc:docMk/>
            <pc:sldMk cId="3840976649" sldId="261"/>
            <ac:spMk id="3" creationId="{611398D9-F6D9-5C41-BB74-63560B2798B9}"/>
          </ac:spMkLst>
        </pc:spChg>
      </pc:sldChg>
      <pc:sldChg chg="modSp">
        <pc:chgData name="Thomas Giles (1801675)" userId="53ed4008-136e-4ae4-80ad-ce1449491da0" providerId="ADAL" clId="{ABDD86AE-57EE-AC48-B901-BBF5DC941A9D}" dt="2020-01-07T00:01:57.497" v="11" actId="123"/>
        <pc:sldMkLst>
          <pc:docMk/>
          <pc:sldMk cId="1846458198" sldId="262"/>
        </pc:sldMkLst>
        <pc:spChg chg="mod">
          <ac:chgData name="Thomas Giles (1801675)" userId="53ed4008-136e-4ae4-80ad-ce1449491da0" providerId="ADAL" clId="{ABDD86AE-57EE-AC48-B901-BBF5DC941A9D}" dt="2020-01-07T00:01:57.497" v="11" actId="123"/>
          <ac:spMkLst>
            <pc:docMk/>
            <pc:sldMk cId="1846458198" sldId="262"/>
            <ac:spMk id="3" creationId="{49C07585-30BE-0D4C-A6A4-4A6A1B872934}"/>
          </ac:spMkLst>
        </pc:spChg>
      </pc:sldChg>
      <pc:sldChg chg="addSp delSp modSp">
        <pc:chgData name="Thomas Giles (1801675)" userId="53ed4008-136e-4ae4-80ad-ce1449491da0" providerId="ADAL" clId="{ABDD86AE-57EE-AC48-B901-BBF5DC941A9D}" dt="2020-01-07T00:02:37.012" v="15" actId="12084"/>
        <pc:sldMkLst>
          <pc:docMk/>
          <pc:sldMk cId="1320947056" sldId="264"/>
        </pc:sldMkLst>
        <pc:spChg chg="add del">
          <ac:chgData name="Thomas Giles (1801675)" userId="53ed4008-136e-4ae4-80ad-ce1449491da0" providerId="ADAL" clId="{ABDD86AE-57EE-AC48-B901-BBF5DC941A9D}" dt="2020-01-07T00:02:37.012" v="15" actId="12084"/>
          <ac:spMkLst>
            <pc:docMk/>
            <pc:sldMk cId="1320947056" sldId="264"/>
            <ac:spMk id="6" creationId="{0B8BB523-09E2-FB49-B9F3-E5926C354CEC}"/>
          </ac:spMkLst>
        </pc:spChg>
        <pc:graphicFrameChg chg="add del mod">
          <ac:chgData name="Thomas Giles (1801675)" userId="53ed4008-136e-4ae4-80ad-ce1449491da0" providerId="ADAL" clId="{ABDD86AE-57EE-AC48-B901-BBF5DC941A9D}" dt="2020-01-07T00:02:37.012" v="15" actId="12084"/>
          <ac:graphicFrameMkLst>
            <pc:docMk/>
            <pc:sldMk cId="1320947056" sldId="264"/>
            <ac:graphicFrameMk id="12" creationId="{7E858F75-1063-1645-91FA-A59B610B7E1F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rarticlelibrary.com/organization/importance-of-planning-its-features-limitations-process-and-types/8652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bigchoice.com/graduate-jobs/careers-advice/research-skill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6A52D-C294-D04A-A178-7C7150EB3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-228600"/>
            <a:ext cx="8676222" cy="3200400"/>
          </a:xfrm>
        </p:spPr>
        <p:txBody>
          <a:bodyPr>
            <a:normAutofit/>
          </a:bodyPr>
          <a:lstStyle/>
          <a:p>
            <a:pPr algn="just"/>
            <a:r>
              <a:rPr lang="en-US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3 study skills that you feel are important for future employability, and discuss how these can be transferred work/an education setting. Discuss why they are important skills for the workplace. Include action points for further personal development</a:t>
            </a:r>
            <a:r>
              <a:rPr lang="en-GB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BD1799-81F7-9840-B487-AB5F83326F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Thomas Joshua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hugh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giles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1801675</a:t>
            </a:r>
          </a:p>
          <a:p>
            <a:r>
              <a:rPr lang="en-GB" dirty="0"/>
              <a:t>ecge4001p</a:t>
            </a:r>
            <a:br>
              <a:rPr lang="en-GB" dirty="0"/>
            </a:br>
            <a:r>
              <a:rPr lang="en-GB" dirty="0"/>
              <a:t>communication, Planning and Organising and Research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effectLst/>
              </a:rPr>
              <a:t>Cynllunio</a:t>
            </a:r>
            <a:r>
              <a:rPr lang="en-GB" dirty="0">
                <a:effectLst/>
              </a:rPr>
              <a:t> a </a:t>
            </a:r>
            <a:r>
              <a:rPr lang="en-GB" dirty="0" err="1">
                <a:effectLst/>
              </a:rPr>
              <a:t>Tharddiad</a:t>
            </a:r>
            <a:r>
              <a:rPr lang="en-GB" dirty="0">
                <a:effectLst/>
              </a:rPr>
              <a:t>, a </a:t>
            </a:r>
            <a:r>
              <a:rPr lang="en-GB" dirty="0" err="1">
                <a:effectLst/>
              </a:rPr>
              <a:t>Ymchwilio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84415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A4BAD-5F6C-1C42-A647-A397FEE4A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68028"/>
            <a:ext cx="3431919" cy="5215247"/>
          </a:xfrm>
        </p:spPr>
        <p:txBody>
          <a:bodyPr>
            <a:normAutofit/>
          </a:bodyPr>
          <a:lstStyle/>
          <a:p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5B483-8C31-754D-8486-AC16B75DE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5" y="668029"/>
            <a:ext cx="6828142" cy="3353365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Land a job- good communication skills can land you an interview and give you a kick start in your career.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Be well understood- good communicators can expand their ideas to others in a good and strategic way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Listening to what people say- good communication skills leads to listening to other people’s opinions.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Meeting employers needs- every employer wants staff member to communicate properly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6BD25D-7F53-5C4D-AB51-8383715EC0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6285" y="4421444"/>
            <a:ext cx="3731342" cy="2042909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50298B4-BC33-9D4B-A0D6-ECA138326B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9396" y="4205316"/>
            <a:ext cx="3168650" cy="207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675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B25B3-B631-0B4F-8E0D-8BE5B046E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Planning and origination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79CAB-F0DD-EA47-8AA9-278E704B1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C3CAF2-0BD9-9146-93C6-4F59EC5BC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6868" y="2143016"/>
            <a:ext cx="5295087" cy="3923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882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D59D0-8CAD-7D48-9823-5A7FC53B5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1" y="609600"/>
            <a:ext cx="6573685" cy="1905000"/>
          </a:xfrm>
        </p:spPr>
        <p:txBody>
          <a:bodyPr>
            <a:normAutofit/>
          </a:bodyPr>
          <a:lstStyle/>
          <a:p>
            <a:r>
              <a:rPr lang="en-US" u="sng">
                <a:latin typeface="Arial" panose="020B0604020202020204" pitchFamily="34" charset="0"/>
                <a:cs typeface="Arial" panose="020B0604020202020204" pitchFamily="34" charset="0"/>
              </a:rPr>
              <a:t>Planning and organizing- points to think about</a:t>
            </a:r>
            <a:endParaRPr lang="en-US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398D9-F6D9-5C41-BB74-63560B279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6573684" cy="3216276"/>
          </a:xfrm>
        </p:spPr>
        <p:txBody>
          <a:bodyPr anchor="t">
            <a:norm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Planning- accurately estimate time and effort that is required to the task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Prioritizing- create a ‘to do’ list, e.g., important information first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Teamwork- collaboration, group leadership</a:t>
            </a:r>
          </a:p>
          <a:p>
            <a:pPr algn="just"/>
            <a:r>
              <a:rPr lang="en-US" dirty="0"/>
              <a:t>Organizing- productivity, effectiveness, creative thinking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496FC0-8776-7C44-8853-B3B658FD86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0839" y="1708091"/>
            <a:ext cx="3976788" cy="312177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840976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4DFF-7BE5-1F4E-80DC-FF0233C737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191" y="609600"/>
            <a:ext cx="6573685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u="sng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Research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C07585-30BE-0D4C-A6A4-4A6A1B8729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192" y="2666999"/>
            <a:ext cx="6573684" cy="32162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>
              <a:buFont typeface="Arial"/>
              <a:buChar char="•"/>
            </a:pPr>
            <a:r>
              <a:rPr lang="en-US" u="sng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Why is researching so important?</a:t>
            </a:r>
          </a:p>
          <a:p>
            <a:pPr marL="342900" indent="-342900" algn="just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Keep an eye on competitors</a:t>
            </a:r>
          </a:p>
          <a:p>
            <a:pPr marL="342900" indent="-342900" algn="just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develop new products</a:t>
            </a:r>
          </a:p>
          <a:p>
            <a:pPr marL="342900" indent="-342900" algn="just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To gather information</a:t>
            </a:r>
          </a:p>
          <a:p>
            <a:pPr marL="342900" indent="-342900" algn="just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Recognize what customers want</a:t>
            </a:r>
          </a:p>
          <a:p>
            <a:pPr marL="342900" indent="-342900" algn="just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Keeping up with the change of technology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001D54-5AC2-C648-8619-A7FCDCAEF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4883" y="1806498"/>
            <a:ext cx="5034188" cy="2970170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846458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A1DFD-F41D-3C43-B115-D890AA7BC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1" y="609600"/>
            <a:ext cx="6573685" cy="1905000"/>
          </a:xfrm>
        </p:spPr>
        <p:txBody>
          <a:bodyPr>
            <a:normAutofit/>
          </a:bodyPr>
          <a:lstStyle/>
          <a:p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How to gain research skills…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B0107-AB9F-6C45-A54F-FA5BD6E1C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6573684" cy="3216276"/>
          </a:xfrm>
        </p:spPr>
        <p:txBody>
          <a:bodyPr anchor="t">
            <a:normAutofit/>
          </a:bodyPr>
          <a:lstStyle/>
          <a:p>
            <a:r>
              <a:rPr lang="en-US" dirty="0"/>
              <a:t>Browse the internet</a:t>
            </a:r>
          </a:p>
          <a:p>
            <a:r>
              <a:rPr lang="en-US" dirty="0"/>
              <a:t>Read books </a:t>
            </a:r>
          </a:p>
          <a:p>
            <a:r>
              <a:rPr lang="en-US" dirty="0"/>
              <a:t>Experiment</a:t>
            </a:r>
          </a:p>
          <a:p>
            <a:r>
              <a:rPr lang="en-US" dirty="0"/>
              <a:t>articles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98DFE2-A25D-884E-8E5B-26640F0B4D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0839" y="1648439"/>
            <a:ext cx="3976788" cy="324108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252963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0B2B2-28ED-7F4E-B4D2-F49884A61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FF5341A-EE07-434C-8B21-DDD1CA6BA39F}"/>
              </a:ext>
            </a:extLst>
          </p:cNvPr>
          <p:cNvSpPr/>
          <p:nvPr/>
        </p:nvSpPr>
        <p:spPr>
          <a:xfrm>
            <a:off x="735980" y="3845313"/>
            <a:ext cx="4427035" cy="24030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2506FA2-718C-7442-853A-D4C975BDF254}"/>
              </a:ext>
            </a:extLst>
          </p:cNvPr>
          <p:cNvSpPr/>
          <p:nvPr/>
        </p:nvSpPr>
        <p:spPr>
          <a:xfrm>
            <a:off x="6813395" y="3820222"/>
            <a:ext cx="4449336" cy="24532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8BB523-09E2-FB49-B9F3-E5926C354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4681" y="1546741"/>
            <a:ext cx="4802187" cy="21503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Communicaton</a:t>
            </a:r>
            <a:r>
              <a:rPr lang="en-US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ED6FC8-906B-AB49-A9D8-EB0D3B6DF29A}"/>
              </a:ext>
            </a:extLst>
          </p:cNvPr>
          <p:cNvSpPr txBox="1"/>
          <p:nvPr/>
        </p:nvSpPr>
        <p:spPr>
          <a:xfrm>
            <a:off x="2345744" y="4803427"/>
            <a:ext cx="1918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en-US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C877C4-7D14-674A-A6C2-59E9D319DC17}"/>
              </a:ext>
            </a:extLst>
          </p:cNvPr>
          <p:cNvSpPr txBox="1"/>
          <p:nvPr/>
        </p:nvSpPr>
        <p:spPr>
          <a:xfrm>
            <a:off x="7937809" y="4664928"/>
            <a:ext cx="22005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to gain research</a:t>
            </a:r>
          </a:p>
        </p:txBody>
      </p:sp>
      <p:sp>
        <p:nvSpPr>
          <p:cNvPr id="9" name="Bent Arrow 8">
            <a:extLst>
              <a:ext uri="{FF2B5EF4-FFF2-40B4-BE49-F238E27FC236}">
                <a16:creationId xmlns:a16="http://schemas.microsoft.com/office/drawing/2014/main" id="{FD96D46F-B410-6F4E-83F0-E64FADDEABEC}"/>
              </a:ext>
            </a:extLst>
          </p:cNvPr>
          <p:cNvSpPr/>
          <p:nvPr/>
        </p:nvSpPr>
        <p:spPr>
          <a:xfrm>
            <a:off x="2227069" y="2222287"/>
            <a:ext cx="1025912" cy="1206713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Bent Arrow 9">
            <a:extLst>
              <a:ext uri="{FF2B5EF4-FFF2-40B4-BE49-F238E27FC236}">
                <a16:creationId xmlns:a16="http://schemas.microsoft.com/office/drawing/2014/main" id="{EA0B3148-1DBB-104E-B6A2-479745DB1A90}"/>
              </a:ext>
            </a:extLst>
          </p:cNvPr>
          <p:cNvSpPr/>
          <p:nvPr/>
        </p:nvSpPr>
        <p:spPr>
          <a:xfrm rot="5400000">
            <a:off x="8966422" y="2320274"/>
            <a:ext cx="929133" cy="108166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Up Arrow 10">
            <a:extLst>
              <a:ext uri="{FF2B5EF4-FFF2-40B4-BE49-F238E27FC236}">
                <a16:creationId xmlns:a16="http://schemas.microsoft.com/office/drawing/2014/main" id="{A08393F0-417B-0C42-B2D1-AF1A8B89BDF7}"/>
              </a:ext>
            </a:extLst>
          </p:cNvPr>
          <p:cNvSpPr/>
          <p:nvPr/>
        </p:nvSpPr>
        <p:spPr>
          <a:xfrm rot="16200000">
            <a:off x="5651347" y="4462920"/>
            <a:ext cx="622390" cy="11678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947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8DEC4-5B5E-1A47-8B8E-614AEC4AF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Picture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D9E44-CF67-7048-975E-D71669EC6B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>
            <a:normAutofit fontScale="70000" lnSpcReduction="20000"/>
          </a:bodyPr>
          <a:lstStyle/>
          <a:p>
            <a:pPr algn="just"/>
            <a:r>
              <a:rPr lang="en-GB" dirty="0" err="1">
                <a:effectLst/>
              </a:rPr>
              <a:t>Lotc.org.uk</a:t>
            </a:r>
            <a:r>
              <a:rPr lang="en-GB" dirty="0">
                <a:effectLst/>
              </a:rPr>
              <a:t>. (2019). </a:t>
            </a:r>
            <a:r>
              <a:rPr lang="en-GB" i="1" dirty="0">
                <a:effectLst/>
              </a:rPr>
              <a:t>Outdoor learning has huge benefits for children and teachers — so why isn’t it used in more schools? | Council for Learning Outside the Classroom</a:t>
            </a:r>
            <a:r>
              <a:rPr lang="en-GB" dirty="0">
                <a:effectLst/>
              </a:rPr>
              <a:t>. [online] Available at: https://</a:t>
            </a:r>
            <a:r>
              <a:rPr lang="en-GB" dirty="0" err="1">
                <a:effectLst/>
              </a:rPr>
              <a:t>www.lotc.org.uk</a:t>
            </a:r>
            <a:r>
              <a:rPr lang="en-GB" dirty="0">
                <a:effectLst/>
              </a:rPr>
              <a:t>/outdoor-learning-has-huge-benefits-for-children-and-teachers-so-why-isnt-it-used-in-more-schools/ [Accessed 6 Jan. 2020].</a:t>
            </a:r>
          </a:p>
          <a:p>
            <a:pPr algn="just"/>
            <a:r>
              <a:rPr lang="en-GB" dirty="0" err="1">
                <a:effectLst/>
              </a:rPr>
              <a:t>DevPro</a:t>
            </a:r>
            <a:r>
              <a:rPr lang="en-GB" dirty="0">
                <a:effectLst/>
              </a:rPr>
              <a:t> Journal. (2019). </a:t>
            </a:r>
            <a:r>
              <a:rPr lang="en-GB" i="1" dirty="0">
                <a:effectLst/>
              </a:rPr>
              <a:t>How to Maintain Communication and Culture as a Growing </a:t>
            </a:r>
            <a:r>
              <a:rPr lang="en-GB" i="1" dirty="0" err="1">
                <a:effectLst/>
              </a:rPr>
              <a:t>Startup</a:t>
            </a:r>
            <a:r>
              <a:rPr lang="en-GB" i="1" dirty="0">
                <a:effectLst/>
              </a:rPr>
              <a:t> - </a:t>
            </a:r>
            <a:r>
              <a:rPr lang="en-GB" i="1" dirty="0" err="1">
                <a:effectLst/>
              </a:rPr>
              <a:t>DevPro</a:t>
            </a:r>
            <a:r>
              <a:rPr lang="en-GB" i="1" dirty="0">
                <a:effectLst/>
              </a:rPr>
              <a:t> Journal</a:t>
            </a:r>
            <a:r>
              <a:rPr lang="en-GB" dirty="0">
                <a:effectLst/>
              </a:rPr>
              <a:t>. [online] Available at: https://</a:t>
            </a:r>
            <a:r>
              <a:rPr lang="en-GB" dirty="0" err="1">
                <a:effectLst/>
              </a:rPr>
              <a:t>www.devprojournal.com</a:t>
            </a:r>
            <a:r>
              <a:rPr lang="en-GB" dirty="0">
                <a:effectLst/>
              </a:rPr>
              <a:t>/</a:t>
            </a:r>
            <a:r>
              <a:rPr lang="en-GB" dirty="0" err="1">
                <a:effectLst/>
              </a:rPr>
              <a:t>startup</a:t>
            </a:r>
            <a:r>
              <a:rPr lang="en-GB" dirty="0">
                <a:effectLst/>
              </a:rPr>
              <a:t>/how-to-maintain-communication-and-culture-as-a-growing-</a:t>
            </a:r>
            <a:r>
              <a:rPr lang="en-GB" dirty="0" err="1">
                <a:effectLst/>
              </a:rPr>
              <a:t>startup</a:t>
            </a:r>
            <a:r>
              <a:rPr lang="en-GB" dirty="0">
                <a:effectLst/>
              </a:rPr>
              <a:t>/ [Accessed 7 Jan. 2020].</a:t>
            </a:r>
          </a:p>
          <a:p>
            <a:pPr marL="0" indent="0" algn="just">
              <a:buNone/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algn="just"/>
            <a:r>
              <a:rPr lang="en-GB" dirty="0" err="1">
                <a:effectLst/>
              </a:rPr>
              <a:t>Lotc.org.uk</a:t>
            </a:r>
            <a:r>
              <a:rPr lang="en-GB" dirty="0">
                <a:effectLst/>
              </a:rPr>
              <a:t>. (2019). </a:t>
            </a:r>
            <a:r>
              <a:rPr lang="en-GB" i="1" dirty="0">
                <a:effectLst/>
              </a:rPr>
              <a:t>Outdoor learning has huge benefits for children and teachers — so why isn’t it used in more schools? | Council for Learning Outside the Classroom</a:t>
            </a:r>
            <a:r>
              <a:rPr lang="en-GB" dirty="0">
                <a:effectLst/>
              </a:rPr>
              <a:t>. [online] Available at: https://</a:t>
            </a:r>
            <a:r>
              <a:rPr lang="en-GB" dirty="0" err="1">
                <a:effectLst/>
              </a:rPr>
              <a:t>www.lotc.org.uk</a:t>
            </a:r>
            <a:r>
              <a:rPr lang="en-GB" dirty="0">
                <a:effectLst/>
              </a:rPr>
              <a:t>/outdoor-learning-has-huge-benefits-for-children-and-teachers-so-why-isnt-it-used-in-more-schools/ [Accessed 6 Jan. 2020].</a:t>
            </a:r>
          </a:p>
          <a:p>
            <a:pPr algn="just"/>
            <a:r>
              <a:rPr lang="en-GB" dirty="0" err="1">
                <a:effectLst/>
              </a:rPr>
              <a:t>Locusassignments.com</a:t>
            </a:r>
            <a:r>
              <a:rPr lang="en-GB" dirty="0">
                <a:effectLst/>
              </a:rPr>
              <a:t>. (2016). </a:t>
            </a:r>
            <a:r>
              <a:rPr lang="en-GB" i="1" dirty="0">
                <a:effectLst/>
              </a:rPr>
              <a:t>Unit 7 Research Skills Assignment | UK Assignment Help</a:t>
            </a:r>
            <a:r>
              <a:rPr lang="en-GB" dirty="0">
                <a:effectLst/>
              </a:rPr>
              <a:t>. [online] Available at: https://</a:t>
            </a:r>
            <a:r>
              <a:rPr lang="en-GB" dirty="0" err="1">
                <a:effectLst/>
              </a:rPr>
              <a:t>www.locusassignments.com</a:t>
            </a:r>
            <a:r>
              <a:rPr lang="en-GB" dirty="0">
                <a:effectLst/>
              </a:rPr>
              <a:t>/solution/unit-7-research-skills-assignment [Accessed 7 Jan. 2020].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291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7DAC5-217E-0143-9127-72304224F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993AC-7D8D-224A-8B74-394FE4407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effectLst/>
              </a:rPr>
              <a:t>Career Quest Learning </a:t>
            </a:r>
            <a:r>
              <a:rPr lang="en-GB" dirty="0" err="1">
                <a:effectLst/>
              </a:rPr>
              <a:t>Centers</a:t>
            </a:r>
            <a:r>
              <a:rPr lang="en-GB" dirty="0">
                <a:effectLst/>
              </a:rPr>
              <a:t>. (2020). </a:t>
            </a:r>
            <a:r>
              <a:rPr lang="en-GB" i="1" dirty="0">
                <a:effectLst/>
              </a:rPr>
              <a:t>Why Good Communication Skills are Essential to Your Future Career</a:t>
            </a:r>
            <a:r>
              <a:rPr lang="en-GB" dirty="0">
                <a:effectLst/>
              </a:rPr>
              <a:t>. [online] Available at: https://</a:t>
            </a:r>
            <a:r>
              <a:rPr lang="en-GB" dirty="0" err="1">
                <a:effectLst/>
              </a:rPr>
              <a:t>www.careerquest.edu</a:t>
            </a:r>
            <a:r>
              <a:rPr lang="en-GB" dirty="0">
                <a:effectLst/>
              </a:rPr>
              <a:t>/blog/2015/01/why-good-communication-skills-are-essential-your-future-career [Accessed 7 Jan. 2020].</a:t>
            </a:r>
          </a:p>
          <a:p>
            <a:r>
              <a:rPr lang="en-GB" dirty="0" err="1">
                <a:effectLst/>
              </a:rPr>
              <a:t>Strath.ac.uk</a:t>
            </a:r>
            <a:r>
              <a:rPr lang="en-GB" dirty="0">
                <a:effectLst/>
              </a:rPr>
              <a:t>. (2017). </a:t>
            </a:r>
            <a:r>
              <a:rPr lang="en-GB" i="1" dirty="0">
                <a:effectLst/>
              </a:rPr>
              <a:t>Planning &amp; Organising Skills | University of Strathclyde</a:t>
            </a:r>
            <a:r>
              <a:rPr lang="en-GB" dirty="0">
                <a:effectLst/>
              </a:rPr>
              <a:t>. [online] Available at: https://</a:t>
            </a:r>
            <a:r>
              <a:rPr lang="en-GB" dirty="0" err="1">
                <a:effectLst/>
              </a:rPr>
              <a:t>www.strath.ac.uk</a:t>
            </a:r>
            <a:r>
              <a:rPr lang="en-GB" dirty="0">
                <a:effectLst/>
              </a:rPr>
              <a:t>/</a:t>
            </a:r>
            <a:r>
              <a:rPr lang="en-GB" dirty="0" err="1">
                <a:effectLst/>
              </a:rPr>
              <a:t>professionalservices</a:t>
            </a:r>
            <a:r>
              <a:rPr lang="en-GB" dirty="0">
                <a:effectLst/>
              </a:rPr>
              <a:t>/careers/skills/</a:t>
            </a:r>
            <a:r>
              <a:rPr lang="en-GB" dirty="0" err="1">
                <a:effectLst/>
              </a:rPr>
              <a:t>generalskills</a:t>
            </a:r>
            <a:r>
              <a:rPr lang="en-GB" dirty="0">
                <a:effectLst/>
              </a:rPr>
              <a:t>/</a:t>
            </a:r>
            <a:r>
              <a:rPr lang="en-GB" dirty="0" err="1">
                <a:effectLst/>
              </a:rPr>
              <a:t>planningorganisingskills</a:t>
            </a:r>
            <a:r>
              <a:rPr lang="en-GB" dirty="0">
                <a:effectLst/>
              </a:rPr>
              <a:t>/ [Accessed 7 Jan. 2020].</a:t>
            </a:r>
          </a:p>
          <a:p>
            <a:r>
              <a:rPr lang="en-GB" dirty="0">
                <a:effectLst/>
              </a:rPr>
              <a:t>The Balance Careers. (2019). </a:t>
            </a:r>
            <a:r>
              <a:rPr lang="en-GB" i="1" dirty="0">
                <a:effectLst/>
              </a:rPr>
              <a:t>Top Organizational Skills Employers Value with Examples</a:t>
            </a:r>
            <a:r>
              <a:rPr lang="en-GB" dirty="0">
                <a:effectLst/>
              </a:rPr>
              <a:t>. [online] Available at: https://</a:t>
            </a:r>
            <a:r>
              <a:rPr lang="en-GB" dirty="0" err="1">
                <a:effectLst/>
              </a:rPr>
              <a:t>www.thebalancecareers.com</a:t>
            </a:r>
            <a:r>
              <a:rPr lang="en-GB" dirty="0">
                <a:effectLst/>
              </a:rPr>
              <a:t>/organizational-skills-list-2063762 [Accessed 7 Jan. 2020].</a:t>
            </a:r>
          </a:p>
          <a:p>
            <a:r>
              <a:rPr lang="en-US" dirty="0">
                <a:hlinkClick r:id="rId2"/>
              </a:rPr>
              <a:t>https://www.thebigchoice.com/graduate-jobs/careers-advice/research-skills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087996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237</Words>
  <Application>Microsoft Macintosh PowerPoint</Application>
  <PresentationFormat>Widescreen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Mesh</vt:lpstr>
      <vt:lpstr>Choose 3 study skills that you feel are important for future employability, and discuss how these can be transferred work/an education setting. Discuss why they are important skills for the workplace. Include action points for further personal development.</vt:lpstr>
      <vt:lpstr>Communication</vt:lpstr>
      <vt:lpstr>Planning and origination  </vt:lpstr>
      <vt:lpstr>Planning and organizing- points to think about</vt:lpstr>
      <vt:lpstr>Research </vt:lpstr>
      <vt:lpstr>How to gain research skills…</vt:lpstr>
      <vt:lpstr>Conclusion </vt:lpstr>
      <vt:lpstr>Picture 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that are important for future employment!</dc:title>
  <dc:creator>Thomas Giles (1801675)</dc:creator>
  <cp:lastModifiedBy>Thomas Giles (1801675)</cp:lastModifiedBy>
  <cp:revision>3</cp:revision>
  <dcterms:created xsi:type="dcterms:W3CDTF">2019-12-26T09:48:33Z</dcterms:created>
  <dcterms:modified xsi:type="dcterms:W3CDTF">2020-01-07T00:14:21Z</dcterms:modified>
</cp:coreProperties>
</file>