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5B2AC0-FE39-4525-A38A-379CC054056E}" v="1242" dt="2019-11-25T22:13:01.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ie Kipulu (1905442)" userId="S::1905442@student.uwtsd.ac.uk::b30abfeb-52a5-4171-8044-61983369634e" providerId="AD" clId="Web-{7D5B2AC0-FE39-4525-A38A-379CC054056E}"/>
    <pc:docChg chg="addSld modSld">
      <pc:chgData name="Benie Kipulu (1905442)" userId="S::1905442@student.uwtsd.ac.uk::b30abfeb-52a5-4171-8044-61983369634e" providerId="AD" clId="Web-{7D5B2AC0-FE39-4525-A38A-379CC054056E}" dt="2019-11-25T22:13:01.731" v="1236" actId="20577"/>
      <pc:docMkLst>
        <pc:docMk/>
      </pc:docMkLst>
      <pc:sldChg chg="delSp modSp">
        <pc:chgData name="Benie Kipulu (1905442)" userId="S::1905442@student.uwtsd.ac.uk::b30abfeb-52a5-4171-8044-61983369634e" providerId="AD" clId="Web-{7D5B2AC0-FE39-4525-A38A-379CC054056E}" dt="2019-11-25T21:26:33.452" v="48" actId="1076"/>
        <pc:sldMkLst>
          <pc:docMk/>
          <pc:sldMk cId="109857222" sldId="256"/>
        </pc:sldMkLst>
        <pc:spChg chg="mod">
          <ac:chgData name="Benie Kipulu (1905442)" userId="S::1905442@student.uwtsd.ac.uk::b30abfeb-52a5-4171-8044-61983369634e" providerId="AD" clId="Web-{7D5B2AC0-FE39-4525-A38A-379CC054056E}" dt="2019-11-25T21:26:33.452" v="48" actId="1076"/>
          <ac:spMkLst>
            <pc:docMk/>
            <pc:sldMk cId="109857222" sldId="256"/>
            <ac:spMk id="2" creationId="{00000000-0000-0000-0000-000000000000}"/>
          </ac:spMkLst>
        </pc:spChg>
        <pc:spChg chg="del mod">
          <ac:chgData name="Benie Kipulu (1905442)" userId="S::1905442@student.uwtsd.ac.uk::b30abfeb-52a5-4171-8044-61983369634e" providerId="AD" clId="Web-{7D5B2AC0-FE39-4525-A38A-379CC054056E}" dt="2019-11-25T21:25:42.499" v="21"/>
          <ac:spMkLst>
            <pc:docMk/>
            <pc:sldMk cId="109857222" sldId="256"/>
            <ac:spMk id="3" creationId="{00000000-0000-0000-0000-000000000000}"/>
          </ac:spMkLst>
        </pc:spChg>
      </pc:sldChg>
      <pc:sldChg chg="modSp new">
        <pc:chgData name="Benie Kipulu (1905442)" userId="S::1905442@student.uwtsd.ac.uk::b30abfeb-52a5-4171-8044-61983369634e" providerId="AD" clId="Web-{7D5B2AC0-FE39-4525-A38A-379CC054056E}" dt="2019-11-25T21:53:44.870" v="667" actId="20577"/>
        <pc:sldMkLst>
          <pc:docMk/>
          <pc:sldMk cId="2384831942" sldId="257"/>
        </pc:sldMkLst>
        <pc:spChg chg="mod">
          <ac:chgData name="Benie Kipulu (1905442)" userId="S::1905442@student.uwtsd.ac.uk::b30abfeb-52a5-4171-8044-61983369634e" providerId="AD" clId="Web-{7D5B2AC0-FE39-4525-A38A-379CC054056E}" dt="2019-11-25T21:29:44.700" v="84" actId="14100"/>
          <ac:spMkLst>
            <pc:docMk/>
            <pc:sldMk cId="2384831942" sldId="257"/>
            <ac:spMk id="2" creationId="{81658CDA-911D-4E8F-BF2D-AE8F30AC6CD8}"/>
          </ac:spMkLst>
        </pc:spChg>
        <pc:spChg chg="mod">
          <ac:chgData name="Benie Kipulu (1905442)" userId="S::1905442@student.uwtsd.ac.uk::b30abfeb-52a5-4171-8044-61983369634e" providerId="AD" clId="Web-{7D5B2AC0-FE39-4525-A38A-379CC054056E}" dt="2019-11-25T21:53:44.870" v="667" actId="20577"/>
          <ac:spMkLst>
            <pc:docMk/>
            <pc:sldMk cId="2384831942" sldId="257"/>
            <ac:spMk id="3" creationId="{E2C788A6-8CA4-4C04-96A8-76851180F147}"/>
          </ac:spMkLst>
        </pc:spChg>
      </pc:sldChg>
      <pc:sldChg chg="modSp new">
        <pc:chgData name="Benie Kipulu (1905442)" userId="S::1905442@student.uwtsd.ac.uk::b30abfeb-52a5-4171-8044-61983369634e" providerId="AD" clId="Web-{7D5B2AC0-FE39-4525-A38A-379CC054056E}" dt="2019-11-25T21:54:55.978" v="673" actId="20577"/>
        <pc:sldMkLst>
          <pc:docMk/>
          <pc:sldMk cId="288062708" sldId="258"/>
        </pc:sldMkLst>
        <pc:spChg chg="mod">
          <ac:chgData name="Benie Kipulu (1905442)" userId="S::1905442@student.uwtsd.ac.uk::b30abfeb-52a5-4171-8044-61983369634e" providerId="AD" clId="Web-{7D5B2AC0-FE39-4525-A38A-379CC054056E}" dt="2019-11-25T21:41:05.144" v="296" actId="20577"/>
          <ac:spMkLst>
            <pc:docMk/>
            <pc:sldMk cId="288062708" sldId="258"/>
            <ac:spMk id="2" creationId="{9EE22F0B-13E7-4CFE-903B-9D3D9A061030}"/>
          </ac:spMkLst>
        </pc:spChg>
        <pc:spChg chg="mod">
          <ac:chgData name="Benie Kipulu (1905442)" userId="S::1905442@student.uwtsd.ac.uk::b30abfeb-52a5-4171-8044-61983369634e" providerId="AD" clId="Web-{7D5B2AC0-FE39-4525-A38A-379CC054056E}" dt="2019-11-25T21:54:55.978" v="673" actId="20577"/>
          <ac:spMkLst>
            <pc:docMk/>
            <pc:sldMk cId="288062708" sldId="258"/>
            <ac:spMk id="3" creationId="{18ABEA79-80E5-4E8F-8637-CAA72DDCD899}"/>
          </ac:spMkLst>
        </pc:spChg>
      </pc:sldChg>
      <pc:sldChg chg="modSp new">
        <pc:chgData name="Benie Kipulu (1905442)" userId="S::1905442@student.uwtsd.ac.uk::b30abfeb-52a5-4171-8044-61983369634e" providerId="AD" clId="Web-{7D5B2AC0-FE39-4525-A38A-379CC054056E}" dt="2019-11-25T22:13:01.731" v="1235" actId="20577"/>
        <pc:sldMkLst>
          <pc:docMk/>
          <pc:sldMk cId="2166948014" sldId="259"/>
        </pc:sldMkLst>
        <pc:spChg chg="mod">
          <ac:chgData name="Benie Kipulu (1905442)" userId="S::1905442@student.uwtsd.ac.uk::b30abfeb-52a5-4171-8044-61983369634e" providerId="AD" clId="Web-{7D5B2AC0-FE39-4525-A38A-379CC054056E}" dt="2019-11-25T21:55:59.290" v="699" actId="20577"/>
          <ac:spMkLst>
            <pc:docMk/>
            <pc:sldMk cId="2166948014" sldId="259"/>
            <ac:spMk id="2" creationId="{800D4C41-8F80-4F35-A043-0B15C70CF9B3}"/>
          </ac:spMkLst>
        </pc:spChg>
        <pc:spChg chg="mod">
          <ac:chgData name="Benie Kipulu (1905442)" userId="S::1905442@student.uwtsd.ac.uk::b30abfeb-52a5-4171-8044-61983369634e" providerId="AD" clId="Web-{7D5B2AC0-FE39-4525-A38A-379CC054056E}" dt="2019-11-25T22:13:01.731" v="1235" actId="20577"/>
          <ac:spMkLst>
            <pc:docMk/>
            <pc:sldMk cId="2166948014" sldId="259"/>
            <ac:spMk id="3" creationId="{58A83688-B16A-4665-A6C1-68E9064A29D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11/25/2019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3355" y="1538863"/>
            <a:ext cx="5820397" cy="2537346"/>
          </a:xfrm>
        </p:spPr>
        <p:txBody>
          <a:bodyPr>
            <a:normAutofit/>
          </a:bodyPr>
          <a:lstStyle/>
          <a:p>
            <a:r>
              <a:rPr lang="en-US" dirty="0">
                <a:cs typeface="Calibri Light"/>
              </a:rPr>
              <a:t>The PRINCESS CRUISE</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58CDA-911D-4E8F-BF2D-AE8F30AC6CD8}"/>
              </a:ext>
            </a:extLst>
          </p:cNvPr>
          <p:cNvSpPr>
            <a:spLocks noGrp="1"/>
          </p:cNvSpPr>
          <p:nvPr>
            <p:ph type="title"/>
          </p:nvPr>
        </p:nvSpPr>
        <p:spPr>
          <a:xfrm>
            <a:off x="838200" y="845771"/>
            <a:ext cx="7186247" cy="868363"/>
          </a:xfrm>
        </p:spPr>
        <p:txBody>
          <a:bodyPr/>
          <a:lstStyle/>
          <a:p>
            <a:r>
              <a:rPr lang="en-US" dirty="0">
                <a:cs typeface="Calibri Light"/>
              </a:rPr>
              <a:t>Introduction</a:t>
            </a:r>
            <a:endParaRPr lang="en-US" dirty="0"/>
          </a:p>
        </p:txBody>
      </p:sp>
      <p:sp>
        <p:nvSpPr>
          <p:cNvPr id="3" name="Content Placeholder 2">
            <a:extLst>
              <a:ext uri="{FF2B5EF4-FFF2-40B4-BE49-F238E27FC236}">
                <a16:creationId xmlns:a16="http://schemas.microsoft.com/office/drawing/2014/main" id="{E2C788A6-8CA4-4C04-96A8-76851180F147}"/>
              </a:ext>
            </a:extLst>
          </p:cNvPr>
          <p:cNvSpPr>
            <a:spLocks noGrp="1"/>
          </p:cNvSpPr>
          <p:nvPr>
            <p:ph idx="1"/>
          </p:nvPr>
        </p:nvSpPr>
        <p:spPr>
          <a:xfrm>
            <a:off x="838200" y="1825625"/>
            <a:ext cx="9214339" cy="2264631"/>
          </a:xfrm>
        </p:spPr>
        <p:txBody>
          <a:bodyPr vert="horz" lIns="91440" tIns="45720" rIns="91440" bIns="45720" rtlCol="0" anchor="t">
            <a:normAutofit/>
          </a:bodyPr>
          <a:lstStyle/>
          <a:p>
            <a:pPr marL="0" indent="0">
              <a:buNone/>
            </a:pPr>
            <a:r>
              <a:rPr lang="en-US" dirty="0">
                <a:cs typeface="Calibri"/>
              </a:rPr>
              <a:t>The Princess Cruise it is very interesting cruise ship because they have so many things to offer on board during different destinations, they do have a big range of opportunities of learning new skills while doing work placement.</a:t>
            </a:r>
          </a:p>
        </p:txBody>
      </p:sp>
    </p:spTree>
    <p:extLst>
      <p:ext uri="{BB962C8B-B14F-4D97-AF65-F5344CB8AC3E}">
        <p14:creationId xmlns:p14="http://schemas.microsoft.com/office/powerpoint/2010/main" val="2384831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22F0B-13E7-4CFE-903B-9D3D9A061030}"/>
              </a:ext>
            </a:extLst>
          </p:cNvPr>
          <p:cNvSpPr>
            <a:spLocks noGrp="1"/>
          </p:cNvSpPr>
          <p:nvPr>
            <p:ph type="title"/>
          </p:nvPr>
        </p:nvSpPr>
        <p:spPr/>
        <p:txBody>
          <a:bodyPr/>
          <a:lstStyle/>
          <a:p>
            <a:r>
              <a:rPr lang="en-US" dirty="0">
                <a:cs typeface="Calibri Light"/>
              </a:rPr>
              <a:t>Why Princess CRUISE?</a:t>
            </a:r>
            <a:endParaRPr lang="en-US" dirty="0"/>
          </a:p>
        </p:txBody>
      </p:sp>
      <p:sp>
        <p:nvSpPr>
          <p:cNvPr id="3" name="Content Placeholder 2">
            <a:extLst>
              <a:ext uri="{FF2B5EF4-FFF2-40B4-BE49-F238E27FC236}">
                <a16:creationId xmlns:a16="http://schemas.microsoft.com/office/drawing/2014/main" id="{18ABEA79-80E5-4E8F-8637-CAA72DDCD899}"/>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panose="020F0502020204030204"/>
              </a:rPr>
              <a:t>The company provides facilities to feel comfortable of starting to work on the cruise ship meeting new people, explore excursions, the Princess company is there to help individuals to meet all their needs build workers confidence and support them for the new step they will start, all training are available for the new workers in each department on board such as retails, restaurants and others. </a:t>
            </a:r>
          </a:p>
        </p:txBody>
      </p:sp>
    </p:spTree>
    <p:extLst>
      <p:ext uri="{BB962C8B-B14F-4D97-AF65-F5344CB8AC3E}">
        <p14:creationId xmlns:p14="http://schemas.microsoft.com/office/powerpoint/2010/main" val="288062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D4C41-8F80-4F35-A043-0B15C70CF9B3}"/>
              </a:ext>
            </a:extLst>
          </p:cNvPr>
          <p:cNvSpPr>
            <a:spLocks noGrp="1"/>
          </p:cNvSpPr>
          <p:nvPr>
            <p:ph type="title"/>
          </p:nvPr>
        </p:nvSpPr>
        <p:spPr/>
        <p:txBody>
          <a:bodyPr/>
          <a:lstStyle/>
          <a:p>
            <a:r>
              <a:rPr lang="en-US" dirty="0">
                <a:cs typeface="Calibri Light"/>
              </a:rPr>
              <a:t>The benefit and advantage </a:t>
            </a:r>
            <a:endParaRPr lang="en-US" dirty="0"/>
          </a:p>
        </p:txBody>
      </p:sp>
      <p:sp>
        <p:nvSpPr>
          <p:cNvPr id="3" name="Content Placeholder 2">
            <a:extLst>
              <a:ext uri="{FF2B5EF4-FFF2-40B4-BE49-F238E27FC236}">
                <a16:creationId xmlns:a16="http://schemas.microsoft.com/office/drawing/2014/main" id="{58A83688-B16A-4665-A6C1-68E9064A29DA}"/>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panose="020F0502020204030204"/>
              </a:rPr>
              <a:t>The crew members have a good accommodation, they offer them stores with many discounts for rooms, foods and snacks. The recreation rooms facilities for the members of team to do activities for example video games, gym and swimming pool, counseling sessions for individuals and medical care for any health issues there is also music classes and sport activities like football, baseball and so on. </a:t>
            </a:r>
            <a:endParaRPr lang="en-US"/>
          </a:p>
          <a:p>
            <a:pPr marL="0" indent="0">
              <a:buNone/>
            </a:pPr>
            <a:r>
              <a:rPr lang="en-US" dirty="0">
                <a:cs typeface="Calibri" panose="020F0502020204030204"/>
              </a:rPr>
              <a:t>For entrainment there is so much to do learning how to play different types of music instruments all members can share their ability and capacity of what talent they have.</a:t>
            </a:r>
            <a:endParaRPr lang="en-US"/>
          </a:p>
        </p:txBody>
      </p:sp>
    </p:spTree>
    <p:extLst>
      <p:ext uri="{BB962C8B-B14F-4D97-AF65-F5344CB8AC3E}">
        <p14:creationId xmlns:p14="http://schemas.microsoft.com/office/powerpoint/2010/main" val="21669480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The PRINCESS CRUISE</vt:lpstr>
      <vt:lpstr>Introduction</vt:lpstr>
      <vt:lpstr>Why Princess CRUISE?</vt:lpstr>
      <vt:lpstr>The benefit and advantage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286</cp:revision>
  <dcterms:created xsi:type="dcterms:W3CDTF">2019-11-25T21:23:44Z</dcterms:created>
  <dcterms:modified xsi:type="dcterms:W3CDTF">2019-11-25T22:13:02Z</dcterms:modified>
</cp:coreProperties>
</file>