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58" r:id="rId4"/>
    <p:sldId id="266" r:id="rId5"/>
    <p:sldId id="268" r:id="rId6"/>
    <p:sldId id="257" r:id="rId7"/>
    <p:sldId id="264" r:id="rId8"/>
    <p:sldId id="260" r:id="rId9"/>
    <p:sldId id="265" r:id="rId10"/>
    <p:sldId id="261" r:id="rId11"/>
    <p:sldId id="262" r:id="rId12"/>
    <p:sldId id="269" r:id="rId13"/>
    <p:sldId id="270" r:id="rId14"/>
    <p:sldId id="271" r:id="rId15"/>
    <p:sldId id="26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12" autoAdjust="0"/>
    <p:restoredTop sz="94660"/>
  </p:normalViewPr>
  <p:slideViewPr>
    <p:cSldViewPr>
      <p:cViewPr varScale="1">
        <p:scale>
          <a:sx n="69" d="100"/>
          <a:sy n="69" d="100"/>
        </p:scale>
        <p:origin x="-1464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2A3BAA8-1907-4B6B-B1AF-AC903B0224C7}" type="datetimeFigureOut">
              <a:rPr lang="en-GB" smtClean="0"/>
              <a:t>20/12/2019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0E9E327D-330B-44AE-BE27-4C57BE52ACAD}" type="slidenum">
              <a:rPr lang="en-GB" smtClean="0"/>
              <a:t>‹#›</a:t>
            </a:fld>
            <a:endParaRPr lang="en-GB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directpay.online/how-uber-revolutionized-taxi-industry/" TargetMode="External"/><Relationship Id="rId2" Type="http://schemas.openxmlformats.org/officeDocument/2006/relationships/hyperlink" Target="https://yalantis.com/blog/uber-underlying-technologies-and-how-it-actually-work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ber.com/gb/en/about/" TargetMode="External"/><Relationship Id="rId4" Type="http://schemas.openxmlformats.org/officeDocument/2006/relationships/hyperlink" Target="https://jungleworks.com/uber-business-model-revenue-insigh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9512" y="5708848"/>
            <a:ext cx="8784976" cy="2040632"/>
          </a:xfrm>
        </p:spPr>
        <p:txBody>
          <a:bodyPr/>
          <a:lstStyle/>
          <a:p>
            <a:r>
              <a:rPr lang="en-GB" sz="2000" dirty="0"/>
              <a:t>Effective Modern Technology</a:t>
            </a:r>
            <a:endParaRPr lang="en-GB" sz="2000" dirty="0" smtClean="0"/>
          </a:p>
          <a:p>
            <a:r>
              <a:rPr lang="en-GB" dirty="0" smtClean="0">
                <a:solidFill>
                  <a:schemeClr val="tx1"/>
                </a:solidFill>
              </a:rPr>
              <a:t>By </a:t>
            </a:r>
            <a:r>
              <a:rPr lang="en-GB" dirty="0" err="1" smtClean="0">
                <a:solidFill>
                  <a:schemeClr val="tx1"/>
                </a:solidFill>
              </a:rPr>
              <a:t>Omah</a:t>
            </a:r>
            <a:r>
              <a:rPr lang="en-GB" dirty="0" smtClean="0">
                <a:solidFill>
                  <a:schemeClr val="tx1"/>
                </a:solidFill>
              </a:rPr>
              <a:t> Hunter, CRISTINA PETEAN &amp; </a:t>
            </a:r>
            <a:r>
              <a:rPr lang="en-GB" dirty="0" err="1" smtClean="0">
                <a:solidFill>
                  <a:schemeClr val="tx1"/>
                </a:solidFill>
              </a:rPr>
              <a:t>AmmA</a:t>
            </a:r>
            <a:r>
              <a:rPr lang="en-GB" dirty="0" smtClean="0">
                <a:solidFill>
                  <a:schemeClr val="tx1"/>
                </a:solidFill>
              </a:rPr>
              <a:t>-HARAR RUSSELL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-171400"/>
            <a:ext cx="7200800" cy="2232248"/>
          </a:xfrm>
        </p:spPr>
        <p:txBody>
          <a:bodyPr>
            <a:normAutofit/>
          </a:bodyPr>
          <a:lstStyle/>
          <a:p>
            <a:r>
              <a:rPr lang="en-GB" sz="4000" dirty="0" smtClean="0"/>
              <a:t>Digital Skills &amp; Research Methods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3076" name="Picture 4" descr="How Uber was mad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96930"/>
            <a:ext cx="6984776" cy="403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502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1"/>
            <a:ext cx="7931224" cy="4709120"/>
          </a:xfrm>
          <a:effectLst>
            <a:reflection endPos="0" dist="50800" dir="5400000" sy="-100000" algn="bl" rotWithShape="0"/>
          </a:effectLst>
        </p:spPr>
        <p:txBody>
          <a:bodyPr>
            <a:normAutofit fontScale="92500" lnSpcReduction="20000"/>
          </a:bodyPr>
          <a:lstStyle/>
          <a:p>
            <a:r>
              <a:rPr lang="en-GB" sz="2800" b="1" dirty="0" err="1"/>
              <a:t>Uber</a:t>
            </a:r>
            <a:r>
              <a:rPr lang="en-GB" sz="2800" dirty="0"/>
              <a:t> is one of </a:t>
            </a:r>
            <a:r>
              <a:rPr lang="en-GB" sz="2800" dirty="0" smtClean="0"/>
              <a:t>several technology businesses in </a:t>
            </a:r>
            <a:r>
              <a:rPr lang="en-GB" sz="2800" dirty="0"/>
              <a:t>the world </a:t>
            </a:r>
            <a:r>
              <a:rPr lang="en-GB" sz="2800" dirty="0" smtClean="0"/>
              <a:t>with over a £</a:t>
            </a:r>
            <a:r>
              <a:rPr lang="en-GB" sz="2800" dirty="0" smtClean="0">
                <a:latin typeface="Times New Roman" pitchFamily="18" charset="0"/>
                <a:cs typeface="Times New Roman" pitchFamily="18" charset="0"/>
              </a:rPr>
              <a:t>53</a:t>
            </a:r>
            <a:r>
              <a:rPr lang="en-GB" sz="2800" dirty="0" smtClean="0">
                <a:latin typeface="Arial Rounded MT Bold" pitchFamily="34" charset="0"/>
              </a:rPr>
              <a:t> </a:t>
            </a:r>
            <a:r>
              <a:rPr lang="en-GB" sz="2800" dirty="0" smtClean="0"/>
              <a:t>Billion valuation.</a:t>
            </a:r>
            <a:endParaRPr lang="en-GB" sz="2800" dirty="0" smtClean="0"/>
          </a:p>
          <a:p>
            <a:endParaRPr lang="en-GB" sz="2800" dirty="0"/>
          </a:p>
          <a:p>
            <a:endParaRPr lang="en-GB" sz="2800" dirty="0"/>
          </a:p>
          <a:p>
            <a:endParaRPr lang="en-GB" sz="2800" b="1" dirty="0" smtClean="0"/>
          </a:p>
          <a:p>
            <a:endParaRPr lang="en-GB" sz="2800" b="1" dirty="0" smtClean="0"/>
          </a:p>
          <a:p>
            <a:r>
              <a:rPr lang="en-GB" sz="2800" b="1" dirty="0" err="1" smtClean="0"/>
              <a:t>Uber</a:t>
            </a:r>
            <a:r>
              <a:rPr lang="en-GB" sz="2800" dirty="0"/>
              <a:t> is </a:t>
            </a:r>
            <a:r>
              <a:rPr lang="en-GB" sz="2800" dirty="0" smtClean="0"/>
              <a:t>a pay as you go transportation </a:t>
            </a:r>
            <a:r>
              <a:rPr lang="en-GB" sz="2800" dirty="0"/>
              <a:t>service which has </a:t>
            </a:r>
            <a:r>
              <a:rPr lang="en-GB" sz="2800" dirty="0" smtClean="0"/>
              <a:t>been revolutionary to the </a:t>
            </a:r>
            <a:r>
              <a:rPr lang="en-GB" sz="2800" dirty="0"/>
              <a:t>taxi industry </a:t>
            </a:r>
            <a:r>
              <a:rPr lang="en-GB" sz="2800" dirty="0" smtClean="0"/>
              <a:t>worldwide. By simply tapping </a:t>
            </a:r>
            <a:r>
              <a:rPr lang="en-GB" sz="2800" dirty="0"/>
              <a:t>their </a:t>
            </a:r>
            <a:r>
              <a:rPr lang="en-GB" sz="2800" dirty="0" smtClean="0"/>
              <a:t>smartphones people can order a </a:t>
            </a:r>
            <a:r>
              <a:rPr lang="en-GB" sz="2800" dirty="0"/>
              <a:t>cab </a:t>
            </a:r>
            <a:r>
              <a:rPr lang="en-GB" sz="2800" dirty="0" smtClean="0"/>
              <a:t>to their </a:t>
            </a:r>
            <a:r>
              <a:rPr lang="en-GB" sz="2800" dirty="0"/>
              <a:t>location in the </a:t>
            </a:r>
            <a:r>
              <a:rPr lang="en-GB" sz="2800" dirty="0" smtClean="0"/>
              <a:t>shortest available </a:t>
            </a:r>
            <a:r>
              <a:rPr lang="en-GB" sz="2800" dirty="0"/>
              <a:t>time 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						</a:t>
            </a:r>
            <a:r>
              <a:rPr lang="en-GB" sz="2800" dirty="0"/>
              <a:t>(</a:t>
            </a:r>
            <a:r>
              <a:rPr lang="en-GB" sz="2800" dirty="0" err="1" smtClean="0"/>
              <a:t>Uber</a:t>
            </a:r>
            <a:r>
              <a:rPr lang="en-GB" sz="2800" dirty="0" smtClean="0"/>
              <a:t>, 2019)</a:t>
            </a:r>
          </a:p>
          <a:p>
            <a:pPr marL="0" indent="0">
              <a:buNone/>
            </a:pPr>
            <a:endParaRPr lang="en-GB" sz="2800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364482"/>
            <a:ext cx="4953000" cy="1352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246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Founded by</a:t>
            </a:r>
            <a:r>
              <a:rPr lang="en-GB" dirty="0"/>
              <a:t> Travis </a:t>
            </a:r>
            <a:r>
              <a:rPr lang="en-GB" dirty="0" err="1"/>
              <a:t>Kalanick</a:t>
            </a:r>
            <a:r>
              <a:rPr lang="en-GB" dirty="0"/>
              <a:t> and Garrett </a:t>
            </a:r>
            <a:r>
              <a:rPr lang="en-GB" dirty="0"/>
              <a:t>Camp in 2009, San </a:t>
            </a:r>
            <a:r>
              <a:rPr lang="en-GB" dirty="0" smtClean="0"/>
              <a:t>Francisco.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company has more than 110 Million users, with approximately 75 Million registered riders and 3 million registered drivers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average number of 1 Million daily </a:t>
            </a:r>
            <a:r>
              <a:rPr lang="en-GB" dirty="0" err="1"/>
              <a:t>Uber</a:t>
            </a:r>
            <a:r>
              <a:rPr lang="en-GB" dirty="0"/>
              <a:t> trips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London  </a:t>
            </a:r>
            <a:r>
              <a:rPr lang="en-GB" dirty="0"/>
              <a:t>is the biggest European </a:t>
            </a:r>
            <a:r>
              <a:rPr lang="en-GB" dirty="0" err="1"/>
              <a:t>Uber</a:t>
            </a:r>
            <a:r>
              <a:rPr lang="en-GB" dirty="0"/>
              <a:t> market, with 3.5 million users 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  <a:r>
              <a:rPr lang="en-GB" dirty="0" smtClean="0"/>
              <a:t>	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smtClean="0"/>
              <a:t>Jungleworks.com, 2019)</a:t>
            </a:r>
            <a:endParaRPr lang="en-GB" dirty="0"/>
          </a:p>
          <a:p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8957367" cy="5620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8696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/>
              <a:t>Vision &amp;</a:t>
            </a:r>
            <a:r>
              <a:rPr lang="en-GB" sz="4000" dirty="0" smtClean="0"/>
              <a:t> </a:t>
            </a:r>
            <a:r>
              <a:rPr lang="en-GB" sz="4000" b="1" dirty="0" smtClean="0"/>
              <a:t>Mission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/>
            </a:r>
            <a:br>
              <a:rPr lang="en-GB" sz="4000" dirty="0" smtClean="0"/>
            </a:b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677816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sz="2400" b="1" dirty="0" smtClean="0"/>
              <a:t>“T0 </a:t>
            </a:r>
            <a:r>
              <a:rPr lang="en-GB" sz="2400" b="1" dirty="0" smtClean="0"/>
              <a:t>ignite </a:t>
            </a:r>
            <a:r>
              <a:rPr lang="en-GB" sz="2400" b="1" dirty="0"/>
              <a:t>opportunity by setting the world in </a:t>
            </a:r>
            <a:r>
              <a:rPr lang="en-GB" sz="2400" b="1" dirty="0" smtClean="0"/>
              <a:t>motion”</a:t>
            </a:r>
            <a:endParaRPr lang="en-GB" sz="2400" b="1" dirty="0" smtClean="0"/>
          </a:p>
          <a:p>
            <a:pPr marL="0" indent="0" algn="ctr">
              <a:buNone/>
            </a:pPr>
            <a:r>
              <a:rPr lang="en-GB" sz="2400" dirty="0"/>
              <a:t>(</a:t>
            </a:r>
            <a:r>
              <a:rPr lang="en-GB" sz="2400" dirty="0" err="1" smtClean="0"/>
              <a:t>Uber</a:t>
            </a:r>
            <a:r>
              <a:rPr lang="en-GB" sz="2400" dirty="0" smtClean="0"/>
              <a:t>, 2019)</a:t>
            </a:r>
            <a:endParaRPr lang="en-GB" sz="2400" b="1" dirty="0" smtClean="0"/>
          </a:p>
          <a:p>
            <a:pPr marL="0" indent="0" algn="ctr">
              <a:buNone/>
            </a:pPr>
            <a:endParaRPr lang="en-GB" sz="2500" b="1" dirty="0"/>
          </a:p>
        </p:txBody>
      </p:sp>
      <p:pic>
        <p:nvPicPr>
          <p:cNvPr id="5122" name="Picture 2" descr="Image result for uber mission statemen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6912768" cy="3776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470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&amp;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566392" cy="4572000"/>
          </a:xfrm>
        </p:spPr>
        <p:txBody>
          <a:bodyPr>
            <a:normAutofit/>
          </a:bodyPr>
          <a:lstStyle/>
          <a:p>
            <a:r>
              <a:rPr lang="en-GB" dirty="0"/>
              <a:t>Create the world's </a:t>
            </a:r>
            <a:r>
              <a:rPr lang="en-GB" dirty="0" smtClean="0"/>
              <a:t>largest network of taxis; secure, dependable and efficient.</a:t>
            </a:r>
            <a:endParaRPr lang="en-GB" dirty="0"/>
          </a:p>
          <a:p>
            <a:r>
              <a:rPr lang="en-GB" dirty="0"/>
              <a:t>Create the world's biggest P2P logistics platform, allowing </a:t>
            </a:r>
            <a:r>
              <a:rPr lang="en-GB" dirty="0" smtClean="0"/>
              <a:t>users to request </a:t>
            </a:r>
            <a:r>
              <a:rPr lang="en-GB" dirty="0"/>
              <a:t>or provide </a:t>
            </a:r>
            <a:r>
              <a:rPr lang="en-GB" dirty="0" smtClean="0"/>
              <a:t>delivery </a:t>
            </a:r>
            <a:r>
              <a:rPr lang="en-GB" dirty="0"/>
              <a:t>of </a:t>
            </a:r>
            <a:r>
              <a:rPr lang="en-GB" dirty="0" smtClean="0"/>
              <a:t>goods </a:t>
            </a:r>
            <a:r>
              <a:rPr lang="en-GB" dirty="0"/>
              <a:t>&amp; services.</a:t>
            </a:r>
          </a:p>
          <a:p>
            <a:r>
              <a:rPr lang="en-GB" dirty="0" smtClean="0"/>
              <a:t>Change from </a:t>
            </a:r>
            <a:r>
              <a:rPr lang="en-GB" dirty="0"/>
              <a:t>100% human-driven </a:t>
            </a:r>
            <a:r>
              <a:rPr lang="en-GB" dirty="0" smtClean="0"/>
              <a:t>to </a:t>
            </a:r>
            <a:r>
              <a:rPr lang="en-GB" dirty="0"/>
              <a:t>100% </a:t>
            </a:r>
            <a:r>
              <a:rPr lang="en-GB" dirty="0" smtClean="0"/>
              <a:t>machine-driven.</a:t>
            </a:r>
            <a:endParaRPr lang="en-GB" dirty="0"/>
          </a:p>
          <a:p>
            <a:r>
              <a:rPr lang="en-GB" dirty="0" smtClean="0"/>
              <a:t>WORLD DOMINATION</a:t>
            </a:r>
            <a:endParaRPr lang="en-GB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3057525" cy="4029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256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before </a:t>
            </a:r>
            <a:r>
              <a:rPr lang="en-GB" dirty="0" err="1" smtClean="0"/>
              <a:t>Uber’s</a:t>
            </a:r>
            <a:r>
              <a:rPr lang="en-GB" dirty="0" smtClean="0"/>
              <a:t>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People had </a:t>
            </a:r>
            <a:r>
              <a:rPr lang="en-GB" dirty="0" smtClean="0"/>
              <a:t>to wave at taxis from the side of the street to get them to stop. </a:t>
            </a:r>
            <a:endParaRPr lang="en-GB" dirty="0" smtClean="0"/>
          </a:p>
          <a:p>
            <a:r>
              <a:rPr lang="en-GB" dirty="0" smtClean="0"/>
              <a:t>The waiting time often proved to be an inconvenience. </a:t>
            </a:r>
            <a:endParaRPr lang="en-GB" dirty="0" smtClean="0"/>
          </a:p>
          <a:p>
            <a:r>
              <a:rPr lang="en-GB" dirty="0" smtClean="0"/>
              <a:t>During busy hours it was difficult to find an empty cab</a:t>
            </a:r>
            <a:endParaRPr lang="en-GB" dirty="0"/>
          </a:p>
          <a:p>
            <a:r>
              <a:rPr lang="en-GB" dirty="0" smtClean="0"/>
              <a:t>Overcharging.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(</a:t>
            </a:r>
            <a:r>
              <a:rPr lang="en-GB" sz="2400" dirty="0" smtClean="0"/>
              <a:t>Direct </a:t>
            </a:r>
            <a:r>
              <a:rPr lang="en-GB" sz="2400" dirty="0"/>
              <a:t>Pay </a:t>
            </a:r>
            <a:r>
              <a:rPr lang="en-GB" sz="2400" dirty="0" smtClean="0"/>
              <a:t>Online, 2019) </a:t>
            </a:r>
          </a:p>
        </p:txBody>
      </p:sp>
      <p:pic>
        <p:nvPicPr>
          <p:cNvPr id="4100" name="Picture 4" descr="Image result for waiting for taxi lond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46542"/>
            <a:ext cx="5040560" cy="2822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085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endParaRPr lang="en-GB" sz="2000" dirty="0"/>
          </a:p>
        </p:txBody>
      </p:sp>
      <p:pic>
        <p:nvPicPr>
          <p:cNvPr id="2050" name="Picture 2" descr="https://cdn-media-1.freecodecamp.org/images/yDIB85tHWIguxTk-5yISquZxfjDP8L4mzUU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8868089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2087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r>
              <a:rPr lang="en-GB" dirty="0"/>
              <a:t>J</a:t>
            </a:r>
            <a:r>
              <a:rPr lang="en-GB" dirty="0" smtClean="0"/>
              <a:t>ourney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500" dirty="0" smtClean="0"/>
              <a:t>User </a:t>
            </a:r>
            <a:r>
              <a:rPr lang="en-GB" sz="4500" dirty="0" smtClean="0"/>
              <a:t>orders a ride to their location</a:t>
            </a:r>
            <a:r>
              <a:rPr lang="en-GB" sz="4500" dirty="0"/>
              <a:t> </a:t>
            </a:r>
            <a:r>
              <a:rPr lang="en-GB" sz="4500" dirty="0" smtClean="0"/>
              <a:t>using smartphone.</a:t>
            </a:r>
            <a:endParaRPr lang="en-GB" sz="4500" dirty="0"/>
          </a:p>
          <a:p>
            <a:r>
              <a:rPr lang="en-GB" sz="4500" dirty="0" smtClean="0"/>
              <a:t>Ride is accepted or rejected by driver.</a:t>
            </a:r>
            <a:endParaRPr lang="en-GB" sz="4500" dirty="0"/>
          </a:p>
          <a:p>
            <a:r>
              <a:rPr lang="en-GB" sz="4500" dirty="0" smtClean="0"/>
              <a:t>ETA is sent to the user once a driver accepts.</a:t>
            </a:r>
            <a:endParaRPr lang="en-GB" sz="4500" dirty="0"/>
          </a:p>
          <a:p>
            <a:r>
              <a:rPr lang="en-GB" sz="4500" dirty="0" smtClean="0"/>
              <a:t>Tracking is available for the user to watch the drivers movements.</a:t>
            </a:r>
            <a:endParaRPr lang="en-GB" sz="4500" dirty="0"/>
          </a:p>
          <a:p>
            <a:r>
              <a:rPr lang="en-GB" sz="4500" dirty="0" smtClean="0"/>
              <a:t>Tracking is available for the driver to see the fares movements.</a:t>
            </a:r>
            <a:endParaRPr lang="en-GB" sz="4500" dirty="0"/>
          </a:p>
          <a:p>
            <a:r>
              <a:rPr lang="en-GB" sz="4500" dirty="0" smtClean="0"/>
              <a:t>Payment is processed in the application</a:t>
            </a:r>
            <a:endParaRPr lang="en-GB" sz="4500" dirty="0"/>
          </a:p>
          <a:p>
            <a:r>
              <a:rPr lang="en-GB" sz="4500" dirty="0" smtClean="0"/>
              <a:t>Customers and </a:t>
            </a:r>
            <a:r>
              <a:rPr lang="en-GB" sz="4500" dirty="0" err="1" smtClean="0"/>
              <a:t>driv</a:t>
            </a:r>
            <a:r>
              <a:rPr lang="en-GB" sz="4500" dirty="0" smtClean="0"/>
              <a:t> </a:t>
            </a:r>
            <a:r>
              <a:rPr lang="en-GB" sz="4500" dirty="0" err="1" smtClean="0"/>
              <a:t>ers</a:t>
            </a:r>
            <a:r>
              <a:rPr lang="en-GB" sz="4500" dirty="0" smtClean="0"/>
              <a:t> can leave ratings on each other.</a:t>
            </a:r>
          </a:p>
          <a:p>
            <a:endParaRPr lang="en-GB" sz="4500" dirty="0" smtClean="0"/>
          </a:p>
          <a:p>
            <a:pPr marL="0" indent="0">
              <a:buNone/>
            </a:pPr>
            <a:r>
              <a:rPr lang="en-GB" sz="4500" dirty="0" smtClean="0"/>
              <a:t>					(Jungleworks.com, 2019)</a:t>
            </a:r>
            <a:endParaRPr lang="en-GB" sz="4500" dirty="0"/>
          </a:p>
        </p:txBody>
      </p:sp>
      <p:pic>
        <p:nvPicPr>
          <p:cNvPr id="2050" name="Picture 2" descr="Image result for driving happy ub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84784"/>
            <a:ext cx="864096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8399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Insights of the Modern Technology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dirty="0" smtClean="0"/>
              <a:t>The </a:t>
            </a:r>
            <a:r>
              <a:rPr lang="en-GB" dirty="0" err="1"/>
              <a:t>Uber</a:t>
            </a:r>
            <a:r>
              <a:rPr lang="en-GB" dirty="0"/>
              <a:t> app for </a:t>
            </a:r>
            <a:r>
              <a:rPr lang="en-GB" dirty="0" err="1"/>
              <a:t>iOS</a:t>
            </a:r>
            <a:r>
              <a:rPr lang="en-GB" dirty="0"/>
              <a:t> uses the </a:t>
            </a:r>
            <a:r>
              <a:rPr lang="en-GB" dirty="0" err="1" smtClean="0"/>
              <a:t>CoreLocation</a:t>
            </a:r>
            <a:r>
              <a:rPr lang="en-GB" dirty="0" smtClean="0"/>
              <a:t> to </a:t>
            </a:r>
            <a:r>
              <a:rPr lang="en-GB" dirty="0" smtClean="0"/>
              <a:t>pin-point </a:t>
            </a:r>
            <a:r>
              <a:rPr lang="en-GB" dirty="0"/>
              <a:t>a user’s </a:t>
            </a:r>
            <a:r>
              <a:rPr lang="en-GB" dirty="0" smtClean="0"/>
              <a:t>smartphone/computer. </a:t>
            </a:r>
            <a:endParaRPr lang="en-GB" dirty="0" smtClean="0"/>
          </a:p>
          <a:p>
            <a:pPr fontAlgn="base"/>
            <a:r>
              <a:rPr lang="en-GB" dirty="0" err="1" smtClean="0"/>
              <a:t>CoreLocation</a:t>
            </a:r>
            <a:r>
              <a:rPr lang="en-GB" dirty="0" smtClean="0"/>
              <a:t> lets </a:t>
            </a:r>
            <a:r>
              <a:rPr lang="en-GB" dirty="0" err="1"/>
              <a:t>Uber</a:t>
            </a:r>
            <a:r>
              <a:rPr lang="en-GB" dirty="0"/>
              <a:t> define </a:t>
            </a:r>
            <a:r>
              <a:rPr lang="en-GB" dirty="0" smtClean="0"/>
              <a:t>a location and see the movements of the user.</a:t>
            </a:r>
            <a:endParaRPr lang="en-GB" dirty="0"/>
          </a:p>
          <a:p>
            <a:pPr fontAlgn="base"/>
            <a:r>
              <a:rPr lang="en-GB" dirty="0"/>
              <a:t>T</a:t>
            </a:r>
            <a:r>
              <a:rPr lang="en-GB" dirty="0" smtClean="0"/>
              <a:t>he </a:t>
            </a:r>
            <a:r>
              <a:rPr lang="en-GB" dirty="0"/>
              <a:t>Android version of the </a:t>
            </a:r>
            <a:r>
              <a:rPr lang="en-GB" dirty="0" err="1"/>
              <a:t>Uber</a:t>
            </a:r>
            <a:r>
              <a:rPr lang="en-GB" dirty="0"/>
              <a:t> app </a:t>
            </a:r>
            <a:r>
              <a:rPr lang="en-GB" dirty="0" smtClean="0"/>
              <a:t>uses Google’s </a:t>
            </a:r>
            <a:r>
              <a:rPr lang="en-GB" dirty="0"/>
              <a:t>Location APIs. </a:t>
            </a:r>
          </a:p>
          <a:p>
            <a:r>
              <a:rPr lang="en-GB" dirty="0"/>
              <a:t>Registering the app as a routing app </a:t>
            </a:r>
            <a:r>
              <a:rPr lang="en-GB" dirty="0" smtClean="0"/>
              <a:t>, directions are made </a:t>
            </a:r>
            <a:r>
              <a:rPr lang="en-GB" dirty="0"/>
              <a:t>available to the Maps app and </a:t>
            </a:r>
            <a:r>
              <a:rPr lang="en-GB" dirty="0" smtClean="0"/>
              <a:t>any mapping </a:t>
            </a:r>
            <a:r>
              <a:rPr lang="en-GB" dirty="0"/>
              <a:t>software </a:t>
            </a:r>
            <a:r>
              <a:rPr lang="en-GB" dirty="0" smtClean="0"/>
              <a:t>on </a:t>
            </a:r>
            <a:r>
              <a:rPr lang="en-GB" dirty="0"/>
              <a:t>a user’s device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 smtClean="0"/>
              <a:t>					(</a:t>
            </a:r>
            <a:r>
              <a:rPr lang="en-GB" dirty="0" err="1" smtClean="0"/>
              <a:t>Abrosimova</a:t>
            </a:r>
            <a:r>
              <a:rPr lang="en-GB" dirty="0"/>
              <a:t>, </a:t>
            </a:r>
            <a:r>
              <a:rPr lang="en-GB" dirty="0" smtClean="0"/>
              <a:t>2019)</a:t>
            </a:r>
            <a:endParaRPr lang="en-GB" dirty="0"/>
          </a:p>
        </p:txBody>
      </p:sp>
      <p:pic>
        <p:nvPicPr>
          <p:cNvPr id="3074" name="Picture 2" descr="https://i.guim.co.uk/img/media/313a47ff836015eafe255ed4386b380a076a8729/0_82_3500_2100/master/3500.jpg?width=700&amp;quality=85&amp;auto=format&amp;fit=max&amp;s=f5280909a13f3b26a3af906f15cec06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65" y="1208009"/>
            <a:ext cx="8862223" cy="531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9934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Impact of Technology introduced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Customers</a:t>
            </a:r>
            <a:r>
              <a:rPr lang="en-GB" b="1" dirty="0"/>
              <a:t>:</a:t>
            </a:r>
            <a:endParaRPr lang="en-GB" dirty="0"/>
          </a:p>
          <a:p>
            <a:r>
              <a:rPr lang="en-GB" dirty="0"/>
              <a:t>No </a:t>
            </a:r>
            <a:r>
              <a:rPr lang="en-GB" dirty="0" smtClean="0"/>
              <a:t>longer need to </a:t>
            </a:r>
            <a:r>
              <a:rPr lang="en-GB" dirty="0"/>
              <a:t>wait </a:t>
            </a:r>
            <a:r>
              <a:rPr lang="en-GB" dirty="0" smtClean="0"/>
              <a:t>excessive </a:t>
            </a:r>
            <a:r>
              <a:rPr lang="en-GB" dirty="0" smtClean="0"/>
              <a:t>time as </a:t>
            </a:r>
            <a:r>
              <a:rPr lang="en-GB" dirty="0" smtClean="0"/>
              <a:t>for </a:t>
            </a:r>
            <a:r>
              <a:rPr lang="en-GB" dirty="0"/>
              <a:t>a </a:t>
            </a:r>
            <a:r>
              <a:rPr lang="en-GB" dirty="0" smtClean="0"/>
              <a:t>taxi.</a:t>
            </a:r>
            <a:endParaRPr lang="en-GB" dirty="0"/>
          </a:p>
          <a:p>
            <a:r>
              <a:rPr lang="en-GB" dirty="0" smtClean="0"/>
              <a:t>Discounted rides due to seasonal promotions.</a:t>
            </a:r>
            <a:endParaRPr lang="en-GB" dirty="0"/>
          </a:p>
          <a:p>
            <a:r>
              <a:rPr lang="en-GB" dirty="0" smtClean="0"/>
              <a:t>Cheaper prices.</a:t>
            </a:r>
            <a:endParaRPr lang="en-GB" dirty="0"/>
          </a:p>
          <a:p>
            <a:r>
              <a:rPr lang="en-GB" dirty="0" smtClean="0"/>
              <a:t>Order a personal driver – travel in comfort and style</a:t>
            </a:r>
            <a:endParaRPr lang="en-GB" dirty="0"/>
          </a:p>
          <a:p>
            <a:r>
              <a:rPr lang="en-GB" dirty="0" smtClean="0"/>
              <a:t>No more fluctuating prices</a:t>
            </a:r>
            <a:endParaRPr lang="en-GB" dirty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Drivers</a:t>
            </a:r>
            <a:r>
              <a:rPr lang="en-GB" b="1" dirty="0"/>
              <a:t>:</a:t>
            </a:r>
            <a:endParaRPr lang="en-GB" dirty="0"/>
          </a:p>
          <a:p>
            <a:r>
              <a:rPr lang="en-GB" dirty="0" smtClean="0"/>
              <a:t>Extra salary</a:t>
            </a:r>
            <a:endParaRPr lang="en-GB" dirty="0"/>
          </a:p>
          <a:p>
            <a:r>
              <a:rPr lang="en-GB" dirty="0" smtClean="0"/>
              <a:t>Flexible working – drivers can work and rest as they please</a:t>
            </a:r>
            <a:endParaRPr lang="en-GB" dirty="0"/>
          </a:p>
          <a:p>
            <a:r>
              <a:rPr lang="en-GB" dirty="0" smtClean="0"/>
              <a:t>Safe </a:t>
            </a:r>
            <a:r>
              <a:rPr lang="en-GB" dirty="0" err="1" smtClean="0"/>
              <a:t>relliable</a:t>
            </a:r>
            <a:r>
              <a:rPr lang="en-GB" dirty="0" smtClean="0"/>
              <a:t> payments</a:t>
            </a:r>
            <a:endParaRPr lang="en-GB" dirty="0"/>
          </a:p>
          <a:p>
            <a:r>
              <a:rPr lang="en-GB" dirty="0" smtClean="0"/>
              <a:t>People who enjoy driving can have fun and earn money</a:t>
            </a:r>
            <a:endParaRPr lang="en-GB" dirty="0"/>
          </a:p>
          <a:p>
            <a:r>
              <a:rPr lang="en-GB" dirty="0" err="1" smtClean="0"/>
              <a:t>Uber</a:t>
            </a:r>
            <a:r>
              <a:rPr lang="en-GB" dirty="0" smtClean="0"/>
              <a:t> will pay drivers for being online, even without taking a job</a:t>
            </a:r>
            <a:endParaRPr lang="en-GB" dirty="0"/>
          </a:p>
          <a:p>
            <a:endParaRPr lang="en-GB" dirty="0"/>
          </a:p>
        </p:txBody>
      </p:sp>
      <p:pic>
        <p:nvPicPr>
          <p:cNvPr id="4098" name="Picture 2" descr="Image result for driving happy ub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82321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3026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534400" cy="758952"/>
          </a:xfrm>
        </p:spPr>
        <p:txBody>
          <a:bodyPr/>
          <a:lstStyle/>
          <a:p>
            <a:endParaRPr lang="en-GB"/>
          </a:p>
        </p:txBody>
      </p:sp>
      <p:pic>
        <p:nvPicPr>
          <p:cNvPr id="1026" name="Picture 2" descr="Uber Business Canvas- Understand to make an app like Uber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8928992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2121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Drawn from </a:t>
            </a:r>
            <a:r>
              <a:rPr lang="en-GB" dirty="0" err="1" smtClean="0"/>
              <a:t>Uber’s</a:t>
            </a:r>
            <a:r>
              <a:rPr lang="en-GB" dirty="0" smtClean="0"/>
              <a:t> 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No ownership model. </a:t>
            </a:r>
            <a:r>
              <a:rPr lang="en-GB" dirty="0" err="1" smtClean="0"/>
              <a:t>Uber</a:t>
            </a:r>
            <a:r>
              <a:rPr lang="en-GB" dirty="0" smtClean="0"/>
              <a:t> delivers 1million journeys a day a without owning a single car.</a:t>
            </a:r>
            <a:endParaRPr lang="en-GB" dirty="0"/>
          </a:p>
          <a:p>
            <a:r>
              <a:rPr lang="en-GB" dirty="0" smtClean="0"/>
              <a:t>Find a problem within your desired industry and provide a solution using technological infrastructure.</a:t>
            </a:r>
            <a:endParaRPr lang="en-GB" dirty="0"/>
          </a:p>
          <a:p>
            <a:r>
              <a:rPr lang="en-GB" dirty="0" smtClean="0"/>
              <a:t>Treat your first customers like royalty. Happy customers generate more business quicker.</a:t>
            </a:r>
            <a:endParaRPr lang="en-GB" dirty="0"/>
          </a:p>
          <a:p>
            <a:r>
              <a:rPr lang="en-GB" dirty="0" smtClean="0"/>
              <a:t>Take one step at a time. Have a big vision but a clear plan with little goals.</a:t>
            </a:r>
            <a:endParaRPr lang="en-GB" dirty="0"/>
          </a:p>
          <a:p>
            <a:r>
              <a:rPr lang="en-GB" dirty="0" smtClean="0"/>
              <a:t>Think outside the box. </a:t>
            </a:r>
            <a:r>
              <a:rPr lang="en-GB" dirty="0" err="1" smtClean="0"/>
              <a:t>Uber</a:t>
            </a:r>
            <a:r>
              <a:rPr lang="en-GB" dirty="0" smtClean="0"/>
              <a:t> started by dropping people to parties and then saw a gap in the market</a:t>
            </a:r>
            <a:endParaRPr lang="en-GB" dirty="0"/>
          </a:p>
          <a:p>
            <a:r>
              <a:rPr lang="en-GB" dirty="0" smtClean="0"/>
              <a:t>Respect your workforce and give them a sense of belonging</a:t>
            </a:r>
            <a:r>
              <a:rPr lang="en-GB" dirty="0" smtClean="0"/>
              <a:t>. </a:t>
            </a:r>
            <a:r>
              <a:rPr lang="en-GB" dirty="0" err="1" smtClean="0"/>
              <a:t>Ubers</a:t>
            </a:r>
            <a:r>
              <a:rPr lang="en-GB" dirty="0" smtClean="0"/>
              <a:t> drivers are not employees but partners.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(</a:t>
            </a:r>
            <a:r>
              <a:rPr lang="en-GB" dirty="0" err="1" smtClean="0"/>
              <a:t>Abrosimova</a:t>
            </a:r>
            <a:r>
              <a:rPr lang="en-GB" dirty="0" smtClean="0"/>
              <a:t>, 2019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2" name="Picture 2" descr="Image result for driving happ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40768"/>
            <a:ext cx="8880921" cy="532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287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507030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Uber</a:t>
            </a:r>
            <a:r>
              <a:rPr lang="en-GB" dirty="0"/>
              <a:t> </a:t>
            </a:r>
            <a:r>
              <a:rPr lang="en-GB" dirty="0" smtClean="0"/>
              <a:t>has made </a:t>
            </a:r>
            <a:r>
              <a:rPr lang="en-GB" dirty="0"/>
              <a:t>it </a:t>
            </a:r>
            <a:r>
              <a:rPr lang="en-GB" dirty="0" smtClean="0"/>
              <a:t>a reality to order a taxi at the touch of a smartphone straight to you, </a:t>
            </a:r>
            <a:r>
              <a:rPr lang="en-GB" dirty="0" smtClean="0"/>
              <a:t>providing </a:t>
            </a:r>
            <a:r>
              <a:rPr lang="en-GB" dirty="0"/>
              <a:t>all the benefits of traditional taxi services with additional </a:t>
            </a:r>
            <a:r>
              <a:rPr lang="en-GB" dirty="0" smtClean="0"/>
              <a:t>convenience for example drivers </a:t>
            </a:r>
            <a:r>
              <a:rPr lang="en-GB" dirty="0"/>
              <a:t>and customers are able to </a:t>
            </a:r>
            <a:r>
              <a:rPr lang="en-GB" dirty="0" smtClean="0"/>
              <a:t>leave ratings on each other, </a:t>
            </a:r>
            <a:r>
              <a:rPr lang="en-GB" dirty="0" smtClean="0"/>
              <a:t>which </a:t>
            </a:r>
            <a:r>
              <a:rPr lang="en-GB" dirty="0"/>
              <a:t>benefits </a:t>
            </a:r>
            <a:r>
              <a:rPr lang="en-GB" dirty="0" smtClean="0"/>
              <a:t>all</a:t>
            </a:r>
            <a:r>
              <a:rPr lang="en-GB" dirty="0" smtClean="0"/>
              <a:t>.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 level of </a:t>
            </a:r>
            <a:r>
              <a:rPr lang="en-GB" dirty="0" smtClean="0"/>
              <a:t>competition has been created and thus</a:t>
            </a:r>
            <a:r>
              <a:rPr lang="en-GB" dirty="0" smtClean="0"/>
              <a:t> </a:t>
            </a:r>
            <a:r>
              <a:rPr lang="en-GB" dirty="0"/>
              <a:t>traditional taxi services </a:t>
            </a:r>
            <a:r>
              <a:rPr lang="en-GB" dirty="0" smtClean="0"/>
              <a:t>have lost </a:t>
            </a:r>
            <a:r>
              <a:rPr lang="en-GB" dirty="0" smtClean="0"/>
              <a:t>their market share </a:t>
            </a:r>
            <a:r>
              <a:rPr lang="en-GB" dirty="0" smtClean="0"/>
              <a:t>as well as drivers seeing lower profits overall.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Possibilities for </a:t>
            </a:r>
            <a:r>
              <a:rPr lang="en-GB" dirty="0" err="1" smtClean="0"/>
              <a:t>Uber’s</a:t>
            </a:r>
            <a:r>
              <a:rPr lang="en-GB" dirty="0" smtClean="0"/>
              <a:t> future are endless. Currently people are able to order their meals and get them delivered promptly by </a:t>
            </a:r>
            <a:r>
              <a:rPr lang="en-GB" dirty="0" err="1" smtClean="0"/>
              <a:t>Uber</a:t>
            </a:r>
            <a:r>
              <a:rPr lang="en-GB" dirty="0" smtClean="0"/>
              <a:t> Eats to their location. </a:t>
            </a:r>
            <a:r>
              <a:rPr lang="en-GB" dirty="0" err="1" smtClean="0"/>
              <a:t>Uber</a:t>
            </a:r>
            <a:r>
              <a:rPr lang="en-GB" dirty="0" smtClean="0"/>
              <a:t> are now looking into the delivery of goods and the possibilities for both flying and machine driven cars with AI</a:t>
            </a:r>
            <a:r>
              <a:rPr lang="en-GB" dirty="0"/>
              <a:t>. </a:t>
            </a:r>
            <a:r>
              <a:rPr lang="en-GB" dirty="0" smtClean="0"/>
              <a:t>(Direct </a:t>
            </a:r>
            <a:r>
              <a:rPr lang="en-GB" dirty="0"/>
              <a:t>Pay </a:t>
            </a:r>
            <a:r>
              <a:rPr lang="en-GB" dirty="0" smtClean="0"/>
              <a:t>Online, 2019</a:t>
            </a:r>
            <a:r>
              <a:rPr lang="en-GB" dirty="0"/>
              <a:t>)</a:t>
            </a:r>
          </a:p>
        </p:txBody>
      </p:sp>
      <p:pic>
        <p:nvPicPr>
          <p:cNvPr id="8194" name="Picture 2" descr="Image result for flying car ub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856984" y="1196752"/>
            <a:ext cx="8856984" cy="498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06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931852" cy="6624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2285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17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527048"/>
            <a:ext cx="8784976" cy="4572000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Abrosimova</a:t>
            </a:r>
            <a:r>
              <a:rPr lang="en-GB" dirty="0"/>
              <a:t>, K. (2019). </a:t>
            </a:r>
            <a:r>
              <a:rPr lang="en-GB" i="1" dirty="0"/>
              <a:t>Building an App Like </a:t>
            </a:r>
            <a:r>
              <a:rPr lang="en-GB" i="1" dirty="0" err="1"/>
              <a:t>Uber</a:t>
            </a:r>
            <a:r>
              <a:rPr lang="en-GB" i="1" dirty="0"/>
              <a:t>: What Is the </a:t>
            </a:r>
            <a:r>
              <a:rPr lang="en-GB" i="1" dirty="0" err="1"/>
              <a:t>Uber</a:t>
            </a:r>
            <a:r>
              <a:rPr lang="en-GB" i="1" dirty="0"/>
              <a:t> App Made From?.</a:t>
            </a:r>
            <a:r>
              <a:rPr lang="en-GB" dirty="0"/>
              <a:t> Available: </a:t>
            </a:r>
            <a:r>
              <a:rPr lang="en-GB" dirty="0">
                <a:hlinkClick r:id="rId2"/>
              </a:rPr>
              <a:t>https://yalantis.com/blog/uber-underlying-technologies-and-how-it-actually-works/</a:t>
            </a:r>
            <a:r>
              <a:rPr lang="en-GB" dirty="0"/>
              <a:t> (</a:t>
            </a:r>
            <a:r>
              <a:rPr lang="en-GB"/>
              <a:t>Last </a:t>
            </a:r>
            <a:r>
              <a:rPr lang="en-GB" smtClean="0"/>
              <a:t>accessed: </a:t>
            </a:r>
            <a:r>
              <a:rPr lang="en-GB" dirty="0"/>
              <a:t>20/12/2019)</a:t>
            </a:r>
          </a:p>
          <a:p>
            <a:r>
              <a:rPr lang="en-GB" dirty="0"/>
              <a:t>Direct Pay Online. (2019). </a:t>
            </a:r>
            <a:r>
              <a:rPr lang="en-GB" i="1" dirty="0"/>
              <a:t>How Has </a:t>
            </a:r>
            <a:r>
              <a:rPr lang="en-GB" i="1" dirty="0" err="1"/>
              <a:t>Uber</a:t>
            </a:r>
            <a:r>
              <a:rPr lang="en-GB" i="1" dirty="0"/>
              <a:t> Revolutionized The Taxi Industry?.</a:t>
            </a:r>
            <a:r>
              <a:rPr lang="en-GB" dirty="0"/>
              <a:t> Available: </a:t>
            </a:r>
            <a:r>
              <a:rPr lang="en-GB" dirty="0">
                <a:hlinkClick r:id="rId3"/>
              </a:rPr>
              <a:t>https://blog.directpay.online/how-uber-revolutionized-taxi-industry/</a:t>
            </a:r>
            <a:r>
              <a:rPr lang="en-GB" dirty="0"/>
              <a:t> (Last </a:t>
            </a:r>
            <a:r>
              <a:rPr lang="en-GB" dirty="0" smtClean="0"/>
              <a:t>accessed: </a:t>
            </a:r>
            <a:r>
              <a:rPr lang="en-GB" dirty="0"/>
              <a:t>20/12/2019)</a:t>
            </a:r>
          </a:p>
          <a:p>
            <a:r>
              <a:rPr lang="en-GB" dirty="0" smtClean="0"/>
              <a:t>Jungleworks.com </a:t>
            </a:r>
            <a:r>
              <a:rPr lang="en-GB" dirty="0"/>
              <a:t>(2019). </a:t>
            </a:r>
            <a:r>
              <a:rPr lang="en-GB" i="1" dirty="0"/>
              <a:t>How </a:t>
            </a:r>
            <a:r>
              <a:rPr lang="en-GB" i="1" dirty="0" err="1"/>
              <a:t>Uber</a:t>
            </a:r>
            <a:r>
              <a:rPr lang="en-GB" i="1" dirty="0"/>
              <a:t> Works: Insights into the Business &amp; Revenue Model.</a:t>
            </a:r>
            <a:r>
              <a:rPr lang="en-GB" dirty="0"/>
              <a:t> Available: </a:t>
            </a:r>
            <a:r>
              <a:rPr lang="en-GB" dirty="0">
                <a:hlinkClick r:id="rId4"/>
              </a:rPr>
              <a:t>https://jungleworks.com/uber-business-model-revenue-insights</a:t>
            </a:r>
            <a:r>
              <a:rPr lang="en-GB" dirty="0" smtClean="0">
                <a:hlinkClick r:id="rId4"/>
              </a:rPr>
              <a:t>/</a:t>
            </a:r>
            <a:r>
              <a:rPr lang="en-GB" dirty="0"/>
              <a:t>(</a:t>
            </a:r>
            <a:r>
              <a:rPr lang="en-GB" dirty="0" smtClean="0"/>
              <a:t> </a:t>
            </a:r>
            <a:r>
              <a:rPr lang="en-GB" dirty="0"/>
              <a:t>Last </a:t>
            </a:r>
            <a:r>
              <a:rPr lang="en-GB" dirty="0" smtClean="0"/>
              <a:t>accessed: 20/12/2019)</a:t>
            </a:r>
            <a:endParaRPr lang="en-GB" dirty="0"/>
          </a:p>
          <a:p>
            <a:r>
              <a:rPr lang="en-GB" dirty="0" err="1" smtClean="0"/>
              <a:t>Uber</a:t>
            </a:r>
            <a:r>
              <a:rPr lang="en-GB" dirty="0" smtClean="0"/>
              <a:t>. (2019).</a:t>
            </a:r>
            <a:r>
              <a:rPr lang="en-GB" dirty="0"/>
              <a:t> </a:t>
            </a:r>
            <a:r>
              <a:rPr lang="en-GB" i="1" dirty="0"/>
              <a:t>About us.</a:t>
            </a:r>
            <a:r>
              <a:rPr lang="en-GB" dirty="0"/>
              <a:t> Available: </a:t>
            </a:r>
            <a:r>
              <a:rPr lang="en-GB" dirty="0">
                <a:hlinkClick r:id="rId5"/>
              </a:rPr>
              <a:t>https://www.uber.com/gb/en/about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 (Last accessed: 20/12/2019)</a:t>
            </a:r>
          </a:p>
        </p:txBody>
      </p:sp>
    </p:spTree>
    <p:extLst>
      <p:ext uri="{BB962C8B-B14F-4D97-AF65-F5344CB8AC3E}">
        <p14:creationId xmlns:p14="http://schemas.microsoft.com/office/powerpoint/2010/main" val="3976808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9012</TotalTime>
  <Words>564</Words>
  <Application>Microsoft Office PowerPoint</Application>
  <PresentationFormat>On-screen Show (4:3)</PresentationFormat>
  <Paragraphs>87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Civic</vt:lpstr>
      <vt:lpstr>Digital Skills &amp; Research Methods </vt:lpstr>
      <vt:lpstr>Introduction</vt:lpstr>
      <vt:lpstr>Background</vt:lpstr>
      <vt:lpstr>Vision &amp; Mission  </vt:lpstr>
      <vt:lpstr>Aims &amp; Objectives</vt:lpstr>
      <vt:lpstr>Challenges before Uber’s Technology</vt:lpstr>
      <vt:lpstr>PowerPoint Presentation</vt:lpstr>
      <vt:lpstr> Journey</vt:lpstr>
      <vt:lpstr>Insights of the Modern Technology</vt:lpstr>
      <vt:lpstr>Impact of Technology introduced</vt:lpstr>
      <vt:lpstr>PowerPoint Presentation</vt:lpstr>
      <vt:lpstr>Lessons Drawn from Uber’s Business Model</vt:lpstr>
      <vt:lpstr>Conclusion</vt:lpstr>
      <vt:lpstr>  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uber</dc:title>
  <dc:creator>LENOVO</dc:creator>
  <cp:lastModifiedBy>LENOVO</cp:lastModifiedBy>
  <cp:revision>50</cp:revision>
  <dcterms:created xsi:type="dcterms:W3CDTF">2019-12-06T16:36:42Z</dcterms:created>
  <dcterms:modified xsi:type="dcterms:W3CDTF">2019-12-20T18:03:36Z</dcterms:modified>
</cp:coreProperties>
</file>