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59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7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367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03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023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18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82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119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0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76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959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708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3C286-FC3D-4888-B9E4-C28564E0D481}" type="datetimeFigureOut">
              <a:rPr lang="en-GB" smtClean="0"/>
              <a:t>18/06/2012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FF741-E725-4F72-97C3-BD804CE3D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61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.bp.blogspot.com/_xWkd0WxD_x8/SB2xPondoRI/AAAAAAAABRI/DLUiBuZMkFk/s400/sky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4280"/>
            <a:ext cx="5023485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652120" y="1022261"/>
            <a:ext cx="29595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Sky Watching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1585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kimnorthropconsulting.com/photos/big%20sky%204%201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882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farm6.static.flickr.com/5291/5540912682_6786081e0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48880"/>
            <a:ext cx="5529069" cy="41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 seemingly endless road meets the horizon and a classic New Mexican s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74" y="219075"/>
            <a:ext cx="4762500" cy="320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swineblog.files.wordpress.com/2011/10/img_3692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8756404" cy="656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15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0.gstatic.com/images?q=tbn:ANd9GcQPterPGBJyiYWqgyT4W3oEODli5O4WFgBKWPKy4yGes73HJkq2rDBLVWD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802" y="95292"/>
            <a:ext cx="6747198" cy="674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3001" y="95292"/>
            <a:ext cx="2194640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The Sky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Defines the </a:t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edge of our </a:t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world. 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Our entire</a:t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life is spent</a:t>
            </a:r>
          </a:p>
          <a:p>
            <a:r>
              <a:rPr lang="en-GB" sz="3200" dirty="0">
                <a:solidFill>
                  <a:schemeClr val="bg1"/>
                </a:solidFill>
              </a:rPr>
              <a:t>l</a:t>
            </a:r>
            <a:r>
              <a:rPr lang="en-GB" sz="3200" dirty="0" smtClean="0">
                <a:solidFill>
                  <a:schemeClr val="bg1"/>
                </a:solidFill>
              </a:rPr>
              <a:t>iving in a 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dome 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defined by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the sky. </a:t>
            </a:r>
          </a:p>
          <a:p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11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08720"/>
            <a:ext cx="81369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You can find your way around the sky by: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Watching the Zenith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Finding a constellation that you know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Watching the Moon  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Learning to see the Ecliptic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8791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1" r="4879"/>
          <a:stretch/>
        </p:blipFill>
        <p:spPr bwMode="auto">
          <a:xfrm>
            <a:off x="0" y="-7814"/>
            <a:ext cx="9144000" cy="5950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4240095" y="4522204"/>
            <a:ext cx="1041306" cy="490972"/>
            <a:chOff x="4240095" y="4423927"/>
            <a:chExt cx="1041306" cy="52601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40095" y="4423927"/>
              <a:ext cx="547929" cy="526012"/>
            </a:xfrm>
            <a:prstGeom prst="rect">
              <a:avLst/>
            </a:prstGeom>
          </p:spPr>
        </p:pic>
        <p:sp>
          <p:nvSpPr>
            <p:cNvPr id="3" name="TextBox 2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  <a:latin typeface="Solar" pitchFamily="34" charset="0"/>
                </a:rPr>
                <a:t>J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240095" y="3983108"/>
            <a:ext cx="1041306" cy="526012"/>
            <a:chOff x="4240095" y="4423927"/>
            <a:chExt cx="1041306" cy="526012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40095" y="4423927"/>
              <a:ext cx="547929" cy="526012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  <a:latin typeface="Solar" pitchFamily="34" charset="0"/>
                </a:rPr>
                <a:t>K</a:t>
              </a:r>
              <a:endParaRPr lang="en-GB" dirty="0">
                <a:solidFill>
                  <a:schemeClr val="bg1"/>
                </a:solidFill>
                <a:latin typeface="Solar" pitchFamily="34" charset="0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240095" y="3407044"/>
            <a:ext cx="1041306" cy="526012"/>
            <a:chOff x="4240095" y="4423927"/>
            <a:chExt cx="1041306" cy="526012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40095" y="4423927"/>
              <a:ext cx="547929" cy="526012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  <a:latin typeface="Solar" pitchFamily="34" charset="0"/>
                </a:rPr>
                <a:t>L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240095" y="2830980"/>
            <a:ext cx="935169" cy="526012"/>
            <a:chOff x="4346232" y="4423927"/>
            <a:chExt cx="935169" cy="526012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6232" y="4423927"/>
              <a:ext cx="547929" cy="526012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  <a:latin typeface="Solar" pitchFamily="34" charset="0"/>
                </a:rPr>
                <a:t>A</a:t>
              </a:r>
              <a:endParaRPr lang="en-GB" dirty="0">
                <a:solidFill>
                  <a:schemeClr val="bg1"/>
                </a:solidFill>
                <a:latin typeface="Solar" pitchFamily="34" charset="0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240095" y="2276872"/>
            <a:ext cx="935169" cy="526012"/>
            <a:chOff x="4346232" y="4498443"/>
            <a:chExt cx="935169" cy="526012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6232" y="4498443"/>
              <a:ext cx="547929" cy="526012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  <a:latin typeface="Solar" pitchFamily="34" charset="0"/>
                </a:rPr>
                <a:t>B</a:t>
              </a:r>
              <a:endParaRPr lang="en-GB" dirty="0">
                <a:solidFill>
                  <a:schemeClr val="bg1"/>
                </a:solidFill>
                <a:latin typeface="Solar" pitchFamily="34" charset="0"/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4212192" y="1628800"/>
            <a:ext cx="892658" cy="626116"/>
            <a:chOff x="4388743" y="4498443"/>
            <a:chExt cx="892658" cy="626116"/>
          </a:xfrm>
        </p:grpSpPr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8743" y="4598547"/>
              <a:ext cx="547929" cy="526012"/>
            </a:xfrm>
            <a:prstGeom prst="rect">
              <a:avLst/>
            </a:prstGeom>
          </p:spPr>
        </p:pic>
        <p:sp>
          <p:nvSpPr>
            <p:cNvPr id="24" name="TextBox 23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  <a:latin typeface="Solar" pitchFamily="34" charset="0"/>
                </a:rPr>
                <a:t>C</a:t>
              </a:r>
              <a:endParaRPr lang="en-GB" dirty="0">
                <a:solidFill>
                  <a:schemeClr val="bg1"/>
                </a:solidFill>
                <a:latin typeface="Solar" pitchFamily="34" charset="0"/>
              </a:endParaRP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4211960" y="1104915"/>
            <a:ext cx="892658" cy="626116"/>
            <a:chOff x="4388743" y="4498443"/>
            <a:chExt cx="892658" cy="626116"/>
          </a:xfrm>
        </p:grpSpPr>
        <p:pic>
          <p:nvPicPr>
            <p:cNvPr id="27" name="Picture 2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8743" y="4598547"/>
              <a:ext cx="547929" cy="526012"/>
            </a:xfrm>
            <a:prstGeom prst="rect">
              <a:avLst/>
            </a:prstGeom>
          </p:spPr>
        </p:pic>
        <p:sp>
          <p:nvSpPr>
            <p:cNvPr id="28" name="TextBox 27"/>
            <p:cNvSpPr txBox="1"/>
            <p:nvPr/>
          </p:nvSpPr>
          <p:spPr>
            <a:xfrm>
              <a:off x="4870711" y="4498443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  <a:latin typeface="Solar" pitchFamily="34" charset="0"/>
                </a:rPr>
                <a:t>D</a:t>
              </a:r>
              <a:endParaRPr lang="en-GB" dirty="0">
                <a:solidFill>
                  <a:schemeClr val="bg1"/>
                </a:solidFill>
                <a:latin typeface="Solar" pitchFamily="34" charset="0"/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51520" y="6137681"/>
            <a:ext cx="2842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Watching the Full Moons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47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Ecliptic1 Jun201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5656" y="260648"/>
            <a:ext cx="6536704" cy="60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9512" y="260648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Watching the Moon </a:t>
            </a:r>
            <a:endParaRPr lang="en-GB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9" r="18358"/>
          <a:stretch/>
        </p:blipFill>
        <p:spPr bwMode="auto">
          <a:xfrm>
            <a:off x="-598" y="845423"/>
            <a:ext cx="9144000" cy="505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35721" y="6139500"/>
            <a:ext cx="3221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Full Moon over Bath, UK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15171" y="5900023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South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2" r="15859"/>
          <a:stretch/>
        </p:blipFill>
        <p:spPr bwMode="auto">
          <a:xfrm>
            <a:off x="-599" y="836712"/>
            <a:ext cx="9144001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5" r="19331"/>
          <a:stretch/>
        </p:blipFill>
        <p:spPr bwMode="auto">
          <a:xfrm>
            <a:off x="-599" y="836712"/>
            <a:ext cx="9144002" cy="500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139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eridian line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5" y="764704"/>
            <a:ext cx="4423526" cy="42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4036" y="13501"/>
            <a:ext cx="28209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Finding the Zenith</a:t>
            </a:r>
            <a:endParaRPr lang="en-GB" sz="2800" dirty="0"/>
          </a:p>
        </p:txBody>
      </p:sp>
      <p:pic>
        <p:nvPicPr>
          <p:cNvPr id="5124" name="Picture 4" descr="Diagram showing how altitude (or elevation) is measur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092" y="6104"/>
            <a:ext cx="4266126" cy="345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appworld.co/Assets/Content/IPhoneApps/StarChart716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601" y="3183805"/>
            <a:ext cx="2440002" cy="366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041982" y="5517232"/>
            <a:ext cx="1471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GPS and </a:t>
            </a:r>
            <a:br>
              <a:rPr lang="en-GB" dirty="0" smtClean="0"/>
            </a:br>
            <a:r>
              <a:rPr lang="en-GB" dirty="0" smtClean="0"/>
              <a:t>smart phones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96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2232</TotalTime>
  <Words>59</Words>
  <Application>Microsoft Office PowerPoint</Application>
  <PresentationFormat>On-screen Show (4:3)</PresentationFormat>
  <Paragraphs>32</Paragraphs>
  <Slides>8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DELLNBX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Bernadette Brady</dc:creator>
  <cp:lastModifiedBy>Bernadette Brady</cp:lastModifiedBy>
  <cp:revision>9</cp:revision>
  <dcterms:created xsi:type="dcterms:W3CDTF">2012-06-18T15:34:29Z</dcterms:created>
  <dcterms:modified xsi:type="dcterms:W3CDTF">2012-06-20T05:06:34Z</dcterms:modified>
</cp:coreProperties>
</file>