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"/>
  </p:sldMasterIdLst>
  <p:sldIdLst>
    <p:sldId id="256" r:id="rId2"/>
    <p:sldId id="257" r:id="rId3"/>
    <p:sldId id="260" r:id="rId4"/>
    <p:sldId id="261" r:id="rId5"/>
    <p:sldId id="258" r:id="rId6"/>
    <p:sldId id="262" r:id="rId7"/>
    <p:sldId id="259" r:id="rId8"/>
    <p:sldId id="263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7D065-6526-43A5-84CC-F7884EEE76C9}" v="250" dt="2022-09-25T11:42:33.408"/>
    <p1510:client id="{4385B50E-2118-CF25-C6F4-16945C01E17D}" v="749" dt="2022-10-29T13:41:17.634"/>
    <p1510:client id="{456C6CF1-249E-D6EB-6C28-28FA82093EDD}" v="1074" dt="2022-10-30T17:36:19.994"/>
    <p1510:client id="{664172CC-205F-7300-96C8-A4DEB5F540B7}" v="37" dt="2022-10-24T19:49:39.426"/>
    <p1510:client id="{734F15E1-AD58-199B-BB31-5A79CFDE51A7}" v="332" dt="2022-10-23T08:41:47.706"/>
    <p1510:client id="{8A24F0BD-4B73-0A21-E170-00556C79ACBA}" v="8" dt="2022-10-24T20:14:40.878"/>
    <p1510:client id="{BE63D82B-DD4E-14D2-A2F8-D376D8502A63}" v="591" dt="2022-10-18T19:46:42.162"/>
    <p1510:client id="{CF5B31F1-F32D-6C4D-7F10-DC8821A0B8B9}" v="204" dt="2022-10-24T20:11:52.188"/>
    <p1510:client id="{FDDF82CE-E394-1204-4AFF-86592F57DCFC}" v="274" dt="2022-10-30T09:00:20.9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avius Daniel Pruna (2129728)" userId="S::2129728@student.uwtsd.ac.uk::e7cfa1df-80fb-42bb-9428-4651ef12cd8e" providerId="AD" clId="Web-{8A24F0BD-4B73-0A21-E170-00556C79ACBA}"/>
    <pc:docChg chg="modSld">
      <pc:chgData name="Flavius Daniel Pruna (2129728)" userId="S::2129728@student.uwtsd.ac.uk::e7cfa1df-80fb-42bb-9428-4651ef12cd8e" providerId="AD" clId="Web-{8A24F0BD-4B73-0A21-E170-00556C79ACBA}" dt="2022-10-24T20:14:40.878" v="8" actId="20577"/>
      <pc:docMkLst>
        <pc:docMk/>
      </pc:docMkLst>
      <pc:sldChg chg="modSp">
        <pc:chgData name="Flavius Daniel Pruna (2129728)" userId="S::2129728@student.uwtsd.ac.uk::e7cfa1df-80fb-42bb-9428-4651ef12cd8e" providerId="AD" clId="Web-{8A24F0BD-4B73-0A21-E170-00556C79ACBA}" dt="2022-10-24T20:14:40.878" v="8" actId="20577"/>
        <pc:sldMkLst>
          <pc:docMk/>
          <pc:sldMk cId="405647777" sldId="263"/>
        </pc:sldMkLst>
        <pc:spChg chg="mod">
          <ac:chgData name="Flavius Daniel Pruna (2129728)" userId="S::2129728@student.uwtsd.ac.uk::e7cfa1df-80fb-42bb-9428-4651ef12cd8e" providerId="AD" clId="Web-{8A24F0BD-4B73-0A21-E170-00556C79ACBA}" dt="2022-10-24T20:14:40.878" v="8" actId="20577"/>
          <ac:spMkLst>
            <pc:docMk/>
            <pc:sldMk cId="405647777" sldId="263"/>
            <ac:spMk id="2" creationId="{D7C8B8B1-7C71-3FD1-23EC-A55B53B054A1}"/>
          </ac:spMkLst>
        </pc:spChg>
      </pc:sldChg>
    </pc:docChg>
  </pc:docChgLst>
  <pc:docChgLst>
    <pc:chgData name="Flavius Daniel Pruna (2129728)" userId="S::2129728@student.uwtsd.ac.uk::e7cfa1df-80fb-42bb-9428-4651ef12cd8e" providerId="AD" clId="Web-{734F15E1-AD58-199B-BB31-5A79CFDE51A7}"/>
    <pc:docChg chg="addSld modSld sldOrd">
      <pc:chgData name="Flavius Daniel Pruna (2129728)" userId="S::2129728@student.uwtsd.ac.uk::e7cfa1df-80fb-42bb-9428-4651ef12cd8e" providerId="AD" clId="Web-{734F15E1-AD58-199B-BB31-5A79CFDE51A7}" dt="2022-10-23T08:41:47.706" v="327"/>
      <pc:docMkLst>
        <pc:docMk/>
      </pc:docMkLst>
      <pc:sldChg chg="modSp">
        <pc:chgData name="Flavius Daniel Pruna (2129728)" userId="S::2129728@student.uwtsd.ac.uk::e7cfa1df-80fb-42bb-9428-4651ef12cd8e" providerId="AD" clId="Web-{734F15E1-AD58-199B-BB31-5A79CFDE51A7}" dt="2022-10-23T08:23:54.045" v="309" actId="20577"/>
        <pc:sldMkLst>
          <pc:docMk/>
          <pc:sldMk cId="109857222" sldId="256"/>
        </pc:sldMkLst>
        <pc:spChg chg="mod">
          <ac:chgData name="Flavius Daniel Pruna (2129728)" userId="S::2129728@student.uwtsd.ac.uk::e7cfa1df-80fb-42bb-9428-4651ef12cd8e" providerId="AD" clId="Web-{734F15E1-AD58-199B-BB31-5A79CFDE51A7}" dt="2022-10-23T08:23:54.045" v="309" actId="20577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Flavius Daniel Pruna (2129728)" userId="S::2129728@student.uwtsd.ac.uk::e7cfa1df-80fb-42bb-9428-4651ef12cd8e" providerId="AD" clId="Web-{734F15E1-AD58-199B-BB31-5A79CFDE51A7}" dt="2022-10-23T08:23:41.607" v="304" actId="1076"/>
          <ac:picMkLst>
            <pc:docMk/>
            <pc:sldMk cId="109857222" sldId="256"/>
            <ac:picMk id="18" creationId="{7742CBF8-334F-F7BD-137A-FB88F6A22BB6}"/>
          </ac:picMkLst>
        </pc:picChg>
      </pc:sldChg>
      <pc:sldChg chg="modSp ord">
        <pc:chgData name="Flavius Daniel Pruna (2129728)" userId="S::2129728@student.uwtsd.ac.uk::e7cfa1df-80fb-42bb-9428-4651ef12cd8e" providerId="AD" clId="Web-{734F15E1-AD58-199B-BB31-5A79CFDE51A7}" dt="2022-10-23T08:19:28.097" v="300" actId="1076"/>
        <pc:sldMkLst>
          <pc:docMk/>
          <pc:sldMk cId="3611693500" sldId="257"/>
        </pc:sldMkLst>
        <pc:spChg chg="mod">
          <ac:chgData name="Flavius Daniel Pruna (2129728)" userId="S::2129728@student.uwtsd.ac.uk::e7cfa1df-80fb-42bb-9428-4651ef12cd8e" providerId="AD" clId="Web-{734F15E1-AD58-199B-BB31-5A79CFDE51A7}" dt="2022-10-23T08:19:28.097" v="300" actId="1076"/>
          <ac:spMkLst>
            <pc:docMk/>
            <pc:sldMk cId="3611693500" sldId="257"/>
            <ac:spMk id="2" creationId="{D56118A2-32C7-0F3D-0748-5975A6821F91}"/>
          </ac:spMkLst>
        </pc:spChg>
        <pc:spChg chg="mod">
          <ac:chgData name="Flavius Daniel Pruna (2129728)" userId="S::2129728@student.uwtsd.ac.uk::e7cfa1df-80fb-42bb-9428-4651ef12cd8e" providerId="AD" clId="Web-{734F15E1-AD58-199B-BB31-5A79CFDE51A7}" dt="2022-10-23T08:17:35.760" v="282" actId="20577"/>
          <ac:spMkLst>
            <pc:docMk/>
            <pc:sldMk cId="3611693500" sldId="257"/>
            <ac:spMk id="29" creationId="{815D26B7-DB00-EDF0-025B-CFD0B42E0C4F}"/>
          </ac:spMkLst>
        </pc:spChg>
      </pc:sldChg>
      <pc:sldChg chg="modSp">
        <pc:chgData name="Flavius Daniel Pruna (2129728)" userId="S::2129728@student.uwtsd.ac.uk::e7cfa1df-80fb-42bb-9428-4651ef12cd8e" providerId="AD" clId="Web-{734F15E1-AD58-199B-BB31-5A79CFDE51A7}" dt="2022-10-23T08:38:42.454" v="324" actId="20577"/>
        <pc:sldMkLst>
          <pc:docMk/>
          <pc:sldMk cId="560271876" sldId="259"/>
        </pc:sldMkLst>
        <pc:spChg chg="mod">
          <ac:chgData name="Flavius Daniel Pruna (2129728)" userId="S::2129728@student.uwtsd.ac.uk::e7cfa1df-80fb-42bb-9428-4651ef12cd8e" providerId="AD" clId="Web-{734F15E1-AD58-199B-BB31-5A79CFDE51A7}" dt="2022-10-23T08:38:42.454" v="324" actId="20577"/>
          <ac:spMkLst>
            <pc:docMk/>
            <pc:sldMk cId="560271876" sldId="259"/>
            <ac:spMk id="2" creationId="{A3EF471F-B0EC-24E9-A3F6-5CF2BF79A5C8}"/>
          </ac:spMkLst>
        </pc:spChg>
      </pc:sldChg>
      <pc:sldChg chg="modSp new ord">
        <pc:chgData name="Flavius Daniel Pruna (2129728)" userId="S::2129728@student.uwtsd.ac.uk::e7cfa1df-80fb-42bb-9428-4651ef12cd8e" providerId="AD" clId="Web-{734F15E1-AD58-199B-BB31-5A79CFDE51A7}" dt="2022-10-23T08:29:24.341" v="311" actId="20577"/>
        <pc:sldMkLst>
          <pc:docMk/>
          <pc:sldMk cId="4096745438" sldId="260"/>
        </pc:sldMkLst>
        <pc:spChg chg="mod">
          <ac:chgData name="Flavius Daniel Pruna (2129728)" userId="S::2129728@student.uwtsd.ac.uk::e7cfa1df-80fb-42bb-9428-4651ef12cd8e" providerId="AD" clId="Web-{734F15E1-AD58-199B-BB31-5A79CFDE51A7}" dt="2022-10-23T08:29:24.341" v="311" actId="20577"/>
          <ac:spMkLst>
            <pc:docMk/>
            <pc:sldMk cId="4096745438" sldId="260"/>
            <ac:spMk id="2" creationId="{D86B2046-687A-291C-74B2-2CD1348CBC2B}"/>
          </ac:spMkLst>
        </pc:spChg>
      </pc:sldChg>
      <pc:sldChg chg="new">
        <pc:chgData name="Flavius Daniel Pruna (2129728)" userId="S::2129728@student.uwtsd.ac.uk::e7cfa1df-80fb-42bb-9428-4651ef12cd8e" providerId="AD" clId="Web-{734F15E1-AD58-199B-BB31-5A79CFDE51A7}" dt="2022-10-23T08:38:44.485" v="325"/>
        <pc:sldMkLst>
          <pc:docMk/>
          <pc:sldMk cId="4111635466" sldId="261"/>
        </pc:sldMkLst>
      </pc:sldChg>
      <pc:sldChg chg="new">
        <pc:chgData name="Flavius Daniel Pruna (2129728)" userId="S::2129728@student.uwtsd.ac.uk::e7cfa1df-80fb-42bb-9428-4651ef12cd8e" providerId="AD" clId="Web-{734F15E1-AD58-199B-BB31-5A79CFDE51A7}" dt="2022-10-23T08:41:45.206" v="326"/>
        <pc:sldMkLst>
          <pc:docMk/>
          <pc:sldMk cId="2208315737" sldId="262"/>
        </pc:sldMkLst>
      </pc:sldChg>
      <pc:sldChg chg="new">
        <pc:chgData name="Flavius Daniel Pruna (2129728)" userId="S::2129728@student.uwtsd.ac.uk::e7cfa1df-80fb-42bb-9428-4651ef12cd8e" providerId="AD" clId="Web-{734F15E1-AD58-199B-BB31-5A79CFDE51A7}" dt="2022-10-23T08:41:47.706" v="327"/>
        <pc:sldMkLst>
          <pc:docMk/>
          <pc:sldMk cId="405647777" sldId="263"/>
        </pc:sldMkLst>
      </pc:sldChg>
    </pc:docChg>
  </pc:docChgLst>
  <pc:docChgLst>
    <pc:chgData name="Flavius Daniel Pruna (2129728)" userId="S::2129728@student.uwtsd.ac.uk::e7cfa1df-80fb-42bb-9428-4651ef12cd8e" providerId="AD" clId="Web-{CF5B31F1-F32D-6C4D-7F10-DC8821A0B8B9}"/>
    <pc:docChg chg="addSld modSld sldOrd">
      <pc:chgData name="Flavius Daniel Pruna (2129728)" userId="S::2129728@student.uwtsd.ac.uk::e7cfa1df-80fb-42bb-9428-4651ef12cd8e" providerId="AD" clId="Web-{CF5B31F1-F32D-6C4D-7F10-DC8821A0B8B9}" dt="2022-10-24T20:11:52.188" v="205" actId="20577"/>
      <pc:docMkLst>
        <pc:docMk/>
      </pc:docMkLst>
      <pc:sldChg chg="addSp delSp modSp">
        <pc:chgData name="Flavius Daniel Pruna (2129728)" userId="S::2129728@student.uwtsd.ac.uk::e7cfa1df-80fb-42bb-9428-4651ef12cd8e" providerId="AD" clId="Web-{CF5B31F1-F32D-6C4D-7F10-DC8821A0B8B9}" dt="2022-10-24T20:11:52.188" v="205" actId="20577"/>
        <pc:sldMkLst>
          <pc:docMk/>
          <pc:sldMk cId="3611693500" sldId="257"/>
        </pc:sldMkLst>
        <pc:spChg chg="mod">
          <ac:chgData name="Flavius Daniel Pruna (2129728)" userId="S::2129728@student.uwtsd.ac.uk::e7cfa1df-80fb-42bb-9428-4651ef12cd8e" providerId="AD" clId="Web-{CF5B31F1-F32D-6C4D-7F10-DC8821A0B8B9}" dt="2022-10-24T20:11:52.188" v="205" actId="20577"/>
          <ac:spMkLst>
            <pc:docMk/>
            <pc:sldMk cId="3611693500" sldId="257"/>
            <ac:spMk id="2" creationId="{D56118A2-32C7-0F3D-0748-5975A6821F91}"/>
          </ac:spMkLst>
        </pc:spChg>
        <pc:spChg chg="del">
          <ac:chgData name="Flavius Daniel Pruna (2129728)" userId="S::2129728@student.uwtsd.ac.uk::e7cfa1df-80fb-42bb-9428-4651ef12cd8e" providerId="AD" clId="Web-{CF5B31F1-F32D-6C4D-7F10-DC8821A0B8B9}" dt="2022-10-24T19:50:53.280" v="0"/>
          <ac:spMkLst>
            <pc:docMk/>
            <pc:sldMk cId="3611693500" sldId="257"/>
            <ac:spMk id="85" creationId="{8D1AA55E-40D5-461B-A5A8-4AE8AAB71B08}"/>
          </ac:spMkLst>
        </pc:spChg>
        <pc:spChg chg="mod ord">
          <ac:chgData name="Flavius Daniel Pruna (2129728)" userId="S::2129728@student.uwtsd.ac.uk::e7cfa1df-80fb-42bb-9428-4651ef12cd8e" providerId="AD" clId="Web-{CF5B31F1-F32D-6C4D-7F10-DC8821A0B8B9}" dt="2022-10-24T19:58:12.618" v="127" actId="20577"/>
          <ac:spMkLst>
            <pc:docMk/>
            <pc:sldMk cId="3611693500" sldId="257"/>
            <ac:spMk id="87" creationId="{815D26B7-DB00-EDF0-025B-CFD0B42E0C4F}"/>
          </ac:spMkLst>
        </pc:spChg>
        <pc:spChg chg="del">
          <ac:chgData name="Flavius Daniel Pruna (2129728)" userId="S::2129728@student.uwtsd.ac.uk::e7cfa1df-80fb-42bb-9428-4651ef12cd8e" providerId="AD" clId="Web-{CF5B31F1-F32D-6C4D-7F10-DC8821A0B8B9}" dt="2022-10-24T19:50:53.280" v="0"/>
          <ac:spMkLst>
            <pc:docMk/>
            <pc:sldMk cId="3611693500" sldId="257"/>
            <ac:spMk id="88" creationId="{6CB927A4-E432-4310-9CD5-E89FF5063179}"/>
          </ac:spMkLst>
        </pc:spChg>
        <pc:spChg chg="del">
          <ac:chgData name="Flavius Daniel Pruna (2129728)" userId="S::2129728@student.uwtsd.ac.uk::e7cfa1df-80fb-42bb-9428-4651ef12cd8e" providerId="AD" clId="Web-{CF5B31F1-F32D-6C4D-7F10-DC8821A0B8B9}" dt="2022-10-24T19:50:53.280" v="0"/>
          <ac:spMkLst>
            <pc:docMk/>
            <pc:sldMk cId="3611693500" sldId="257"/>
            <ac:spMk id="89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94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98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100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102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104" creationId="{2CA8D992-BB3F-47CD-BA18-71D54539202C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109" creationId="{A2679492-7988-4050-9056-542444452411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19:51:06.655" v="2"/>
          <ac:spMkLst>
            <pc:docMk/>
            <pc:sldMk cId="3611693500" sldId="257"/>
            <ac:spMk id="111" creationId="{B091B163-7D61-4891-ABCF-5C13D9C418D0}"/>
          </ac:spMkLst>
        </pc:spChg>
        <pc:picChg chg="mod">
          <ac:chgData name="Flavius Daniel Pruna (2129728)" userId="S::2129728@student.uwtsd.ac.uk::e7cfa1df-80fb-42bb-9428-4651ef12cd8e" providerId="AD" clId="Web-{CF5B31F1-F32D-6C4D-7F10-DC8821A0B8B9}" dt="2022-10-24T19:51:06.655" v="2"/>
          <ac:picMkLst>
            <pc:docMk/>
            <pc:sldMk cId="3611693500" sldId="257"/>
            <ac:picMk id="4" creationId="{1534C068-5546-4157-DD09-0CA99E625E06}"/>
          </ac:picMkLst>
        </pc:picChg>
        <pc:cxnChg chg="del">
          <ac:chgData name="Flavius Daniel Pruna (2129728)" userId="S::2129728@student.uwtsd.ac.uk::e7cfa1df-80fb-42bb-9428-4651ef12cd8e" providerId="AD" clId="Web-{CF5B31F1-F32D-6C4D-7F10-DC8821A0B8B9}" dt="2022-10-24T19:50:53.280" v="0"/>
          <ac:cxnSpMkLst>
            <pc:docMk/>
            <pc:sldMk cId="3611693500" sldId="257"/>
            <ac:cxnSpMk id="86" creationId="{7EB498BD-8089-4626-91EA-4978EBEF535E}"/>
          </ac:cxnSpMkLst>
        </pc:cxnChg>
        <pc:cxnChg chg="add del">
          <ac:chgData name="Flavius Daniel Pruna (2129728)" userId="S::2129728@student.uwtsd.ac.uk::e7cfa1df-80fb-42bb-9428-4651ef12cd8e" providerId="AD" clId="Web-{CF5B31F1-F32D-6C4D-7F10-DC8821A0B8B9}" dt="2022-10-24T19:51:06.655" v="2"/>
          <ac:cxnSpMkLst>
            <pc:docMk/>
            <pc:sldMk cId="3611693500" sldId="257"/>
            <ac:cxnSpMk id="96" creationId="{C49DA8F6-BCC1-4447-B54C-57856834B94B}"/>
          </ac:cxnSpMkLst>
        </pc:cxnChg>
        <pc:cxnChg chg="add">
          <ac:chgData name="Flavius Daniel Pruna (2129728)" userId="S::2129728@student.uwtsd.ac.uk::e7cfa1df-80fb-42bb-9428-4651ef12cd8e" providerId="AD" clId="Web-{CF5B31F1-F32D-6C4D-7F10-DC8821A0B8B9}" dt="2022-10-24T19:51:06.655" v="2"/>
          <ac:cxnSpMkLst>
            <pc:docMk/>
            <pc:sldMk cId="3611693500" sldId="257"/>
            <ac:cxnSpMk id="113" creationId="{C49DA8F6-BCC1-4447-B54C-57856834B94B}"/>
          </ac:cxnSpMkLst>
        </pc:cxnChg>
      </pc:sldChg>
      <pc:sldChg chg="ord">
        <pc:chgData name="Flavius Daniel Pruna (2129728)" userId="S::2129728@student.uwtsd.ac.uk::e7cfa1df-80fb-42bb-9428-4651ef12cd8e" providerId="AD" clId="Web-{CF5B31F1-F32D-6C4D-7F10-DC8821A0B8B9}" dt="2022-10-24T20:04:11.787" v="139"/>
        <pc:sldMkLst>
          <pc:docMk/>
          <pc:sldMk cId="2299341711" sldId="258"/>
        </pc:sldMkLst>
      </pc:sldChg>
      <pc:sldChg chg="ord">
        <pc:chgData name="Flavius Daniel Pruna (2129728)" userId="S::2129728@student.uwtsd.ac.uk::e7cfa1df-80fb-42bb-9428-4651ef12cd8e" providerId="AD" clId="Web-{CF5B31F1-F32D-6C4D-7F10-DC8821A0B8B9}" dt="2022-10-24T20:04:13.662" v="140"/>
        <pc:sldMkLst>
          <pc:docMk/>
          <pc:sldMk cId="4096745438" sldId="260"/>
        </pc:sldMkLst>
      </pc:sldChg>
      <pc:sldChg chg="addSp delSp modSp mod ord setBg">
        <pc:chgData name="Flavius Daniel Pruna (2129728)" userId="S::2129728@student.uwtsd.ac.uk::e7cfa1df-80fb-42bb-9428-4651ef12cd8e" providerId="AD" clId="Web-{CF5B31F1-F32D-6C4D-7F10-DC8821A0B8B9}" dt="2022-10-24T20:11:43.063" v="204" actId="20577"/>
        <pc:sldMkLst>
          <pc:docMk/>
          <pc:sldMk cId="4111635466" sldId="261"/>
        </pc:sldMkLst>
        <pc:spChg chg="mod">
          <ac:chgData name="Flavius Daniel Pruna (2129728)" userId="S::2129728@student.uwtsd.ac.uk::e7cfa1df-80fb-42bb-9428-4651ef12cd8e" providerId="AD" clId="Web-{CF5B31F1-F32D-6C4D-7F10-DC8821A0B8B9}" dt="2022-10-24T20:11:43.063" v="204" actId="20577"/>
          <ac:spMkLst>
            <pc:docMk/>
            <pc:sldMk cId="4111635466" sldId="261"/>
            <ac:spMk id="2" creationId="{02F76947-1D71-3233-6410-18AB564E2831}"/>
          </ac:spMkLst>
        </pc:spChg>
        <pc:spChg chg="del">
          <ac:chgData name="Flavius Daniel Pruna (2129728)" userId="S::2129728@student.uwtsd.ac.uk::e7cfa1df-80fb-42bb-9428-4651ef12cd8e" providerId="AD" clId="Web-{CF5B31F1-F32D-6C4D-7F10-DC8821A0B8B9}" dt="2022-10-24T20:03:20.614" v="137"/>
          <ac:spMkLst>
            <pc:docMk/>
            <pc:sldMk cId="4111635466" sldId="261"/>
            <ac:spMk id="3" creationId="{FF00D2E5-3FC4-1873-5636-F57AC1CABB64}"/>
          </ac:spMkLst>
        </pc:spChg>
        <pc:spChg chg="add mod">
          <ac:chgData name="Flavius Daniel Pruna (2129728)" userId="S::2129728@student.uwtsd.ac.uk::e7cfa1df-80fb-42bb-9428-4651ef12cd8e" providerId="AD" clId="Web-{CF5B31F1-F32D-6C4D-7F10-DC8821A0B8B9}" dt="2022-10-24T20:11:27.469" v="202" actId="20577"/>
          <ac:spMkLst>
            <pc:docMk/>
            <pc:sldMk cId="4111635466" sldId="261"/>
            <ac:spMk id="8" creationId="{68AEB8BE-F193-D6B0-CF0E-E1784F31E0CB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20:03:32.646" v="138"/>
          <ac:spMkLst>
            <pc:docMk/>
            <pc:sldMk cId="4111635466" sldId="261"/>
            <ac:spMk id="11" creationId="{327D73B4-9F5C-4A64-A179-51B9500CB8B5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20:03:32.646" v="138"/>
          <ac:spMkLst>
            <pc:docMk/>
            <pc:sldMk cId="4111635466" sldId="261"/>
            <ac:spMk id="13" creationId="{C1F06963-6374-4B48-844F-071A9BAAAE02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20:03:32.646" v="138"/>
          <ac:spMkLst>
            <pc:docMk/>
            <pc:sldMk cId="4111635466" sldId="261"/>
            <ac:spMk id="15" creationId="{6CB927A4-E432-4310-9CD5-E89FF5063179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20:03:32.646" v="138"/>
          <ac:spMkLst>
            <pc:docMk/>
            <pc:sldMk cId="4111635466" sldId="261"/>
            <ac:spMk id="17" creationId="{1453BF6C-B012-48B7-B4E8-6D7AC7C27D02}"/>
          </ac:spMkLst>
        </pc:spChg>
        <pc:spChg chg="add">
          <ac:chgData name="Flavius Daniel Pruna (2129728)" userId="S::2129728@student.uwtsd.ac.uk::e7cfa1df-80fb-42bb-9428-4651ef12cd8e" providerId="AD" clId="Web-{CF5B31F1-F32D-6C4D-7F10-DC8821A0B8B9}" dt="2022-10-24T20:03:32.646" v="138"/>
          <ac:spMkLst>
            <pc:docMk/>
            <pc:sldMk cId="4111635466" sldId="261"/>
            <ac:spMk id="19" creationId="{E3020543-B24B-4EC4-8FFC-8DD88EEA91A8}"/>
          </ac:spMkLst>
        </pc:spChg>
        <pc:picChg chg="add mod ord">
          <ac:chgData name="Flavius Daniel Pruna (2129728)" userId="S::2129728@student.uwtsd.ac.uk::e7cfa1df-80fb-42bb-9428-4651ef12cd8e" providerId="AD" clId="Web-{CF5B31F1-F32D-6C4D-7F10-DC8821A0B8B9}" dt="2022-10-24T20:03:32.646" v="138"/>
          <ac:picMkLst>
            <pc:docMk/>
            <pc:sldMk cId="4111635466" sldId="261"/>
            <ac:picMk id="4" creationId="{E95249E0-8ECB-E04A-5E0F-95E60B4CFCA2}"/>
          </ac:picMkLst>
        </pc:picChg>
        <pc:cxnChg chg="add">
          <ac:chgData name="Flavius Daniel Pruna (2129728)" userId="S::2129728@student.uwtsd.ac.uk::e7cfa1df-80fb-42bb-9428-4651ef12cd8e" providerId="AD" clId="Web-{CF5B31F1-F32D-6C4D-7F10-DC8821A0B8B9}" dt="2022-10-24T20:03:32.646" v="138"/>
          <ac:cxnSpMkLst>
            <pc:docMk/>
            <pc:sldMk cId="4111635466" sldId="261"/>
            <ac:cxnSpMk id="21" creationId="{C49DA8F6-BCC1-4447-B54C-57856834B94B}"/>
          </ac:cxnSpMkLst>
        </pc:cxnChg>
      </pc:sldChg>
      <pc:sldChg chg="ord">
        <pc:chgData name="Flavius Daniel Pruna (2129728)" userId="S::2129728@student.uwtsd.ac.uk::e7cfa1df-80fb-42bb-9428-4651ef12cd8e" providerId="AD" clId="Web-{CF5B31F1-F32D-6C4D-7F10-DC8821A0B8B9}" dt="2022-10-24T20:07:16.088" v="141"/>
        <pc:sldMkLst>
          <pc:docMk/>
          <pc:sldMk cId="2208315737" sldId="262"/>
        </pc:sldMkLst>
      </pc:sldChg>
      <pc:sldChg chg="new">
        <pc:chgData name="Flavius Daniel Pruna (2129728)" userId="S::2129728@student.uwtsd.ac.uk::e7cfa1df-80fb-42bb-9428-4651ef12cd8e" providerId="AD" clId="Web-{CF5B31F1-F32D-6C4D-7F10-DC8821A0B8B9}" dt="2022-10-24T20:07:37.526" v="142"/>
        <pc:sldMkLst>
          <pc:docMk/>
          <pc:sldMk cId="2996945014" sldId="264"/>
        </pc:sldMkLst>
      </pc:sldChg>
      <pc:sldChg chg="new">
        <pc:chgData name="Flavius Daniel Pruna (2129728)" userId="S::2129728@student.uwtsd.ac.uk::e7cfa1df-80fb-42bb-9428-4651ef12cd8e" providerId="AD" clId="Web-{CF5B31F1-F32D-6C4D-7F10-DC8821A0B8B9}" dt="2022-10-24T20:07:39.073" v="143"/>
        <pc:sldMkLst>
          <pc:docMk/>
          <pc:sldMk cId="2541284203" sldId="265"/>
        </pc:sldMkLst>
      </pc:sldChg>
    </pc:docChg>
  </pc:docChgLst>
  <pc:docChgLst>
    <pc:chgData name="Flavius Daniel Pruna (2129728)" userId="S::2129728@student.uwtsd.ac.uk::e7cfa1df-80fb-42bb-9428-4651ef12cd8e" providerId="AD" clId="Web-{BE63D82B-DD4E-14D2-A2F8-D376D8502A63}"/>
    <pc:docChg chg="addSld modSld">
      <pc:chgData name="Flavius Daniel Pruna (2129728)" userId="S::2129728@student.uwtsd.ac.uk::e7cfa1df-80fb-42bb-9428-4651ef12cd8e" providerId="AD" clId="Web-{BE63D82B-DD4E-14D2-A2F8-D376D8502A63}" dt="2022-10-18T19:41:30.450" v="584"/>
      <pc:docMkLst>
        <pc:docMk/>
      </pc:docMkLst>
      <pc:sldChg chg="modSp">
        <pc:chgData name="Flavius Daniel Pruna (2129728)" userId="S::2129728@student.uwtsd.ac.uk::e7cfa1df-80fb-42bb-9428-4651ef12cd8e" providerId="AD" clId="Web-{BE63D82B-DD4E-14D2-A2F8-D376D8502A63}" dt="2022-10-18T19:41:30.450" v="584"/>
        <pc:sldMkLst>
          <pc:docMk/>
          <pc:sldMk cId="2299341711" sldId="258"/>
        </pc:sldMkLst>
        <pc:graphicFrameChg chg="mod modGraphic">
          <ac:chgData name="Flavius Daniel Pruna (2129728)" userId="S::2129728@student.uwtsd.ac.uk::e7cfa1df-80fb-42bb-9428-4651ef12cd8e" providerId="AD" clId="Web-{BE63D82B-DD4E-14D2-A2F8-D376D8502A63}" dt="2022-10-18T19:41:30.450" v="584"/>
          <ac:graphicFrameMkLst>
            <pc:docMk/>
            <pc:sldMk cId="2299341711" sldId="258"/>
            <ac:graphicFrameMk id="103" creationId="{F98EBB46-717E-866A-AC67-3748D475C9C1}"/>
          </ac:graphicFrameMkLst>
        </pc:graphicFrameChg>
      </pc:sldChg>
      <pc:sldChg chg="new">
        <pc:chgData name="Flavius Daniel Pruna (2129728)" userId="S::2129728@student.uwtsd.ac.uk::e7cfa1df-80fb-42bb-9428-4651ef12cd8e" providerId="AD" clId="Web-{BE63D82B-DD4E-14D2-A2F8-D376D8502A63}" dt="2022-10-18T19:10:33.599" v="0"/>
        <pc:sldMkLst>
          <pc:docMk/>
          <pc:sldMk cId="560271876" sldId="259"/>
        </pc:sldMkLst>
      </pc:sldChg>
    </pc:docChg>
  </pc:docChgLst>
  <pc:docChgLst>
    <pc:chgData name="Flavius Daniel Pruna (2129728)" userId="S::2129728@student.uwtsd.ac.uk::e7cfa1df-80fb-42bb-9428-4651ef12cd8e" providerId="AD" clId="Web-{0D37D065-6526-43A5-84CC-F7884EEE76C9}"/>
    <pc:docChg chg="addSld modSld addMainMaster delMainMaster">
      <pc:chgData name="Flavius Daniel Pruna (2129728)" userId="S::2129728@student.uwtsd.ac.uk::e7cfa1df-80fb-42bb-9428-4651ef12cd8e" providerId="AD" clId="Web-{0D37D065-6526-43A5-84CC-F7884EEE76C9}" dt="2022-09-25T11:42:33.408" v="274"/>
      <pc:docMkLst>
        <pc:docMk/>
      </pc:docMkLst>
      <pc:sldChg chg="addSp delSp modSp mod setBg modClrScheme addAnim delAnim setClrOvrMap delDesignElem chgLayout">
        <pc:chgData name="Flavius Daniel Pruna (2129728)" userId="S::2129728@student.uwtsd.ac.uk::e7cfa1df-80fb-42bb-9428-4651ef12cd8e" providerId="AD" clId="Web-{0D37D065-6526-43A5-84CC-F7884EEE76C9}" dt="2022-09-25T11:35:38.274" v="234"/>
        <pc:sldMkLst>
          <pc:docMk/>
          <pc:sldMk cId="109857222" sldId="256"/>
        </pc:sldMkLst>
        <pc:spChg chg="mod ord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7:15.405" v="1"/>
          <ac:spMkLst>
            <pc:docMk/>
            <pc:sldMk cId="109857222" sldId="256"/>
            <ac:spMk id="9" creationId="{0760E4C7-47B8-4356-ABCA-CC9C79E2D2B6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7:15.405" v="1"/>
          <ac:spMkLst>
            <pc:docMk/>
            <pc:sldMk cId="109857222" sldId="256"/>
            <ac:spMk id="11" creationId="{5E46B165-E118-452A-83D6-DE891373E3DD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501" v="36"/>
          <ac:spMkLst>
            <pc:docMk/>
            <pc:sldMk cId="109857222" sldId="256"/>
            <ac:spMk id="13" creationId="{D4ABA013-0939-4293-B39F-3B85576FB884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501" v="36"/>
          <ac:spMkLst>
            <pc:docMk/>
            <pc:sldMk cId="109857222" sldId="256"/>
            <ac:spMk id="14" creationId="{4E1EF4E8-5513-4BF5-BC41-04645281C672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501" v="36"/>
          <ac:spMkLst>
            <pc:docMk/>
            <pc:sldMk cId="109857222" sldId="256"/>
            <ac:spMk id="15" creationId="{51E206C0-387B-4108-8BD3-D98A4DA7ECEE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501" v="36"/>
          <ac:spMkLst>
            <pc:docMk/>
            <pc:sldMk cId="109857222" sldId="256"/>
            <ac:spMk id="16" creationId="{361EA5BB-A258-4E22-94F4-C79A441363DA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501" v="36"/>
          <ac:spMkLst>
            <pc:docMk/>
            <pc:sldMk cId="109857222" sldId="256"/>
            <ac:spMk id="17" creationId="{74A68384-D945-4F45-B9FB-C5A00DCC9344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26.735" v="31"/>
          <ac:spMkLst>
            <pc:docMk/>
            <pc:sldMk cId="109857222" sldId="256"/>
            <ac:spMk id="23" creationId="{83AF9C6E-31D5-480C-AE10-9BA3E4ED1A5B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26.735" v="31"/>
          <ac:spMkLst>
            <pc:docMk/>
            <pc:sldMk cId="109857222" sldId="256"/>
            <ac:spMk id="25" creationId="{ED1BE14B-C94E-4A1A-B076-39CCA23043C5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26.735" v="31"/>
          <ac:spMkLst>
            <pc:docMk/>
            <pc:sldMk cId="109857222" sldId="256"/>
            <ac:spMk id="27" creationId="{504BBA99-27AB-4A46-A679-B01BBAC6803F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42.079" v="33"/>
          <ac:spMkLst>
            <pc:docMk/>
            <pc:sldMk cId="109857222" sldId="256"/>
            <ac:spMk id="29" creationId="{7A18C9FB-EC4C-4DAE-8F7D-C6E5AF607958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42.079" v="33"/>
          <ac:spMkLst>
            <pc:docMk/>
            <pc:sldMk cId="109857222" sldId="256"/>
            <ac:spMk id="30" creationId="{BFC5A2D8-56E8-47FB-975D-D777AFEA4F18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42.079" v="33"/>
          <ac:spMkLst>
            <pc:docMk/>
            <pc:sldMk cId="109857222" sldId="256"/>
            <ac:spMk id="31" creationId="{A9896C11-F8DF-437A-B349-8AFD602DC0CA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454" v="35"/>
          <ac:spMkLst>
            <pc:docMk/>
            <pc:sldMk cId="109857222" sldId="256"/>
            <ac:spMk id="59" creationId="{BA6285CA-6AFA-4F27-AFB5-1B32CDE09B1A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454" v="35"/>
          <ac:spMkLst>
            <pc:docMk/>
            <pc:sldMk cId="109857222" sldId="256"/>
            <ac:spMk id="60" creationId="{F8DD0EAF-BF73-48D8-A426-3085C4B88FAA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08:59.454" v="35"/>
          <ac:spMkLst>
            <pc:docMk/>
            <pc:sldMk cId="109857222" sldId="256"/>
            <ac:spMk id="61" creationId="{7BCC6446-8462-4A63-9B6F-8F57EC40F648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109857222" sldId="256"/>
            <ac:spMk id="66" creationId="{158B3569-73B2-4D05-8E95-886A6EE17F1F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109857222" sldId="256"/>
            <ac:spMk id="67" creationId="{B71758F4-3F46-45DA-8AC5-4E508DA080BA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109857222" sldId="256"/>
            <ac:spMk id="68" creationId="{8550FED7-7C32-42BB-98DB-30272A6331A9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0:57.630" v="151"/>
          <ac:spMkLst>
            <pc:docMk/>
            <pc:sldMk cId="109857222" sldId="256"/>
            <ac:spMk id="74" creationId="{0671A8AE-40A1-4631-A6B8-581AFF065482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0:57.630" v="151"/>
          <ac:spMkLst>
            <pc:docMk/>
            <pc:sldMk cId="109857222" sldId="256"/>
            <ac:spMk id="76" creationId="{A44CD100-6267-4E62-AA64-2182A3A6A1C0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0:48.865" v="143"/>
          <ac:spMkLst>
            <pc:docMk/>
            <pc:sldMk cId="109857222" sldId="256"/>
            <ac:spMk id="81" creationId="{0671A8AE-40A1-4631-A6B8-581AFF065482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0:48.865" v="143"/>
          <ac:spMkLst>
            <pc:docMk/>
            <pc:sldMk cId="109857222" sldId="256"/>
            <ac:spMk id="83" creationId="{A44CD100-6267-4E62-AA64-2182A3A6A1C0}"/>
          </ac:spMkLst>
        </pc:spChg>
        <pc:grpChg chg="add del">
          <ac:chgData name="Flavius Daniel Pruna (2129728)" userId="S::2129728@student.uwtsd.ac.uk::e7cfa1df-80fb-42bb-9428-4651ef12cd8e" providerId="AD" clId="Web-{0D37D065-6526-43A5-84CC-F7884EEE76C9}" dt="2022-09-25T11:08:59.454" v="35"/>
          <ac:grpSpMkLst>
            <pc:docMk/>
            <pc:sldMk cId="109857222" sldId="256"/>
            <ac:grpSpMk id="62" creationId="{8118ECEF-CA6A-4CB6-BCA5-59B2DB40C4AB}"/>
          </ac:grpSpMkLst>
        </pc:grpChg>
        <pc:picChg chg="add del">
          <ac:chgData name="Flavius Daniel Pruna (2129728)" userId="S::2129728@student.uwtsd.ac.uk::e7cfa1df-80fb-42bb-9428-4651ef12cd8e" providerId="AD" clId="Web-{0D37D065-6526-43A5-84CC-F7884EEE76C9}" dt="2022-09-25T11:07:15.405" v="1"/>
          <ac:picMkLst>
            <pc:docMk/>
            <pc:sldMk cId="109857222" sldId="256"/>
            <ac:picMk id="4" creationId="{26D038AD-D760-5F0E-C156-B9D25C21CE10}"/>
          </ac:picMkLst>
        </pc:picChg>
        <pc:picChg chg="add mod ord">
          <ac:chgData name="Flavius Daniel Pruna (2129728)" userId="S::2129728@student.uwtsd.ac.uk::e7cfa1df-80fb-42bb-9428-4651ef12cd8e" providerId="AD" clId="Web-{0D37D065-6526-43A5-84CC-F7884EEE76C9}" dt="2022-09-25T11:20:57.630" v="151"/>
          <ac:picMkLst>
            <pc:docMk/>
            <pc:sldMk cId="109857222" sldId="256"/>
            <ac:picMk id="18" creationId="{7742CBF8-334F-F7BD-137A-FB88F6A22BB6}"/>
          </ac:picMkLst>
        </pc:picChg>
        <pc:cxnChg chg="add del">
          <ac:chgData name="Flavius Daniel Pruna (2129728)" userId="S::2129728@student.uwtsd.ac.uk::e7cfa1df-80fb-42bb-9428-4651ef12cd8e" providerId="AD" clId="Web-{0D37D065-6526-43A5-84CC-F7884EEE76C9}" dt="2022-09-25T11:35:38.274" v="234"/>
          <ac:cxnSpMkLst>
            <pc:docMk/>
            <pc:sldMk cId="109857222" sldId="256"/>
            <ac:cxnSpMk id="69" creationId="{56020367-4FD5-4596-8E10-C5F095CD8DBF}"/>
          </ac:cxnSpMkLst>
        </pc:cxnChg>
      </pc:sldChg>
      <pc:sldChg chg="addSp delSp modSp new mod setBg modClrScheme delDesignElem chgLayout">
        <pc:chgData name="Flavius Daniel Pruna (2129728)" userId="S::2129728@student.uwtsd.ac.uk::e7cfa1df-80fb-42bb-9428-4651ef12cd8e" providerId="AD" clId="Web-{0D37D065-6526-43A5-84CC-F7884EEE76C9}" dt="2022-09-25T11:35:38.274" v="234"/>
        <pc:sldMkLst>
          <pc:docMk/>
          <pc:sldMk cId="3611693500" sldId="257"/>
        </pc:sldMkLst>
        <pc:spChg chg="mod ord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3611693500" sldId="257"/>
            <ac:spMk id="2" creationId="{D56118A2-32C7-0F3D-0748-5975A6821F91}"/>
          </ac:spMkLst>
        </pc:spChg>
        <pc:spChg chg="del">
          <ac:chgData name="Flavius Daniel Pruna (2129728)" userId="S::2129728@student.uwtsd.ac.uk::e7cfa1df-80fb-42bb-9428-4651ef12cd8e" providerId="AD" clId="Web-{0D37D065-6526-43A5-84CC-F7884EEE76C9}" dt="2022-09-25T11:26:04.887" v="201"/>
          <ac:spMkLst>
            <pc:docMk/>
            <pc:sldMk cId="3611693500" sldId="257"/>
            <ac:spMk id="3" creationId="{E8451C14-C37D-751E-5E7B-33CF9F3CB7B1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33.950" v="203"/>
          <ac:spMkLst>
            <pc:docMk/>
            <pc:sldMk cId="3611693500" sldId="257"/>
            <ac:spMk id="8" creationId="{DCEB7E2E-77DF-E088-47F0-B262F8AB92B9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33.950" v="203"/>
          <ac:spMkLst>
            <pc:docMk/>
            <pc:sldMk cId="3611693500" sldId="257"/>
            <ac:spMk id="11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33.950" v="203"/>
          <ac:spMkLst>
            <pc:docMk/>
            <pc:sldMk cId="3611693500" sldId="257"/>
            <ac:spMk id="15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33.950" v="203"/>
          <ac:spMkLst>
            <pc:docMk/>
            <pc:sldMk cId="3611693500" sldId="257"/>
            <ac:spMk id="17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41.263" v="205"/>
          <ac:spMkLst>
            <pc:docMk/>
            <pc:sldMk cId="3611693500" sldId="257"/>
            <ac:spMk id="19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41.263" v="205"/>
          <ac:spMkLst>
            <pc:docMk/>
            <pc:sldMk cId="3611693500" sldId="257"/>
            <ac:spMk id="20" creationId="{327D73B4-9F5C-4A64-A179-51B9500CB8B5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41.263" v="205"/>
          <ac:spMkLst>
            <pc:docMk/>
            <pc:sldMk cId="3611693500" sldId="257"/>
            <ac:spMk id="22" creationId="{C1F06963-6374-4B48-844F-071A9BAAAE02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41.263" v="205"/>
          <ac:spMkLst>
            <pc:docMk/>
            <pc:sldMk cId="3611693500" sldId="257"/>
            <ac:spMk id="23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41.263" v="205"/>
          <ac:spMkLst>
            <pc:docMk/>
            <pc:sldMk cId="3611693500" sldId="257"/>
            <ac:spMk id="24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26:41.263" v="205"/>
          <ac:spMkLst>
            <pc:docMk/>
            <pc:sldMk cId="3611693500" sldId="257"/>
            <ac:spMk id="25" creationId="{37CEE411-1513-9838-3052-F8981CDA103A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3611693500" sldId="257"/>
            <ac:spMk id="27" creationId="{A2679492-7988-4050-9056-542444452411}"/>
          </ac:spMkLst>
        </pc:spChg>
        <pc:spChg chg="add del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3611693500" sldId="257"/>
            <ac:spMk id="28" creationId="{B091B163-7D61-4891-ABCF-5C13D9C418D0}"/>
          </ac:spMkLst>
        </pc:spChg>
        <pc:spChg chg="add mod ord">
          <ac:chgData name="Flavius Daniel Pruna (2129728)" userId="S::2129728@student.uwtsd.ac.uk::e7cfa1df-80fb-42bb-9428-4651ef12cd8e" providerId="AD" clId="Web-{0D37D065-6526-43A5-84CC-F7884EEE76C9}" dt="2022-09-25T11:35:38.274" v="234"/>
          <ac:spMkLst>
            <pc:docMk/>
            <pc:sldMk cId="3611693500" sldId="257"/>
            <ac:spMk id="29" creationId="{815D26B7-DB00-EDF0-025B-CFD0B42E0C4F}"/>
          </ac:spMkLst>
        </pc:spChg>
        <pc:picChg chg="add mod ord">
          <ac:chgData name="Flavius Daniel Pruna (2129728)" userId="S::2129728@student.uwtsd.ac.uk::e7cfa1df-80fb-42bb-9428-4651ef12cd8e" providerId="AD" clId="Web-{0D37D065-6526-43A5-84CC-F7884EEE76C9}" dt="2022-09-25T11:26:41.278" v="206"/>
          <ac:picMkLst>
            <pc:docMk/>
            <pc:sldMk cId="3611693500" sldId="257"/>
            <ac:picMk id="4" creationId="{1534C068-5546-4157-DD09-0CA99E625E06}"/>
          </ac:picMkLst>
        </pc:picChg>
        <pc:cxnChg chg="add del">
          <ac:chgData name="Flavius Daniel Pruna (2129728)" userId="S::2129728@student.uwtsd.ac.uk::e7cfa1df-80fb-42bb-9428-4651ef12cd8e" providerId="AD" clId="Web-{0D37D065-6526-43A5-84CC-F7884EEE76C9}" dt="2022-09-25T11:26:33.950" v="203"/>
          <ac:cxnSpMkLst>
            <pc:docMk/>
            <pc:sldMk cId="3611693500" sldId="257"/>
            <ac:cxnSpMk id="13" creationId="{7EB498BD-8089-4626-91EA-4978EBEF535E}"/>
          </ac:cxnSpMkLst>
        </pc:cxnChg>
        <pc:cxnChg chg="add del">
          <ac:chgData name="Flavius Daniel Pruna (2129728)" userId="S::2129728@student.uwtsd.ac.uk::e7cfa1df-80fb-42bb-9428-4651ef12cd8e" providerId="AD" clId="Web-{0D37D065-6526-43A5-84CC-F7884EEE76C9}" dt="2022-09-25T11:26:41.263" v="205"/>
          <ac:cxnSpMkLst>
            <pc:docMk/>
            <pc:sldMk cId="3611693500" sldId="257"/>
            <ac:cxnSpMk id="21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0D37D065-6526-43A5-84CC-F7884EEE76C9}" dt="2022-09-25T11:35:38.274" v="234"/>
          <ac:cxnSpMkLst>
            <pc:docMk/>
            <pc:sldMk cId="3611693500" sldId="257"/>
            <ac:cxnSpMk id="30" creationId="{C49DA8F6-BCC1-4447-B54C-57856834B94B}"/>
          </ac:cxnSpMkLst>
        </pc:cxnChg>
      </pc:sldChg>
      <pc:sldChg chg="addSp delSp modSp new mod modClrScheme chgLayout">
        <pc:chgData name="Flavius Daniel Pruna (2129728)" userId="S::2129728@student.uwtsd.ac.uk::e7cfa1df-80fb-42bb-9428-4651ef12cd8e" providerId="AD" clId="Web-{0D37D065-6526-43A5-84CC-F7884EEE76C9}" dt="2022-09-25T11:42:33.408" v="274"/>
        <pc:sldMkLst>
          <pc:docMk/>
          <pc:sldMk cId="2299341711" sldId="258"/>
        </pc:sldMkLst>
        <pc:spChg chg="mod ord">
          <ac:chgData name="Flavius Daniel Pruna (2129728)" userId="S::2129728@student.uwtsd.ac.uk::e7cfa1df-80fb-42bb-9428-4651ef12cd8e" providerId="AD" clId="Web-{0D37D065-6526-43A5-84CC-F7884EEE76C9}" dt="2022-09-25T11:37:26.058" v="259" actId="20577"/>
          <ac:spMkLst>
            <pc:docMk/>
            <pc:sldMk cId="2299341711" sldId="258"/>
            <ac:spMk id="2" creationId="{50E47CA1-CA7C-182D-BB6B-1C2A7012E63A}"/>
          </ac:spMkLst>
        </pc:spChg>
        <pc:spChg chg="del">
          <ac:chgData name="Flavius Daniel Pruna (2129728)" userId="S::2129728@student.uwtsd.ac.uk::e7cfa1df-80fb-42bb-9428-4651ef12cd8e" providerId="AD" clId="Web-{0D37D065-6526-43A5-84CC-F7884EEE76C9}" dt="2022-09-25T11:33:05.583" v="217"/>
          <ac:spMkLst>
            <pc:docMk/>
            <pc:sldMk cId="2299341711" sldId="258"/>
            <ac:spMk id="3" creationId="{B8162B3F-2B94-D383-0557-5106D84AED8D}"/>
          </ac:spMkLst>
        </pc:spChg>
        <pc:spChg chg="add del mod ord">
          <ac:chgData name="Flavius Daniel Pruna (2129728)" userId="S::2129728@student.uwtsd.ac.uk::e7cfa1df-80fb-42bb-9428-4651ef12cd8e" providerId="AD" clId="Web-{0D37D065-6526-43A5-84CC-F7884EEE76C9}" dt="2022-09-25T11:36:28.760" v="235"/>
          <ac:spMkLst>
            <pc:docMk/>
            <pc:sldMk cId="2299341711" sldId="258"/>
            <ac:spMk id="102" creationId="{60F9E764-D1EC-80F9-2DEB-A52893A757E9}"/>
          </ac:spMkLst>
        </pc:spChg>
        <pc:graphicFrameChg chg="add del mod ord modGraphic">
          <ac:chgData name="Flavius Daniel Pruna (2129728)" userId="S::2129728@student.uwtsd.ac.uk::e7cfa1df-80fb-42bb-9428-4651ef12cd8e" providerId="AD" clId="Web-{0D37D065-6526-43A5-84CC-F7884EEE76C9}" dt="2022-09-25T11:35:21.977" v="232"/>
          <ac:graphicFrameMkLst>
            <pc:docMk/>
            <pc:sldMk cId="2299341711" sldId="258"/>
            <ac:graphicFrameMk id="4" creationId="{BC3BC2D8-8BF6-2BA5-81F4-557C4AD7CD58}"/>
          </ac:graphicFrameMkLst>
        </pc:graphicFrameChg>
        <pc:graphicFrameChg chg="add mod ord modGraphic">
          <ac:chgData name="Flavius Daniel Pruna (2129728)" userId="S::2129728@student.uwtsd.ac.uk::e7cfa1df-80fb-42bb-9428-4651ef12cd8e" providerId="AD" clId="Web-{0D37D065-6526-43A5-84CC-F7884EEE76C9}" dt="2022-09-25T11:42:33.408" v="274"/>
          <ac:graphicFrameMkLst>
            <pc:docMk/>
            <pc:sldMk cId="2299341711" sldId="258"/>
            <ac:graphicFrameMk id="103" creationId="{F98EBB46-717E-866A-AC67-3748D475C9C1}"/>
          </ac:graphicFrameMkLst>
        </pc:graphicFrameChg>
      </pc:sldChg>
      <pc:sldMasterChg chg="add del addSldLayout delSldLayout">
        <pc:chgData name="Flavius Daniel Pruna (2129728)" userId="S::2129728@student.uwtsd.ac.uk::e7cfa1df-80fb-42bb-9428-4651ef12cd8e" providerId="AD" clId="Web-{0D37D065-6526-43A5-84CC-F7884EEE76C9}" dt="2022-09-25T11:07:15.452" v="2"/>
        <pc:sldMasterMkLst>
          <pc:docMk/>
          <pc:sldMasterMk cId="2460954070" sldId="2147483660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7:15.452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Flavius Daniel Pruna (2129728)" userId="S::2129728@student.uwtsd.ac.uk::e7cfa1df-80fb-42bb-9428-4651ef12cd8e" providerId="AD" clId="Web-{0D37D065-6526-43A5-84CC-F7884EEE76C9}" dt="2022-09-25T11:07:15.405" v="1"/>
        <pc:sldMasterMkLst>
          <pc:docMk/>
          <pc:sldMasterMk cId="2070972991" sldId="2147483672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871178403" sldId="2147483673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3383372653" sldId="2147483674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819216248" sldId="2147483675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1009139464" sldId="2147483676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2629505798" sldId="2147483677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1613278376" sldId="2147483678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1535554909" sldId="2147483679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3571009890" sldId="2147483680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4022275098" sldId="2147483681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3994661818" sldId="2147483682"/>
          </pc:sldLayoutMkLst>
        </pc:sldLayoutChg>
        <pc:sldLayoutChg chg="add del replId">
          <pc:chgData name="Flavius Daniel Pruna (2129728)" userId="S::2129728@student.uwtsd.ac.uk::e7cfa1df-80fb-42bb-9428-4651ef12cd8e" providerId="AD" clId="Web-{0D37D065-6526-43A5-84CC-F7884EEE76C9}" dt="2022-09-25T11:07:15.405" v="1"/>
          <pc:sldLayoutMkLst>
            <pc:docMk/>
            <pc:sldMasterMk cId="2070972991" sldId="2147483672"/>
            <pc:sldLayoutMk cId="4220671438" sldId="2147483683"/>
          </pc:sldLayoutMkLst>
        </pc:sldLayoutChg>
      </pc:sldMasterChg>
      <pc:sldMasterChg chg="add del addSldLayout delSldLayout">
        <pc:chgData name="Flavius Daniel Pruna (2129728)" userId="S::2129728@student.uwtsd.ac.uk::e7cfa1df-80fb-42bb-9428-4651ef12cd8e" providerId="AD" clId="Web-{0D37D065-6526-43A5-84CC-F7884EEE76C9}" dt="2022-09-25T11:08:59.501" v="36"/>
        <pc:sldMasterMkLst>
          <pc:docMk/>
          <pc:sldMasterMk cId="2897955104" sldId="2147483724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2178254923" sldId="2147483713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3118405928" sldId="2147483714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3172141756" sldId="2147483715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3293225946" sldId="2147483716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864443440" sldId="2147483717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2194063207" sldId="2147483718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1924142823" sldId="2147483719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404354821" sldId="2147483720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2867607919" sldId="2147483721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3246479040" sldId="2147483722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501" v="36"/>
          <pc:sldLayoutMkLst>
            <pc:docMk/>
            <pc:sldMasterMk cId="2897955104" sldId="2147483724"/>
            <pc:sldLayoutMk cId="904839328" sldId="2147483723"/>
          </pc:sldLayoutMkLst>
        </pc:sldLayoutChg>
      </pc:sldMasterChg>
      <pc:sldMasterChg chg="add del addSldLayout delSldLayout">
        <pc:chgData name="Flavius Daniel Pruna (2129728)" userId="S::2129728@student.uwtsd.ac.uk::e7cfa1df-80fb-42bb-9428-4651ef12cd8e" providerId="AD" clId="Web-{0D37D065-6526-43A5-84CC-F7884EEE76C9}" dt="2022-09-25T11:08:26.735" v="31"/>
        <pc:sldMasterMkLst>
          <pc:docMk/>
          <pc:sldMasterMk cId="4238218848" sldId="2147483725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1647802280" sldId="2147483726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2159530554" sldId="2147483727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1710374041" sldId="2147483728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2337053081" sldId="2147483729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2664458459" sldId="2147483730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2209292169" sldId="2147483731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1648035718" sldId="2147483732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4045558183" sldId="2147483733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2322621294" sldId="2147483734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2651929534" sldId="2147483735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26.735" v="31"/>
          <pc:sldLayoutMkLst>
            <pc:docMk/>
            <pc:sldMasterMk cId="4238218848" sldId="2147483725"/>
            <pc:sldLayoutMk cId="1004638478" sldId="2147483736"/>
          </pc:sldLayoutMkLst>
        </pc:sldLayoutChg>
      </pc:sldMasterChg>
      <pc:sldMasterChg chg="add del addSldLayout delSldLayout">
        <pc:chgData name="Flavius Daniel Pruna (2129728)" userId="S::2129728@student.uwtsd.ac.uk::e7cfa1df-80fb-42bb-9428-4651ef12cd8e" providerId="AD" clId="Web-{0D37D065-6526-43A5-84CC-F7884EEE76C9}" dt="2022-09-25T11:08:42.079" v="33"/>
        <pc:sldMasterMkLst>
          <pc:docMk/>
          <pc:sldMasterMk cId="1360028274" sldId="2147483748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663696098" sldId="2147483737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2514857192" sldId="2147483738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677589825" sldId="2147483739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2229975981" sldId="2147483740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3466159125" sldId="2147483741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2941591340" sldId="2147483742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1799791580" sldId="2147483743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2652679462" sldId="2147483744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3785585981" sldId="2147483745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3500857614" sldId="2147483746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42.079" v="33"/>
          <pc:sldLayoutMkLst>
            <pc:docMk/>
            <pc:sldMasterMk cId="1360028274" sldId="2147483748"/>
            <pc:sldLayoutMk cId="322279667" sldId="2147483747"/>
          </pc:sldLayoutMkLst>
        </pc:sldLayoutChg>
      </pc:sldMasterChg>
      <pc:sldMasterChg chg="add del addSldLayout delSldLayout">
        <pc:chgData name="Flavius Daniel Pruna (2129728)" userId="S::2129728@student.uwtsd.ac.uk::e7cfa1df-80fb-42bb-9428-4651ef12cd8e" providerId="AD" clId="Web-{0D37D065-6526-43A5-84CC-F7884EEE76C9}" dt="2022-09-25T11:08:59.454" v="35"/>
        <pc:sldMasterMkLst>
          <pc:docMk/>
          <pc:sldMasterMk cId="4026139447" sldId="2147483774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2187144209" sldId="2147483763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2701537699" sldId="2147483764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1335871121" sldId="2147483765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2079441524" sldId="2147483766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288392795" sldId="2147483767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3115243353" sldId="2147483768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3295512950" sldId="2147483769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3776212292" sldId="2147483770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3270773317" sldId="2147483771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2518702176" sldId="2147483772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08:59.454" v="35"/>
          <pc:sldLayoutMkLst>
            <pc:docMk/>
            <pc:sldMasterMk cId="4026139447" sldId="2147483774"/>
            <pc:sldLayoutMk cId="582691760" sldId="2147483773"/>
          </pc:sldLayoutMkLst>
        </pc:sldLayoutChg>
      </pc:sldMasterChg>
      <pc:sldMasterChg chg="add del addSldLayout delSldLayout">
        <pc:chgData name="Flavius Daniel Pruna (2129728)" userId="S::2129728@student.uwtsd.ac.uk::e7cfa1df-80fb-42bb-9428-4651ef12cd8e" providerId="AD" clId="Web-{0D37D065-6526-43A5-84CC-F7884EEE76C9}" dt="2022-09-25T11:35:38.274" v="234"/>
        <pc:sldMasterMkLst>
          <pc:docMk/>
          <pc:sldMasterMk cId="1915411814" sldId="2147483826"/>
        </pc:sldMasterMkLst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486335336" sldId="2147483815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273868919" sldId="2147483816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3850630043" sldId="2147483817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1377566991" sldId="2147483818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141216254" sldId="2147483819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121397910" sldId="2147483820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3526293953" sldId="2147483821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36224206" sldId="2147483822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3102446073" sldId="2147483823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2640626891" sldId="2147483824"/>
          </pc:sldLayoutMkLst>
        </pc:sldLayoutChg>
        <pc:sldLayoutChg chg="add del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1915411814" sldId="2147483826"/>
            <pc:sldLayoutMk cId="413238426" sldId="2147483825"/>
          </pc:sldLayoutMkLst>
        </pc:sldLayoutChg>
      </pc:sldMasterChg>
      <pc:sldMasterChg chg="add del addSldLayout delSldLayout modSldLayout">
        <pc:chgData name="Flavius Daniel Pruna (2129728)" userId="S::2129728@student.uwtsd.ac.uk::e7cfa1df-80fb-42bb-9428-4651ef12cd8e" providerId="AD" clId="Web-{0D37D065-6526-43A5-84CC-F7884EEE76C9}" dt="2022-09-25T11:35:38.274" v="234"/>
        <pc:sldMasterMkLst>
          <pc:docMk/>
          <pc:sldMasterMk cId="3993293853" sldId="2147483827"/>
        </pc:sldMasterMkLst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1736508938" sldId="2147483828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3449916042" sldId="2147483829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3459664045" sldId="2147483830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1782926892" sldId="2147483831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8939397" sldId="2147483832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1420176246" sldId="2147483833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4053386239" sldId="2147483834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2217875260" sldId="2147483835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4284522150" sldId="2147483836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306195716" sldId="2147483837"/>
          </pc:sldLayoutMkLst>
        </pc:sldLayoutChg>
        <pc:sldLayoutChg chg="add del mod replId">
          <pc:chgData name="Flavius Daniel Pruna (2129728)" userId="S::2129728@student.uwtsd.ac.uk::e7cfa1df-80fb-42bb-9428-4651ef12cd8e" providerId="AD" clId="Web-{0D37D065-6526-43A5-84CC-F7884EEE76C9}" dt="2022-09-25T11:35:38.274" v="234"/>
          <pc:sldLayoutMkLst>
            <pc:docMk/>
            <pc:sldMasterMk cId="3993293853" sldId="2147483827"/>
            <pc:sldLayoutMk cId="2577099636" sldId="2147483838"/>
          </pc:sldLayoutMkLst>
        </pc:sldLayoutChg>
      </pc:sldMasterChg>
    </pc:docChg>
  </pc:docChgLst>
  <pc:docChgLst>
    <pc:chgData name="Flavius Daniel Pruna (2129728)" userId="S::2129728@student.uwtsd.ac.uk::e7cfa1df-80fb-42bb-9428-4651ef12cd8e" providerId="AD" clId="Web-{664172CC-205F-7300-96C8-A4DEB5F540B7}"/>
    <pc:docChg chg="modSld">
      <pc:chgData name="Flavius Daniel Pruna (2129728)" userId="S::2129728@student.uwtsd.ac.uk::e7cfa1df-80fb-42bb-9428-4651ef12cd8e" providerId="AD" clId="Web-{664172CC-205F-7300-96C8-A4DEB5F540B7}" dt="2022-10-24T19:49:39.426" v="54" actId="20577"/>
      <pc:docMkLst>
        <pc:docMk/>
      </pc:docMkLst>
      <pc:sldChg chg="addSp delSp modSp">
        <pc:chgData name="Flavius Daniel Pruna (2129728)" userId="S::2129728@student.uwtsd.ac.uk::e7cfa1df-80fb-42bb-9428-4651ef12cd8e" providerId="AD" clId="Web-{664172CC-205F-7300-96C8-A4DEB5F540B7}" dt="2022-10-24T19:44:24.431" v="8"/>
        <pc:sldMkLst>
          <pc:docMk/>
          <pc:sldMk cId="109857222" sldId="256"/>
        </pc:sldMkLst>
        <pc:spChg chg="mod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66" creationId="{158B3569-73B2-4D05-8E95-886A6EE17F1F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67" creationId="{B71758F4-3F46-45DA-8AC5-4E508DA080BA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68" creationId="{8550FED7-7C32-42BB-98DB-30272A6331A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13.056" v="5"/>
          <ac:spMkLst>
            <pc:docMk/>
            <pc:sldMk cId="109857222" sldId="256"/>
            <ac:spMk id="72" creationId="{327D73B4-9F5C-4A64-A179-51B9500CB8B5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13.056" v="5"/>
          <ac:spMkLst>
            <pc:docMk/>
            <pc:sldMk cId="109857222" sldId="256"/>
            <ac:spMk id="78" creationId="{C1F06963-6374-4B48-844F-071A9BAAAE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13.056" v="5"/>
          <ac:spMkLst>
            <pc:docMk/>
            <pc:sldMk cId="109857222" sldId="256"/>
            <ac:spMk id="80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13.056" v="5"/>
          <ac:spMkLst>
            <pc:docMk/>
            <pc:sldMk cId="109857222" sldId="256"/>
            <ac:spMk id="82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13.056" v="5"/>
          <ac:spMkLst>
            <pc:docMk/>
            <pc:sldMk cId="109857222" sldId="256"/>
            <ac:spMk id="84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24.416" v="7"/>
          <ac:spMkLst>
            <pc:docMk/>
            <pc:sldMk cId="109857222" sldId="256"/>
            <ac:spMk id="89" creationId="{A2679492-7988-4050-9056-542444452411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4:24.416" v="7"/>
          <ac:spMkLst>
            <pc:docMk/>
            <pc:sldMk cId="109857222" sldId="256"/>
            <ac:spMk id="90" creationId="{B091B163-7D61-4891-ABCF-5C13D9C418D0}"/>
          </ac:spMkLst>
        </pc:spChg>
        <pc:spChg chg="add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94" creationId="{8D1AA55E-40D5-461B-A5A8-4AE8AAB71B08}"/>
          </ac:spMkLst>
        </pc:spChg>
        <pc:spChg chg="add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96" creationId="{6CB927A4-E432-4310-9CD5-E89FF5063179}"/>
          </ac:spMkLst>
        </pc:spChg>
        <pc:spChg chg="add">
          <ac:chgData name="Flavius Daniel Pruna (2129728)" userId="S::2129728@student.uwtsd.ac.uk::e7cfa1df-80fb-42bb-9428-4651ef12cd8e" providerId="AD" clId="Web-{664172CC-205F-7300-96C8-A4DEB5F540B7}" dt="2022-10-24T19:44:24.431" v="8"/>
          <ac:spMkLst>
            <pc:docMk/>
            <pc:sldMk cId="109857222" sldId="256"/>
            <ac:spMk id="97" creationId="{E3020543-B24B-4EC4-8FFC-8DD88EEA91A8}"/>
          </ac:spMkLst>
        </pc:spChg>
        <pc:picChg chg="mod">
          <ac:chgData name="Flavius Daniel Pruna (2129728)" userId="S::2129728@student.uwtsd.ac.uk::e7cfa1df-80fb-42bb-9428-4651ef12cd8e" providerId="AD" clId="Web-{664172CC-205F-7300-96C8-A4DEB5F540B7}" dt="2022-10-24T19:44:24.431" v="8"/>
          <ac:picMkLst>
            <pc:docMk/>
            <pc:sldMk cId="109857222" sldId="256"/>
            <ac:picMk id="18" creationId="{7742CBF8-334F-F7BD-137A-FB88F6A22BB6}"/>
          </ac:picMkLst>
        </pc:picChg>
        <pc:cxnChg chg="add del">
          <ac:chgData name="Flavius Daniel Pruna (2129728)" userId="S::2129728@student.uwtsd.ac.uk::e7cfa1df-80fb-42bb-9428-4651ef12cd8e" providerId="AD" clId="Web-{664172CC-205F-7300-96C8-A4DEB5F540B7}" dt="2022-10-24T19:44:24.431" v="8"/>
          <ac:cxnSpMkLst>
            <pc:docMk/>
            <pc:sldMk cId="109857222" sldId="256"/>
            <ac:cxnSpMk id="69" creationId="{56020367-4FD5-4596-8E10-C5F095CD8DBF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4:13.056" v="5"/>
          <ac:cxnSpMkLst>
            <pc:docMk/>
            <pc:sldMk cId="109857222" sldId="256"/>
            <ac:cxnSpMk id="71" creationId="{5C05CAAB-DBA2-4548-AD5F-01BB97FBB207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4:13.056" v="5"/>
          <ac:cxnSpMkLst>
            <pc:docMk/>
            <pc:sldMk cId="109857222" sldId="256"/>
            <ac:cxnSpMk id="86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4:24.416" v="7"/>
          <ac:cxnSpMkLst>
            <pc:docMk/>
            <pc:sldMk cId="109857222" sldId="256"/>
            <ac:cxnSpMk id="88" creationId="{5C05CAAB-DBA2-4548-AD5F-01BB97FBB207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4:24.416" v="7"/>
          <ac:cxnSpMkLst>
            <pc:docMk/>
            <pc:sldMk cId="109857222" sldId="256"/>
            <ac:cxnSpMk id="91" creationId="{C49DA8F6-BCC1-4447-B54C-57856834B94B}"/>
          </ac:cxnSpMkLst>
        </pc:cxnChg>
        <pc:cxnChg chg="add">
          <ac:chgData name="Flavius Daniel Pruna (2129728)" userId="S::2129728@student.uwtsd.ac.uk::e7cfa1df-80fb-42bb-9428-4651ef12cd8e" providerId="AD" clId="Web-{664172CC-205F-7300-96C8-A4DEB5F540B7}" dt="2022-10-24T19:44:24.431" v="8"/>
          <ac:cxnSpMkLst>
            <pc:docMk/>
            <pc:sldMk cId="109857222" sldId="256"/>
            <ac:cxnSpMk id="93" creationId="{5C05CAAB-DBA2-4548-AD5F-01BB97FBB207}"/>
          </ac:cxnSpMkLst>
        </pc:cxnChg>
        <pc:cxnChg chg="add">
          <ac:chgData name="Flavius Daniel Pruna (2129728)" userId="S::2129728@student.uwtsd.ac.uk::e7cfa1df-80fb-42bb-9428-4651ef12cd8e" providerId="AD" clId="Web-{664172CC-205F-7300-96C8-A4DEB5F540B7}" dt="2022-10-24T19:44:24.431" v="8"/>
          <ac:cxnSpMkLst>
            <pc:docMk/>
            <pc:sldMk cId="109857222" sldId="256"/>
            <ac:cxnSpMk id="95" creationId="{7EB498BD-8089-4626-91EA-4978EBEF535E}"/>
          </ac:cxnSpMkLst>
        </pc:cxnChg>
      </pc:sldChg>
      <pc:sldChg chg="addSp delSp modSp">
        <pc:chgData name="Flavius Daniel Pruna (2129728)" userId="S::2129728@student.uwtsd.ac.uk::e7cfa1df-80fb-42bb-9428-4651ef12cd8e" providerId="AD" clId="Web-{664172CC-205F-7300-96C8-A4DEB5F540B7}" dt="2022-10-24T19:49:39.426" v="54" actId="20577"/>
        <pc:sldMkLst>
          <pc:docMk/>
          <pc:sldMk cId="3611693500" sldId="257"/>
        </pc:sldMkLst>
        <pc:spChg chg="mod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2" creationId="{D56118A2-32C7-0F3D-0748-5975A6821F91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38.532" v="42"/>
          <ac:spMkLst>
            <pc:docMk/>
            <pc:sldMk cId="3611693500" sldId="257"/>
            <ac:spMk id="27" creationId="{A2679492-7988-4050-9056-542444452411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38.532" v="42"/>
          <ac:spMkLst>
            <pc:docMk/>
            <pc:sldMk cId="3611693500" sldId="257"/>
            <ac:spMk id="28" creationId="{B091B163-7D61-4891-ABCF-5C13D9C418D0}"/>
          </ac:spMkLst>
        </pc:spChg>
        <pc:spChg chg="add del mod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29" creationId="{815D26B7-DB00-EDF0-025B-CFD0B42E0C4F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01.031" v="37"/>
          <ac:spMkLst>
            <pc:docMk/>
            <pc:sldMk cId="3611693500" sldId="257"/>
            <ac:spMk id="35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01.031" v="37"/>
          <ac:spMkLst>
            <pc:docMk/>
            <pc:sldMk cId="3611693500" sldId="257"/>
            <ac:spMk id="39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01.031" v="37"/>
          <ac:spMkLst>
            <pc:docMk/>
            <pc:sldMk cId="3611693500" sldId="257"/>
            <ac:spMk id="41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01.031" v="37"/>
          <ac:spMkLst>
            <pc:docMk/>
            <pc:sldMk cId="3611693500" sldId="257"/>
            <ac:spMk id="43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19.251" v="39"/>
          <ac:spMkLst>
            <pc:docMk/>
            <pc:sldMk cId="3611693500" sldId="257"/>
            <ac:spMk id="46" creationId="{327D73B4-9F5C-4A64-A179-51B9500CB8B5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19.251" v="39"/>
          <ac:spMkLst>
            <pc:docMk/>
            <pc:sldMk cId="3611693500" sldId="257"/>
            <ac:spMk id="47" creationId="{C1F06963-6374-4B48-844F-071A9BAAAE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19.251" v="39"/>
          <ac:spMkLst>
            <pc:docMk/>
            <pc:sldMk cId="3611693500" sldId="257"/>
            <ac:spMk id="48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19.251" v="39"/>
          <ac:spMkLst>
            <pc:docMk/>
            <pc:sldMk cId="3611693500" sldId="257"/>
            <ac:spMk id="49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19.251" v="39"/>
          <ac:spMkLst>
            <pc:docMk/>
            <pc:sldMk cId="3611693500" sldId="257"/>
            <ac:spMk id="50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38.517" v="41"/>
          <ac:spMkLst>
            <pc:docMk/>
            <pc:sldMk cId="3611693500" sldId="257"/>
            <ac:spMk id="52" creationId="{330C0765-5A38-4A34-880C-9CC4C2E14FBA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38.517" v="41"/>
          <ac:spMkLst>
            <pc:docMk/>
            <pc:sldMk cId="3611693500" sldId="257"/>
            <ac:spMk id="53" creationId="{B7DA268A-F88C-4936-8401-97C8C986108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38.517" v="41"/>
          <ac:spMkLst>
            <pc:docMk/>
            <pc:sldMk cId="3611693500" sldId="257"/>
            <ac:spMk id="54" creationId="{2E48EAB8-CD1C-4BF5-A92C-BA11919E6EDF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7:38.517" v="41"/>
          <ac:spMkLst>
            <pc:docMk/>
            <pc:sldMk cId="3611693500" sldId="257"/>
            <ac:spMk id="55" creationId="{F66F957D-AE64-4187-90D7-B24F1CC27F61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58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60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61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62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63" creationId="{2CA8D992-BB3F-47CD-BA18-71D54539202C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16.707" v="49"/>
          <ac:spMkLst>
            <pc:docMk/>
            <pc:sldMk cId="3611693500" sldId="257"/>
            <ac:spMk id="67" creationId="{815D26B7-DB00-EDF0-025B-CFD0B42E0C4F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16.707" v="49"/>
          <ac:spMkLst>
            <pc:docMk/>
            <pc:sldMk cId="3611693500" sldId="257"/>
            <ac:spMk id="68" creationId="{CDBF2F9D-983F-4E90-827D-5A23216DEA35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16.707" v="49"/>
          <ac:spMkLst>
            <pc:docMk/>
            <pc:sldMk cId="3611693500" sldId="257"/>
            <ac:spMk id="70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16.707" v="49"/>
          <ac:spMkLst>
            <pc:docMk/>
            <pc:sldMk cId="3611693500" sldId="257"/>
            <ac:spMk id="72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16.707" v="49"/>
          <ac:spMkLst>
            <pc:docMk/>
            <pc:sldMk cId="3611693500" sldId="257"/>
            <ac:spMk id="74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20" v="51"/>
          <ac:spMkLst>
            <pc:docMk/>
            <pc:sldMk cId="3611693500" sldId="257"/>
            <ac:spMk id="78" creationId="{D9A7F3BF-8763-4074-AD77-92790AF314D1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20" v="51"/>
          <ac:spMkLst>
            <pc:docMk/>
            <pc:sldMk cId="3611693500" sldId="257"/>
            <ac:spMk id="80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20" v="51"/>
          <ac:spMkLst>
            <pc:docMk/>
            <pc:sldMk cId="3611693500" sldId="257"/>
            <ac:spMk id="81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20" v="51"/>
          <ac:spMkLst>
            <pc:docMk/>
            <pc:sldMk cId="3611693500" sldId="257"/>
            <ac:spMk id="82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664172CC-205F-7300-96C8-A4DEB5F540B7}" dt="2022-10-24T19:49:25.520" v="51"/>
          <ac:spMkLst>
            <pc:docMk/>
            <pc:sldMk cId="3611693500" sldId="257"/>
            <ac:spMk id="83" creationId="{815D26B7-DB00-EDF0-025B-CFD0B42E0C4F}"/>
          </ac:spMkLst>
        </pc:spChg>
        <pc:spChg chg="add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85" creationId="{8D1AA55E-40D5-461B-A5A8-4AE8AAB71B08}"/>
          </ac:spMkLst>
        </pc:spChg>
        <pc:spChg chg="add mod">
          <ac:chgData name="Flavius Daniel Pruna (2129728)" userId="S::2129728@student.uwtsd.ac.uk::e7cfa1df-80fb-42bb-9428-4651ef12cd8e" providerId="AD" clId="Web-{664172CC-205F-7300-96C8-A4DEB5F540B7}" dt="2022-10-24T19:49:39.426" v="54" actId="20577"/>
          <ac:spMkLst>
            <pc:docMk/>
            <pc:sldMk cId="3611693500" sldId="257"/>
            <ac:spMk id="87" creationId="{815D26B7-DB00-EDF0-025B-CFD0B42E0C4F}"/>
          </ac:spMkLst>
        </pc:spChg>
        <pc:spChg chg="add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88" creationId="{6CB927A4-E432-4310-9CD5-E89FF5063179}"/>
          </ac:spMkLst>
        </pc:spChg>
        <pc:spChg chg="add">
          <ac:chgData name="Flavius Daniel Pruna (2129728)" userId="S::2129728@student.uwtsd.ac.uk::e7cfa1df-80fb-42bb-9428-4651ef12cd8e" providerId="AD" clId="Web-{664172CC-205F-7300-96C8-A4DEB5F540B7}" dt="2022-10-24T19:49:25.535" v="52"/>
          <ac:spMkLst>
            <pc:docMk/>
            <pc:sldMk cId="3611693500" sldId="257"/>
            <ac:spMk id="89" creationId="{E3020543-B24B-4EC4-8FFC-8DD88EEA91A8}"/>
          </ac:spMkLst>
        </pc:spChg>
        <pc:graphicFrameChg chg="add del">
          <ac:chgData name="Flavius Daniel Pruna (2129728)" userId="S::2129728@student.uwtsd.ac.uk::e7cfa1df-80fb-42bb-9428-4651ef12cd8e" providerId="AD" clId="Web-{664172CC-205F-7300-96C8-A4DEB5F540B7}" dt="2022-10-24T19:49:12.691" v="47"/>
          <ac:graphicFrameMkLst>
            <pc:docMk/>
            <pc:sldMk cId="3611693500" sldId="257"/>
            <ac:graphicFrameMk id="65" creationId="{FAD19642-3D6E-8F84-360F-398A24DB4B72}"/>
          </ac:graphicFrameMkLst>
        </pc:graphicFrameChg>
        <pc:picChg chg="mod ord">
          <ac:chgData name="Flavius Daniel Pruna (2129728)" userId="S::2129728@student.uwtsd.ac.uk::e7cfa1df-80fb-42bb-9428-4651ef12cd8e" providerId="AD" clId="Web-{664172CC-205F-7300-96C8-A4DEB5F540B7}" dt="2022-10-24T19:49:25.535" v="52"/>
          <ac:picMkLst>
            <pc:docMk/>
            <pc:sldMk cId="3611693500" sldId="257"/>
            <ac:picMk id="4" creationId="{1534C068-5546-4157-DD09-0CA99E625E06}"/>
          </ac:picMkLst>
        </pc:picChg>
        <pc:cxnChg chg="add del">
          <ac:chgData name="Flavius Daniel Pruna (2129728)" userId="S::2129728@student.uwtsd.ac.uk::e7cfa1df-80fb-42bb-9428-4651ef12cd8e" providerId="AD" clId="Web-{664172CC-205F-7300-96C8-A4DEB5F540B7}" dt="2022-10-24T19:47:38.532" v="42"/>
          <ac:cxnSpMkLst>
            <pc:docMk/>
            <pc:sldMk cId="3611693500" sldId="257"/>
            <ac:cxnSpMk id="30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7:01.031" v="37"/>
          <ac:cxnSpMkLst>
            <pc:docMk/>
            <pc:sldMk cId="3611693500" sldId="257"/>
            <ac:cxnSpMk id="37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7:19.251" v="39"/>
          <ac:cxnSpMkLst>
            <pc:docMk/>
            <pc:sldMk cId="3611693500" sldId="257"/>
            <ac:cxnSpMk id="45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7:38.517" v="41"/>
          <ac:cxnSpMkLst>
            <pc:docMk/>
            <pc:sldMk cId="3611693500" sldId="257"/>
            <ac:cxnSpMk id="56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9:25.535" v="52"/>
          <ac:cxnSpMkLst>
            <pc:docMk/>
            <pc:sldMk cId="3611693500" sldId="257"/>
            <ac:cxnSpMk id="59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9:16.707" v="49"/>
          <ac:cxnSpMkLst>
            <pc:docMk/>
            <pc:sldMk cId="3611693500" sldId="257"/>
            <ac:cxnSpMk id="76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664172CC-205F-7300-96C8-A4DEB5F540B7}" dt="2022-10-24T19:49:25.520" v="51"/>
          <ac:cxnSpMkLst>
            <pc:docMk/>
            <pc:sldMk cId="3611693500" sldId="257"/>
            <ac:cxnSpMk id="79" creationId="{C49DA8F6-BCC1-4447-B54C-57856834B94B}"/>
          </ac:cxnSpMkLst>
        </pc:cxnChg>
        <pc:cxnChg chg="add">
          <ac:chgData name="Flavius Daniel Pruna (2129728)" userId="S::2129728@student.uwtsd.ac.uk::e7cfa1df-80fb-42bb-9428-4651ef12cd8e" providerId="AD" clId="Web-{664172CC-205F-7300-96C8-A4DEB5F540B7}" dt="2022-10-24T19:49:25.535" v="52"/>
          <ac:cxnSpMkLst>
            <pc:docMk/>
            <pc:sldMk cId="3611693500" sldId="257"/>
            <ac:cxnSpMk id="86" creationId="{7EB498BD-8089-4626-91EA-4978EBEF535E}"/>
          </ac:cxnSpMkLst>
        </pc:cxnChg>
      </pc:sldChg>
    </pc:docChg>
  </pc:docChgLst>
  <pc:docChgLst>
    <pc:chgData name="Flavius Daniel Pruna (2129728)" userId="S::2129728@student.uwtsd.ac.uk::e7cfa1df-80fb-42bb-9428-4651ef12cd8e" providerId="AD" clId="Web-{4385B50E-2118-CF25-C6F4-16945C01E17D}"/>
    <pc:docChg chg="addSld delSld modSld">
      <pc:chgData name="Flavius Daniel Pruna (2129728)" userId="S::2129728@student.uwtsd.ac.uk::e7cfa1df-80fb-42bb-9428-4651ef12cd8e" providerId="AD" clId="Web-{4385B50E-2118-CF25-C6F4-16945C01E17D}" dt="2022-10-29T13:41:16.087" v="712"/>
      <pc:docMkLst>
        <pc:docMk/>
      </pc:docMkLst>
      <pc:sldChg chg="modSp">
        <pc:chgData name="Flavius Daniel Pruna (2129728)" userId="S::2129728@student.uwtsd.ac.uk::e7cfa1df-80fb-42bb-9428-4651ef12cd8e" providerId="AD" clId="Web-{4385B50E-2118-CF25-C6F4-16945C01E17D}" dt="2022-10-29T13:41:16.087" v="712"/>
        <pc:sldMkLst>
          <pc:docMk/>
          <pc:sldMk cId="2299341711" sldId="258"/>
        </pc:sldMkLst>
        <pc:graphicFrameChg chg="mod modGraphic">
          <ac:chgData name="Flavius Daniel Pruna (2129728)" userId="S::2129728@student.uwtsd.ac.uk::e7cfa1df-80fb-42bb-9428-4651ef12cd8e" providerId="AD" clId="Web-{4385B50E-2118-CF25-C6F4-16945C01E17D}" dt="2022-10-29T13:41:16.087" v="712"/>
          <ac:graphicFrameMkLst>
            <pc:docMk/>
            <pc:sldMk cId="2299341711" sldId="258"/>
            <ac:graphicFrameMk id="103" creationId="{F98EBB46-717E-866A-AC67-3748D475C9C1}"/>
          </ac:graphicFrameMkLst>
        </pc:graphicFrameChg>
      </pc:sldChg>
      <pc:sldChg chg="addSp delSp modSp">
        <pc:chgData name="Flavius Daniel Pruna (2129728)" userId="S::2129728@student.uwtsd.ac.uk::e7cfa1df-80fb-42bb-9428-4651ef12cd8e" providerId="AD" clId="Web-{4385B50E-2118-CF25-C6F4-16945C01E17D}" dt="2022-10-29T13:19:28.900" v="382" actId="14100"/>
        <pc:sldMkLst>
          <pc:docMk/>
          <pc:sldMk cId="560271876" sldId="259"/>
        </pc:sldMkLst>
        <pc:spChg chg="del">
          <ac:chgData name="Flavius Daniel Pruna (2129728)" userId="S::2129728@student.uwtsd.ac.uk::e7cfa1df-80fb-42bb-9428-4651ef12cd8e" providerId="AD" clId="Web-{4385B50E-2118-CF25-C6F4-16945C01E17D}" dt="2022-10-29T13:18:09.866" v="375"/>
          <ac:spMkLst>
            <pc:docMk/>
            <pc:sldMk cId="560271876" sldId="259"/>
            <ac:spMk id="3" creationId="{466FAAC6-50FE-39AA-7438-15767A2831E1}"/>
          </ac:spMkLst>
        </pc:spChg>
        <pc:spChg chg="add del mod">
          <ac:chgData name="Flavius Daniel Pruna (2129728)" userId="S::2129728@student.uwtsd.ac.uk::e7cfa1df-80fb-42bb-9428-4651ef12cd8e" providerId="AD" clId="Web-{4385B50E-2118-CF25-C6F4-16945C01E17D}" dt="2022-10-29T13:19:10.696" v="379"/>
          <ac:spMkLst>
            <pc:docMk/>
            <pc:sldMk cId="560271876" sldId="259"/>
            <ac:spMk id="6" creationId="{1080FE61-D9FE-D4E0-7E8A-B344D8C23514}"/>
          </ac:spMkLst>
        </pc:spChg>
        <pc:picChg chg="add del mod ord">
          <ac:chgData name="Flavius Daniel Pruna (2129728)" userId="S::2129728@student.uwtsd.ac.uk::e7cfa1df-80fb-42bb-9428-4651ef12cd8e" providerId="AD" clId="Web-{4385B50E-2118-CF25-C6F4-16945C01E17D}" dt="2022-10-29T13:18:44.164" v="378"/>
          <ac:picMkLst>
            <pc:docMk/>
            <pc:sldMk cId="560271876" sldId="259"/>
            <ac:picMk id="4" creationId="{1E36D487-EA12-5777-BBD7-BC83D0222625}"/>
          </ac:picMkLst>
        </pc:picChg>
        <pc:picChg chg="add mod ord">
          <ac:chgData name="Flavius Daniel Pruna (2129728)" userId="S::2129728@student.uwtsd.ac.uk::e7cfa1df-80fb-42bb-9428-4651ef12cd8e" providerId="AD" clId="Web-{4385B50E-2118-CF25-C6F4-16945C01E17D}" dt="2022-10-29T13:19:28.900" v="382" actId="14100"/>
          <ac:picMkLst>
            <pc:docMk/>
            <pc:sldMk cId="560271876" sldId="259"/>
            <ac:picMk id="7" creationId="{0B443341-B308-F908-3721-413FA72A013B}"/>
          </ac:picMkLst>
        </pc:picChg>
      </pc:sldChg>
      <pc:sldChg chg="modSp">
        <pc:chgData name="Flavius Daniel Pruna (2129728)" userId="S::2129728@student.uwtsd.ac.uk::e7cfa1df-80fb-42bb-9428-4651ef12cd8e" providerId="AD" clId="Web-{4385B50E-2118-CF25-C6F4-16945C01E17D}" dt="2022-10-29T13:02:41.355" v="85" actId="20577"/>
        <pc:sldMkLst>
          <pc:docMk/>
          <pc:sldMk cId="4096745438" sldId="260"/>
        </pc:sldMkLst>
        <pc:spChg chg="mod">
          <ac:chgData name="Flavius Daniel Pruna (2129728)" userId="S::2129728@student.uwtsd.ac.uk::e7cfa1df-80fb-42bb-9428-4651ef12cd8e" providerId="AD" clId="Web-{4385B50E-2118-CF25-C6F4-16945C01E17D}" dt="2022-10-29T13:02:41.355" v="85" actId="20577"/>
          <ac:spMkLst>
            <pc:docMk/>
            <pc:sldMk cId="4096745438" sldId="260"/>
            <ac:spMk id="3" creationId="{AFF4D840-9C21-9E16-1827-87FA98A92591}"/>
          </ac:spMkLst>
        </pc:spChg>
      </pc:sldChg>
      <pc:sldChg chg="addSp delSp modSp mod setBg">
        <pc:chgData name="Flavius Daniel Pruna (2129728)" userId="S::2129728@student.uwtsd.ac.uk::e7cfa1df-80fb-42bb-9428-4651ef12cd8e" providerId="AD" clId="Web-{4385B50E-2118-CF25-C6F4-16945C01E17D}" dt="2022-10-29T12:27:39.801" v="19"/>
        <pc:sldMkLst>
          <pc:docMk/>
          <pc:sldMk cId="2208315737" sldId="262"/>
        </pc:sldMkLst>
        <pc:spChg chg="del mod ord">
          <ac:chgData name="Flavius Daniel Pruna (2129728)" userId="S::2129728@student.uwtsd.ac.uk::e7cfa1df-80fb-42bb-9428-4651ef12cd8e" providerId="AD" clId="Web-{4385B50E-2118-CF25-C6F4-16945C01E17D}" dt="2022-10-29T12:27:39.801" v="19"/>
          <ac:spMkLst>
            <pc:docMk/>
            <pc:sldMk cId="2208315737" sldId="262"/>
            <ac:spMk id="2" creationId="{43CB980C-D449-7FE9-DECC-B5F622BBA0E1}"/>
          </ac:spMkLst>
        </pc:spChg>
        <pc:spChg chg="del">
          <ac:chgData name="Flavius Daniel Pruna (2129728)" userId="S::2129728@student.uwtsd.ac.uk::e7cfa1df-80fb-42bb-9428-4651ef12cd8e" providerId="AD" clId="Web-{4385B50E-2118-CF25-C6F4-16945C01E17D}" dt="2022-10-29T12:26:28.299" v="8"/>
          <ac:spMkLst>
            <pc:docMk/>
            <pc:sldMk cId="2208315737" sldId="262"/>
            <ac:spMk id="3" creationId="{CB7D169B-0A17-53A0-9AB9-2A1981CE2FC4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06.878" v="10"/>
          <ac:spMkLst>
            <pc:docMk/>
            <pc:sldMk cId="2208315737" sldId="262"/>
            <ac:spMk id="8" creationId="{BFBC5FD8-4081-14B9-AB38-ECFB29ADE750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06.878" v="10"/>
          <ac:spMkLst>
            <pc:docMk/>
            <pc:sldMk cId="2208315737" sldId="262"/>
            <ac:spMk id="11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06.878" v="10"/>
          <ac:spMkLst>
            <pc:docMk/>
            <pc:sldMk cId="2208315737" sldId="262"/>
            <ac:spMk id="15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06.878" v="10"/>
          <ac:spMkLst>
            <pc:docMk/>
            <pc:sldMk cId="2208315737" sldId="262"/>
            <ac:spMk id="17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06.878" v="10"/>
          <ac:spMkLst>
            <pc:docMk/>
            <pc:sldMk cId="2208315737" sldId="262"/>
            <ac:spMk id="19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13.738" v="12"/>
          <ac:spMkLst>
            <pc:docMk/>
            <pc:sldMk cId="2208315737" sldId="262"/>
            <ac:spMk id="21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13.738" v="12"/>
          <ac:spMkLst>
            <pc:docMk/>
            <pc:sldMk cId="2208315737" sldId="262"/>
            <ac:spMk id="23" creationId="{C8609AF1-AFE1-12E3-3855-2C8B33BF7F83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13.738" v="12"/>
          <ac:spMkLst>
            <pc:docMk/>
            <pc:sldMk cId="2208315737" sldId="262"/>
            <ac:spMk id="24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13.738" v="12"/>
          <ac:spMkLst>
            <pc:docMk/>
            <pc:sldMk cId="2208315737" sldId="262"/>
            <ac:spMk id="25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21.800" v="14"/>
          <ac:spMkLst>
            <pc:docMk/>
            <pc:sldMk cId="2208315737" sldId="262"/>
            <ac:spMk id="27" creationId="{4063B759-00FC-46D1-9898-8E8625268FAF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27:21.800" v="14"/>
          <ac:spMkLst>
            <pc:docMk/>
            <pc:sldMk cId="2208315737" sldId="262"/>
            <ac:spMk id="28" creationId="{D5B012D8-7F27-4758-9AC6-C889B154BD73}"/>
          </ac:spMkLst>
        </pc:spChg>
        <pc:spChg chg="add">
          <ac:chgData name="Flavius Daniel Pruna (2129728)" userId="S::2129728@student.uwtsd.ac.uk::e7cfa1df-80fb-42bb-9428-4651ef12cd8e" providerId="AD" clId="Web-{4385B50E-2118-CF25-C6F4-16945C01E17D}" dt="2022-10-29T12:27:21.800" v="15"/>
          <ac:spMkLst>
            <pc:docMk/>
            <pc:sldMk cId="2208315737" sldId="262"/>
            <ac:spMk id="31" creationId="{DCE1AED4-C7FF-4468-BF54-4470A0A3E283}"/>
          </ac:spMkLst>
        </pc:spChg>
        <pc:spChg chg="add">
          <ac:chgData name="Flavius Daniel Pruna (2129728)" userId="S::2129728@student.uwtsd.ac.uk::e7cfa1df-80fb-42bb-9428-4651ef12cd8e" providerId="AD" clId="Web-{4385B50E-2118-CF25-C6F4-16945C01E17D}" dt="2022-10-29T12:27:21.800" v="15"/>
          <ac:spMkLst>
            <pc:docMk/>
            <pc:sldMk cId="2208315737" sldId="262"/>
            <ac:spMk id="32" creationId="{BDE94FAB-AA60-43B4-A2C3-3A940B9A951A}"/>
          </ac:spMkLst>
        </pc:spChg>
        <pc:picChg chg="add mod ord">
          <ac:chgData name="Flavius Daniel Pruna (2129728)" userId="S::2129728@student.uwtsd.ac.uk::e7cfa1df-80fb-42bb-9428-4651ef12cd8e" providerId="AD" clId="Web-{4385B50E-2118-CF25-C6F4-16945C01E17D}" dt="2022-10-29T12:27:21.800" v="15"/>
          <ac:picMkLst>
            <pc:docMk/>
            <pc:sldMk cId="2208315737" sldId="262"/>
            <ac:picMk id="4" creationId="{0C25CD00-3573-7D75-DB75-87566B4FCA90}"/>
          </ac:picMkLst>
        </pc:picChg>
        <pc:cxnChg chg="add del">
          <ac:chgData name="Flavius Daniel Pruna (2129728)" userId="S::2129728@student.uwtsd.ac.uk::e7cfa1df-80fb-42bb-9428-4651ef12cd8e" providerId="AD" clId="Web-{4385B50E-2118-CF25-C6F4-16945C01E17D}" dt="2022-10-29T12:27:21.800" v="14"/>
          <ac:cxnSpMkLst>
            <pc:docMk/>
            <pc:sldMk cId="2208315737" sldId="262"/>
            <ac:cxnSpMk id="9" creationId="{D1B787A8-0D67-4B7E-9B48-86BD906AB6B5}"/>
          </ac:cxnSpMkLst>
        </pc:cxnChg>
        <pc:cxnChg chg="add del">
          <ac:chgData name="Flavius Daniel Pruna (2129728)" userId="S::2129728@student.uwtsd.ac.uk::e7cfa1df-80fb-42bb-9428-4651ef12cd8e" providerId="AD" clId="Web-{4385B50E-2118-CF25-C6F4-16945C01E17D}" dt="2022-10-29T12:27:06.878" v="10"/>
          <ac:cxnSpMkLst>
            <pc:docMk/>
            <pc:sldMk cId="2208315737" sldId="262"/>
            <ac:cxnSpMk id="13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4385B50E-2118-CF25-C6F4-16945C01E17D}" dt="2022-10-29T12:27:13.738" v="12"/>
          <ac:cxnSpMkLst>
            <pc:docMk/>
            <pc:sldMk cId="2208315737" sldId="262"/>
            <ac:cxnSpMk id="22" creationId="{7EB498BD-8089-4626-91EA-4978EBEF535E}"/>
          </ac:cxnSpMkLst>
        </pc:cxnChg>
        <pc:cxnChg chg="add">
          <ac:chgData name="Flavius Daniel Pruna (2129728)" userId="S::2129728@student.uwtsd.ac.uk::e7cfa1df-80fb-42bb-9428-4651ef12cd8e" providerId="AD" clId="Web-{4385B50E-2118-CF25-C6F4-16945C01E17D}" dt="2022-10-29T12:27:21.800" v="15"/>
          <ac:cxnSpMkLst>
            <pc:docMk/>
            <pc:sldMk cId="2208315737" sldId="262"/>
            <ac:cxnSpMk id="30" creationId="{D1B787A8-0D67-4B7E-9B48-86BD906AB6B5}"/>
          </ac:cxnSpMkLst>
        </pc:cxnChg>
      </pc:sldChg>
      <pc:sldChg chg="modSp">
        <pc:chgData name="Flavius Daniel Pruna (2129728)" userId="S::2129728@student.uwtsd.ac.uk::e7cfa1df-80fb-42bb-9428-4651ef12cd8e" providerId="AD" clId="Web-{4385B50E-2118-CF25-C6F4-16945C01E17D}" dt="2022-10-29T13:40:41.429" v="682" actId="20577"/>
        <pc:sldMkLst>
          <pc:docMk/>
          <pc:sldMk cId="405647777" sldId="263"/>
        </pc:sldMkLst>
        <pc:spChg chg="mod">
          <ac:chgData name="Flavius Daniel Pruna (2129728)" userId="S::2129728@student.uwtsd.ac.uk::e7cfa1df-80fb-42bb-9428-4651ef12cd8e" providerId="AD" clId="Web-{4385B50E-2118-CF25-C6F4-16945C01E17D}" dt="2022-10-29T13:40:41.429" v="682" actId="20577"/>
          <ac:spMkLst>
            <pc:docMk/>
            <pc:sldMk cId="405647777" sldId="263"/>
            <ac:spMk id="3" creationId="{44B47858-9D12-D648-8978-08D8BABB376B}"/>
          </ac:spMkLst>
        </pc:spChg>
      </pc:sldChg>
      <pc:sldChg chg="modSp">
        <pc:chgData name="Flavius Daniel Pruna (2129728)" userId="S::2129728@student.uwtsd.ac.uk::e7cfa1df-80fb-42bb-9428-4651ef12cd8e" providerId="AD" clId="Web-{4385B50E-2118-CF25-C6F4-16945C01E17D}" dt="2022-10-29T12:36:40.509" v="39" actId="20577"/>
        <pc:sldMkLst>
          <pc:docMk/>
          <pc:sldMk cId="2996945014" sldId="264"/>
        </pc:sldMkLst>
        <pc:spChg chg="mod">
          <ac:chgData name="Flavius Daniel Pruna (2129728)" userId="S::2129728@student.uwtsd.ac.uk::e7cfa1df-80fb-42bb-9428-4651ef12cd8e" providerId="AD" clId="Web-{4385B50E-2118-CF25-C6F4-16945C01E17D}" dt="2022-10-29T12:36:40.509" v="39" actId="20577"/>
          <ac:spMkLst>
            <pc:docMk/>
            <pc:sldMk cId="2996945014" sldId="264"/>
            <ac:spMk id="2" creationId="{C2FB5F21-C489-110B-679F-AA702F929E77}"/>
          </ac:spMkLst>
        </pc:spChg>
      </pc:sldChg>
      <pc:sldChg chg="addSp delSp modSp new mod setBg">
        <pc:chgData name="Flavius Daniel Pruna (2129728)" userId="S::2129728@student.uwtsd.ac.uk::e7cfa1df-80fb-42bb-9428-4651ef12cd8e" providerId="AD" clId="Web-{4385B50E-2118-CF25-C6F4-16945C01E17D}" dt="2022-10-29T12:36:23.571" v="35" actId="14100"/>
        <pc:sldMkLst>
          <pc:docMk/>
          <pc:sldMk cId="866554751" sldId="265"/>
        </pc:sldMkLst>
        <pc:spChg chg="del">
          <ac:chgData name="Flavius Daniel Pruna (2129728)" userId="S::2129728@student.uwtsd.ac.uk::e7cfa1df-80fb-42bb-9428-4651ef12cd8e" providerId="AD" clId="Web-{4385B50E-2118-CF25-C6F4-16945C01E17D}" dt="2022-10-29T12:35:43.086" v="27"/>
          <ac:spMkLst>
            <pc:docMk/>
            <pc:sldMk cId="866554751" sldId="265"/>
            <ac:spMk id="2" creationId="{C4E0D328-B575-F5C0-D1C6-E6170411CD75}"/>
          </ac:spMkLst>
        </pc:spChg>
        <pc:spChg chg="del">
          <ac:chgData name="Flavius Daniel Pruna (2129728)" userId="S::2129728@student.uwtsd.ac.uk::e7cfa1df-80fb-42bb-9428-4651ef12cd8e" providerId="AD" clId="Web-{4385B50E-2118-CF25-C6F4-16945C01E17D}" dt="2022-10-29T12:35:35.242" v="25"/>
          <ac:spMkLst>
            <pc:docMk/>
            <pc:sldMk cId="866554751" sldId="265"/>
            <ac:spMk id="3" creationId="{C562A8A6-C24C-B26E-ACC3-CF8C7B3EBACF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36:19.571" v="34"/>
          <ac:spMkLst>
            <pc:docMk/>
            <pc:sldMk cId="866554751" sldId="265"/>
            <ac:spMk id="11" creationId="{DCE1AED4-C7FF-4468-BF54-4470A0A3E283}"/>
          </ac:spMkLst>
        </pc:spChg>
        <pc:spChg chg="add del">
          <ac:chgData name="Flavius Daniel Pruna (2129728)" userId="S::2129728@student.uwtsd.ac.uk::e7cfa1df-80fb-42bb-9428-4651ef12cd8e" providerId="AD" clId="Web-{4385B50E-2118-CF25-C6F4-16945C01E17D}" dt="2022-10-29T12:36:19.571" v="34"/>
          <ac:spMkLst>
            <pc:docMk/>
            <pc:sldMk cId="866554751" sldId="265"/>
            <ac:spMk id="13" creationId="{BDE94FAB-AA60-43B4-A2C3-3A940B9A951A}"/>
          </ac:spMkLst>
        </pc:spChg>
        <pc:picChg chg="add mod ord">
          <ac:chgData name="Flavius Daniel Pruna (2129728)" userId="S::2129728@student.uwtsd.ac.uk::e7cfa1df-80fb-42bb-9428-4651ef12cd8e" providerId="AD" clId="Web-{4385B50E-2118-CF25-C6F4-16945C01E17D}" dt="2022-10-29T12:36:23.571" v="35" actId="14100"/>
          <ac:picMkLst>
            <pc:docMk/>
            <pc:sldMk cId="866554751" sldId="265"/>
            <ac:picMk id="4" creationId="{2A289D43-E56B-A4ED-7611-88E36C275D2C}"/>
          </ac:picMkLst>
        </pc:picChg>
        <pc:cxnChg chg="add del">
          <ac:chgData name="Flavius Daniel Pruna (2129728)" userId="S::2129728@student.uwtsd.ac.uk::e7cfa1df-80fb-42bb-9428-4651ef12cd8e" providerId="AD" clId="Web-{4385B50E-2118-CF25-C6F4-16945C01E17D}" dt="2022-10-29T12:36:19.571" v="34"/>
          <ac:cxnSpMkLst>
            <pc:docMk/>
            <pc:sldMk cId="866554751" sldId="265"/>
            <ac:cxnSpMk id="9" creationId="{D1B787A8-0D67-4B7E-9B48-86BD906AB6B5}"/>
          </ac:cxnSpMkLst>
        </pc:cxnChg>
      </pc:sldChg>
      <pc:sldChg chg="addSp delSp modSp del mod setBg">
        <pc:chgData name="Flavius Daniel Pruna (2129728)" userId="S::2129728@student.uwtsd.ac.uk::e7cfa1df-80fb-42bb-9428-4651ef12cd8e" providerId="AD" clId="Web-{4385B50E-2118-CF25-C6F4-16945C01E17D}" dt="2022-10-29T12:35:26.007" v="23"/>
        <pc:sldMkLst>
          <pc:docMk/>
          <pc:sldMk cId="2541284203" sldId="265"/>
        </pc:sldMkLst>
        <pc:spChg chg="mod ord">
          <ac:chgData name="Flavius Daniel Pruna (2129728)" userId="S::2129728@student.uwtsd.ac.uk::e7cfa1df-80fb-42bb-9428-4651ef12cd8e" providerId="AD" clId="Web-{4385B50E-2118-CF25-C6F4-16945C01E17D}" dt="2022-10-29T12:35:11.413" v="21"/>
          <ac:spMkLst>
            <pc:docMk/>
            <pc:sldMk cId="2541284203" sldId="265"/>
            <ac:spMk id="2" creationId="{7B509163-68D2-1E18-5496-0E98229E0E75}"/>
          </ac:spMkLst>
        </pc:spChg>
        <pc:spChg chg="del">
          <ac:chgData name="Flavius Daniel Pruna (2129728)" userId="S::2129728@student.uwtsd.ac.uk::e7cfa1df-80fb-42bb-9428-4651ef12cd8e" providerId="AD" clId="Web-{4385B50E-2118-CF25-C6F4-16945C01E17D}" dt="2022-10-29T12:34:46.407" v="20"/>
          <ac:spMkLst>
            <pc:docMk/>
            <pc:sldMk cId="2541284203" sldId="265"/>
            <ac:spMk id="3" creationId="{63820978-22AD-89D4-E558-6EFB3BC59029}"/>
          </ac:spMkLst>
        </pc:spChg>
        <pc:spChg chg="add mod">
          <ac:chgData name="Flavius Daniel Pruna (2129728)" userId="S::2129728@student.uwtsd.ac.uk::e7cfa1df-80fb-42bb-9428-4651ef12cd8e" providerId="AD" clId="Web-{4385B50E-2118-CF25-C6F4-16945C01E17D}" dt="2022-10-29T12:35:22.866" v="22"/>
          <ac:spMkLst>
            <pc:docMk/>
            <pc:sldMk cId="2541284203" sldId="265"/>
            <ac:spMk id="6" creationId="{F143D732-89A5-A9BC-6352-D87D9E6DB727}"/>
          </ac:spMkLst>
        </pc:spChg>
        <pc:spChg chg="add">
          <ac:chgData name="Flavius Daniel Pruna (2129728)" userId="S::2129728@student.uwtsd.ac.uk::e7cfa1df-80fb-42bb-9428-4651ef12cd8e" providerId="AD" clId="Web-{4385B50E-2118-CF25-C6F4-16945C01E17D}" dt="2022-10-29T12:35:11.413" v="21"/>
          <ac:spMkLst>
            <pc:docMk/>
            <pc:sldMk cId="2541284203" sldId="265"/>
            <ac:spMk id="11" creationId="{DCE1AED4-C7FF-4468-BF54-4470A0A3E283}"/>
          </ac:spMkLst>
        </pc:spChg>
        <pc:spChg chg="add">
          <ac:chgData name="Flavius Daniel Pruna (2129728)" userId="S::2129728@student.uwtsd.ac.uk::e7cfa1df-80fb-42bb-9428-4651ef12cd8e" providerId="AD" clId="Web-{4385B50E-2118-CF25-C6F4-16945C01E17D}" dt="2022-10-29T12:35:11.413" v="21"/>
          <ac:spMkLst>
            <pc:docMk/>
            <pc:sldMk cId="2541284203" sldId="265"/>
            <ac:spMk id="13" creationId="{BDE94FAB-AA60-43B4-A2C3-3A940B9A951A}"/>
          </ac:spMkLst>
        </pc:spChg>
        <pc:picChg chg="add del mod ord">
          <ac:chgData name="Flavius Daniel Pruna (2129728)" userId="S::2129728@student.uwtsd.ac.uk::e7cfa1df-80fb-42bb-9428-4651ef12cd8e" providerId="AD" clId="Web-{4385B50E-2118-CF25-C6F4-16945C01E17D}" dt="2022-10-29T12:35:22.866" v="22"/>
          <ac:picMkLst>
            <pc:docMk/>
            <pc:sldMk cId="2541284203" sldId="265"/>
            <ac:picMk id="4" creationId="{6F476951-FC13-D59F-722D-FCFA6480252B}"/>
          </ac:picMkLst>
        </pc:picChg>
        <pc:cxnChg chg="add">
          <ac:chgData name="Flavius Daniel Pruna (2129728)" userId="S::2129728@student.uwtsd.ac.uk::e7cfa1df-80fb-42bb-9428-4651ef12cd8e" providerId="AD" clId="Web-{4385B50E-2118-CF25-C6F4-16945C01E17D}" dt="2022-10-29T12:35:11.413" v="21"/>
          <ac:cxnSpMkLst>
            <pc:docMk/>
            <pc:sldMk cId="2541284203" sldId="265"/>
            <ac:cxnSpMk id="9" creationId="{D1B787A8-0D67-4B7E-9B48-86BD906AB6B5}"/>
          </ac:cxnSpMkLst>
        </pc:cxnChg>
      </pc:sldChg>
    </pc:docChg>
  </pc:docChgLst>
  <pc:docChgLst>
    <pc:chgData name="Flavius Daniel Pruna (2129728)" userId="S::2129728@student.uwtsd.ac.uk::e7cfa1df-80fb-42bb-9428-4651ef12cd8e" providerId="AD" clId="Web-{456C6CF1-249E-D6EB-6C28-28FA82093EDD}"/>
    <pc:docChg chg="addSld modSld">
      <pc:chgData name="Flavius Daniel Pruna (2129728)" userId="S::2129728@student.uwtsd.ac.uk::e7cfa1df-80fb-42bb-9428-4651ef12cd8e" providerId="AD" clId="Web-{456C6CF1-249E-D6EB-6C28-28FA82093EDD}" dt="2022-10-30T17:36:19.994" v="1060" actId="20577"/>
      <pc:docMkLst>
        <pc:docMk/>
      </pc:docMkLst>
      <pc:sldChg chg="addSp modSp">
        <pc:chgData name="Flavius Daniel Pruna (2129728)" userId="S::2129728@student.uwtsd.ac.uk::e7cfa1df-80fb-42bb-9428-4651ef12cd8e" providerId="AD" clId="Web-{456C6CF1-249E-D6EB-6C28-28FA82093EDD}" dt="2022-10-30T17:15:42.316" v="573" actId="1076"/>
        <pc:sldMkLst>
          <pc:docMk/>
          <pc:sldMk cId="4096745438" sldId="260"/>
        </pc:sldMkLst>
        <pc:spChg chg="mod">
          <ac:chgData name="Flavius Daniel Pruna (2129728)" userId="S::2129728@student.uwtsd.ac.uk::e7cfa1df-80fb-42bb-9428-4651ef12cd8e" providerId="AD" clId="Web-{456C6CF1-249E-D6EB-6C28-28FA82093EDD}" dt="2022-10-30T16:26:32.355" v="71" actId="20577"/>
          <ac:spMkLst>
            <pc:docMk/>
            <pc:sldMk cId="4096745438" sldId="260"/>
            <ac:spMk id="2" creationId="{D86B2046-687A-291C-74B2-2CD1348CBC2B}"/>
          </ac:spMkLst>
        </pc:spChg>
        <pc:spChg chg="mod">
          <ac:chgData name="Flavius Daniel Pruna (2129728)" userId="S::2129728@student.uwtsd.ac.uk::e7cfa1df-80fb-42bb-9428-4651ef12cd8e" providerId="AD" clId="Web-{456C6CF1-249E-D6EB-6C28-28FA82093EDD}" dt="2022-10-30T17:15:38.956" v="572" actId="1076"/>
          <ac:spMkLst>
            <pc:docMk/>
            <pc:sldMk cId="4096745438" sldId="260"/>
            <ac:spMk id="3" creationId="{AFF4D840-9C21-9E16-1827-87FA98A92591}"/>
          </ac:spMkLst>
        </pc:spChg>
        <pc:spChg chg="mod">
          <ac:chgData name="Flavius Daniel Pruna (2129728)" userId="S::2129728@student.uwtsd.ac.uk::e7cfa1df-80fb-42bb-9428-4651ef12cd8e" providerId="AD" clId="Web-{456C6CF1-249E-D6EB-6C28-28FA82093EDD}" dt="2022-10-30T17:15:42.316" v="573" actId="1076"/>
          <ac:spMkLst>
            <pc:docMk/>
            <pc:sldMk cId="4096745438" sldId="260"/>
            <ac:spMk id="4" creationId="{1F96F9BE-9F39-E1F5-AA16-23C982079BA3}"/>
          </ac:spMkLst>
        </pc:spChg>
        <pc:picChg chg="add mod">
          <ac:chgData name="Flavius Daniel Pruna (2129728)" userId="S::2129728@student.uwtsd.ac.uk::e7cfa1df-80fb-42bb-9428-4651ef12cd8e" providerId="AD" clId="Web-{456C6CF1-249E-D6EB-6C28-28FA82093EDD}" dt="2022-10-30T16:27:45.498" v="75" actId="14100"/>
          <ac:picMkLst>
            <pc:docMk/>
            <pc:sldMk cId="4096745438" sldId="260"/>
            <ac:picMk id="5" creationId="{DBAE7CAA-395B-9EFE-2A6F-7E78825C18CA}"/>
          </ac:picMkLst>
        </pc:picChg>
      </pc:sldChg>
      <pc:sldChg chg="addSp modSp">
        <pc:chgData name="Flavius Daniel Pruna (2129728)" userId="S::2129728@student.uwtsd.ac.uk::e7cfa1df-80fb-42bb-9428-4651ef12cd8e" providerId="AD" clId="Web-{456C6CF1-249E-D6EB-6C28-28FA82093EDD}" dt="2022-10-30T17:20:08.935" v="840" actId="20577"/>
        <pc:sldMkLst>
          <pc:docMk/>
          <pc:sldMk cId="405647777" sldId="263"/>
        </pc:sldMkLst>
        <pc:spChg chg="mod">
          <ac:chgData name="Flavius Daniel Pruna (2129728)" userId="S::2129728@student.uwtsd.ac.uk::e7cfa1df-80fb-42bb-9428-4651ef12cd8e" providerId="AD" clId="Web-{456C6CF1-249E-D6EB-6C28-28FA82093EDD}" dt="2022-10-30T17:20:08.935" v="840" actId="20577"/>
          <ac:spMkLst>
            <pc:docMk/>
            <pc:sldMk cId="405647777" sldId="263"/>
            <ac:spMk id="2" creationId="{D7C8B8B1-7C71-3FD1-23EC-A55B53B054A1}"/>
          </ac:spMkLst>
        </pc:spChg>
        <pc:spChg chg="mod">
          <ac:chgData name="Flavius Daniel Pruna (2129728)" userId="S::2129728@student.uwtsd.ac.uk::e7cfa1df-80fb-42bb-9428-4651ef12cd8e" providerId="AD" clId="Web-{456C6CF1-249E-D6EB-6C28-28FA82093EDD}" dt="2022-10-30T16:31:11.425" v="110" actId="20577"/>
          <ac:spMkLst>
            <pc:docMk/>
            <pc:sldMk cId="405647777" sldId="263"/>
            <ac:spMk id="3" creationId="{44B47858-9D12-D648-8978-08D8BABB376B}"/>
          </ac:spMkLst>
        </pc:spChg>
        <pc:graphicFrameChg chg="add mod modGraphic">
          <ac:chgData name="Flavius Daniel Pruna (2129728)" userId="S::2129728@student.uwtsd.ac.uk::e7cfa1df-80fb-42bb-9428-4651ef12cd8e" providerId="AD" clId="Web-{456C6CF1-249E-D6EB-6C28-28FA82093EDD}" dt="2022-10-30T17:19:05.074" v="819"/>
          <ac:graphicFrameMkLst>
            <pc:docMk/>
            <pc:sldMk cId="405647777" sldId="263"/>
            <ac:graphicFrameMk id="4" creationId="{97AD3C6D-8E05-8E6E-6460-3D72C21F64C9}"/>
          </ac:graphicFrameMkLst>
        </pc:graphicFrameChg>
      </pc:sldChg>
      <pc:sldChg chg="modSp">
        <pc:chgData name="Flavius Daniel Pruna (2129728)" userId="S::2129728@student.uwtsd.ac.uk::e7cfa1df-80fb-42bb-9428-4651ef12cd8e" providerId="AD" clId="Web-{456C6CF1-249E-D6EB-6C28-28FA82093EDD}" dt="2022-10-30T17:36:19.994" v="1060" actId="20577"/>
        <pc:sldMkLst>
          <pc:docMk/>
          <pc:sldMk cId="2996945014" sldId="264"/>
        </pc:sldMkLst>
        <pc:spChg chg="mod">
          <ac:chgData name="Flavius Daniel Pruna (2129728)" userId="S::2129728@student.uwtsd.ac.uk::e7cfa1df-80fb-42bb-9428-4651ef12cd8e" providerId="AD" clId="Web-{456C6CF1-249E-D6EB-6C28-28FA82093EDD}" dt="2022-10-30T17:10:28.057" v="434" actId="20577"/>
          <ac:spMkLst>
            <pc:docMk/>
            <pc:sldMk cId="2996945014" sldId="264"/>
            <ac:spMk id="2" creationId="{C2FB5F21-C489-110B-679F-AA702F929E77}"/>
          </ac:spMkLst>
        </pc:spChg>
        <pc:spChg chg="mod">
          <ac:chgData name="Flavius Daniel Pruna (2129728)" userId="S::2129728@student.uwtsd.ac.uk::e7cfa1df-80fb-42bb-9428-4651ef12cd8e" providerId="AD" clId="Web-{456C6CF1-249E-D6EB-6C28-28FA82093EDD}" dt="2022-10-30T17:36:19.994" v="1060" actId="20577"/>
          <ac:spMkLst>
            <pc:docMk/>
            <pc:sldMk cId="2996945014" sldId="264"/>
            <ac:spMk id="3" creationId="{BF68CA7E-B4D0-6EC4-0235-C0681FD3DB9B}"/>
          </ac:spMkLst>
        </pc:spChg>
      </pc:sldChg>
      <pc:sldChg chg="addSp delSp modSp new mod setBg">
        <pc:chgData name="Flavius Daniel Pruna (2129728)" userId="S::2129728@student.uwtsd.ac.uk::e7cfa1df-80fb-42bb-9428-4651ef12cd8e" providerId="AD" clId="Web-{456C6CF1-249E-D6EB-6C28-28FA82093EDD}" dt="2022-10-30T17:35:28.962" v="1032"/>
        <pc:sldMkLst>
          <pc:docMk/>
          <pc:sldMk cId="3562128029" sldId="266"/>
        </pc:sldMkLst>
        <pc:spChg chg="mod">
          <ac:chgData name="Flavius Daniel Pruna (2129728)" userId="S::2129728@student.uwtsd.ac.uk::e7cfa1df-80fb-42bb-9428-4651ef12cd8e" providerId="AD" clId="Web-{456C6CF1-249E-D6EB-6C28-28FA82093EDD}" dt="2022-10-30T17:35:28.962" v="1032"/>
          <ac:spMkLst>
            <pc:docMk/>
            <pc:sldMk cId="3562128029" sldId="266"/>
            <ac:spMk id="2" creationId="{4B0342F3-9726-037E-0FFF-1BC8E964B163}"/>
          </ac:spMkLst>
        </pc:spChg>
        <pc:spChg chg="add del mod ord">
          <ac:chgData name="Flavius Daniel Pruna (2129728)" userId="S::2129728@student.uwtsd.ac.uk::e7cfa1df-80fb-42bb-9428-4651ef12cd8e" providerId="AD" clId="Web-{456C6CF1-249E-D6EB-6C28-28FA82093EDD}" dt="2022-10-30T17:34:50.398" v="1027"/>
          <ac:spMkLst>
            <pc:docMk/>
            <pc:sldMk cId="3562128029" sldId="266"/>
            <ac:spMk id="3" creationId="{A6FFC411-A0D9-6824-03F4-960D53ED248A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4:31.554" v="1022"/>
          <ac:spMkLst>
            <pc:docMk/>
            <pc:sldMk cId="3562128029" sldId="266"/>
            <ac:spMk id="9" creationId="{8D1AA55E-40D5-461B-A5A8-4AE8AAB71B08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5:28.915" v="1031"/>
          <ac:spMkLst>
            <pc:docMk/>
            <pc:sldMk cId="3562128029" sldId="266"/>
            <ac:spMk id="12" creationId="{327D73B4-9F5C-4A64-A179-51B9500CB8B5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4:31.554" v="1022"/>
          <ac:spMkLst>
            <pc:docMk/>
            <pc:sldMk cId="3562128029" sldId="266"/>
            <ac:spMk id="13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5:28.915" v="1031"/>
          <ac:spMkLst>
            <pc:docMk/>
            <pc:sldMk cId="3562128029" sldId="266"/>
            <ac:spMk id="14" creationId="{C1F06963-6374-4B48-844F-071A9BAAAE02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4:31.554" v="1022"/>
          <ac:spMkLst>
            <pc:docMk/>
            <pc:sldMk cId="3562128029" sldId="266"/>
            <ac:spMk id="15" creationId="{E3020543-B24B-4EC4-8FFC-8DD88EEA91A8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4:31.554" v="1022"/>
          <ac:spMkLst>
            <pc:docMk/>
            <pc:sldMk cId="3562128029" sldId="266"/>
            <ac:spMk id="17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5:28.915" v="1031"/>
          <ac:spMkLst>
            <pc:docMk/>
            <pc:sldMk cId="3562128029" sldId="266"/>
            <ac:spMk id="19" creationId="{6CB927A4-E432-4310-9CD5-E89FF5063179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5:28.915" v="1031"/>
          <ac:spMkLst>
            <pc:docMk/>
            <pc:sldMk cId="3562128029" sldId="266"/>
            <ac:spMk id="21" creationId="{1453BF6C-B012-48B7-B4E8-6D7AC7C27D02}"/>
          </ac:spMkLst>
        </pc:spChg>
        <pc:spChg chg="add del">
          <ac:chgData name="Flavius Daniel Pruna (2129728)" userId="S::2129728@student.uwtsd.ac.uk::e7cfa1df-80fb-42bb-9428-4651ef12cd8e" providerId="AD" clId="Web-{456C6CF1-249E-D6EB-6C28-28FA82093EDD}" dt="2022-10-30T17:35:28.915" v="1031"/>
          <ac:spMkLst>
            <pc:docMk/>
            <pc:sldMk cId="3562128029" sldId="266"/>
            <ac:spMk id="23" creationId="{E3020543-B24B-4EC4-8FFC-8DD88EEA91A8}"/>
          </ac:spMkLst>
        </pc:spChg>
        <pc:spChg chg="add">
          <ac:chgData name="Flavius Daniel Pruna (2129728)" userId="S::2129728@student.uwtsd.ac.uk::e7cfa1df-80fb-42bb-9428-4651ef12cd8e" providerId="AD" clId="Web-{456C6CF1-249E-D6EB-6C28-28FA82093EDD}" dt="2022-10-30T17:35:28.962" v="1032"/>
          <ac:spMkLst>
            <pc:docMk/>
            <pc:sldMk cId="3562128029" sldId="266"/>
            <ac:spMk id="27" creationId="{8D1AA55E-40D5-461B-A5A8-4AE8AAB71B08}"/>
          </ac:spMkLst>
        </pc:spChg>
        <pc:spChg chg="add">
          <ac:chgData name="Flavius Daniel Pruna (2129728)" userId="S::2129728@student.uwtsd.ac.uk::e7cfa1df-80fb-42bb-9428-4651ef12cd8e" providerId="AD" clId="Web-{456C6CF1-249E-D6EB-6C28-28FA82093EDD}" dt="2022-10-30T17:35:28.962" v="1032"/>
          <ac:spMkLst>
            <pc:docMk/>
            <pc:sldMk cId="3562128029" sldId="266"/>
            <ac:spMk id="29" creationId="{6CB927A4-E432-4310-9CD5-E89FF5063179}"/>
          </ac:spMkLst>
        </pc:spChg>
        <pc:spChg chg="add">
          <ac:chgData name="Flavius Daniel Pruna (2129728)" userId="S::2129728@student.uwtsd.ac.uk::e7cfa1df-80fb-42bb-9428-4651ef12cd8e" providerId="AD" clId="Web-{456C6CF1-249E-D6EB-6C28-28FA82093EDD}" dt="2022-10-30T17:35:28.962" v="1032"/>
          <ac:spMkLst>
            <pc:docMk/>
            <pc:sldMk cId="3562128029" sldId="266"/>
            <ac:spMk id="30" creationId="{E3020543-B24B-4EC4-8FFC-8DD88EEA91A8}"/>
          </ac:spMkLst>
        </pc:spChg>
        <pc:spChg chg="add">
          <ac:chgData name="Flavius Daniel Pruna (2129728)" userId="S::2129728@student.uwtsd.ac.uk::e7cfa1df-80fb-42bb-9428-4651ef12cd8e" providerId="AD" clId="Web-{456C6CF1-249E-D6EB-6C28-28FA82093EDD}" dt="2022-10-30T17:35:28.962" v="1032"/>
          <ac:spMkLst>
            <pc:docMk/>
            <pc:sldMk cId="3562128029" sldId="266"/>
            <ac:spMk id="31" creationId="{1453BF6C-B012-48B7-B4E8-6D7AC7C27D02}"/>
          </ac:spMkLst>
        </pc:spChg>
        <pc:spChg chg="add">
          <ac:chgData name="Flavius Daniel Pruna (2129728)" userId="S::2129728@student.uwtsd.ac.uk::e7cfa1df-80fb-42bb-9428-4651ef12cd8e" providerId="AD" clId="Web-{456C6CF1-249E-D6EB-6C28-28FA82093EDD}" dt="2022-10-30T17:35:28.962" v="1032"/>
          <ac:spMkLst>
            <pc:docMk/>
            <pc:sldMk cId="3562128029" sldId="266"/>
            <ac:spMk id="32" creationId="{2CA8D992-BB3F-47CD-BA18-71D54539202C}"/>
          </ac:spMkLst>
        </pc:spChg>
        <pc:graphicFrameChg chg="add del">
          <ac:chgData name="Flavius Daniel Pruna (2129728)" userId="S::2129728@student.uwtsd.ac.uk::e7cfa1df-80fb-42bb-9428-4651ef12cd8e" providerId="AD" clId="Web-{456C6CF1-249E-D6EB-6C28-28FA82093EDD}" dt="2022-10-30T17:34:44.867" v="1024"/>
          <ac:graphicFrameMkLst>
            <pc:docMk/>
            <pc:sldMk cId="3562128029" sldId="266"/>
            <ac:graphicFrameMk id="6" creationId="{5077F3CE-6E15-51F3-4944-CD456DF09CE7}"/>
          </ac:graphicFrameMkLst>
        </pc:graphicFrameChg>
        <pc:graphicFrameChg chg="add del">
          <ac:chgData name="Flavius Daniel Pruna (2129728)" userId="S::2129728@student.uwtsd.ac.uk::e7cfa1df-80fb-42bb-9428-4651ef12cd8e" providerId="AD" clId="Web-{456C6CF1-249E-D6EB-6C28-28FA82093EDD}" dt="2022-10-30T17:34:50.367" v="1026"/>
          <ac:graphicFrameMkLst>
            <pc:docMk/>
            <pc:sldMk cId="3562128029" sldId="266"/>
            <ac:graphicFrameMk id="8" creationId="{1C3F5D78-7936-2B1C-2BCC-5CCBD86C5079}"/>
          </ac:graphicFrameMkLst>
        </pc:graphicFrameChg>
        <pc:graphicFrameChg chg="add mod ord modGraphic">
          <ac:chgData name="Flavius Daniel Pruna (2129728)" userId="S::2129728@student.uwtsd.ac.uk::e7cfa1df-80fb-42bb-9428-4651ef12cd8e" providerId="AD" clId="Web-{456C6CF1-249E-D6EB-6C28-28FA82093EDD}" dt="2022-10-30T17:35:28.962" v="1032"/>
          <ac:graphicFrameMkLst>
            <pc:docMk/>
            <pc:sldMk cId="3562128029" sldId="266"/>
            <ac:graphicFrameMk id="10" creationId="{84127504-D997-74AC-89BF-0AFC97D3066D}"/>
          </ac:graphicFrameMkLst>
        </pc:graphicFrameChg>
        <pc:picChg chg="add mod">
          <ac:chgData name="Flavius Daniel Pruna (2129728)" userId="S::2129728@student.uwtsd.ac.uk::e7cfa1df-80fb-42bb-9428-4651ef12cd8e" providerId="AD" clId="Web-{456C6CF1-249E-D6EB-6C28-28FA82093EDD}" dt="2022-10-30T17:35:28.962" v="1032"/>
          <ac:picMkLst>
            <pc:docMk/>
            <pc:sldMk cId="3562128029" sldId="266"/>
            <ac:picMk id="4" creationId="{79155E56-4129-5340-7360-3E01F0C99187}"/>
          </ac:picMkLst>
        </pc:picChg>
        <pc:cxnChg chg="add del">
          <ac:chgData name="Flavius Daniel Pruna (2129728)" userId="S::2129728@student.uwtsd.ac.uk::e7cfa1df-80fb-42bb-9428-4651ef12cd8e" providerId="AD" clId="Web-{456C6CF1-249E-D6EB-6C28-28FA82093EDD}" dt="2022-10-30T17:34:31.554" v="1022"/>
          <ac:cxnSpMkLst>
            <pc:docMk/>
            <pc:sldMk cId="3562128029" sldId="266"/>
            <ac:cxnSpMk id="11" creationId="{C49DA8F6-BCC1-4447-B54C-57856834B94B}"/>
          </ac:cxnSpMkLst>
        </pc:cxnChg>
        <pc:cxnChg chg="add del">
          <ac:chgData name="Flavius Daniel Pruna (2129728)" userId="S::2129728@student.uwtsd.ac.uk::e7cfa1df-80fb-42bb-9428-4651ef12cd8e" providerId="AD" clId="Web-{456C6CF1-249E-D6EB-6C28-28FA82093EDD}" dt="2022-10-30T17:35:28.915" v="1031"/>
          <ac:cxnSpMkLst>
            <pc:docMk/>
            <pc:sldMk cId="3562128029" sldId="266"/>
            <ac:cxnSpMk id="25" creationId="{C49DA8F6-BCC1-4447-B54C-57856834B94B}"/>
          </ac:cxnSpMkLst>
        </pc:cxnChg>
        <pc:cxnChg chg="add">
          <ac:chgData name="Flavius Daniel Pruna (2129728)" userId="S::2129728@student.uwtsd.ac.uk::e7cfa1df-80fb-42bb-9428-4651ef12cd8e" providerId="AD" clId="Web-{456C6CF1-249E-D6EB-6C28-28FA82093EDD}" dt="2022-10-30T17:35:28.962" v="1032"/>
          <ac:cxnSpMkLst>
            <pc:docMk/>
            <pc:sldMk cId="3562128029" sldId="266"/>
            <ac:cxnSpMk id="28" creationId="{C49DA8F6-BCC1-4447-B54C-57856834B94B}"/>
          </ac:cxnSpMkLst>
        </pc:cxnChg>
      </pc:sldChg>
    </pc:docChg>
  </pc:docChgLst>
  <pc:docChgLst>
    <pc:chgData name="Flavius Daniel Pruna (2129728)" userId="S::2129728@student.uwtsd.ac.uk::e7cfa1df-80fb-42bb-9428-4651ef12cd8e" providerId="AD" clId="Web-{FDDF82CE-E394-1204-4AFF-86592F57DCFC}"/>
    <pc:docChg chg="modSld">
      <pc:chgData name="Flavius Daniel Pruna (2129728)" userId="S::2129728@student.uwtsd.ac.uk::e7cfa1df-80fb-42bb-9428-4651ef12cd8e" providerId="AD" clId="Web-{FDDF82CE-E394-1204-4AFF-86592F57DCFC}" dt="2022-10-30T09:00:20.985" v="275" actId="20577"/>
      <pc:docMkLst>
        <pc:docMk/>
      </pc:docMkLst>
      <pc:sldChg chg="addSp modSp mod modClrScheme chgLayout">
        <pc:chgData name="Flavius Daniel Pruna (2129728)" userId="S::2129728@student.uwtsd.ac.uk::e7cfa1df-80fb-42bb-9428-4651ef12cd8e" providerId="AD" clId="Web-{FDDF82CE-E394-1204-4AFF-86592F57DCFC}" dt="2022-10-30T09:00:20.985" v="275" actId="20577"/>
        <pc:sldMkLst>
          <pc:docMk/>
          <pc:sldMk cId="4096745438" sldId="260"/>
        </pc:sldMkLst>
        <pc:spChg chg="mod ord">
          <ac:chgData name="Flavius Daniel Pruna (2129728)" userId="S::2129728@student.uwtsd.ac.uk::e7cfa1df-80fb-42bb-9428-4651ef12cd8e" providerId="AD" clId="Web-{FDDF82CE-E394-1204-4AFF-86592F57DCFC}" dt="2022-10-30T08:55:15.673" v="148"/>
          <ac:spMkLst>
            <pc:docMk/>
            <pc:sldMk cId="4096745438" sldId="260"/>
            <ac:spMk id="2" creationId="{D86B2046-687A-291C-74B2-2CD1348CBC2B}"/>
          </ac:spMkLst>
        </pc:spChg>
        <pc:spChg chg="mod ord">
          <ac:chgData name="Flavius Daniel Pruna (2129728)" userId="S::2129728@student.uwtsd.ac.uk::e7cfa1df-80fb-42bb-9428-4651ef12cd8e" providerId="AD" clId="Web-{FDDF82CE-E394-1204-4AFF-86592F57DCFC}" dt="2022-10-30T08:59:31.859" v="263" actId="20577"/>
          <ac:spMkLst>
            <pc:docMk/>
            <pc:sldMk cId="4096745438" sldId="260"/>
            <ac:spMk id="3" creationId="{AFF4D840-9C21-9E16-1827-87FA98A92591}"/>
          </ac:spMkLst>
        </pc:spChg>
        <pc:spChg chg="add mod ord">
          <ac:chgData name="Flavius Daniel Pruna (2129728)" userId="S::2129728@student.uwtsd.ac.uk::e7cfa1df-80fb-42bb-9428-4651ef12cd8e" providerId="AD" clId="Web-{FDDF82CE-E394-1204-4AFF-86592F57DCFC}" dt="2022-10-30T09:00:20.985" v="275" actId="20577"/>
          <ac:spMkLst>
            <pc:docMk/>
            <pc:sldMk cId="4096745438" sldId="260"/>
            <ac:spMk id="4" creationId="{1F96F9BE-9F39-E1F5-AA16-23C982079BA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C8A0B7-ECCC-4E20-B86D-1D944425AF0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2EB92B-8969-438D-B776-259E8B83D2AE}">
      <dgm:prSet/>
      <dgm:spPr/>
      <dgm:t>
        <a:bodyPr/>
        <a:lstStyle/>
        <a:p>
          <a:r>
            <a:rPr lang="en-GB"/>
            <a:t>Use high quality and sustainable fabrics.</a:t>
          </a:r>
          <a:endParaRPr lang="en-US"/>
        </a:p>
      </dgm:t>
    </dgm:pt>
    <dgm:pt modelId="{E97BF383-C8BC-46AB-B433-5A0448DED6DD}" type="parTrans" cxnId="{FF1AE960-64A4-4EF3-99E4-4E2F1992C905}">
      <dgm:prSet/>
      <dgm:spPr/>
      <dgm:t>
        <a:bodyPr/>
        <a:lstStyle/>
        <a:p>
          <a:endParaRPr lang="en-US"/>
        </a:p>
      </dgm:t>
    </dgm:pt>
    <dgm:pt modelId="{77448774-B122-44B7-AECA-D959AEBD6D71}" type="sibTrans" cxnId="{FF1AE960-64A4-4EF3-99E4-4E2F1992C905}">
      <dgm:prSet/>
      <dgm:spPr/>
      <dgm:t>
        <a:bodyPr/>
        <a:lstStyle/>
        <a:p>
          <a:endParaRPr lang="en-US"/>
        </a:p>
      </dgm:t>
    </dgm:pt>
    <dgm:pt modelId="{D60363B9-54E4-4233-86E0-C959112BA0AC}">
      <dgm:prSet/>
      <dgm:spPr/>
      <dgm:t>
        <a:bodyPr/>
        <a:lstStyle/>
        <a:p>
          <a:r>
            <a:rPr lang="en-GB"/>
            <a:t>Offer free delivery for their customers. (within 2-3 days)</a:t>
          </a:r>
          <a:endParaRPr lang="en-US"/>
        </a:p>
      </dgm:t>
    </dgm:pt>
    <dgm:pt modelId="{789E8868-7D42-4FF0-A873-144BC12E6728}" type="parTrans" cxnId="{2C8A2DC2-EC16-4F0B-9897-F17716609773}">
      <dgm:prSet/>
      <dgm:spPr/>
      <dgm:t>
        <a:bodyPr/>
        <a:lstStyle/>
        <a:p>
          <a:endParaRPr lang="en-US"/>
        </a:p>
      </dgm:t>
    </dgm:pt>
    <dgm:pt modelId="{BB8861AA-332D-470F-A9AD-FFBF421361AE}" type="sibTrans" cxnId="{2C8A2DC2-EC16-4F0B-9897-F17716609773}">
      <dgm:prSet/>
      <dgm:spPr/>
      <dgm:t>
        <a:bodyPr/>
        <a:lstStyle/>
        <a:p>
          <a:endParaRPr lang="en-US"/>
        </a:p>
      </dgm:t>
    </dgm:pt>
    <dgm:pt modelId="{AE56C4E5-F6FD-490A-A574-F8047DA92035}">
      <dgm:prSet/>
      <dgm:spPr/>
      <dgm:t>
        <a:bodyPr/>
        <a:lstStyle/>
        <a:p>
          <a:r>
            <a:rPr lang="en-GB"/>
            <a:t>Discounts for their customers.</a:t>
          </a:r>
          <a:endParaRPr lang="en-US"/>
        </a:p>
      </dgm:t>
    </dgm:pt>
    <dgm:pt modelId="{208EDB88-555C-4A95-930E-2B4350BC3267}" type="parTrans" cxnId="{2654C1DA-2A82-41BA-8B56-7F4E96C4105E}">
      <dgm:prSet/>
      <dgm:spPr/>
      <dgm:t>
        <a:bodyPr/>
        <a:lstStyle/>
        <a:p>
          <a:endParaRPr lang="en-US"/>
        </a:p>
      </dgm:t>
    </dgm:pt>
    <dgm:pt modelId="{74644FF9-2515-49BB-B329-AE62C1606B0E}" type="sibTrans" cxnId="{2654C1DA-2A82-41BA-8B56-7F4E96C4105E}">
      <dgm:prSet/>
      <dgm:spPr/>
      <dgm:t>
        <a:bodyPr/>
        <a:lstStyle/>
        <a:p>
          <a:endParaRPr lang="en-US"/>
        </a:p>
      </dgm:t>
    </dgm:pt>
    <dgm:pt modelId="{1FDC1E30-BFCD-495D-ABE2-435681189395}" type="pres">
      <dgm:prSet presAssocID="{0FC8A0B7-ECCC-4E20-B86D-1D944425AF0B}" presName="root" presStyleCnt="0">
        <dgm:presLayoutVars>
          <dgm:dir/>
          <dgm:resizeHandles val="exact"/>
        </dgm:presLayoutVars>
      </dgm:prSet>
      <dgm:spPr/>
    </dgm:pt>
    <dgm:pt modelId="{D65F9512-296B-43BE-B6CC-E28D4A83C45C}" type="pres">
      <dgm:prSet presAssocID="{BF2EB92B-8969-438D-B776-259E8B83D2AE}" presName="compNode" presStyleCnt="0"/>
      <dgm:spPr/>
    </dgm:pt>
    <dgm:pt modelId="{56627DA3-0BF4-42F3-AA5A-F868E2F16E67}" type="pres">
      <dgm:prSet presAssocID="{BF2EB92B-8969-438D-B776-259E8B83D2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wel"/>
        </a:ext>
      </dgm:extLst>
    </dgm:pt>
    <dgm:pt modelId="{C61D86EC-C0C9-4636-A7EA-A9C7C0469665}" type="pres">
      <dgm:prSet presAssocID="{BF2EB92B-8969-438D-B776-259E8B83D2AE}" presName="spaceRect" presStyleCnt="0"/>
      <dgm:spPr/>
    </dgm:pt>
    <dgm:pt modelId="{AE16EA06-9C8B-4F78-8958-F76ACBF58F86}" type="pres">
      <dgm:prSet presAssocID="{BF2EB92B-8969-438D-B776-259E8B83D2AE}" presName="textRect" presStyleLbl="revTx" presStyleIdx="0" presStyleCnt="3">
        <dgm:presLayoutVars>
          <dgm:chMax val="1"/>
          <dgm:chPref val="1"/>
        </dgm:presLayoutVars>
      </dgm:prSet>
      <dgm:spPr/>
    </dgm:pt>
    <dgm:pt modelId="{9D70A69E-B2A3-4917-AB33-D38AF80950DE}" type="pres">
      <dgm:prSet presAssocID="{77448774-B122-44B7-AECA-D959AEBD6D71}" presName="sibTrans" presStyleCnt="0"/>
      <dgm:spPr/>
    </dgm:pt>
    <dgm:pt modelId="{A88F75B7-8CB8-4B7A-A784-C1683060E271}" type="pres">
      <dgm:prSet presAssocID="{D60363B9-54E4-4233-86E0-C959112BA0AC}" presName="compNode" presStyleCnt="0"/>
      <dgm:spPr/>
    </dgm:pt>
    <dgm:pt modelId="{B3992075-074B-42FB-98DD-514FA7193542}" type="pres">
      <dgm:prSet presAssocID="{D60363B9-54E4-4233-86E0-C959112BA0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4EE40873-ABD3-41A1-8B72-CD2796B3AF3F}" type="pres">
      <dgm:prSet presAssocID="{D60363B9-54E4-4233-86E0-C959112BA0AC}" presName="spaceRect" presStyleCnt="0"/>
      <dgm:spPr/>
    </dgm:pt>
    <dgm:pt modelId="{0E7EBA9F-ECC3-44F8-A870-D7486E88AF27}" type="pres">
      <dgm:prSet presAssocID="{D60363B9-54E4-4233-86E0-C959112BA0AC}" presName="textRect" presStyleLbl="revTx" presStyleIdx="1" presStyleCnt="3">
        <dgm:presLayoutVars>
          <dgm:chMax val="1"/>
          <dgm:chPref val="1"/>
        </dgm:presLayoutVars>
      </dgm:prSet>
      <dgm:spPr/>
    </dgm:pt>
    <dgm:pt modelId="{7AC547B5-9AB0-4BE6-B19F-3E6E7BCFBB06}" type="pres">
      <dgm:prSet presAssocID="{BB8861AA-332D-470F-A9AD-FFBF421361AE}" presName="sibTrans" presStyleCnt="0"/>
      <dgm:spPr/>
    </dgm:pt>
    <dgm:pt modelId="{FE671578-C837-4152-AE36-DCDBB7B06A50}" type="pres">
      <dgm:prSet presAssocID="{AE56C4E5-F6FD-490A-A574-F8047DA92035}" presName="compNode" presStyleCnt="0"/>
      <dgm:spPr/>
    </dgm:pt>
    <dgm:pt modelId="{DE2F6152-619B-46DE-8BF0-34943AF4E5F3}" type="pres">
      <dgm:prSet presAssocID="{AE56C4E5-F6FD-490A-A574-F8047DA920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3E3F5563-F512-4D41-81FD-6C8C399C30E1}" type="pres">
      <dgm:prSet presAssocID="{AE56C4E5-F6FD-490A-A574-F8047DA92035}" presName="spaceRect" presStyleCnt="0"/>
      <dgm:spPr/>
    </dgm:pt>
    <dgm:pt modelId="{57CA3219-3146-466A-AE4F-9986AE2AE3F6}" type="pres">
      <dgm:prSet presAssocID="{AE56C4E5-F6FD-490A-A574-F8047DA9203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BE92160-2C39-4C58-A3E5-DB02B4414FEF}" type="presOf" srcId="{BF2EB92B-8969-438D-B776-259E8B83D2AE}" destId="{AE16EA06-9C8B-4F78-8958-F76ACBF58F86}" srcOrd="0" destOrd="0" presId="urn:microsoft.com/office/officeart/2018/2/layout/IconLabelList"/>
    <dgm:cxn modelId="{FF1AE960-64A4-4EF3-99E4-4E2F1992C905}" srcId="{0FC8A0B7-ECCC-4E20-B86D-1D944425AF0B}" destId="{BF2EB92B-8969-438D-B776-259E8B83D2AE}" srcOrd="0" destOrd="0" parTransId="{E97BF383-C8BC-46AB-B433-5A0448DED6DD}" sibTransId="{77448774-B122-44B7-AECA-D959AEBD6D71}"/>
    <dgm:cxn modelId="{C948F742-B2EE-4924-A009-D7FD7C1DCF50}" type="presOf" srcId="{AE56C4E5-F6FD-490A-A574-F8047DA92035}" destId="{57CA3219-3146-466A-AE4F-9986AE2AE3F6}" srcOrd="0" destOrd="0" presId="urn:microsoft.com/office/officeart/2018/2/layout/IconLabelList"/>
    <dgm:cxn modelId="{6FDE644D-CC3B-4CF6-BFEC-9DD67275445D}" type="presOf" srcId="{0FC8A0B7-ECCC-4E20-B86D-1D944425AF0B}" destId="{1FDC1E30-BFCD-495D-ABE2-435681189395}" srcOrd="0" destOrd="0" presId="urn:microsoft.com/office/officeart/2018/2/layout/IconLabelList"/>
    <dgm:cxn modelId="{2C8A2DC2-EC16-4F0B-9897-F17716609773}" srcId="{0FC8A0B7-ECCC-4E20-B86D-1D944425AF0B}" destId="{D60363B9-54E4-4233-86E0-C959112BA0AC}" srcOrd="1" destOrd="0" parTransId="{789E8868-7D42-4FF0-A873-144BC12E6728}" sibTransId="{BB8861AA-332D-470F-A9AD-FFBF421361AE}"/>
    <dgm:cxn modelId="{4F936DC6-9A6D-431A-96EB-2640D4A2D0F1}" type="presOf" srcId="{D60363B9-54E4-4233-86E0-C959112BA0AC}" destId="{0E7EBA9F-ECC3-44F8-A870-D7486E88AF27}" srcOrd="0" destOrd="0" presId="urn:microsoft.com/office/officeart/2018/2/layout/IconLabelList"/>
    <dgm:cxn modelId="{2654C1DA-2A82-41BA-8B56-7F4E96C4105E}" srcId="{0FC8A0B7-ECCC-4E20-B86D-1D944425AF0B}" destId="{AE56C4E5-F6FD-490A-A574-F8047DA92035}" srcOrd="2" destOrd="0" parTransId="{208EDB88-555C-4A95-930E-2B4350BC3267}" sibTransId="{74644FF9-2515-49BB-B329-AE62C1606B0E}"/>
    <dgm:cxn modelId="{BE373E3B-1818-4EF8-96B2-DA87E3F32273}" type="presParOf" srcId="{1FDC1E30-BFCD-495D-ABE2-435681189395}" destId="{D65F9512-296B-43BE-B6CC-E28D4A83C45C}" srcOrd="0" destOrd="0" presId="urn:microsoft.com/office/officeart/2018/2/layout/IconLabelList"/>
    <dgm:cxn modelId="{6513B29F-6B8D-456D-BC40-D417E170DB10}" type="presParOf" srcId="{D65F9512-296B-43BE-B6CC-E28D4A83C45C}" destId="{56627DA3-0BF4-42F3-AA5A-F868E2F16E67}" srcOrd="0" destOrd="0" presId="urn:microsoft.com/office/officeart/2018/2/layout/IconLabelList"/>
    <dgm:cxn modelId="{E51BE4FB-4516-4B74-9896-8505E52AD28B}" type="presParOf" srcId="{D65F9512-296B-43BE-B6CC-E28D4A83C45C}" destId="{C61D86EC-C0C9-4636-A7EA-A9C7C0469665}" srcOrd="1" destOrd="0" presId="urn:microsoft.com/office/officeart/2018/2/layout/IconLabelList"/>
    <dgm:cxn modelId="{7CC57CFB-D107-420E-A5A7-A1FD26A2FEE4}" type="presParOf" srcId="{D65F9512-296B-43BE-B6CC-E28D4A83C45C}" destId="{AE16EA06-9C8B-4F78-8958-F76ACBF58F86}" srcOrd="2" destOrd="0" presId="urn:microsoft.com/office/officeart/2018/2/layout/IconLabelList"/>
    <dgm:cxn modelId="{6719AC35-7C0A-499F-86A5-107088C37356}" type="presParOf" srcId="{1FDC1E30-BFCD-495D-ABE2-435681189395}" destId="{9D70A69E-B2A3-4917-AB33-D38AF80950DE}" srcOrd="1" destOrd="0" presId="urn:microsoft.com/office/officeart/2018/2/layout/IconLabelList"/>
    <dgm:cxn modelId="{98511B38-3EF1-45FD-A7CF-E305F49CDD38}" type="presParOf" srcId="{1FDC1E30-BFCD-495D-ABE2-435681189395}" destId="{A88F75B7-8CB8-4B7A-A784-C1683060E271}" srcOrd="2" destOrd="0" presId="urn:microsoft.com/office/officeart/2018/2/layout/IconLabelList"/>
    <dgm:cxn modelId="{0BA19076-DBD3-4BFE-A5FD-E182DE22F81B}" type="presParOf" srcId="{A88F75B7-8CB8-4B7A-A784-C1683060E271}" destId="{B3992075-074B-42FB-98DD-514FA7193542}" srcOrd="0" destOrd="0" presId="urn:microsoft.com/office/officeart/2018/2/layout/IconLabelList"/>
    <dgm:cxn modelId="{267365B9-4235-4ADF-A5E3-33A3EFBB32B9}" type="presParOf" srcId="{A88F75B7-8CB8-4B7A-A784-C1683060E271}" destId="{4EE40873-ABD3-41A1-8B72-CD2796B3AF3F}" srcOrd="1" destOrd="0" presId="urn:microsoft.com/office/officeart/2018/2/layout/IconLabelList"/>
    <dgm:cxn modelId="{A546E393-35F4-401A-9F17-49010EC8C48B}" type="presParOf" srcId="{A88F75B7-8CB8-4B7A-A784-C1683060E271}" destId="{0E7EBA9F-ECC3-44F8-A870-D7486E88AF27}" srcOrd="2" destOrd="0" presId="urn:microsoft.com/office/officeart/2018/2/layout/IconLabelList"/>
    <dgm:cxn modelId="{6B340CA0-6EE1-4FBE-932F-8559D604CC44}" type="presParOf" srcId="{1FDC1E30-BFCD-495D-ABE2-435681189395}" destId="{7AC547B5-9AB0-4BE6-B19F-3E6E7BCFBB06}" srcOrd="3" destOrd="0" presId="urn:microsoft.com/office/officeart/2018/2/layout/IconLabelList"/>
    <dgm:cxn modelId="{C9D39B25-8275-40A8-B31A-EB18AD7357AF}" type="presParOf" srcId="{1FDC1E30-BFCD-495D-ABE2-435681189395}" destId="{FE671578-C837-4152-AE36-DCDBB7B06A50}" srcOrd="4" destOrd="0" presId="urn:microsoft.com/office/officeart/2018/2/layout/IconLabelList"/>
    <dgm:cxn modelId="{801E7413-AE12-4F9E-A11D-F484AE9F60FA}" type="presParOf" srcId="{FE671578-C837-4152-AE36-DCDBB7B06A50}" destId="{DE2F6152-619B-46DE-8BF0-34943AF4E5F3}" srcOrd="0" destOrd="0" presId="urn:microsoft.com/office/officeart/2018/2/layout/IconLabelList"/>
    <dgm:cxn modelId="{463708DB-D4F0-448B-B79B-FC2B265F3833}" type="presParOf" srcId="{FE671578-C837-4152-AE36-DCDBB7B06A50}" destId="{3E3F5563-F512-4D41-81FD-6C8C399C30E1}" srcOrd="1" destOrd="0" presId="urn:microsoft.com/office/officeart/2018/2/layout/IconLabelList"/>
    <dgm:cxn modelId="{164C5A80-B1D3-4B09-8588-7DE5412CD457}" type="presParOf" srcId="{FE671578-C837-4152-AE36-DCDBB7B06A50}" destId="{57CA3219-3146-466A-AE4F-9986AE2AE3F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27DA3-0BF4-42F3-AA5A-F868E2F16E67}">
      <dsp:nvSpPr>
        <dsp:cNvPr id="0" name=""/>
        <dsp:cNvSpPr/>
      </dsp:nvSpPr>
      <dsp:spPr>
        <a:xfrm>
          <a:off x="540851" y="456359"/>
          <a:ext cx="842691" cy="8426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16EA06-9C8B-4F78-8958-F76ACBF58F86}">
      <dsp:nvSpPr>
        <dsp:cNvPr id="0" name=""/>
        <dsp:cNvSpPr/>
      </dsp:nvSpPr>
      <dsp:spPr>
        <a:xfrm>
          <a:off x="25873" y="1606296"/>
          <a:ext cx="18726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Use high quality and sustainable fabrics.</a:t>
          </a:r>
          <a:endParaRPr lang="en-US" sz="1400" kern="1200"/>
        </a:p>
      </dsp:txBody>
      <dsp:txXfrm>
        <a:off x="25873" y="1606296"/>
        <a:ext cx="1872648" cy="720000"/>
      </dsp:txXfrm>
    </dsp:sp>
    <dsp:sp modelId="{B3992075-074B-42FB-98DD-514FA7193542}">
      <dsp:nvSpPr>
        <dsp:cNvPr id="0" name=""/>
        <dsp:cNvSpPr/>
      </dsp:nvSpPr>
      <dsp:spPr>
        <a:xfrm>
          <a:off x="2741214" y="456359"/>
          <a:ext cx="842691" cy="8426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EBA9F-ECC3-44F8-A870-D7486E88AF27}">
      <dsp:nvSpPr>
        <dsp:cNvPr id="0" name=""/>
        <dsp:cNvSpPr/>
      </dsp:nvSpPr>
      <dsp:spPr>
        <a:xfrm>
          <a:off x="2226235" y="1606296"/>
          <a:ext cx="18726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Offer free delivery for their customers. (within 2-3 days)</a:t>
          </a:r>
          <a:endParaRPr lang="en-US" sz="1400" kern="1200"/>
        </a:p>
      </dsp:txBody>
      <dsp:txXfrm>
        <a:off x="2226235" y="1606296"/>
        <a:ext cx="1872648" cy="720000"/>
      </dsp:txXfrm>
    </dsp:sp>
    <dsp:sp modelId="{DE2F6152-619B-46DE-8BF0-34943AF4E5F3}">
      <dsp:nvSpPr>
        <dsp:cNvPr id="0" name=""/>
        <dsp:cNvSpPr/>
      </dsp:nvSpPr>
      <dsp:spPr>
        <a:xfrm>
          <a:off x="1641033" y="2794458"/>
          <a:ext cx="842691" cy="8426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A3219-3146-466A-AE4F-9986AE2AE3F6}">
      <dsp:nvSpPr>
        <dsp:cNvPr id="0" name=""/>
        <dsp:cNvSpPr/>
      </dsp:nvSpPr>
      <dsp:spPr>
        <a:xfrm>
          <a:off x="1126054" y="3944395"/>
          <a:ext cx="18726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Discounts for their customers.</a:t>
          </a:r>
          <a:endParaRPr lang="en-US" sz="1400" kern="1200"/>
        </a:p>
      </dsp:txBody>
      <dsp:txXfrm>
        <a:off x="1126054" y="3944395"/>
        <a:ext cx="187264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6335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868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630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756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216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97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238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6293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4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446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626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10/30/2022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41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5" r:id="rId7"/>
    <p:sldLayoutId id="2147483821" r:id="rId8"/>
    <p:sldLayoutId id="2147483822" r:id="rId9"/>
    <p:sldLayoutId id="2147483823" r:id="rId10"/>
    <p:sldLayoutId id="21474838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pa-uk.org/News/new-member-offer-tm-lewin" TargetMode="External"/><Relationship Id="rId7" Type="http://schemas.openxmlformats.org/officeDocument/2006/relationships/hyperlink" Target="https://www.secretentourage.com/motivation/the-problem-determines-the-solution/" TargetMode="External"/><Relationship Id="rId2" Type="http://schemas.openxmlformats.org/officeDocument/2006/relationships/hyperlink" Target="http://&#160;https:/tmlewin.co.uk/pages/about-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uvest.net/common-business-problems-solutions-cfos/" TargetMode="External"/><Relationship Id="rId5" Type="http://schemas.openxmlformats.org/officeDocument/2006/relationships/hyperlink" Target="https://www.youtube.com/watch?v=OZksJIFPf58" TargetMode="External"/><Relationship Id="rId4" Type="http://schemas.openxmlformats.org/officeDocument/2006/relationships/hyperlink" Target="https://digitalschoolofmarketing.co.za/digital-marketing-blog/how-to-conduct-a-pestel-analysis-in-a-marketing-environment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" name="Straight Connector 7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4" name="Rectangle 75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Declining Profitability at T.M. Lewin, UK.</a:t>
            </a:r>
          </a:p>
        </p:txBody>
      </p:sp>
      <p:cxnSp>
        <p:nvCxnSpPr>
          <p:cNvPr id="95" name="!!Straight Connector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Flavius Daniel Pruna - 2129728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Module: Problem Solving and Decision Making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Module Code: BMSW4004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Lecturer: Chijioke Uba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pic>
        <p:nvPicPr>
          <p:cNvPr id="18" name="Picture 3" descr="Neon laser lights aligned to form a triangle">
            <a:extLst>
              <a:ext uri="{FF2B5EF4-FFF2-40B4-BE49-F238E27FC236}">
                <a16:creationId xmlns:a16="http://schemas.microsoft.com/office/drawing/2014/main" id="{7742CBF8-334F-F7BD-137A-FB88F6A22B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75" r="19026" b="2"/>
          <a:stretch/>
        </p:blipFill>
        <p:spPr>
          <a:xfrm>
            <a:off x="7451965" y="1665519"/>
            <a:ext cx="4267645" cy="4267645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</p:spPr>
      </p:pic>
      <p:sp>
        <p:nvSpPr>
          <p:cNvPr id="96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118A2-32C7-0F3D-0748-5975A6821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>
                <a:latin typeface="Arial"/>
                <a:cs typeface="Arial"/>
              </a:rPr>
              <a:t>T.M. LEWIN 1898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534C068-5546-4157-DD09-0CA99E625E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15" r="7351" b="1"/>
          <a:stretch/>
        </p:blipFill>
        <p:spPr>
          <a:xfrm>
            <a:off x="279143" y="1937727"/>
            <a:ext cx="5221625" cy="2982547"/>
          </a:xfrm>
          <a:prstGeom prst="rect">
            <a:avLst/>
          </a:prstGeom>
        </p:spPr>
      </p:pic>
      <p:sp>
        <p:nvSpPr>
          <p:cNvPr id="87" name="Content Placeholder 7">
            <a:extLst>
              <a:ext uri="{FF2B5EF4-FFF2-40B4-BE49-F238E27FC236}">
                <a16:creationId xmlns:a16="http://schemas.microsoft.com/office/drawing/2014/main" id="{815D26B7-DB00-EDF0-025B-CFD0B42E0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sz="1400">
                <a:latin typeface="Arial"/>
                <a:cs typeface="Arial"/>
              </a:rPr>
              <a:t>T.M. Lewin Shirtmaker, commonly known as TM Lewin, is a British online menswear retailer.</a:t>
            </a:r>
          </a:p>
          <a:p>
            <a:r>
              <a:rPr lang="en-US" sz="1400">
                <a:latin typeface="Arial"/>
                <a:cs typeface="Arial"/>
              </a:rPr>
              <a:t>Thomas Mayes Lewin started his business in 1898.</a:t>
            </a:r>
          </a:p>
          <a:p>
            <a:r>
              <a:rPr lang="en-US" sz="1400">
                <a:latin typeface="Arial"/>
                <a:cs typeface="Arial"/>
              </a:rPr>
              <a:t>First shop opened was in London's Panton Street and later he moved to Jermyn Street.</a:t>
            </a:r>
          </a:p>
          <a:p>
            <a:r>
              <a:rPr lang="en-US" sz="1400">
                <a:latin typeface="Arial"/>
                <a:cs typeface="Arial"/>
              </a:rPr>
              <a:t>The company is famous for their formal shirts at the beginning, but in time they started selling suits, outerwear, jackets, chinos etc.</a:t>
            </a:r>
          </a:p>
          <a:p>
            <a:r>
              <a:rPr lang="en-US" sz="1400">
                <a:latin typeface="Arial"/>
                <a:cs typeface="Arial"/>
              </a:rPr>
              <a:t>By 2020, T.M Lewin had over 150 stores worldwide.</a:t>
            </a: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  <a:p>
            <a:endParaRPr lang="en-US" sz="1800">
              <a:latin typeface="Arial"/>
              <a:cs typeface="Arial"/>
            </a:endParaRP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693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B2046-687A-291C-74B2-2CD1348CB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sz="3000" b="1" dirty="0">
                <a:latin typeface="Arial"/>
                <a:cs typeface="Arial"/>
              </a:rPr>
              <a:t>The nature and impact of the complex problem on employees and the </a:t>
            </a:r>
            <a:r>
              <a:rPr lang="en-US" sz="3000" b="1" dirty="0" err="1">
                <a:latin typeface="Arial"/>
                <a:cs typeface="Arial"/>
              </a:rPr>
              <a:t>organisation</a:t>
            </a:r>
            <a:r>
              <a:rPr lang="en-US" sz="3000" b="1" dirty="0">
                <a:latin typeface="Arial"/>
                <a:cs typeface="Arial"/>
              </a:rPr>
              <a:t>.</a:t>
            </a:r>
            <a:endParaRPr lang="en-US" sz="3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4D840-9C21-9E16-1827-87FA98A92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95954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 err="1">
                <a:latin typeface="Arial"/>
                <a:cs typeface="Arial"/>
              </a:rPr>
              <a:t>Organisation</a:t>
            </a:r>
            <a:r>
              <a:rPr lang="en-US" sz="2400" b="1" dirty="0">
                <a:latin typeface="Arial"/>
                <a:cs typeface="Arial"/>
              </a:rPr>
              <a:t> Problems: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Employee redundancy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Store closure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Cost reduction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Decrease in profits </a:t>
            </a: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6F9BE-9F39-E1F5-AA16-23C982079B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3235" y="1995954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/>
                <a:cs typeface="Arial"/>
              </a:rPr>
              <a:t>Employees Problems: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Stores closure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Job loss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Rising inflation</a:t>
            </a:r>
          </a:p>
          <a:p>
            <a:pPr marL="342900" indent="-342900"/>
            <a:r>
              <a:rPr lang="en-US" sz="2000" dirty="0">
                <a:latin typeface="Arial"/>
                <a:cs typeface="Arial"/>
              </a:rPr>
              <a:t>Rising prices</a:t>
            </a: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 marL="342900" indent="-342900"/>
            <a:endParaRPr lang="en-US" sz="2000" dirty="0">
              <a:latin typeface="Arial"/>
              <a:cs typeface="Arial"/>
            </a:endParaRPr>
          </a:p>
          <a:p>
            <a:pPr marL="342900" indent="-342900"/>
            <a:endParaRPr lang="en-US" sz="2000" dirty="0">
              <a:latin typeface="Arial"/>
              <a:cs typeface="Arial"/>
            </a:endParaRPr>
          </a:p>
        </p:txBody>
      </p:sp>
      <p:pic>
        <p:nvPicPr>
          <p:cNvPr id="5" name="Picture 5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DBAE7CAA-395B-9EFE-2A6F-7E78825C1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682" y="4969137"/>
            <a:ext cx="2967318" cy="188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745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76947-1D71-3233-6410-18AB564E2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4000" b="1">
                <a:latin typeface="Arial"/>
                <a:cs typeface="Arial"/>
              </a:rPr>
              <a:t>Pestle Analysis: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95249E0-8ECB-E04A-5E0F-95E60B4CFC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52" r="11747" b="-2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8AEB8BE-F193-D6B0-CF0E-E1784F31E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US" sz="1600">
                <a:latin typeface="Arial"/>
                <a:cs typeface="Arial"/>
              </a:rPr>
              <a:t>In the following slide we will do a Pestle Analysis to find the external problems that caused the profit decline for T.M. Lewin company.</a:t>
            </a:r>
          </a:p>
        </p:txBody>
      </p:sp>
      <p:sp>
        <p:nvSpPr>
          <p:cNvPr id="1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635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47CA1-CA7C-182D-BB6B-1C2A7012E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/>
              <a:t>The Pestle Analysis:</a:t>
            </a:r>
          </a:p>
        </p:txBody>
      </p:sp>
      <p:graphicFrame>
        <p:nvGraphicFramePr>
          <p:cNvPr id="103" name="Table 103">
            <a:extLst>
              <a:ext uri="{FF2B5EF4-FFF2-40B4-BE49-F238E27FC236}">
                <a16:creationId xmlns:a16="http://schemas.microsoft.com/office/drawing/2014/main" id="{F98EBB46-717E-866A-AC67-3748D475C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0089118"/>
              </p:ext>
            </p:extLst>
          </p:nvPr>
        </p:nvGraphicFramePr>
        <p:xfrm>
          <a:off x="819509" y="1825924"/>
          <a:ext cx="10870076" cy="3926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408">
                  <a:extLst>
                    <a:ext uri="{9D8B030D-6E8A-4147-A177-3AD203B41FA5}">
                      <a16:colId xmlns:a16="http://schemas.microsoft.com/office/drawing/2014/main" val="1640275085"/>
                    </a:ext>
                  </a:extLst>
                </a:gridCol>
                <a:gridCol w="1810334">
                  <a:extLst>
                    <a:ext uri="{9D8B030D-6E8A-4147-A177-3AD203B41FA5}">
                      <a16:colId xmlns:a16="http://schemas.microsoft.com/office/drawing/2014/main" val="4290456441"/>
                    </a:ext>
                  </a:extLst>
                </a:gridCol>
                <a:gridCol w="1810334">
                  <a:extLst>
                    <a:ext uri="{9D8B030D-6E8A-4147-A177-3AD203B41FA5}">
                      <a16:colId xmlns:a16="http://schemas.microsoft.com/office/drawing/2014/main" val="79033025"/>
                    </a:ext>
                  </a:extLst>
                </a:gridCol>
                <a:gridCol w="1810334">
                  <a:extLst>
                    <a:ext uri="{9D8B030D-6E8A-4147-A177-3AD203B41FA5}">
                      <a16:colId xmlns:a16="http://schemas.microsoft.com/office/drawing/2014/main" val="3619382325"/>
                    </a:ext>
                  </a:extLst>
                </a:gridCol>
                <a:gridCol w="1849120">
                  <a:extLst>
                    <a:ext uri="{9D8B030D-6E8A-4147-A177-3AD203B41FA5}">
                      <a16:colId xmlns:a16="http://schemas.microsoft.com/office/drawing/2014/main" val="3012726321"/>
                    </a:ext>
                  </a:extLst>
                </a:gridCol>
                <a:gridCol w="1771546">
                  <a:extLst>
                    <a:ext uri="{9D8B030D-6E8A-4147-A177-3AD203B41FA5}">
                      <a16:colId xmlns:a16="http://schemas.microsoft.com/office/drawing/2014/main" val="657975048"/>
                    </a:ext>
                  </a:extLst>
                </a:gridCol>
              </a:tblGrid>
              <a:tr h="451460"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Arial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Arial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Arial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/>
                        </a:rPr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latin typeface="Arial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dirty="0">
                          <a:latin typeface="Arial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7950900"/>
                  </a:ext>
                </a:extLst>
              </a:tr>
              <a:tr h="45146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Government COVID lockdown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Cost of Living crisis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Ban of Public 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Remote working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Climate changes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Health and safety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176105"/>
                  </a:ext>
                </a:extLst>
              </a:tr>
              <a:tr h="45146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Closure of stores stopped customers from purchase, Reducing Sales.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Staying home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Internet connectivity utility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Sustainability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Taxation policies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974707"/>
                  </a:ext>
                </a:extLst>
              </a:tr>
              <a:tr h="45146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Supply chain issue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Consumers purchase and </a:t>
                      </a:r>
                      <a:r>
                        <a:rPr lang="en-US" sz="1400" dirty="0" err="1">
                          <a:latin typeface="Arial"/>
                        </a:rPr>
                        <a:t>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Global communication technological advances.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NGO pressure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Employment laws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553254"/>
                  </a:ext>
                </a:extLst>
              </a:tr>
              <a:tr h="45146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Trade policy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Economic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Media 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Level of innovation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Decrease in pollution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Trading policies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389636"/>
                  </a:ext>
                </a:extLst>
              </a:tr>
              <a:tr h="45146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Brexit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National debt levels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Ethnic/religious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Communication channels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Energy savings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Court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189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9341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10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C25CD00-3573-7D75-DB75-87566B4FCA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2" name="Rectangle 12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15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F471F-B0EC-24E9-A3F6-5CF2BF79A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Diagram:</a:t>
            </a: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0B443341-B308-F908-3721-413FA72A01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7671" y="1825625"/>
            <a:ext cx="9190897" cy="4564698"/>
          </a:xfrm>
        </p:spPr>
      </p:pic>
    </p:spTree>
    <p:extLst>
      <p:ext uri="{BB962C8B-B14F-4D97-AF65-F5344CB8AC3E}">
        <p14:creationId xmlns:p14="http://schemas.microsoft.com/office/powerpoint/2010/main" val="560271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B8B1-7C71-3FD1-23EC-A55B53B05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>
                <a:latin typeface="Arial"/>
                <a:cs typeface="Arial"/>
              </a:rPr>
              <a:t>P.M.I Table</a:t>
            </a:r>
            <a:endParaRPr lang="en-US" sz="3600" b="1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47858-9D12-D648-8978-08D8BABB3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7AD3C6D-8E05-8E6E-6460-3D72C21F64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631393"/>
              </p:ext>
            </p:extLst>
          </p:nvPr>
        </p:nvGraphicFramePr>
        <p:xfrm>
          <a:off x="1828800" y="2142564"/>
          <a:ext cx="9226512" cy="3783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5504">
                  <a:extLst>
                    <a:ext uri="{9D8B030D-6E8A-4147-A177-3AD203B41FA5}">
                      <a16:colId xmlns:a16="http://schemas.microsoft.com/office/drawing/2014/main" val="2115282633"/>
                    </a:ext>
                  </a:extLst>
                </a:gridCol>
                <a:gridCol w="3075504">
                  <a:extLst>
                    <a:ext uri="{9D8B030D-6E8A-4147-A177-3AD203B41FA5}">
                      <a16:colId xmlns:a16="http://schemas.microsoft.com/office/drawing/2014/main" val="914560530"/>
                    </a:ext>
                  </a:extLst>
                </a:gridCol>
                <a:gridCol w="3075504">
                  <a:extLst>
                    <a:ext uri="{9D8B030D-6E8A-4147-A177-3AD203B41FA5}">
                      <a16:colId xmlns:a16="http://schemas.microsoft.com/office/drawing/2014/main" val="4059155030"/>
                    </a:ext>
                  </a:extLst>
                </a:gridCol>
              </a:tblGrid>
              <a:tr h="394447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883608"/>
                  </a:ext>
                </a:extLst>
              </a:tr>
              <a:tr h="338865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Customer Service (+3)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Online Platform (+4)</a:t>
                      </a: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Total= +7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/>
                        </a:rPr>
                        <a:t>Quality of the products (-5)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Delivery (-4)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Customer Service (-3)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Tailoring Service (-2)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Quality control (-3)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Dirty clothes (-1)</a:t>
                      </a: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"/>
                        </a:rPr>
                        <a:t>Total= -18</a:t>
                      </a:r>
                    </a:p>
                    <a:p>
                      <a:pPr lvl="0">
                        <a:buNone/>
                      </a:pPr>
                      <a:endParaRPr lang="en-GB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latin typeface="Arial"/>
                        </a:rPr>
                        <a:t>Total=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875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647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342F3-9726-037E-0FFF-1BC8E964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r>
              <a:rPr lang="en-US" sz="3800" b="1">
                <a:latin typeface="Arial"/>
                <a:cs typeface="Arial"/>
              </a:rPr>
              <a:t>Solutions that can help T.M. Lewin to increase the profits:</a:t>
            </a:r>
          </a:p>
        </p:txBody>
      </p:sp>
      <p:cxnSp>
        <p:nvCxnSpPr>
          <p:cNvPr id="28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9155E56-4129-5340-7360-3E01F0C991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63" r="-4" b="-4"/>
          <a:stretch/>
        </p:blipFill>
        <p:spPr>
          <a:xfrm>
            <a:off x="838200" y="3003053"/>
            <a:ext cx="5243391" cy="2994972"/>
          </a:xfrm>
          <a:prstGeom prst="rect">
            <a:avLst/>
          </a:prstGeom>
        </p:spPr>
      </p:pic>
      <p:sp>
        <p:nvSpPr>
          <p:cNvPr id="32" name="Rectangle 24">
            <a:extLst>
              <a:ext uri="{FF2B5EF4-FFF2-40B4-BE49-F238E27FC236}">
                <a16:creationId xmlns:a16="http://schemas.microsoft.com/office/drawing/2014/main" id="{2CA8D992-BB3F-47CD-BA18-71D545392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3000055"/>
            <a:ext cx="5243390" cy="299797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20000"/>
                </a:schemeClr>
              </a:gs>
              <a:gs pos="0">
                <a:schemeClr val="accent2">
                  <a:alpha val="5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4127504-D997-74AC-89BF-0AFC97D30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517969"/>
              </p:ext>
            </p:extLst>
          </p:nvPr>
        </p:nvGraphicFramePr>
        <p:xfrm>
          <a:off x="7229042" y="879355"/>
          <a:ext cx="4124758" cy="5120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2128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B5F21-C489-110B-679F-AA702F929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8CA7E-B4D0-6EC4-0235-C0681FD3D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5776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000" dirty="0">
                <a:latin typeface="Arial"/>
                <a:ea typeface="+mn-lt"/>
                <a:cs typeface="+mn-lt"/>
              </a:rPr>
              <a:t>T.M. Lewin </a:t>
            </a:r>
            <a:r>
              <a:rPr lang="en-GB" sz="2000" dirty="0" err="1">
                <a:latin typeface="Arial"/>
                <a:ea typeface="+mn-lt"/>
                <a:cs typeface="+mn-lt"/>
              </a:rPr>
              <a:t>informations</a:t>
            </a:r>
            <a:r>
              <a:rPr lang="en-GB" sz="2000" dirty="0">
                <a:latin typeface="Arial"/>
                <a:ea typeface="+mn-lt"/>
                <a:cs typeface="+mn-lt"/>
              </a:rPr>
              <a:t>. Available at: </a:t>
            </a:r>
            <a:r>
              <a:rPr lang="en-GB" sz="2000" dirty="0">
                <a:latin typeface="Arial"/>
                <a:ea typeface="+mn-lt"/>
                <a:cs typeface="+mn-lt"/>
                <a:hlinkClick r:id="rId2"/>
              </a:rPr>
              <a:t>https://tmlewin.co.uk/pages/about-us</a:t>
            </a:r>
            <a:r>
              <a:rPr lang="en-GB" sz="2000" dirty="0">
                <a:latin typeface="Arial"/>
                <a:ea typeface="+mn-lt"/>
                <a:cs typeface="+mn-lt"/>
              </a:rPr>
              <a:t> </a:t>
            </a:r>
            <a:r>
              <a:rPr lang="en-GB" sz="2000" dirty="0" err="1">
                <a:latin typeface="Arial"/>
                <a:ea typeface="+mn-lt"/>
                <a:cs typeface="+mn-lt"/>
              </a:rPr>
              <a:t>Accesed</a:t>
            </a:r>
            <a:r>
              <a:rPr lang="en-GB" sz="2000" dirty="0">
                <a:latin typeface="Arial"/>
                <a:ea typeface="+mn-lt"/>
                <a:cs typeface="+mn-lt"/>
              </a:rPr>
              <a:t> at (28/10/2022)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 dirty="0">
                <a:latin typeface="Arial"/>
                <a:ea typeface="+mn-lt"/>
                <a:cs typeface="+mn-lt"/>
              </a:rPr>
              <a:t>T.M. Lewin photo. Available at: </a:t>
            </a:r>
            <a:r>
              <a:rPr lang="en-GB" sz="2000" dirty="0">
                <a:latin typeface="Arial"/>
                <a:ea typeface="+mn-lt"/>
                <a:cs typeface="+mn-lt"/>
                <a:hlinkClick r:id="rId3"/>
              </a:rPr>
              <a:t>https://www.ipa-uk.org/News/new-member-offer-tm-lewin</a:t>
            </a:r>
            <a:r>
              <a:rPr lang="en-GB" sz="2000" dirty="0">
                <a:latin typeface="Arial"/>
                <a:ea typeface="+mn-lt"/>
                <a:cs typeface="+mn-lt"/>
              </a:rPr>
              <a:t> </a:t>
            </a:r>
            <a:r>
              <a:rPr lang="en-GB" sz="2000" dirty="0" err="1">
                <a:latin typeface="Arial"/>
                <a:ea typeface="+mn-lt"/>
                <a:cs typeface="+mn-lt"/>
              </a:rPr>
              <a:t>Accesed</a:t>
            </a:r>
            <a:r>
              <a:rPr lang="en-GB" sz="2000" dirty="0">
                <a:latin typeface="Arial"/>
                <a:ea typeface="+mn-lt"/>
                <a:cs typeface="+mn-lt"/>
              </a:rPr>
              <a:t> at (28/10/2022)</a:t>
            </a:r>
            <a:endParaRPr lang="en-GB" sz="2000">
              <a:latin typeface="Arial"/>
              <a:cs typeface="Arial"/>
            </a:endParaRPr>
          </a:p>
          <a:p>
            <a:pPr marL="342900" indent="-342900"/>
            <a:r>
              <a:rPr lang="en-GB" sz="2000" dirty="0">
                <a:latin typeface="Arial"/>
                <a:ea typeface="+mn-lt"/>
                <a:cs typeface="+mn-lt"/>
              </a:rPr>
              <a:t>Pestle Analysis photo. Available at: </a:t>
            </a:r>
            <a:r>
              <a:rPr lang="en-GB" sz="2000" dirty="0">
                <a:latin typeface="Arial"/>
                <a:ea typeface="+mn-lt"/>
                <a:cs typeface="+mn-lt"/>
                <a:hlinkClick r:id="rId4"/>
              </a:rPr>
              <a:t>https://digitalschoolofmarketing.co.za/digital-marketing-blog/how-to-conduct-a-pestel-analysis-in-a-marketing-environment/</a:t>
            </a:r>
            <a:r>
              <a:rPr lang="en-GB" sz="2000" dirty="0">
                <a:latin typeface="Arial"/>
                <a:ea typeface="+mn-lt"/>
                <a:cs typeface="+mn-lt"/>
              </a:rPr>
              <a:t>  </a:t>
            </a:r>
            <a:r>
              <a:rPr lang="en-GB" sz="2000" dirty="0" err="1">
                <a:latin typeface="Arial"/>
                <a:ea typeface="+mn-lt"/>
                <a:cs typeface="+mn-lt"/>
              </a:rPr>
              <a:t>Accesed</a:t>
            </a:r>
            <a:r>
              <a:rPr lang="en-GB" sz="2000" dirty="0">
                <a:latin typeface="Arial"/>
                <a:ea typeface="+mn-lt"/>
                <a:cs typeface="+mn-lt"/>
              </a:rPr>
              <a:t> at (29/10/2022)</a:t>
            </a:r>
            <a:endParaRPr lang="en-GB" sz="2000" dirty="0">
              <a:latin typeface="Arial"/>
              <a:cs typeface="Arial"/>
            </a:endParaRPr>
          </a:p>
          <a:p>
            <a:pPr marL="342900" indent="-342900"/>
            <a:r>
              <a:rPr lang="en-GB" sz="2000" dirty="0">
                <a:latin typeface="Arial"/>
                <a:ea typeface="+mn-lt"/>
                <a:cs typeface="+mn-lt"/>
              </a:rPr>
              <a:t>Fishbone Diagram. Available at: </a:t>
            </a:r>
            <a:r>
              <a:rPr lang="en-GB" sz="2000" dirty="0">
                <a:latin typeface="Arial"/>
                <a:ea typeface="+mn-lt"/>
                <a:cs typeface="+mn-lt"/>
                <a:hlinkClick r:id="rId5"/>
              </a:rPr>
              <a:t>https://www.youtube.com/watch?v=OZksJIFPf58</a:t>
            </a:r>
            <a:r>
              <a:rPr lang="en-GB" sz="2000" dirty="0">
                <a:latin typeface="Arial"/>
                <a:ea typeface="+mn-lt"/>
                <a:cs typeface="+mn-lt"/>
              </a:rPr>
              <a:t>  </a:t>
            </a:r>
            <a:r>
              <a:rPr lang="en-GB" sz="2000" dirty="0" err="1">
                <a:latin typeface="Arial"/>
                <a:ea typeface="+mn-lt"/>
                <a:cs typeface="+mn-lt"/>
              </a:rPr>
              <a:t>Accesed</a:t>
            </a:r>
            <a:r>
              <a:rPr lang="en-GB" sz="2000" dirty="0">
                <a:latin typeface="Arial"/>
                <a:ea typeface="+mn-lt"/>
                <a:cs typeface="+mn-lt"/>
              </a:rPr>
              <a:t> at (29/10/2022)</a:t>
            </a:r>
          </a:p>
          <a:p>
            <a:pPr marL="342900" indent="-342900"/>
            <a:r>
              <a:rPr lang="en-GB" sz="2000" dirty="0">
                <a:latin typeface="Arial"/>
                <a:ea typeface="+mn-lt"/>
                <a:cs typeface="+mn-lt"/>
              </a:rPr>
              <a:t>Problems – Solutions photo. Available at: </a:t>
            </a:r>
            <a:r>
              <a:rPr lang="en-GB" sz="2000" dirty="0">
                <a:latin typeface="Arial"/>
                <a:ea typeface="+mn-lt"/>
                <a:cs typeface="+mn-lt"/>
                <a:hlinkClick r:id="rId6"/>
              </a:rPr>
              <a:t>https://nuvest.net/common-business-problems-solutions-cfos/</a:t>
            </a:r>
            <a:r>
              <a:rPr lang="en-GB" sz="2000" dirty="0">
                <a:latin typeface="Arial"/>
                <a:ea typeface="+mn-lt"/>
                <a:cs typeface="+mn-lt"/>
              </a:rPr>
              <a:t> </a:t>
            </a:r>
            <a:r>
              <a:rPr lang="en-GB" sz="2000" dirty="0" err="1">
                <a:latin typeface="Arial"/>
                <a:ea typeface="+mn-lt"/>
                <a:cs typeface="+mn-lt"/>
              </a:rPr>
              <a:t>Accesed</a:t>
            </a:r>
            <a:r>
              <a:rPr lang="en-GB" sz="2000" dirty="0">
                <a:latin typeface="Arial"/>
                <a:ea typeface="+mn-lt"/>
                <a:cs typeface="+mn-lt"/>
              </a:rPr>
              <a:t> at (30/10/2022)</a:t>
            </a:r>
          </a:p>
          <a:p>
            <a:pPr marL="342900" indent="-342900"/>
            <a:r>
              <a:rPr lang="en-GB" sz="2000" dirty="0">
                <a:latin typeface="Arial"/>
              </a:rPr>
              <a:t>Solutions photo. Available at: </a:t>
            </a:r>
            <a:r>
              <a:rPr lang="en-GB" sz="2000" dirty="0">
                <a:ea typeface="+mn-lt"/>
                <a:cs typeface="+mn-lt"/>
                <a:hlinkClick r:id="rId7"/>
              </a:rPr>
              <a:t>https://www.secretentourage.com/motivation/the-problem-determines-the-solution/</a:t>
            </a:r>
            <a:r>
              <a:rPr lang="en-GB" sz="2000" dirty="0">
                <a:ea typeface="+mn-lt"/>
                <a:cs typeface="+mn-lt"/>
              </a:rPr>
              <a:t> </a:t>
            </a:r>
            <a:r>
              <a:rPr lang="en-GB" sz="2000" dirty="0">
                <a:latin typeface="Arial"/>
                <a:ea typeface="+mn-lt"/>
                <a:cs typeface="+mn-lt"/>
              </a:rPr>
              <a:t>(</a:t>
            </a:r>
            <a:r>
              <a:rPr lang="en-GB" sz="2000" dirty="0" err="1">
                <a:latin typeface="Arial"/>
                <a:ea typeface="+mn-lt"/>
                <a:cs typeface="+mn-lt"/>
              </a:rPr>
              <a:t>Accesed</a:t>
            </a:r>
            <a:r>
              <a:rPr lang="en-GB" sz="2000" dirty="0">
                <a:latin typeface="Arial"/>
                <a:ea typeface="+mn-lt"/>
                <a:cs typeface="+mn-lt"/>
              </a:rPr>
              <a:t> at 30/10/2022)</a:t>
            </a:r>
            <a:endParaRPr lang="en-GB" sz="2000" dirty="0">
              <a:latin typeface="Arial"/>
            </a:endParaRP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945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2A289D43-E56B-A4ED-7611-88E36C275D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272" y="795"/>
            <a:ext cx="12200545" cy="6857998"/>
          </a:xfrm>
        </p:spPr>
      </p:pic>
    </p:spTree>
    <p:extLst>
      <p:ext uri="{BB962C8B-B14F-4D97-AF65-F5344CB8AC3E}">
        <p14:creationId xmlns:p14="http://schemas.microsoft.com/office/powerpoint/2010/main" val="86655475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GradientVTI</vt:lpstr>
      <vt:lpstr>Declining Profitability at T.M. Lewin, UK.</vt:lpstr>
      <vt:lpstr>T.M. LEWIN 1898</vt:lpstr>
      <vt:lpstr>The nature and impact of the complex problem on employees and the organisation.</vt:lpstr>
      <vt:lpstr>Pestle Analysis:</vt:lpstr>
      <vt:lpstr>The Pestle Analysis:</vt:lpstr>
      <vt:lpstr>PowerPoint Presentation</vt:lpstr>
      <vt:lpstr>Fishbone Diagram:</vt:lpstr>
      <vt:lpstr>P.M.I Table</vt:lpstr>
      <vt:lpstr>Solutions that can help T.M. Lewin to increase the profits:</vt:lpstr>
      <vt:lpstr>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422</cp:revision>
  <dcterms:created xsi:type="dcterms:W3CDTF">2022-09-25T11:05:55Z</dcterms:created>
  <dcterms:modified xsi:type="dcterms:W3CDTF">2022-10-30T17:36:26Z</dcterms:modified>
</cp:coreProperties>
</file>