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66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BAE30B-95B2-4F23-9C33-96CF5F827B52}" v="83" dt="2026-10-18T22:03:25.0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78" d="100"/>
          <a:sy n="78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Louise Neal (2432937)" userId="bc01396d-3bea-41c7-909c-f0ab49b42b9e" providerId="ADAL" clId="{225FB03A-59B9-4FD5-AD97-41D5B11E80D6}"/>
    <pc:docChg chg="undo redo custSel addSld delSld modSld sldOrd">
      <pc:chgData name="Emma Louise Neal (2432937)" userId="bc01396d-3bea-41c7-909c-f0ab49b42b9e" providerId="ADAL" clId="{225FB03A-59B9-4FD5-AD97-41D5B11E80D6}" dt="2026-10-18T22:07:54.141" v="3971" actId="20577"/>
      <pc:docMkLst>
        <pc:docMk/>
      </pc:docMkLst>
      <pc:sldChg chg="addSp delSp modSp new mod">
        <pc:chgData name="Emma Louise Neal (2432937)" userId="bc01396d-3bea-41c7-909c-f0ab49b42b9e" providerId="ADAL" clId="{225FB03A-59B9-4FD5-AD97-41D5B11E80D6}" dt="2026-10-18T18:31:30.990" v="488" actId="20577"/>
        <pc:sldMkLst>
          <pc:docMk/>
          <pc:sldMk cId="4079397735" sldId="260"/>
        </pc:sldMkLst>
        <pc:spChg chg="mod">
          <ac:chgData name="Emma Louise Neal (2432937)" userId="bc01396d-3bea-41c7-909c-f0ab49b42b9e" providerId="ADAL" clId="{225FB03A-59B9-4FD5-AD97-41D5B11E80D6}" dt="2026-10-18T18:15:03.319" v="242" actId="115"/>
          <ac:spMkLst>
            <pc:docMk/>
            <pc:sldMk cId="4079397735" sldId="260"/>
            <ac:spMk id="2" creationId="{B932B501-DFD5-09F6-AF5F-8484EC2091D8}"/>
          </ac:spMkLst>
        </pc:spChg>
        <pc:spChg chg="del">
          <ac:chgData name="Emma Louise Neal (2432937)" userId="bc01396d-3bea-41c7-909c-f0ab49b42b9e" providerId="ADAL" clId="{225FB03A-59B9-4FD5-AD97-41D5B11E80D6}" dt="2026-10-18T17:57:04.678" v="1" actId="1032"/>
          <ac:spMkLst>
            <pc:docMk/>
            <pc:sldMk cId="4079397735" sldId="260"/>
            <ac:spMk id="3" creationId="{42F0E2F2-EBDE-41E1-E173-43C1B31977D0}"/>
          </ac:spMkLst>
        </pc:spChg>
        <pc:spChg chg="del">
          <ac:chgData name="Emma Louise Neal (2432937)" userId="bc01396d-3bea-41c7-909c-f0ab49b42b9e" providerId="ADAL" clId="{225FB03A-59B9-4FD5-AD97-41D5B11E80D6}" dt="2026-10-18T17:58:08.506" v="5" actId="1032"/>
          <ac:spMkLst>
            <pc:docMk/>
            <pc:sldMk cId="4079397735" sldId="260"/>
            <ac:spMk id="4" creationId="{518DC63F-86FA-B677-1136-109D7DCCD778}"/>
          </ac:spMkLst>
        </pc:spChg>
        <pc:spChg chg="add mod">
          <ac:chgData name="Emma Louise Neal (2432937)" userId="bc01396d-3bea-41c7-909c-f0ab49b42b9e" providerId="ADAL" clId="{225FB03A-59B9-4FD5-AD97-41D5B11E80D6}" dt="2026-10-18T18:31:30.990" v="488" actId="20577"/>
          <ac:spMkLst>
            <pc:docMk/>
            <pc:sldMk cId="4079397735" sldId="260"/>
            <ac:spMk id="10" creationId="{26B55FAC-FEAC-1181-2705-FBF620D7481F}"/>
          </ac:spMkLst>
        </pc:spChg>
        <pc:graphicFrameChg chg="add del mod modGraphic">
          <ac:chgData name="Emma Louise Neal (2432937)" userId="bc01396d-3bea-41c7-909c-f0ab49b42b9e" providerId="ADAL" clId="{225FB03A-59B9-4FD5-AD97-41D5B11E80D6}" dt="2026-10-18T18:11:54.457" v="164" actId="11529"/>
          <ac:graphicFrameMkLst>
            <pc:docMk/>
            <pc:sldMk cId="4079397735" sldId="260"/>
            <ac:graphicFrameMk id="5" creationId="{3B9EBA71-B416-6C66-0D88-D71F0BE8CE26}"/>
          </ac:graphicFrameMkLst>
        </pc:graphicFrameChg>
        <pc:graphicFrameChg chg="add mod modGraphic">
          <ac:chgData name="Emma Louise Neal (2432937)" userId="bc01396d-3bea-41c7-909c-f0ab49b42b9e" providerId="ADAL" clId="{225FB03A-59B9-4FD5-AD97-41D5B11E80D6}" dt="2026-10-18T18:26:39.585" v="404"/>
          <ac:graphicFrameMkLst>
            <pc:docMk/>
            <pc:sldMk cId="4079397735" sldId="260"/>
            <ac:graphicFrameMk id="8" creationId="{09AF201B-6B25-8628-A300-ABA35C37F1C7}"/>
          </ac:graphicFrameMkLst>
        </pc:graphicFrameChg>
        <pc:graphicFrameChg chg="add del mod modGraphic">
          <ac:chgData name="Emma Louise Neal (2432937)" userId="bc01396d-3bea-41c7-909c-f0ab49b42b9e" providerId="ADAL" clId="{225FB03A-59B9-4FD5-AD97-41D5B11E80D6}" dt="2026-10-18T18:08:57.936" v="128" actId="1032"/>
          <ac:graphicFrameMkLst>
            <pc:docMk/>
            <pc:sldMk cId="4079397735" sldId="260"/>
            <ac:graphicFrameMk id="9" creationId="{15C7FACB-BBD7-0269-D5B9-84BA04FE148B}"/>
          </ac:graphicFrameMkLst>
        </pc:graphicFrameChg>
        <pc:graphicFrameChg chg="add mod modGraphic">
          <ac:chgData name="Emma Louise Neal (2432937)" userId="bc01396d-3bea-41c7-909c-f0ab49b42b9e" providerId="ADAL" clId="{225FB03A-59B9-4FD5-AD97-41D5B11E80D6}" dt="2026-10-18T18:27:08.160" v="407" actId="14861"/>
          <ac:graphicFrameMkLst>
            <pc:docMk/>
            <pc:sldMk cId="4079397735" sldId="260"/>
            <ac:graphicFrameMk id="11" creationId="{807CCD69-6F76-CCAB-5CA4-974E9A60A422}"/>
          </ac:graphicFrameMkLst>
        </pc:graphicFrameChg>
      </pc:sldChg>
      <pc:sldChg chg="addSp delSp modSp new mod setBg">
        <pc:chgData name="Emma Louise Neal (2432937)" userId="bc01396d-3bea-41c7-909c-f0ab49b42b9e" providerId="ADAL" clId="{225FB03A-59B9-4FD5-AD97-41D5B11E80D6}" dt="2026-10-18T18:40:11.147" v="637" actId="14861"/>
        <pc:sldMkLst>
          <pc:docMk/>
          <pc:sldMk cId="594432511" sldId="261"/>
        </pc:sldMkLst>
        <pc:spChg chg="mod">
          <ac:chgData name="Emma Louise Neal (2432937)" userId="bc01396d-3bea-41c7-909c-f0ab49b42b9e" providerId="ADAL" clId="{225FB03A-59B9-4FD5-AD97-41D5B11E80D6}" dt="2026-10-18T18:38:55.500" v="591" actId="26606"/>
          <ac:spMkLst>
            <pc:docMk/>
            <pc:sldMk cId="594432511" sldId="261"/>
            <ac:spMk id="2" creationId="{858C7438-260C-5379-0D1E-1225D536B6A1}"/>
          </ac:spMkLst>
        </pc:spChg>
        <pc:spChg chg="del mod ord">
          <ac:chgData name="Emma Louise Neal (2432937)" userId="bc01396d-3bea-41c7-909c-f0ab49b42b9e" providerId="ADAL" clId="{225FB03A-59B9-4FD5-AD97-41D5B11E80D6}" dt="2026-10-18T18:38:55.556" v="592" actId="26606"/>
          <ac:spMkLst>
            <pc:docMk/>
            <pc:sldMk cId="594432511" sldId="261"/>
            <ac:spMk id="3" creationId="{FDCCBE8E-089B-0012-307D-2FB626BC1386}"/>
          </ac:spMkLst>
        </pc:spChg>
        <pc:spChg chg="del mod">
          <ac:chgData name="Emma Louise Neal (2432937)" userId="bc01396d-3bea-41c7-909c-f0ab49b42b9e" providerId="ADAL" clId="{225FB03A-59B9-4FD5-AD97-41D5B11E80D6}" dt="2026-10-18T18:38:24.279" v="581" actId="931"/>
          <ac:spMkLst>
            <pc:docMk/>
            <pc:sldMk cId="594432511" sldId="261"/>
            <ac:spMk id="4" creationId="{D68B1EB0-6411-7C01-4ED6-E7B9CAB8DF05}"/>
          </ac:spMkLst>
        </pc:spChg>
        <pc:spChg chg="add del">
          <ac:chgData name="Emma Louise Neal (2432937)" userId="bc01396d-3bea-41c7-909c-f0ab49b42b9e" providerId="ADAL" clId="{225FB03A-59B9-4FD5-AD97-41D5B11E80D6}" dt="2026-10-18T18:38:35.505" v="583" actId="26606"/>
          <ac:spMkLst>
            <pc:docMk/>
            <pc:sldMk cId="594432511" sldId="261"/>
            <ac:spMk id="11" creationId="{327D73B4-9F5C-4A64-A179-51B9500CB8B5}"/>
          </ac:spMkLst>
        </pc:spChg>
        <pc:spChg chg="add del">
          <ac:chgData name="Emma Louise Neal (2432937)" userId="bc01396d-3bea-41c7-909c-f0ab49b42b9e" providerId="ADAL" clId="{225FB03A-59B9-4FD5-AD97-41D5B11E80D6}" dt="2026-10-18T18:38:35.505" v="583" actId="26606"/>
          <ac:spMkLst>
            <pc:docMk/>
            <pc:sldMk cId="594432511" sldId="261"/>
            <ac:spMk id="13" creationId="{C1F06963-6374-4B48-844F-071A9BAAAE02}"/>
          </ac:spMkLst>
        </pc:spChg>
        <pc:spChg chg="add del">
          <ac:chgData name="Emma Louise Neal (2432937)" userId="bc01396d-3bea-41c7-909c-f0ab49b42b9e" providerId="ADAL" clId="{225FB03A-59B9-4FD5-AD97-41D5B11E80D6}" dt="2026-10-18T18:38:35.505" v="583" actId="26606"/>
          <ac:spMkLst>
            <pc:docMk/>
            <pc:sldMk cId="594432511" sldId="261"/>
            <ac:spMk id="15" creationId="{6CB927A4-E432-4310-9CD5-E89FF5063179}"/>
          </ac:spMkLst>
        </pc:spChg>
        <pc:spChg chg="add del">
          <ac:chgData name="Emma Louise Neal (2432937)" userId="bc01396d-3bea-41c7-909c-f0ab49b42b9e" providerId="ADAL" clId="{225FB03A-59B9-4FD5-AD97-41D5B11E80D6}" dt="2026-10-18T18:38:35.505" v="583" actId="26606"/>
          <ac:spMkLst>
            <pc:docMk/>
            <pc:sldMk cId="594432511" sldId="261"/>
            <ac:spMk id="17" creationId="{1453BF6C-B012-48B7-B4E8-6D7AC7C27D02}"/>
          </ac:spMkLst>
        </pc:spChg>
        <pc:spChg chg="add del">
          <ac:chgData name="Emma Louise Neal (2432937)" userId="bc01396d-3bea-41c7-909c-f0ab49b42b9e" providerId="ADAL" clId="{225FB03A-59B9-4FD5-AD97-41D5B11E80D6}" dt="2026-10-18T18:38:35.505" v="583" actId="26606"/>
          <ac:spMkLst>
            <pc:docMk/>
            <pc:sldMk cId="594432511" sldId="261"/>
            <ac:spMk id="19" creationId="{E3020543-B24B-4EC4-8FFC-8DD88EEA91A8}"/>
          </ac:spMkLst>
        </pc:spChg>
        <pc:spChg chg="add del">
          <ac:chgData name="Emma Louise Neal (2432937)" userId="bc01396d-3bea-41c7-909c-f0ab49b42b9e" providerId="ADAL" clId="{225FB03A-59B9-4FD5-AD97-41D5B11E80D6}" dt="2026-10-18T18:38:43.967" v="585" actId="26606"/>
          <ac:spMkLst>
            <pc:docMk/>
            <pc:sldMk cId="594432511" sldId="261"/>
            <ac:spMk id="23" creationId="{F13C74B1-5B17-4795-BED0-7140497B445A}"/>
          </ac:spMkLst>
        </pc:spChg>
        <pc:spChg chg="add del">
          <ac:chgData name="Emma Louise Neal (2432937)" userId="bc01396d-3bea-41c7-909c-f0ab49b42b9e" providerId="ADAL" clId="{225FB03A-59B9-4FD5-AD97-41D5B11E80D6}" dt="2026-10-18T18:38:43.967" v="585" actId="26606"/>
          <ac:spMkLst>
            <pc:docMk/>
            <pc:sldMk cId="594432511" sldId="261"/>
            <ac:spMk id="24" creationId="{D4974D33-8DC5-464E-8C6D-BE58F0669C17}"/>
          </ac:spMkLst>
        </pc:spChg>
        <pc:spChg chg="add del">
          <ac:chgData name="Emma Louise Neal (2432937)" userId="bc01396d-3bea-41c7-909c-f0ab49b42b9e" providerId="ADAL" clId="{225FB03A-59B9-4FD5-AD97-41D5B11E80D6}" dt="2026-10-18T18:38:48.970" v="587" actId="26606"/>
          <ac:spMkLst>
            <pc:docMk/>
            <pc:sldMk cId="594432511" sldId="261"/>
            <ac:spMk id="26" creationId="{560AFAAC-EA6C-45A9-9E03-C9C9F0193B4F}"/>
          </ac:spMkLst>
        </pc:spChg>
        <pc:spChg chg="add del">
          <ac:chgData name="Emma Louise Neal (2432937)" userId="bc01396d-3bea-41c7-909c-f0ab49b42b9e" providerId="ADAL" clId="{225FB03A-59B9-4FD5-AD97-41D5B11E80D6}" dt="2026-10-18T18:38:48.970" v="587" actId="26606"/>
          <ac:spMkLst>
            <pc:docMk/>
            <pc:sldMk cId="594432511" sldId="261"/>
            <ac:spMk id="27" creationId="{83549E37-C86B-4401-90BD-D8BF83859F14}"/>
          </ac:spMkLst>
        </pc:spChg>
        <pc:spChg chg="add del">
          <ac:chgData name="Emma Louise Neal (2432937)" userId="bc01396d-3bea-41c7-909c-f0ab49b42b9e" providerId="ADAL" clId="{225FB03A-59B9-4FD5-AD97-41D5B11E80D6}" dt="2026-10-18T18:38:48.970" v="587" actId="26606"/>
          <ac:spMkLst>
            <pc:docMk/>
            <pc:sldMk cId="594432511" sldId="261"/>
            <ac:spMk id="28" creationId="{8A17784E-76D8-4521-A77D-0D2EBB923004}"/>
          </ac:spMkLst>
        </pc:spChg>
        <pc:spChg chg="add del">
          <ac:chgData name="Emma Louise Neal (2432937)" userId="bc01396d-3bea-41c7-909c-f0ab49b42b9e" providerId="ADAL" clId="{225FB03A-59B9-4FD5-AD97-41D5B11E80D6}" dt="2026-10-18T18:38:48.970" v="587" actId="26606"/>
          <ac:spMkLst>
            <pc:docMk/>
            <pc:sldMk cId="594432511" sldId="261"/>
            <ac:spMk id="29" creationId="{C0036C6B-F09C-4EAB-AE02-8D056EE74856}"/>
          </ac:spMkLst>
        </pc:spChg>
        <pc:spChg chg="add del">
          <ac:chgData name="Emma Louise Neal (2432937)" userId="bc01396d-3bea-41c7-909c-f0ab49b42b9e" providerId="ADAL" clId="{225FB03A-59B9-4FD5-AD97-41D5B11E80D6}" dt="2026-10-18T18:38:48.970" v="587" actId="26606"/>
          <ac:spMkLst>
            <pc:docMk/>
            <pc:sldMk cId="594432511" sldId="261"/>
            <ac:spMk id="30" creationId="{FC8D5885-2804-4D3C-BE31-902E4D3279B0}"/>
          </ac:spMkLst>
        </pc:spChg>
        <pc:spChg chg="add del">
          <ac:chgData name="Emma Louise Neal (2432937)" userId="bc01396d-3bea-41c7-909c-f0ab49b42b9e" providerId="ADAL" clId="{225FB03A-59B9-4FD5-AD97-41D5B11E80D6}" dt="2026-10-18T18:38:51.542" v="589" actId="26606"/>
          <ac:spMkLst>
            <pc:docMk/>
            <pc:sldMk cId="594432511" sldId="261"/>
            <ac:spMk id="32" creationId="{04812C46-200A-4DEB-A05E-3ED6C68C2387}"/>
          </ac:spMkLst>
        </pc:spChg>
        <pc:spChg chg="add del">
          <ac:chgData name="Emma Louise Neal (2432937)" userId="bc01396d-3bea-41c7-909c-f0ab49b42b9e" providerId="ADAL" clId="{225FB03A-59B9-4FD5-AD97-41D5B11E80D6}" dt="2026-10-18T18:38:51.542" v="589" actId="26606"/>
          <ac:spMkLst>
            <pc:docMk/>
            <pc:sldMk cId="594432511" sldId="261"/>
            <ac:spMk id="33" creationId="{D1EA859B-E555-4109-94F3-6700E046E008}"/>
          </ac:spMkLst>
        </pc:spChg>
        <pc:spChg chg="add del">
          <ac:chgData name="Emma Louise Neal (2432937)" userId="bc01396d-3bea-41c7-909c-f0ab49b42b9e" providerId="ADAL" clId="{225FB03A-59B9-4FD5-AD97-41D5B11E80D6}" dt="2026-10-18T18:38:55.500" v="591" actId="26606"/>
          <ac:spMkLst>
            <pc:docMk/>
            <pc:sldMk cId="594432511" sldId="261"/>
            <ac:spMk id="35" creationId="{D1D34770-47A8-402C-AF23-2B653F2D88C1}"/>
          </ac:spMkLst>
        </pc:spChg>
        <pc:graphicFrameChg chg="add">
          <ac:chgData name="Emma Louise Neal (2432937)" userId="bc01396d-3bea-41c7-909c-f0ab49b42b9e" providerId="ADAL" clId="{225FB03A-59B9-4FD5-AD97-41D5B11E80D6}" dt="2026-10-18T18:38:55.556" v="592" actId="26606"/>
          <ac:graphicFrameMkLst>
            <pc:docMk/>
            <pc:sldMk cId="594432511" sldId="261"/>
            <ac:graphicFrameMk id="8" creationId="{A7739AEF-FD1D-C8C6-E81B-753A7FF84A6F}"/>
          </ac:graphicFrameMkLst>
        </pc:graphicFrameChg>
        <pc:picChg chg="add mod ord">
          <ac:chgData name="Emma Louise Neal (2432937)" userId="bc01396d-3bea-41c7-909c-f0ab49b42b9e" providerId="ADAL" clId="{225FB03A-59B9-4FD5-AD97-41D5B11E80D6}" dt="2026-10-18T18:40:11.147" v="637" actId="14861"/>
          <ac:picMkLst>
            <pc:docMk/>
            <pc:sldMk cId="594432511" sldId="261"/>
            <ac:picMk id="6" creationId="{60C4915A-172F-FADD-C452-50954D8BB7FE}"/>
          </ac:picMkLst>
        </pc:picChg>
        <pc:cxnChg chg="add del">
          <ac:chgData name="Emma Louise Neal (2432937)" userId="bc01396d-3bea-41c7-909c-f0ab49b42b9e" providerId="ADAL" clId="{225FB03A-59B9-4FD5-AD97-41D5B11E80D6}" dt="2026-10-18T18:38:35.505" v="583" actId="26606"/>
          <ac:cxnSpMkLst>
            <pc:docMk/>
            <pc:sldMk cId="594432511" sldId="261"/>
            <ac:cxnSpMk id="21" creationId="{C49DA8F6-BCC1-4447-B54C-57856834B94B}"/>
          </ac:cxnSpMkLst>
        </pc:cxnChg>
      </pc:sldChg>
      <pc:sldChg chg="addSp delSp modSp new mod ord setBg">
        <pc:chgData name="Emma Louise Neal (2432937)" userId="bc01396d-3bea-41c7-909c-f0ab49b42b9e" providerId="ADAL" clId="{225FB03A-59B9-4FD5-AD97-41D5B11E80D6}" dt="2026-10-18T18:59:50.687" v="951" actId="1440"/>
        <pc:sldMkLst>
          <pc:docMk/>
          <pc:sldMk cId="3984006645" sldId="262"/>
        </pc:sldMkLst>
        <pc:spChg chg="mod ord">
          <ac:chgData name="Emma Louise Neal (2432937)" userId="bc01396d-3bea-41c7-909c-f0ab49b42b9e" providerId="ADAL" clId="{225FB03A-59B9-4FD5-AD97-41D5B11E80D6}" dt="2026-10-18T18:56:52.839" v="892" actId="26606"/>
          <ac:spMkLst>
            <pc:docMk/>
            <pc:sldMk cId="3984006645" sldId="262"/>
            <ac:spMk id="2" creationId="{82FF049F-355C-59D1-5BC7-0C5B8413391C}"/>
          </ac:spMkLst>
        </pc:spChg>
        <pc:spChg chg="del mod">
          <ac:chgData name="Emma Louise Neal (2432937)" userId="bc01396d-3bea-41c7-909c-f0ab49b42b9e" providerId="ADAL" clId="{225FB03A-59B9-4FD5-AD97-41D5B11E80D6}" dt="2026-10-18T18:56:23.600" v="889" actId="931"/>
          <ac:spMkLst>
            <pc:docMk/>
            <pc:sldMk cId="3984006645" sldId="262"/>
            <ac:spMk id="3" creationId="{B93F0ED4-497C-9BE4-6AFB-A2B3A70E82E9}"/>
          </ac:spMkLst>
        </pc:spChg>
        <pc:spChg chg="mod">
          <ac:chgData name="Emma Louise Neal (2432937)" userId="bc01396d-3bea-41c7-909c-f0ab49b42b9e" providerId="ADAL" clId="{225FB03A-59B9-4FD5-AD97-41D5B11E80D6}" dt="2026-10-18T18:59:33.207" v="950" actId="20577"/>
          <ac:spMkLst>
            <pc:docMk/>
            <pc:sldMk cId="3984006645" sldId="262"/>
            <ac:spMk id="4" creationId="{B9715682-95DE-9E38-90C6-079AB44D9658}"/>
          </ac:spMkLst>
        </pc:spChg>
        <pc:spChg chg="add del">
          <ac:chgData name="Emma Louise Neal (2432937)" userId="bc01396d-3bea-41c7-909c-f0ab49b42b9e" providerId="ADAL" clId="{225FB03A-59B9-4FD5-AD97-41D5B11E80D6}" dt="2026-10-18T18:56:52.812" v="891" actId="26606"/>
          <ac:spMkLst>
            <pc:docMk/>
            <pc:sldMk cId="3984006645" sldId="262"/>
            <ac:spMk id="11" creationId="{327D73B4-9F5C-4A64-A179-51B9500CB8B5}"/>
          </ac:spMkLst>
        </pc:spChg>
        <pc:spChg chg="add del">
          <ac:chgData name="Emma Louise Neal (2432937)" userId="bc01396d-3bea-41c7-909c-f0ab49b42b9e" providerId="ADAL" clId="{225FB03A-59B9-4FD5-AD97-41D5B11E80D6}" dt="2026-10-18T18:56:52.812" v="891" actId="26606"/>
          <ac:spMkLst>
            <pc:docMk/>
            <pc:sldMk cId="3984006645" sldId="262"/>
            <ac:spMk id="13" creationId="{C1F06963-6374-4B48-844F-071A9BAAAE02}"/>
          </ac:spMkLst>
        </pc:spChg>
        <pc:spChg chg="add del">
          <ac:chgData name="Emma Louise Neal (2432937)" userId="bc01396d-3bea-41c7-909c-f0ab49b42b9e" providerId="ADAL" clId="{225FB03A-59B9-4FD5-AD97-41D5B11E80D6}" dt="2026-10-18T18:56:52.812" v="891" actId="26606"/>
          <ac:spMkLst>
            <pc:docMk/>
            <pc:sldMk cId="3984006645" sldId="262"/>
            <ac:spMk id="15" creationId="{6CB927A4-E432-4310-9CD5-E89FF5063179}"/>
          </ac:spMkLst>
        </pc:spChg>
        <pc:spChg chg="add del">
          <ac:chgData name="Emma Louise Neal (2432937)" userId="bc01396d-3bea-41c7-909c-f0ab49b42b9e" providerId="ADAL" clId="{225FB03A-59B9-4FD5-AD97-41D5B11E80D6}" dt="2026-10-18T18:56:52.812" v="891" actId="26606"/>
          <ac:spMkLst>
            <pc:docMk/>
            <pc:sldMk cId="3984006645" sldId="262"/>
            <ac:spMk id="17" creationId="{1453BF6C-B012-48B7-B4E8-6D7AC7C27D02}"/>
          </ac:spMkLst>
        </pc:spChg>
        <pc:spChg chg="add del">
          <ac:chgData name="Emma Louise Neal (2432937)" userId="bc01396d-3bea-41c7-909c-f0ab49b42b9e" providerId="ADAL" clId="{225FB03A-59B9-4FD5-AD97-41D5B11E80D6}" dt="2026-10-18T18:56:52.812" v="891" actId="26606"/>
          <ac:spMkLst>
            <pc:docMk/>
            <pc:sldMk cId="3984006645" sldId="262"/>
            <ac:spMk id="19" creationId="{E3020543-B24B-4EC4-8FFC-8DD88EEA91A8}"/>
          </ac:spMkLst>
        </pc:spChg>
        <pc:spChg chg="add">
          <ac:chgData name="Emma Louise Neal (2432937)" userId="bc01396d-3bea-41c7-909c-f0ab49b42b9e" providerId="ADAL" clId="{225FB03A-59B9-4FD5-AD97-41D5B11E80D6}" dt="2026-10-18T18:56:52.839" v="892" actId="26606"/>
          <ac:spMkLst>
            <pc:docMk/>
            <pc:sldMk cId="3984006645" sldId="262"/>
            <ac:spMk id="23" creationId="{6B5E2835-4E47-45B3-9CFE-732FF7B05472}"/>
          </ac:spMkLst>
        </pc:spChg>
        <pc:spChg chg="add">
          <ac:chgData name="Emma Louise Neal (2432937)" userId="bc01396d-3bea-41c7-909c-f0ab49b42b9e" providerId="ADAL" clId="{225FB03A-59B9-4FD5-AD97-41D5B11E80D6}" dt="2026-10-18T18:56:52.839" v="892" actId="26606"/>
          <ac:spMkLst>
            <pc:docMk/>
            <pc:sldMk cId="3984006645" sldId="262"/>
            <ac:spMk id="24" creationId="{5B45AD5D-AA52-4F7B-9362-576A39AD9E09}"/>
          </ac:spMkLst>
        </pc:spChg>
        <pc:spChg chg="add">
          <ac:chgData name="Emma Louise Neal (2432937)" userId="bc01396d-3bea-41c7-909c-f0ab49b42b9e" providerId="ADAL" clId="{225FB03A-59B9-4FD5-AD97-41D5B11E80D6}" dt="2026-10-18T18:56:52.839" v="892" actId="26606"/>
          <ac:spMkLst>
            <pc:docMk/>
            <pc:sldMk cId="3984006645" sldId="262"/>
            <ac:spMk id="25" creationId="{AEDD7960-4866-4399-BEF6-DD1431AB4E34}"/>
          </ac:spMkLst>
        </pc:spChg>
        <pc:spChg chg="add">
          <ac:chgData name="Emma Louise Neal (2432937)" userId="bc01396d-3bea-41c7-909c-f0ab49b42b9e" providerId="ADAL" clId="{225FB03A-59B9-4FD5-AD97-41D5B11E80D6}" dt="2026-10-18T18:56:52.839" v="892" actId="26606"/>
          <ac:spMkLst>
            <pc:docMk/>
            <pc:sldMk cId="3984006645" sldId="262"/>
            <ac:spMk id="26" creationId="{55D4142C-5077-457F-A6AD-3FECFDB39685}"/>
          </ac:spMkLst>
        </pc:spChg>
        <pc:spChg chg="add">
          <ac:chgData name="Emma Louise Neal (2432937)" userId="bc01396d-3bea-41c7-909c-f0ab49b42b9e" providerId="ADAL" clId="{225FB03A-59B9-4FD5-AD97-41D5B11E80D6}" dt="2026-10-18T18:56:52.839" v="892" actId="26606"/>
          <ac:spMkLst>
            <pc:docMk/>
            <pc:sldMk cId="3984006645" sldId="262"/>
            <ac:spMk id="27" creationId="{7A5F0580-5EE9-419F-96EE-B6529EF6E7D0}"/>
          </ac:spMkLst>
        </pc:spChg>
        <pc:picChg chg="add mod">
          <ac:chgData name="Emma Louise Neal (2432937)" userId="bc01396d-3bea-41c7-909c-f0ab49b42b9e" providerId="ADAL" clId="{225FB03A-59B9-4FD5-AD97-41D5B11E80D6}" dt="2026-10-18T18:59:50.687" v="951" actId="1440"/>
          <ac:picMkLst>
            <pc:docMk/>
            <pc:sldMk cId="3984006645" sldId="262"/>
            <ac:picMk id="6" creationId="{4F5BBC0D-2277-77E2-C72B-4E147F454D1D}"/>
          </ac:picMkLst>
        </pc:picChg>
        <pc:cxnChg chg="add del">
          <ac:chgData name="Emma Louise Neal (2432937)" userId="bc01396d-3bea-41c7-909c-f0ab49b42b9e" providerId="ADAL" clId="{225FB03A-59B9-4FD5-AD97-41D5B11E80D6}" dt="2026-10-18T18:56:52.812" v="891" actId="26606"/>
          <ac:cxnSpMkLst>
            <pc:docMk/>
            <pc:sldMk cId="3984006645" sldId="262"/>
            <ac:cxnSpMk id="21" creationId="{C49DA8F6-BCC1-4447-B54C-57856834B94B}"/>
          </ac:cxnSpMkLst>
        </pc:cxnChg>
      </pc:sldChg>
      <pc:sldChg chg="addSp delSp modSp new mod setBg">
        <pc:chgData name="Emma Louise Neal (2432937)" userId="bc01396d-3bea-41c7-909c-f0ab49b42b9e" providerId="ADAL" clId="{225FB03A-59B9-4FD5-AD97-41D5B11E80D6}" dt="2026-10-18T19:38:50.922" v="1272" actId="313"/>
        <pc:sldMkLst>
          <pc:docMk/>
          <pc:sldMk cId="871734402" sldId="263"/>
        </pc:sldMkLst>
        <pc:spChg chg="mod">
          <ac:chgData name="Emma Louise Neal (2432937)" userId="bc01396d-3bea-41c7-909c-f0ab49b42b9e" providerId="ADAL" clId="{225FB03A-59B9-4FD5-AD97-41D5B11E80D6}" dt="2026-10-18T19:38:25.022" v="1267" actId="26606"/>
          <ac:spMkLst>
            <pc:docMk/>
            <pc:sldMk cId="871734402" sldId="263"/>
            <ac:spMk id="2" creationId="{63507249-8EBC-607D-DF74-962A986FDDC9}"/>
          </ac:spMkLst>
        </pc:spChg>
        <pc:spChg chg="mod">
          <ac:chgData name="Emma Louise Neal (2432937)" userId="bc01396d-3bea-41c7-909c-f0ab49b42b9e" providerId="ADAL" clId="{225FB03A-59B9-4FD5-AD97-41D5B11E80D6}" dt="2026-10-18T19:38:50.922" v="1272" actId="313"/>
          <ac:spMkLst>
            <pc:docMk/>
            <pc:sldMk cId="871734402" sldId="263"/>
            <ac:spMk id="3" creationId="{8A438279-75F2-C13D-CA8D-A0D3FC36A30A}"/>
          </ac:spMkLst>
        </pc:spChg>
        <pc:spChg chg="del mod">
          <ac:chgData name="Emma Louise Neal (2432937)" userId="bc01396d-3bea-41c7-909c-f0ab49b42b9e" providerId="ADAL" clId="{225FB03A-59B9-4FD5-AD97-41D5B11E80D6}" dt="2026-10-18T19:38:15.517" v="1264" actId="931"/>
          <ac:spMkLst>
            <pc:docMk/>
            <pc:sldMk cId="871734402" sldId="263"/>
            <ac:spMk id="4" creationId="{259B41E0-EB03-2C62-7ED7-DA279408AC6D}"/>
          </ac:spMkLst>
        </pc:spChg>
        <pc:spChg chg="add del">
          <ac:chgData name="Emma Louise Neal (2432937)" userId="bc01396d-3bea-41c7-909c-f0ab49b42b9e" providerId="ADAL" clId="{225FB03A-59B9-4FD5-AD97-41D5B11E80D6}" dt="2026-10-18T19:38:24.995" v="1266" actId="26606"/>
          <ac:spMkLst>
            <pc:docMk/>
            <pc:sldMk cId="871734402" sldId="263"/>
            <ac:spMk id="11" creationId="{04812C46-200A-4DEB-A05E-3ED6C68C2387}"/>
          </ac:spMkLst>
        </pc:spChg>
        <pc:spChg chg="add del">
          <ac:chgData name="Emma Louise Neal (2432937)" userId="bc01396d-3bea-41c7-909c-f0ab49b42b9e" providerId="ADAL" clId="{225FB03A-59B9-4FD5-AD97-41D5B11E80D6}" dt="2026-10-18T19:38:24.995" v="1266" actId="26606"/>
          <ac:spMkLst>
            <pc:docMk/>
            <pc:sldMk cId="871734402" sldId="263"/>
            <ac:spMk id="13" creationId="{D1EA859B-E555-4109-94F3-6700E046E008}"/>
          </ac:spMkLst>
        </pc:spChg>
        <pc:spChg chg="add">
          <ac:chgData name="Emma Louise Neal (2432937)" userId="bc01396d-3bea-41c7-909c-f0ab49b42b9e" providerId="ADAL" clId="{225FB03A-59B9-4FD5-AD97-41D5B11E80D6}" dt="2026-10-18T19:38:25.022" v="1267" actId="26606"/>
          <ac:spMkLst>
            <pc:docMk/>
            <pc:sldMk cId="871734402" sldId="263"/>
            <ac:spMk id="15" creationId="{F13C74B1-5B17-4795-BED0-7140497B445A}"/>
          </ac:spMkLst>
        </pc:spChg>
        <pc:spChg chg="add">
          <ac:chgData name="Emma Louise Neal (2432937)" userId="bc01396d-3bea-41c7-909c-f0ab49b42b9e" providerId="ADAL" clId="{225FB03A-59B9-4FD5-AD97-41D5B11E80D6}" dt="2026-10-18T19:38:25.022" v="1267" actId="26606"/>
          <ac:spMkLst>
            <pc:docMk/>
            <pc:sldMk cId="871734402" sldId="263"/>
            <ac:spMk id="16" creationId="{D4974D33-8DC5-464E-8C6D-BE58F0669C17}"/>
          </ac:spMkLst>
        </pc:spChg>
        <pc:picChg chg="add mod ord">
          <ac:chgData name="Emma Louise Neal (2432937)" userId="bc01396d-3bea-41c7-909c-f0ab49b42b9e" providerId="ADAL" clId="{225FB03A-59B9-4FD5-AD97-41D5B11E80D6}" dt="2026-10-18T19:38:25.022" v="1267" actId="26606"/>
          <ac:picMkLst>
            <pc:docMk/>
            <pc:sldMk cId="871734402" sldId="263"/>
            <ac:picMk id="6" creationId="{1FEA7359-6339-A11F-9F2C-3F0E6C652F79}"/>
          </ac:picMkLst>
        </pc:picChg>
      </pc:sldChg>
      <pc:sldChg chg="addSp delSp modSp new mod setBg modClrScheme chgLayout">
        <pc:chgData name="Emma Louise Neal (2432937)" userId="bc01396d-3bea-41c7-909c-f0ab49b42b9e" providerId="ADAL" clId="{225FB03A-59B9-4FD5-AD97-41D5B11E80D6}" dt="2026-10-18T20:46:13.479" v="2112" actId="20577"/>
        <pc:sldMkLst>
          <pc:docMk/>
          <pc:sldMk cId="490277508" sldId="264"/>
        </pc:sldMkLst>
        <pc:spChg chg="mod ord">
          <ac:chgData name="Emma Louise Neal (2432937)" userId="bc01396d-3bea-41c7-909c-f0ab49b42b9e" providerId="ADAL" clId="{225FB03A-59B9-4FD5-AD97-41D5B11E80D6}" dt="2026-10-18T20:43:50.635" v="2057" actId="14100"/>
          <ac:spMkLst>
            <pc:docMk/>
            <pc:sldMk cId="490277508" sldId="264"/>
            <ac:spMk id="2" creationId="{F39A0A80-591A-0F5A-0237-EE09012AEEF1}"/>
          </ac:spMkLst>
        </pc:spChg>
        <pc:spChg chg="add del">
          <ac:chgData name="Emma Louise Neal (2432937)" userId="bc01396d-3bea-41c7-909c-f0ab49b42b9e" providerId="ADAL" clId="{225FB03A-59B9-4FD5-AD97-41D5B11E80D6}" dt="2026-10-18T19:41:34.938" v="1298" actId="3680"/>
          <ac:spMkLst>
            <pc:docMk/>
            <pc:sldMk cId="490277508" sldId="264"/>
            <ac:spMk id="3" creationId="{73F16D86-7243-0149-5910-33643B1CB6DD}"/>
          </ac:spMkLst>
        </pc:spChg>
        <pc:spChg chg="del mod">
          <ac:chgData name="Emma Louise Neal (2432937)" userId="bc01396d-3bea-41c7-909c-f0ab49b42b9e" providerId="ADAL" clId="{225FB03A-59B9-4FD5-AD97-41D5B11E80D6}" dt="2026-10-18T19:47:37.611" v="1413" actId="700"/>
          <ac:spMkLst>
            <pc:docMk/>
            <pc:sldMk cId="490277508" sldId="264"/>
            <ac:spMk id="4" creationId="{7E665A54-57CB-F0B5-CC5B-94C0860E1EC9}"/>
          </ac:spMkLst>
        </pc:spChg>
        <pc:spChg chg="add del">
          <ac:chgData name="Emma Louise Neal (2432937)" userId="bc01396d-3bea-41c7-909c-f0ab49b42b9e" providerId="ADAL" clId="{225FB03A-59B9-4FD5-AD97-41D5B11E80D6}" dt="2026-10-18T19:47:46.289" v="1415" actId="26606"/>
          <ac:spMkLst>
            <pc:docMk/>
            <pc:sldMk cId="490277508" sldId="264"/>
            <ac:spMk id="11" creationId="{BACC6370-2D7E-4714-9D71-7542949D7D5D}"/>
          </ac:spMkLst>
        </pc:spChg>
        <pc:spChg chg="add del">
          <ac:chgData name="Emma Louise Neal (2432937)" userId="bc01396d-3bea-41c7-909c-f0ab49b42b9e" providerId="ADAL" clId="{225FB03A-59B9-4FD5-AD97-41D5B11E80D6}" dt="2026-10-18T19:47:46.289" v="1415" actId="26606"/>
          <ac:spMkLst>
            <pc:docMk/>
            <pc:sldMk cId="490277508" sldId="264"/>
            <ac:spMk id="13" creationId="{F68B3F68-107C-434F-AA38-110D5EA91B85}"/>
          </ac:spMkLst>
        </pc:spChg>
        <pc:spChg chg="add del">
          <ac:chgData name="Emma Louise Neal (2432937)" userId="bc01396d-3bea-41c7-909c-f0ab49b42b9e" providerId="ADAL" clId="{225FB03A-59B9-4FD5-AD97-41D5B11E80D6}" dt="2026-10-18T19:47:46.289" v="1415" actId="26606"/>
          <ac:spMkLst>
            <pc:docMk/>
            <pc:sldMk cId="490277508" sldId="264"/>
            <ac:spMk id="15" creationId="{AAD0DBB9-1A4B-4391-81D4-CB19F9AB918A}"/>
          </ac:spMkLst>
        </pc:spChg>
        <pc:spChg chg="add del">
          <ac:chgData name="Emma Louise Neal (2432937)" userId="bc01396d-3bea-41c7-909c-f0ab49b42b9e" providerId="ADAL" clId="{225FB03A-59B9-4FD5-AD97-41D5B11E80D6}" dt="2026-10-18T19:47:46.289" v="1415" actId="26606"/>
          <ac:spMkLst>
            <pc:docMk/>
            <pc:sldMk cId="490277508" sldId="264"/>
            <ac:spMk id="17" creationId="{063BBA22-50EA-4C4D-BE05-F1CE4E63AA56}"/>
          </ac:spMkLst>
        </pc:spChg>
        <pc:spChg chg="add">
          <ac:chgData name="Emma Louise Neal (2432937)" userId="bc01396d-3bea-41c7-909c-f0ab49b42b9e" providerId="ADAL" clId="{225FB03A-59B9-4FD5-AD97-41D5B11E80D6}" dt="2026-10-18T19:47:46.562" v="1416" actId="26606"/>
          <ac:spMkLst>
            <pc:docMk/>
            <pc:sldMk cId="490277508" sldId="264"/>
            <ac:spMk id="19" creationId="{53B021B3-DE93-4AB7-8A18-CF5F1CED88B8}"/>
          </ac:spMkLst>
        </pc:spChg>
        <pc:spChg chg="add">
          <ac:chgData name="Emma Louise Neal (2432937)" userId="bc01396d-3bea-41c7-909c-f0ab49b42b9e" providerId="ADAL" clId="{225FB03A-59B9-4FD5-AD97-41D5B11E80D6}" dt="2026-10-18T19:47:46.562" v="1416" actId="26606"/>
          <ac:spMkLst>
            <pc:docMk/>
            <pc:sldMk cId="490277508" sldId="264"/>
            <ac:spMk id="20" creationId="{52D502E5-F6B4-4D58-B4AE-FC466FF15EE8}"/>
          </ac:spMkLst>
        </pc:spChg>
        <pc:spChg chg="add">
          <ac:chgData name="Emma Louise Neal (2432937)" userId="bc01396d-3bea-41c7-909c-f0ab49b42b9e" providerId="ADAL" clId="{225FB03A-59B9-4FD5-AD97-41D5B11E80D6}" dt="2026-10-18T19:47:46.562" v="1416" actId="26606"/>
          <ac:spMkLst>
            <pc:docMk/>
            <pc:sldMk cId="490277508" sldId="264"/>
            <ac:spMk id="21" creationId="{9DECDBF4-02B6-4BB4-B65B-B8107AD6A9E8}"/>
          </ac:spMkLst>
        </pc:spChg>
        <pc:graphicFrameChg chg="add del mod ord modGraphic">
          <ac:chgData name="Emma Louise Neal (2432937)" userId="bc01396d-3bea-41c7-909c-f0ab49b42b9e" providerId="ADAL" clId="{225FB03A-59B9-4FD5-AD97-41D5B11E80D6}" dt="2026-10-18T19:41:16.288" v="1297" actId="3680"/>
          <ac:graphicFrameMkLst>
            <pc:docMk/>
            <pc:sldMk cId="490277508" sldId="264"/>
            <ac:graphicFrameMk id="5" creationId="{4930BFCD-F626-9064-9DAA-3B9969591D5E}"/>
          </ac:graphicFrameMkLst>
        </pc:graphicFrameChg>
        <pc:graphicFrameChg chg="add mod ord modGraphic">
          <ac:chgData name="Emma Louise Neal (2432937)" userId="bc01396d-3bea-41c7-909c-f0ab49b42b9e" providerId="ADAL" clId="{225FB03A-59B9-4FD5-AD97-41D5B11E80D6}" dt="2026-10-18T20:46:13.479" v="2112" actId="20577"/>
          <ac:graphicFrameMkLst>
            <pc:docMk/>
            <pc:sldMk cId="490277508" sldId="264"/>
            <ac:graphicFrameMk id="6" creationId="{8B084628-632A-F715-D231-03FAD9F2D493}"/>
          </ac:graphicFrameMkLst>
        </pc:graphicFrameChg>
      </pc:sldChg>
      <pc:sldChg chg="addSp delSp modSp new mod">
        <pc:chgData name="Emma Louise Neal (2432937)" userId="bc01396d-3bea-41c7-909c-f0ab49b42b9e" providerId="ADAL" clId="{225FB03A-59B9-4FD5-AD97-41D5B11E80D6}" dt="2026-10-18T21:03:12.920" v="2526" actId="313"/>
        <pc:sldMkLst>
          <pc:docMk/>
          <pc:sldMk cId="2847080798" sldId="265"/>
        </pc:sldMkLst>
        <pc:spChg chg="mod">
          <ac:chgData name="Emma Louise Neal (2432937)" userId="bc01396d-3bea-41c7-909c-f0ab49b42b9e" providerId="ADAL" clId="{225FB03A-59B9-4FD5-AD97-41D5B11E80D6}" dt="2026-10-18T20:48:28.097" v="2177" actId="115"/>
          <ac:spMkLst>
            <pc:docMk/>
            <pc:sldMk cId="2847080798" sldId="265"/>
            <ac:spMk id="2" creationId="{469AD2CD-947B-10F0-FCC9-7594A6816610}"/>
          </ac:spMkLst>
        </pc:spChg>
        <pc:spChg chg="mod">
          <ac:chgData name="Emma Louise Neal (2432937)" userId="bc01396d-3bea-41c7-909c-f0ab49b42b9e" providerId="ADAL" clId="{225FB03A-59B9-4FD5-AD97-41D5B11E80D6}" dt="2026-10-18T20:53:51.267" v="2393" actId="20577"/>
          <ac:spMkLst>
            <pc:docMk/>
            <pc:sldMk cId="2847080798" sldId="265"/>
            <ac:spMk id="3" creationId="{017979AD-CE6C-C7EC-6DF5-278F91BF0E7C}"/>
          </ac:spMkLst>
        </pc:spChg>
        <pc:spChg chg="del">
          <ac:chgData name="Emma Louise Neal (2432937)" userId="bc01396d-3bea-41c7-909c-f0ab49b42b9e" providerId="ADAL" clId="{225FB03A-59B9-4FD5-AD97-41D5B11E80D6}" dt="2026-10-18T20:54:14.229" v="2394" actId="1032"/>
          <ac:spMkLst>
            <pc:docMk/>
            <pc:sldMk cId="2847080798" sldId="265"/>
            <ac:spMk id="4" creationId="{462C3761-6AAE-7495-2ED1-1E78F3A2128F}"/>
          </ac:spMkLst>
        </pc:spChg>
        <pc:graphicFrameChg chg="add mod modGraphic">
          <ac:chgData name="Emma Louise Neal (2432937)" userId="bc01396d-3bea-41c7-909c-f0ab49b42b9e" providerId="ADAL" clId="{225FB03A-59B9-4FD5-AD97-41D5B11E80D6}" dt="2026-10-18T21:03:12.920" v="2526" actId="313"/>
          <ac:graphicFrameMkLst>
            <pc:docMk/>
            <pc:sldMk cId="2847080798" sldId="265"/>
            <ac:graphicFrameMk id="5" creationId="{B51C1705-3B82-8BA0-B886-0D4E16AF2F18}"/>
          </ac:graphicFrameMkLst>
        </pc:graphicFrameChg>
      </pc:sldChg>
      <pc:sldChg chg="addSp delSp modSp new mod setBg">
        <pc:chgData name="Emma Louise Neal (2432937)" userId="bc01396d-3bea-41c7-909c-f0ab49b42b9e" providerId="ADAL" clId="{225FB03A-59B9-4FD5-AD97-41D5B11E80D6}" dt="2026-10-18T21:55:13.991" v="3796" actId="12"/>
        <pc:sldMkLst>
          <pc:docMk/>
          <pc:sldMk cId="3101958102" sldId="266"/>
        </pc:sldMkLst>
        <pc:spChg chg="mod">
          <ac:chgData name="Emma Louise Neal (2432937)" userId="bc01396d-3bea-41c7-909c-f0ab49b42b9e" providerId="ADAL" clId="{225FB03A-59B9-4FD5-AD97-41D5B11E80D6}" dt="2026-10-18T21:15:22.381" v="2761" actId="26606"/>
          <ac:spMkLst>
            <pc:docMk/>
            <pc:sldMk cId="3101958102" sldId="266"/>
            <ac:spMk id="2" creationId="{645EFB3B-CEFA-BC1C-BD15-A1ED334F61D3}"/>
          </ac:spMkLst>
        </pc:spChg>
        <pc:spChg chg="mod">
          <ac:chgData name="Emma Louise Neal (2432937)" userId="bc01396d-3bea-41c7-909c-f0ab49b42b9e" providerId="ADAL" clId="{225FB03A-59B9-4FD5-AD97-41D5B11E80D6}" dt="2026-10-18T21:55:13.991" v="3796" actId="12"/>
          <ac:spMkLst>
            <pc:docMk/>
            <pc:sldMk cId="3101958102" sldId="266"/>
            <ac:spMk id="3" creationId="{ADD36814-F78F-58F3-A979-1BE183D3AC7B}"/>
          </ac:spMkLst>
        </pc:spChg>
        <pc:spChg chg="del">
          <ac:chgData name="Emma Louise Neal (2432937)" userId="bc01396d-3bea-41c7-909c-f0ab49b42b9e" providerId="ADAL" clId="{225FB03A-59B9-4FD5-AD97-41D5B11E80D6}" dt="2026-10-18T21:15:03.615" v="2758" actId="931"/>
          <ac:spMkLst>
            <pc:docMk/>
            <pc:sldMk cId="3101958102" sldId="266"/>
            <ac:spMk id="4" creationId="{751BBCE8-55DC-FAFE-4D2D-A6FF0D92D4FF}"/>
          </ac:spMkLst>
        </pc:spChg>
        <pc:spChg chg="add del">
          <ac:chgData name="Emma Louise Neal (2432937)" userId="bc01396d-3bea-41c7-909c-f0ab49b42b9e" providerId="ADAL" clId="{225FB03A-59B9-4FD5-AD97-41D5B11E80D6}" dt="2026-10-18T21:15:22.364" v="2760" actId="26606"/>
          <ac:spMkLst>
            <pc:docMk/>
            <pc:sldMk cId="3101958102" sldId="266"/>
            <ac:spMk id="11" creationId="{8FC9BE17-9A7B-462D-AE50-3D8777387304}"/>
          </ac:spMkLst>
        </pc:spChg>
        <pc:spChg chg="add del">
          <ac:chgData name="Emma Louise Neal (2432937)" userId="bc01396d-3bea-41c7-909c-f0ab49b42b9e" providerId="ADAL" clId="{225FB03A-59B9-4FD5-AD97-41D5B11E80D6}" dt="2026-10-18T21:15:22.364" v="2760" actId="26606"/>
          <ac:spMkLst>
            <pc:docMk/>
            <pc:sldMk cId="3101958102" sldId="266"/>
            <ac:spMk id="13" creationId="{3EBE8569-6AEC-4B8C-8D53-2DE337CDBA65}"/>
          </ac:spMkLst>
        </pc:spChg>
        <pc:spChg chg="add del">
          <ac:chgData name="Emma Louise Neal (2432937)" userId="bc01396d-3bea-41c7-909c-f0ab49b42b9e" providerId="ADAL" clId="{225FB03A-59B9-4FD5-AD97-41D5B11E80D6}" dt="2026-10-18T21:15:22.364" v="2760" actId="26606"/>
          <ac:spMkLst>
            <pc:docMk/>
            <pc:sldMk cId="3101958102" sldId="266"/>
            <ac:spMk id="15" creationId="{55D4142C-5077-457F-A6AD-3FECFDB39685}"/>
          </ac:spMkLst>
        </pc:spChg>
        <pc:spChg chg="add del">
          <ac:chgData name="Emma Louise Neal (2432937)" userId="bc01396d-3bea-41c7-909c-f0ab49b42b9e" providerId="ADAL" clId="{225FB03A-59B9-4FD5-AD97-41D5B11E80D6}" dt="2026-10-18T21:15:22.364" v="2760" actId="26606"/>
          <ac:spMkLst>
            <pc:docMk/>
            <pc:sldMk cId="3101958102" sldId="266"/>
            <ac:spMk id="17" creationId="{7A5F0580-5EE9-419F-96EE-B6529EF6E7D0}"/>
          </ac:spMkLst>
        </pc:spChg>
        <pc:spChg chg="add">
          <ac:chgData name="Emma Louise Neal (2432937)" userId="bc01396d-3bea-41c7-909c-f0ab49b42b9e" providerId="ADAL" clId="{225FB03A-59B9-4FD5-AD97-41D5B11E80D6}" dt="2026-10-18T21:15:22.381" v="2761" actId="26606"/>
          <ac:spMkLst>
            <pc:docMk/>
            <pc:sldMk cId="3101958102" sldId="266"/>
            <ac:spMk id="19" creationId="{F13C74B1-5B17-4795-BED0-7140497B445A}"/>
          </ac:spMkLst>
        </pc:spChg>
        <pc:spChg chg="add">
          <ac:chgData name="Emma Louise Neal (2432937)" userId="bc01396d-3bea-41c7-909c-f0ab49b42b9e" providerId="ADAL" clId="{225FB03A-59B9-4FD5-AD97-41D5B11E80D6}" dt="2026-10-18T21:15:22.381" v="2761" actId="26606"/>
          <ac:spMkLst>
            <pc:docMk/>
            <pc:sldMk cId="3101958102" sldId="266"/>
            <ac:spMk id="20" creationId="{D4974D33-8DC5-464E-8C6D-BE58F0669C17}"/>
          </ac:spMkLst>
        </pc:spChg>
        <pc:picChg chg="add mod ord">
          <ac:chgData name="Emma Louise Neal (2432937)" userId="bc01396d-3bea-41c7-909c-f0ab49b42b9e" providerId="ADAL" clId="{225FB03A-59B9-4FD5-AD97-41D5B11E80D6}" dt="2026-10-18T21:15:22.381" v="2761" actId="26606"/>
          <ac:picMkLst>
            <pc:docMk/>
            <pc:sldMk cId="3101958102" sldId="266"/>
            <ac:picMk id="6" creationId="{2BA08652-1E63-981F-67CB-9FB1B8E093B0}"/>
          </ac:picMkLst>
        </pc:picChg>
      </pc:sldChg>
      <pc:sldChg chg="addSp delSp modSp new mod ord modClrScheme chgLayout">
        <pc:chgData name="Emma Louise Neal (2432937)" userId="bc01396d-3bea-41c7-909c-f0ab49b42b9e" providerId="ADAL" clId="{225FB03A-59B9-4FD5-AD97-41D5B11E80D6}" dt="2026-10-18T21:54:14.581" v="3793"/>
        <pc:sldMkLst>
          <pc:docMk/>
          <pc:sldMk cId="3947631009" sldId="267"/>
        </pc:sldMkLst>
        <pc:spChg chg="del mod ord">
          <ac:chgData name="Emma Louise Neal (2432937)" userId="bc01396d-3bea-41c7-909c-f0ab49b42b9e" providerId="ADAL" clId="{225FB03A-59B9-4FD5-AD97-41D5B11E80D6}" dt="2026-10-18T21:17:22.317" v="2763" actId="700"/>
          <ac:spMkLst>
            <pc:docMk/>
            <pc:sldMk cId="3947631009" sldId="267"/>
            <ac:spMk id="2" creationId="{AC6AC287-6427-8B8D-3F5D-BEFD1AD36CBF}"/>
          </ac:spMkLst>
        </pc:spChg>
        <pc:spChg chg="del">
          <ac:chgData name="Emma Louise Neal (2432937)" userId="bc01396d-3bea-41c7-909c-f0ab49b42b9e" providerId="ADAL" clId="{225FB03A-59B9-4FD5-AD97-41D5B11E80D6}" dt="2026-10-18T21:17:22.317" v="2763" actId="700"/>
          <ac:spMkLst>
            <pc:docMk/>
            <pc:sldMk cId="3947631009" sldId="267"/>
            <ac:spMk id="3" creationId="{54BCB8B9-23A7-8215-38CA-E6CCDF17AAC0}"/>
          </ac:spMkLst>
        </pc:spChg>
        <pc:spChg chg="del">
          <ac:chgData name="Emma Louise Neal (2432937)" userId="bc01396d-3bea-41c7-909c-f0ab49b42b9e" providerId="ADAL" clId="{225FB03A-59B9-4FD5-AD97-41D5B11E80D6}" dt="2026-10-18T21:17:22.317" v="2763" actId="700"/>
          <ac:spMkLst>
            <pc:docMk/>
            <pc:sldMk cId="3947631009" sldId="267"/>
            <ac:spMk id="4" creationId="{C9105208-21AB-51B9-5893-E56A2932823F}"/>
          </ac:spMkLst>
        </pc:spChg>
        <pc:spChg chg="add mod ord">
          <ac:chgData name="Emma Louise Neal (2432937)" userId="bc01396d-3bea-41c7-909c-f0ab49b42b9e" providerId="ADAL" clId="{225FB03A-59B9-4FD5-AD97-41D5B11E80D6}" dt="2026-10-18T21:20:42.754" v="2796" actId="700"/>
          <ac:spMkLst>
            <pc:docMk/>
            <pc:sldMk cId="3947631009" sldId="267"/>
            <ac:spMk id="5" creationId="{4152FC9F-AC4E-1360-8E67-19E45E2F01E0}"/>
          </ac:spMkLst>
        </pc:spChg>
        <pc:spChg chg="add del mod ord">
          <ac:chgData name="Emma Louise Neal (2432937)" userId="bc01396d-3bea-41c7-909c-f0ab49b42b9e" providerId="ADAL" clId="{225FB03A-59B9-4FD5-AD97-41D5B11E80D6}" dt="2026-10-18T21:21:07.752" v="2797" actId="3680"/>
          <ac:spMkLst>
            <pc:docMk/>
            <pc:sldMk cId="3947631009" sldId="267"/>
            <ac:spMk id="7" creationId="{20AE8372-8BDD-C96F-B8AC-B9E226C47E88}"/>
          </ac:spMkLst>
        </pc:spChg>
        <pc:graphicFrameChg chg="add del">
          <ac:chgData name="Emma Louise Neal (2432937)" userId="bc01396d-3bea-41c7-909c-f0ab49b42b9e" providerId="ADAL" clId="{225FB03A-59B9-4FD5-AD97-41D5B11E80D6}" dt="2026-10-18T21:19:33.874" v="2795" actId="3680"/>
          <ac:graphicFrameMkLst>
            <pc:docMk/>
            <pc:sldMk cId="3947631009" sldId="267"/>
            <ac:graphicFrameMk id="6" creationId="{3F995EDF-5CE8-0B20-2EA4-BB314DFCD0F0}"/>
          </ac:graphicFrameMkLst>
        </pc:graphicFrameChg>
        <pc:graphicFrameChg chg="add mod ord modGraphic">
          <ac:chgData name="Emma Louise Neal (2432937)" userId="bc01396d-3bea-41c7-909c-f0ab49b42b9e" providerId="ADAL" clId="{225FB03A-59B9-4FD5-AD97-41D5B11E80D6}" dt="2026-10-18T21:54:00.468" v="3791" actId="255"/>
          <ac:graphicFrameMkLst>
            <pc:docMk/>
            <pc:sldMk cId="3947631009" sldId="267"/>
            <ac:graphicFrameMk id="8" creationId="{693F615B-4D94-1E72-1829-110A7BACAF2C}"/>
          </ac:graphicFrameMkLst>
        </pc:graphicFrameChg>
      </pc:sldChg>
      <pc:sldChg chg="new del">
        <pc:chgData name="Emma Louise Neal (2432937)" userId="bc01396d-3bea-41c7-909c-f0ab49b42b9e" providerId="ADAL" clId="{225FB03A-59B9-4FD5-AD97-41D5B11E80D6}" dt="2026-10-18T21:54:46.997" v="3795" actId="680"/>
        <pc:sldMkLst>
          <pc:docMk/>
          <pc:sldMk cId="2751977635" sldId="268"/>
        </pc:sldMkLst>
      </pc:sldChg>
      <pc:sldChg chg="new del">
        <pc:chgData name="Emma Louise Neal (2432937)" userId="bc01396d-3bea-41c7-909c-f0ab49b42b9e" providerId="ADAL" clId="{225FB03A-59B9-4FD5-AD97-41D5B11E80D6}" dt="2026-10-18T21:56:20.766" v="3799" actId="2696"/>
        <pc:sldMkLst>
          <pc:docMk/>
          <pc:sldMk cId="4196305668" sldId="268"/>
        </pc:sldMkLst>
      </pc:sldChg>
      <pc:sldChg chg="new del">
        <pc:chgData name="Emma Louise Neal (2432937)" userId="bc01396d-3bea-41c7-909c-f0ab49b42b9e" providerId="ADAL" clId="{225FB03A-59B9-4FD5-AD97-41D5B11E80D6}" dt="2026-10-18T21:56:47.644" v="3801" actId="2696"/>
        <pc:sldMkLst>
          <pc:docMk/>
          <pc:sldMk cId="905573498" sldId="269"/>
        </pc:sldMkLst>
      </pc:sldChg>
      <pc:sldChg chg="modSp new mod">
        <pc:chgData name="Emma Louise Neal (2432937)" userId="bc01396d-3bea-41c7-909c-f0ab49b42b9e" providerId="ADAL" clId="{225FB03A-59B9-4FD5-AD97-41D5B11E80D6}" dt="2026-10-18T21:57:44.681" v="3845" actId="20577"/>
        <pc:sldMkLst>
          <pc:docMk/>
          <pc:sldMk cId="3433227820" sldId="270"/>
        </pc:sldMkLst>
        <pc:spChg chg="mod">
          <ac:chgData name="Emma Louise Neal (2432937)" userId="bc01396d-3bea-41c7-909c-f0ab49b42b9e" providerId="ADAL" clId="{225FB03A-59B9-4FD5-AD97-41D5B11E80D6}" dt="2026-10-18T21:57:44.681" v="3845" actId="20577"/>
          <ac:spMkLst>
            <pc:docMk/>
            <pc:sldMk cId="3433227820" sldId="270"/>
            <ac:spMk id="2" creationId="{6C02E443-C461-0891-9217-E198A6BFC76A}"/>
          </ac:spMkLst>
        </pc:spChg>
      </pc:sldChg>
      <pc:sldChg chg="addSp delSp modSp new mod modClrScheme chgLayout">
        <pc:chgData name="Emma Louise Neal (2432937)" userId="bc01396d-3bea-41c7-909c-f0ab49b42b9e" providerId="ADAL" clId="{225FB03A-59B9-4FD5-AD97-41D5B11E80D6}" dt="2026-10-18T22:07:54.141" v="3971" actId="20577"/>
        <pc:sldMkLst>
          <pc:docMk/>
          <pc:sldMk cId="2900256301" sldId="271"/>
        </pc:sldMkLst>
        <pc:spChg chg="del mod ord">
          <ac:chgData name="Emma Louise Neal (2432937)" userId="bc01396d-3bea-41c7-909c-f0ab49b42b9e" providerId="ADAL" clId="{225FB03A-59B9-4FD5-AD97-41D5B11E80D6}" dt="2026-10-18T21:58:16.511" v="3847" actId="700"/>
          <ac:spMkLst>
            <pc:docMk/>
            <pc:sldMk cId="2900256301" sldId="271"/>
            <ac:spMk id="2" creationId="{744C46EE-B5A3-6BEF-DE71-3D7AC981F18A}"/>
          </ac:spMkLst>
        </pc:spChg>
        <pc:spChg chg="add mod ord">
          <ac:chgData name="Emma Louise Neal (2432937)" userId="bc01396d-3bea-41c7-909c-f0ab49b42b9e" providerId="ADAL" clId="{225FB03A-59B9-4FD5-AD97-41D5B11E80D6}" dt="2026-10-18T21:58:35.876" v="3859" actId="115"/>
          <ac:spMkLst>
            <pc:docMk/>
            <pc:sldMk cId="2900256301" sldId="271"/>
            <ac:spMk id="3" creationId="{750F5605-9BF5-1864-3726-C9391D0E3B5F}"/>
          </ac:spMkLst>
        </pc:spChg>
        <pc:spChg chg="add mod ord">
          <ac:chgData name="Emma Louise Neal (2432937)" userId="bc01396d-3bea-41c7-909c-f0ab49b42b9e" providerId="ADAL" clId="{225FB03A-59B9-4FD5-AD97-41D5B11E80D6}" dt="2026-10-18T22:07:54.141" v="3971" actId="20577"/>
          <ac:spMkLst>
            <pc:docMk/>
            <pc:sldMk cId="2900256301" sldId="271"/>
            <ac:spMk id="4" creationId="{49353834-2FBC-A24B-FD9A-FF34B04F5BF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593293-3EA1-47D1-952E-BEA43C161376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3562C9-3C57-42C4-BFA7-C3C0D4414EE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Recruitment and selection</a:t>
          </a:r>
          <a:endParaRPr lang="en-US"/>
        </a:p>
      </dgm:t>
    </dgm:pt>
    <dgm:pt modelId="{ADDD8CF7-E3F2-41BD-A142-B6F6BE9DCF5B}" type="parTrans" cxnId="{135AAD48-5563-4F0E-A35D-E3884CC72087}">
      <dgm:prSet/>
      <dgm:spPr/>
      <dgm:t>
        <a:bodyPr/>
        <a:lstStyle/>
        <a:p>
          <a:endParaRPr lang="en-US"/>
        </a:p>
      </dgm:t>
    </dgm:pt>
    <dgm:pt modelId="{D8086949-BB29-4E35-848F-21EBA8F3C028}" type="sibTrans" cxnId="{135AAD48-5563-4F0E-A35D-E3884CC720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23AF607-06D4-4603-9D98-7A0353ACD09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Care plan for our employees</a:t>
          </a:r>
          <a:endParaRPr lang="en-US"/>
        </a:p>
      </dgm:t>
    </dgm:pt>
    <dgm:pt modelId="{97F7DBCE-EBAB-4180-9903-8B2B3068216F}" type="parTrans" cxnId="{6D4021FC-6FC7-4169-9565-9368F43B5F07}">
      <dgm:prSet/>
      <dgm:spPr/>
      <dgm:t>
        <a:bodyPr/>
        <a:lstStyle/>
        <a:p>
          <a:endParaRPr lang="en-US"/>
        </a:p>
      </dgm:t>
    </dgm:pt>
    <dgm:pt modelId="{98331138-3C7D-4EAF-81E5-D947398E8235}" type="sibTrans" cxnId="{6D4021FC-6FC7-4169-9565-9368F43B5F0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1906518-3E16-471B-A70A-96DED7110E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Bonuses for our employees</a:t>
          </a:r>
          <a:endParaRPr lang="en-US"/>
        </a:p>
      </dgm:t>
    </dgm:pt>
    <dgm:pt modelId="{FCA1C1EC-3CEB-44C8-99C9-3A44CE9AE954}" type="parTrans" cxnId="{E43F2AF2-06FB-4166-B824-5A95D7974D7C}">
      <dgm:prSet/>
      <dgm:spPr/>
      <dgm:t>
        <a:bodyPr/>
        <a:lstStyle/>
        <a:p>
          <a:endParaRPr lang="en-US"/>
        </a:p>
      </dgm:t>
    </dgm:pt>
    <dgm:pt modelId="{6C2BB3CC-8ADF-4510-9965-7B146A906278}" type="sibTrans" cxnId="{E43F2AF2-06FB-4166-B824-5A95D7974D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6B989C-5722-4E88-8476-EB2323CD3F0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communication and participation for our employees</a:t>
          </a:r>
          <a:endParaRPr lang="en-US"/>
        </a:p>
      </dgm:t>
    </dgm:pt>
    <dgm:pt modelId="{237731C8-BE21-4B2F-9D67-4ECE57946CCA}" type="parTrans" cxnId="{98804FD5-042A-4D8B-84F6-ACEEFC29EB6C}">
      <dgm:prSet/>
      <dgm:spPr/>
      <dgm:t>
        <a:bodyPr/>
        <a:lstStyle/>
        <a:p>
          <a:endParaRPr lang="en-US"/>
        </a:p>
      </dgm:t>
    </dgm:pt>
    <dgm:pt modelId="{57D974EE-9E79-459D-9CB5-D9FF8CBFBB79}" type="sibTrans" cxnId="{98804FD5-042A-4D8B-84F6-ACEEFC29EB6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FA0B7D-DA02-44BD-8051-C300BF4EBF5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development and learning</a:t>
          </a:r>
          <a:endParaRPr lang="en-US"/>
        </a:p>
      </dgm:t>
    </dgm:pt>
    <dgm:pt modelId="{F75551D6-6DA5-4AFB-8D90-DFC4E078FC69}" type="parTrans" cxnId="{360C3C03-6124-4B35-B653-71F20E6C0985}">
      <dgm:prSet/>
      <dgm:spPr/>
      <dgm:t>
        <a:bodyPr/>
        <a:lstStyle/>
        <a:p>
          <a:endParaRPr lang="en-US"/>
        </a:p>
      </dgm:t>
    </dgm:pt>
    <dgm:pt modelId="{0C2ABA85-6A74-44CD-A4E6-0900DCD25568}" type="sibTrans" cxnId="{360C3C03-6124-4B35-B653-71F20E6C0985}">
      <dgm:prSet/>
      <dgm:spPr/>
      <dgm:t>
        <a:bodyPr/>
        <a:lstStyle/>
        <a:p>
          <a:endParaRPr lang="en-US"/>
        </a:p>
      </dgm:t>
    </dgm:pt>
    <dgm:pt modelId="{995559D7-ECA8-4AFA-98F0-9EADE46C54AA}" type="pres">
      <dgm:prSet presAssocID="{2E593293-3EA1-47D1-952E-BEA43C161376}" presName="root" presStyleCnt="0">
        <dgm:presLayoutVars>
          <dgm:dir/>
          <dgm:resizeHandles val="exact"/>
        </dgm:presLayoutVars>
      </dgm:prSet>
      <dgm:spPr/>
    </dgm:pt>
    <dgm:pt modelId="{EFECBAC4-FB28-4753-A646-04198946CB38}" type="pres">
      <dgm:prSet presAssocID="{503562C9-3C57-42C4-BFA7-C3C0D4414EE3}" presName="compNode" presStyleCnt="0"/>
      <dgm:spPr/>
    </dgm:pt>
    <dgm:pt modelId="{50A6D6E0-A0CF-4677-856A-3BA2B216C281}" type="pres">
      <dgm:prSet presAssocID="{503562C9-3C57-42C4-BFA7-C3C0D4414EE3}" presName="iconBgRect" presStyleLbl="bgShp" presStyleIdx="0" presStyleCnt="5"/>
      <dgm:spPr/>
    </dgm:pt>
    <dgm:pt modelId="{D668F6E4-1FD3-423E-84E8-AB6A7DBFD8E7}" type="pres">
      <dgm:prSet presAssocID="{503562C9-3C57-42C4-BFA7-C3C0D4414EE3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C826F68-D219-49B6-A162-AF97B51C1E09}" type="pres">
      <dgm:prSet presAssocID="{503562C9-3C57-42C4-BFA7-C3C0D4414EE3}" presName="spaceRect" presStyleCnt="0"/>
      <dgm:spPr/>
    </dgm:pt>
    <dgm:pt modelId="{5038B75A-6FBA-4459-AD1D-833921C56988}" type="pres">
      <dgm:prSet presAssocID="{503562C9-3C57-42C4-BFA7-C3C0D4414EE3}" presName="textRect" presStyleLbl="revTx" presStyleIdx="0" presStyleCnt="5">
        <dgm:presLayoutVars>
          <dgm:chMax val="1"/>
          <dgm:chPref val="1"/>
        </dgm:presLayoutVars>
      </dgm:prSet>
      <dgm:spPr/>
    </dgm:pt>
    <dgm:pt modelId="{0A275EE0-83EF-46D8-9971-5B5A90846187}" type="pres">
      <dgm:prSet presAssocID="{D8086949-BB29-4E35-848F-21EBA8F3C028}" presName="sibTrans" presStyleCnt="0"/>
      <dgm:spPr/>
    </dgm:pt>
    <dgm:pt modelId="{E27AB9C7-6C5C-4D4B-BA6B-7A629FE0F380}" type="pres">
      <dgm:prSet presAssocID="{A23AF607-06D4-4603-9D98-7A0353ACD097}" presName="compNode" presStyleCnt="0"/>
      <dgm:spPr/>
    </dgm:pt>
    <dgm:pt modelId="{28F1889A-B5BA-42B3-857D-BDD0A46B54BE}" type="pres">
      <dgm:prSet presAssocID="{A23AF607-06D4-4603-9D98-7A0353ACD097}" presName="iconBgRect" presStyleLbl="bgShp" presStyleIdx="1" presStyleCnt="5"/>
      <dgm:spPr/>
    </dgm:pt>
    <dgm:pt modelId="{DE81B256-C441-4A40-A93C-632D17956E27}" type="pres">
      <dgm:prSet presAssocID="{A23AF607-06D4-4603-9D98-7A0353ACD09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8C13225-C95F-4670-96D2-29A1201C1281}" type="pres">
      <dgm:prSet presAssocID="{A23AF607-06D4-4603-9D98-7A0353ACD097}" presName="spaceRect" presStyleCnt="0"/>
      <dgm:spPr/>
    </dgm:pt>
    <dgm:pt modelId="{0C537F79-4B2A-4ECF-B64E-92358286AA1B}" type="pres">
      <dgm:prSet presAssocID="{A23AF607-06D4-4603-9D98-7A0353ACD097}" presName="textRect" presStyleLbl="revTx" presStyleIdx="1" presStyleCnt="5">
        <dgm:presLayoutVars>
          <dgm:chMax val="1"/>
          <dgm:chPref val="1"/>
        </dgm:presLayoutVars>
      </dgm:prSet>
      <dgm:spPr/>
    </dgm:pt>
    <dgm:pt modelId="{F63A15D3-B738-40F2-852F-792D08F35AAB}" type="pres">
      <dgm:prSet presAssocID="{98331138-3C7D-4EAF-81E5-D947398E8235}" presName="sibTrans" presStyleCnt="0"/>
      <dgm:spPr/>
    </dgm:pt>
    <dgm:pt modelId="{129FF05E-BD98-4F9C-86DA-1704831218BC}" type="pres">
      <dgm:prSet presAssocID="{71906518-3E16-471B-A70A-96DED7110EB8}" presName="compNode" presStyleCnt="0"/>
      <dgm:spPr/>
    </dgm:pt>
    <dgm:pt modelId="{93C66A34-0F43-4596-BCF9-7B5BC34918CF}" type="pres">
      <dgm:prSet presAssocID="{71906518-3E16-471B-A70A-96DED7110EB8}" presName="iconBgRect" presStyleLbl="bgShp" presStyleIdx="2" presStyleCnt="5"/>
      <dgm:spPr/>
    </dgm:pt>
    <dgm:pt modelId="{C5BF6E55-E938-4B83-B124-DA4D3638EB6B}" type="pres">
      <dgm:prSet presAssocID="{71906518-3E16-471B-A70A-96DED7110EB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9AACD39-0BD1-4208-9640-86FCCD8899A1}" type="pres">
      <dgm:prSet presAssocID="{71906518-3E16-471B-A70A-96DED7110EB8}" presName="spaceRect" presStyleCnt="0"/>
      <dgm:spPr/>
    </dgm:pt>
    <dgm:pt modelId="{3087109B-F98F-40EF-9538-A8A04ADE4C97}" type="pres">
      <dgm:prSet presAssocID="{71906518-3E16-471B-A70A-96DED7110EB8}" presName="textRect" presStyleLbl="revTx" presStyleIdx="2" presStyleCnt="5">
        <dgm:presLayoutVars>
          <dgm:chMax val="1"/>
          <dgm:chPref val="1"/>
        </dgm:presLayoutVars>
      </dgm:prSet>
      <dgm:spPr/>
    </dgm:pt>
    <dgm:pt modelId="{B75F2D05-5CDB-41EB-A258-D1954052AD9F}" type="pres">
      <dgm:prSet presAssocID="{6C2BB3CC-8ADF-4510-9965-7B146A906278}" presName="sibTrans" presStyleCnt="0"/>
      <dgm:spPr/>
    </dgm:pt>
    <dgm:pt modelId="{903308CC-010A-4B39-97E7-945E904D27D0}" type="pres">
      <dgm:prSet presAssocID="{A96B989C-5722-4E88-8476-EB2323CD3F0A}" presName="compNode" presStyleCnt="0"/>
      <dgm:spPr/>
    </dgm:pt>
    <dgm:pt modelId="{F2A5293E-9498-41A6-A6B1-2D3BC889EF46}" type="pres">
      <dgm:prSet presAssocID="{A96B989C-5722-4E88-8476-EB2323CD3F0A}" presName="iconBgRect" presStyleLbl="bgShp" presStyleIdx="3" presStyleCnt="5"/>
      <dgm:spPr/>
    </dgm:pt>
    <dgm:pt modelId="{CE166D75-45A1-4B16-B98C-DA79083DD53B}" type="pres">
      <dgm:prSet presAssocID="{A96B989C-5722-4E88-8476-EB2323CD3F0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C63BD4A-D64B-46EA-83DF-062CEC89FD22}" type="pres">
      <dgm:prSet presAssocID="{A96B989C-5722-4E88-8476-EB2323CD3F0A}" presName="spaceRect" presStyleCnt="0"/>
      <dgm:spPr/>
    </dgm:pt>
    <dgm:pt modelId="{C604B69C-2EC9-49B0-A35E-B2F5634BB64E}" type="pres">
      <dgm:prSet presAssocID="{A96B989C-5722-4E88-8476-EB2323CD3F0A}" presName="textRect" presStyleLbl="revTx" presStyleIdx="3" presStyleCnt="5">
        <dgm:presLayoutVars>
          <dgm:chMax val="1"/>
          <dgm:chPref val="1"/>
        </dgm:presLayoutVars>
      </dgm:prSet>
      <dgm:spPr/>
    </dgm:pt>
    <dgm:pt modelId="{749E6235-E5FA-4609-83B7-145197A1DAB0}" type="pres">
      <dgm:prSet presAssocID="{57D974EE-9E79-459D-9CB5-D9FF8CBFBB79}" presName="sibTrans" presStyleCnt="0"/>
      <dgm:spPr/>
    </dgm:pt>
    <dgm:pt modelId="{7B3525FA-AEF7-459C-9C9C-D5787D34F87C}" type="pres">
      <dgm:prSet presAssocID="{82FA0B7D-DA02-44BD-8051-C300BF4EBF51}" presName="compNode" presStyleCnt="0"/>
      <dgm:spPr/>
    </dgm:pt>
    <dgm:pt modelId="{02F5714D-236F-4A0F-97B4-27FA43D6DB11}" type="pres">
      <dgm:prSet presAssocID="{82FA0B7D-DA02-44BD-8051-C300BF4EBF51}" presName="iconBgRect" presStyleLbl="bgShp" presStyleIdx="4" presStyleCnt="5"/>
      <dgm:spPr/>
    </dgm:pt>
    <dgm:pt modelId="{C67F8442-9095-4234-ACA7-2B2AB72FEDB3}" type="pres">
      <dgm:prSet presAssocID="{82FA0B7D-DA02-44BD-8051-C300BF4EBF5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718598B-AF1B-4C6A-8F21-DE30C96CCE97}" type="pres">
      <dgm:prSet presAssocID="{82FA0B7D-DA02-44BD-8051-C300BF4EBF51}" presName="spaceRect" presStyleCnt="0"/>
      <dgm:spPr/>
    </dgm:pt>
    <dgm:pt modelId="{62A1993B-7699-42D9-BA45-A9D15409A90B}" type="pres">
      <dgm:prSet presAssocID="{82FA0B7D-DA02-44BD-8051-C300BF4EBF5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60C3C03-6124-4B35-B653-71F20E6C0985}" srcId="{2E593293-3EA1-47D1-952E-BEA43C161376}" destId="{82FA0B7D-DA02-44BD-8051-C300BF4EBF51}" srcOrd="4" destOrd="0" parTransId="{F75551D6-6DA5-4AFB-8D90-DFC4E078FC69}" sibTransId="{0C2ABA85-6A74-44CD-A4E6-0900DCD25568}"/>
    <dgm:cxn modelId="{84124803-913E-4183-9DA2-227B29C2585A}" type="presOf" srcId="{A96B989C-5722-4E88-8476-EB2323CD3F0A}" destId="{C604B69C-2EC9-49B0-A35E-B2F5634BB64E}" srcOrd="0" destOrd="0" presId="urn:microsoft.com/office/officeart/2018/5/layout/IconCircleLabelList"/>
    <dgm:cxn modelId="{F20A3710-BF9E-4F67-90DC-EBC680B8EF41}" type="presOf" srcId="{71906518-3E16-471B-A70A-96DED7110EB8}" destId="{3087109B-F98F-40EF-9538-A8A04ADE4C97}" srcOrd="0" destOrd="0" presId="urn:microsoft.com/office/officeart/2018/5/layout/IconCircleLabelList"/>
    <dgm:cxn modelId="{A2C78D27-D622-454B-BA4A-8F1C9C820615}" type="presOf" srcId="{82FA0B7D-DA02-44BD-8051-C300BF4EBF51}" destId="{62A1993B-7699-42D9-BA45-A9D15409A90B}" srcOrd="0" destOrd="0" presId="urn:microsoft.com/office/officeart/2018/5/layout/IconCircleLabelList"/>
    <dgm:cxn modelId="{135AAD48-5563-4F0E-A35D-E3884CC72087}" srcId="{2E593293-3EA1-47D1-952E-BEA43C161376}" destId="{503562C9-3C57-42C4-BFA7-C3C0D4414EE3}" srcOrd="0" destOrd="0" parTransId="{ADDD8CF7-E3F2-41BD-A142-B6F6BE9DCF5B}" sibTransId="{D8086949-BB29-4E35-848F-21EBA8F3C028}"/>
    <dgm:cxn modelId="{80E2F977-7C47-475E-8C98-AE566F537A9A}" type="presOf" srcId="{503562C9-3C57-42C4-BFA7-C3C0D4414EE3}" destId="{5038B75A-6FBA-4459-AD1D-833921C56988}" srcOrd="0" destOrd="0" presId="urn:microsoft.com/office/officeart/2018/5/layout/IconCircleLabelList"/>
    <dgm:cxn modelId="{81070BA7-FD71-40A1-ADBC-47FC9B48B5E3}" type="presOf" srcId="{2E593293-3EA1-47D1-952E-BEA43C161376}" destId="{995559D7-ECA8-4AFA-98F0-9EADE46C54AA}" srcOrd="0" destOrd="0" presId="urn:microsoft.com/office/officeart/2018/5/layout/IconCircleLabelList"/>
    <dgm:cxn modelId="{98804FD5-042A-4D8B-84F6-ACEEFC29EB6C}" srcId="{2E593293-3EA1-47D1-952E-BEA43C161376}" destId="{A96B989C-5722-4E88-8476-EB2323CD3F0A}" srcOrd="3" destOrd="0" parTransId="{237731C8-BE21-4B2F-9D67-4ECE57946CCA}" sibTransId="{57D974EE-9E79-459D-9CB5-D9FF8CBFBB79}"/>
    <dgm:cxn modelId="{E840A1EA-163C-4563-971B-B9CEAD73B7A6}" type="presOf" srcId="{A23AF607-06D4-4603-9D98-7A0353ACD097}" destId="{0C537F79-4B2A-4ECF-B64E-92358286AA1B}" srcOrd="0" destOrd="0" presId="urn:microsoft.com/office/officeart/2018/5/layout/IconCircleLabelList"/>
    <dgm:cxn modelId="{E43F2AF2-06FB-4166-B824-5A95D7974D7C}" srcId="{2E593293-3EA1-47D1-952E-BEA43C161376}" destId="{71906518-3E16-471B-A70A-96DED7110EB8}" srcOrd="2" destOrd="0" parTransId="{FCA1C1EC-3CEB-44C8-99C9-3A44CE9AE954}" sibTransId="{6C2BB3CC-8ADF-4510-9965-7B146A906278}"/>
    <dgm:cxn modelId="{6D4021FC-6FC7-4169-9565-9368F43B5F07}" srcId="{2E593293-3EA1-47D1-952E-BEA43C161376}" destId="{A23AF607-06D4-4603-9D98-7A0353ACD097}" srcOrd="1" destOrd="0" parTransId="{97F7DBCE-EBAB-4180-9903-8B2B3068216F}" sibTransId="{98331138-3C7D-4EAF-81E5-D947398E8235}"/>
    <dgm:cxn modelId="{937D36B2-FCD7-4FF5-8835-DC89F2998F3B}" type="presParOf" srcId="{995559D7-ECA8-4AFA-98F0-9EADE46C54AA}" destId="{EFECBAC4-FB28-4753-A646-04198946CB38}" srcOrd="0" destOrd="0" presId="urn:microsoft.com/office/officeart/2018/5/layout/IconCircleLabelList"/>
    <dgm:cxn modelId="{459FE3E6-64F4-4D49-A321-8EBCF4FF954D}" type="presParOf" srcId="{EFECBAC4-FB28-4753-A646-04198946CB38}" destId="{50A6D6E0-A0CF-4677-856A-3BA2B216C281}" srcOrd="0" destOrd="0" presId="urn:microsoft.com/office/officeart/2018/5/layout/IconCircleLabelList"/>
    <dgm:cxn modelId="{79F0356A-0660-4516-8CC6-3D6BFA1E3D23}" type="presParOf" srcId="{EFECBAC4-FB28-4753-A646-04198946CB38}" destId="{D668F6E4-1FD3-423E-84E8-AB6A7DBFD8E7}" srcOrd="1" destOrd="0" presId="urn:microsoft.com/office/officeart/2018/5/layout/IconCircleLabelList"/>
    <dgm:cxn modelId="{DA25AD6E-0953-487B-AF09-E0F12D0390DC}" type="presParOf" srcId="{EFECBAC4-FB28-4753-A646-04198946CB38}" destId="{AC826F68-D219-49B6-A162-AF97B51C1E09}" srcOrd="2" destOrd="0" presId="urn:microsoft.com/office/officeart/2018/5/layout/IconCircleLabelList"/>
    <dgm:cxn modelId="{C77E544C-98D9-4AB9-94C6-093A5A2D25C1}" type="presParOf" srcId="{EFECBAC4-FB28-4753-A646-04198946CB38}" destId="{5038B75A-6FBA-4459-AD1D-833921C56988}" srcOrd="3" destOrd="0" presId="urn:microsoft.com/office/officeart/2018/5/layout/IconCircleLabelList"/>
    <dgm:cxn modelId="{8FB34EE9-C314-4723-99E8-E48F46EF9FCE}" type="presParOf" srcId="{995559D7-ECA8-4AFA-98F0-9EADE46C54AA}" destId="{0A275EE0-83EF-46D8-9971-5B5A90846187}" srcOrd="1" destOrd="0" presId="urn:microsoft.com/office/officeart/2018/5/layout/IconCircleLabelList"/>
    <dgm:cxn modelId="{CC7EDA07-2F24-4A06-A766-6ED281B687FE}" type="presParOf" srcId="{995559D7-ECA8-4AFA-98F0-9EADE46C54AA}" destId="{E27AB9C7-6C5C-4D4B-BA6B-7A629FE0F380}" srcOrd="2" destOrd="0" presId="urn:microsoft.com/office/officeart/2018/5/layout/IconCircleLabelList"/>
    <dgm:cxn modelId="{641DD182-85DA-4272-95F4-6A3E17055DB9}" type="presParOf" srcId="{E27AB9C7-6C5C-4D4B-BA6B-7A629FE0F380}" destId="{28F1889A-B5BA-42B3-857D-BDD0A46B54BE}" srcOrd="0" destOrd="0" presId="urn:microsoft.com/office/officeart/2018/5/layout/IconCircleLabelList"/>
    <dgm:cxn modelId="{2CF436C5-7B9A-4D18-9CD7-22D468CDB698}" type="presParOf" srcId="{E27AB9C7-6C5C-4D4B-BA6B-7A629FE0F380}" destId="{DE81B256-C441-4A40-A93C-632D17956E27}" srcOrd="1" destOrd="0" presId="urn:microsoft.com/office/officeart/2018/5/layout/IconCircleLabelList"/>
    <dgm:cxn modelId="{2A820C0A-B553-4F21-AC5C-9C3BA53F03AE}" type="presParOf" srcId="{E27AB9C7-6C5C-4D4B-BA6B-7A629FE0F380}" destId="{C8C13225-C95F-4670-96D2-29A1201C1281}" srcOrd="2" destOrd="0" presId="urn:microsoft.com/office/officeart/2018/5/layout/IconCircleLabelList"/>
    <dgm:cxn modelId="{B8B647E2-56D8-4E89-AD68-59316CF48733}" type="presParOf" srcId="{E27AB9C7-6C5C-4D4B-BA6B-7A629FE0F380}" destId="{0C537F79-4B2A-4ECF-B64E-92358286AA1B}" srcOrd="3" destOrd="0" presId="urn:microsoft.com/office/officeart/2018/5/layout/IconCircleLabelList"/>
    <dgm:cxn modelId="{167C8F0F-5690-4274-9859-CBAEAE456DFA}" type="presParOf" srcId="{995559D7-ECA8-4AFA-98F0-9EADE46C54AA}" destId="{F63A15D3-B738-40F2-852F-792D08F35AAB}" srcOrd="3" destOrd="0" presId="urn:microsoft.com/office/officeart/2018/5/layout/IconCircleLabelList"/>
    <dgm:cxn modelId="{CBA1D7BD-03D6-4123-AEF5-93DD1A5D9D91}" type="presParOf" srcId="{995559D7-ECA8-4AFA-98F0-9EADE46C54AA}" destId="{129FF05E-BD98-4F9C-86DA-1704831218BC}" srcOrd="4" destOrd="0" presId="urn:microsoft.com/office/officeart/2018/5/layout/IconCircleLabelList"/>
    <dgm:cxn modelId="{F332C214-4449-4AA0-B31E-10ECE99462E1}" type="presParOf" srcId="{129FF05E-BD98-4F9C-86DA-1704831218BC}" destId="{93C66A34-0F43-4596-BCF9-7B5BC34918CF}" srcOrd="0" destOrd="0" presId="urn:microsoft.com/office/officeart/2018/5/layout/IconCircleLabelList"/>
    <dgm:cxn modelId="{6712112D-1550-448D-9FA3-E49872E3F216}" type="presParOf" srcId="{129FF05E-BD98-4F9C-86DA-1704831218BC}" destId="{C5BF6E55-E938-4B83-B124-DA4D3638EB6B}" srcOrd="1" destOrd="0" presId="urn:microsoft.com/office/officeart/2018/5/layout/IconCircleLabelList"/>
    <dgm:cxn modelId="{175BE448-BA3B-46EA-AB4C-DD8A4619B0FA}" type="presParOf" srcId="{129FF05E-BD98-4F9C-86DA-1704831218BC}" destId="{A9AACD39-0BD1-4208-9640-86FCCD8899A1}" srcOrd="2" destOrd="0" presId="urn:microsoft.com/office/officeart/2018/5/layout/IconCircleLabelList"/>
    <dgm:cxn modelId="{4D4294AD-ACC0-47ED-9EDA-D74C0EF5C98D}" type="presParOf" srcId="{129FF05E-BD98-4F9C-86DA-1704831218BC}" destId="{3087109B-F98F-40EF-9538-A8A04ADE4C97}" srcOrd="3" destOrd="0" presId="urn:microsoft.com/office/officeart/2018/5/layout/IconCircleLabelList"/>
    <dgm:cxn modelId="{E91ACF04-4DF3-4D37-AF61-BF8F77043976}" type="presParOf" srcId="{995559D7-ECA8-4AFA-98F0-9EADE46C54AA}" destId="{B75F2D05-5CDB-41EB-A258-D1954052AD9F}" srcOrd="5" destOrd="0" presId="urn:microsoft.com/office/officeart/2018/5/layout/IconCircleLabelList"/>
    <dgm:cxn modelId="{B8391977-8EA1-4482-A553-299A8A339A53}" type="presParOf" srcId="{995559D7-ECA8-4AFA-98F0-9EADE46C54AA}" destId="{903308CC-010A-4B39-97E7-945E904D27D0}" srcOrd="6" destOrd="0" presId="urn:microsoft.com/office/officeart/2018/5/layout/IconCircleLabelList"/>
    <dgm:cxn modelId="{28A0B385-4587-426C-92E5-B2378C5865A1}" type="presParOf" srcId="{903308CC-010A-4B39-97E7-945E904D27D0}" destId="{F2A5293E-9498-41A6-A6B1-2D3BC889EF46}" srcOrd="0" destOrd="0" presId="urn:microsoft.com/office/officeart/2018/5/layout/IconCircleLabelList"/>
    <dgm:cxn modelId="{88C88AF8-D776-4C15-B26D-4DC9C2AFE4BF}" type="presParOf" srcId="{903308CC-010A-4B39-97E7-945E904D27D0}" destId="{CE166D75-45A1-4B16-B98C-DA79083DD53B}" srcOrd="1" destOrd="0" presId="urn:microsoft.com/office/officeart/2018/5/layout/IconCircleLabelList"/>
    <dgm:cxn modelId="{D97C94AA-09CB-4952-86C7-AB78BCD20C00}" type="presParOf" srcId="{903308CC-010A-4B39-97E7-945E904D27D0}" destId="{2C63BD4A-D64B-46EA-83DF-062CEC89FD22}" srcOrd="2" destOrd="0" presId="urn:microsoft.com/office/officeart/2018/5/layout/IconCircleLabelList"/>
    <dgm:cxn modelId="{21DE9D6D-CFB4-46E2-88DD-ED1BA088F1D3}" type="presParOf" srcId="{903308CC-010A-4B39-97E7-945E904D27D0}" destId="{C604B69C-2EC9-49B0-A35E-B2F5634BB64E}" srcOrd="3" destOrd="0" presId="urn:microsoft.com/office/officeart/2018/5/layout/IconCircleLabelList"/>
    <dgm:cxn modelId="{A99B5645-A066-41DE-A272-B3D4E589EE6C}" type="presParOf" srcId="{995559D7-ECA8-4AFA-98F0-9EADE46C54AA}" destId="{749E6235-E5FA-4609-83B7-145197A1DAB0}" srcOrd="7" destOrd="0" presId="urn:microsoft.com/office/officeart/2018/5/layout/IconCircleLabelList"/>
    <dgm:cxn modelId="{52FD0F52-0564-4E29-A9A1-7372C73695AB}" type="presParOf" srcId="{995559D7-ECA8-4AFA-98F0-9EADE46C54AA}" destId="{7B3525FA-AEF7-459C-9C9C-D5787D34F87C}" srcOrd="8" destOrd="0" presId="urn:microsoft.com/office/officeart/2018/5/layout/IconCircleLabelList"/>
    <dgm:cxn modelId="{21B70692-123B-402A-A4E1-9CD7FA28B531}" type="presParOf" srcId="{7B3525FA-AEF7-459C-9C9C-D5787D34F87C}" destId="{02F5714D-236F-4A0F-97B4-27FA43D6DB11}" srcOrd="0" destOrd="0" presId="urn:microsoft.com/office/officeart/2018/5/layout/IconCircleLabelList"/>
    <dgm:cxn modelId="{E69339A8-5AA9-4C77-BA13-46D70D3BBC63}" type="presParOf" srcId="{7B3525FA-AEF7-459C-9C9C-D5787D34F87C}" destId="{C67F8442-9095-4234-ACA7-2B2AB72FEDB3}" srcOrd="1" destOrd="0" presId="urn:microsoft.com/office/officeart/2018/5/layout/IconCircleLabelList"/>
    <dgm:cxn modelId="{693104D6-E848-4BE8-8956-8ED75ECC2332}" type="presParOf" srcId="{7B3525FA-AEF7-459C-9C9C-D5787D34F87C}" destId="{D718598B-AF1B-4C6A-8F21-DE30C96CCE97}" srcOrd="2" destOrd="0" presId="urn:microsoft.com/office/officeart/2018/5/layout/IconCircleLabelList"/>
    <dgm:cxn modelId="{6EFEC906-A044-4310-BB0A-A7C5778EB227}" type="presParOf" srcId="{7B3525FA-AEF7-459C-9C9C-D5787D34F87C}" destId="{62A1993B-7699-42D9-BA45-A9D15409A90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9BB859-1651-4E8C-9F58-324CA35C89E3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76189E0-751B-4647-9D43-397EB3FEF153}" type="pres">
      <dgm:prSet presAssocID="{289BB859-1651-4E8C-9F58-324CA35C89E3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41E3DFBC-32D4-4605-AD52-B2A538206BDD}" type="presOf" srcId="{289BB859-1651-4E8C-9F58-324CA35C89E3}" destId="{376189E0-751B-4647-9D43-397EB3FEF153}" srcOrd="0" destOrd="0" presId="urn:microsoft.com/office/officeart/2005/8/layout/process4"/>
  </dgm:cxnLst>
  <dgm:bg>
    <a:effectLst>
      <a:outerShdw blurRad="50800" dist="38100" dir="2700000" algn="tl" rotWithShape="0">
        <a:prstClr val="black">
          <a:alpha val="40000"/>
        </a:prstClr>
      </a:outerShd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AE14CC-C4AA-4ADB-B263-493905D4E296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4455C0C-01DA-4575-9678-ED6F423D11DF}">
      <dgm:prSet phldrT="[Text]" phldr="0"/>
      <dgm:spPr>
        <a:effectLst>
          <a:outerShdw blurRad="50800" dist="38100" dir="8100000" algn="tr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GB" dirty="0"/>
            <a:t>Attract  requeued candidates </a:t>
          </a:r>
        </a:p>
      </dgm:t>
    </dgm:pt>
    <dgm:pt modelId="{5BFF20D2-A6F6-4863-A0BE-2863C19D049C}" type="parTrans" cxnId="{FCB5AD3F-0668-429A-8565-197FA1AB8F96}">
      <dgm:prSet/>
      <dgm:spPr/>
      <dgm:t>
        <a:bodyPr/>
        <a:lstStyle/>
        <a:p>
          <a:endParaRPr lang="en-GB"/>
        </a:p>
      </dgm:t>
    </dgm:pt>
    <dgm:pt modelId="{F492875B-EA9E-4F84-8A8B-EF14AAAF743D}" type="sibTrans" cxnId="{FCB5AD3F-0668-429A-8565-197FA1AB8F96}">
      <dgm:prSet/>
      <dgm:spPr/>
      <dgm:t>
        <a:bodyPr/>
        <a:lstStyle/>
        <a:p>
          <a:endParaRPr lang="en-GB"/>
        </a:p>
      </dgm:t>
    </dgm:pt>
    <dgm:pt modelId="{45363969-7554-4869-B3FB-207F42846E75}">
      <dgm:prSet phldrT="[Text]" phldr="0"/>
      <dgm:spPr>
        <a:effectLst>
          <a:outerShdw blurRad="50800" dist="38100" dir="18900000" algn="bl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GB" dirty="0"/>
            <a:t>Weed out the correct candidates</a:t>
          </a:r>
        </a:p>
      </dgm:t>
    </dgm:pt>
    <dgm:pt modelId="{CB0C5F99-49E6-42FC-A8BC-4D3AF972185E}" type="parTrans" cxnId="{31E198F1-5FAD-4C4B-8F50-00AC09E082C3}">
      <dgm:prSet/>
      <dgm:spPr/>
      <dgm:t>
        <a:bodyPr/>
        <a:lstStyle/>
        <a:p>
          <a:endParaRPr lang="en-GB"/>
        </a:p>
      </dgm:t>
    </dgm:pt>
    <dgm:pt modelId="{3A8F0B5E-FF44-4607-A783-DCD5DEC12F23}" type="sibTrans" cxnId="{31E198F1-5FAD-4C4B-8F50-00AC09E082C3}">
      <dgm:prSet/>
      <dgm:spPr/>
      <dgm:t>
        <a:bodyPr/>
        <a:lstStyle/>
        <a:p>
          <a:endParaRPr lang="en-GB"/>
        </a:p>
      </dgm:t>
    </dgm:pt>
    <dgm:pt modelId="{426C8ABB-9CC3-4B02-8956-D6238C189292}">
      <dgm:prSet phldrT="[Text]" phldr="0"/>
      <dgm:spPr>
        <a:effectLst>
          <a:outerShdw blurRad="50800" dist="38100" dir="13500000" algn="br" rotWithShape="0">
            <a:prstClr val="black">
              <a:alpha val="40000"/>
            </a:prstClr>
          </a:outerShdw>
        </a:effectLst>
      </dgm:spPr>
      <dgm:t>
        <a:bodyPr/>
        <a:lstStyle/>
        <a:p>
          <a:r>
            <a:rPr lang="en-GB" dirty="0"/>
            <a:t>Progress to the preliminary interviews </a:t>
          </a:r>
        </a:p>
      </dgm:t>
    </dgm:pt>
    <dgm:pt modelId="{B594B214-69B2-4560-8CD5-43FACFC43E98}" type="parTrans" cxnId="{61563D68-E5E3-4AAB-A512-17BC4654FCEC}">
      <dgm:prSet/>
      <dgm:spPr/>
      <dgm:t>
        <a:bodyPr/>
        <a:lstStyle/>
        <a:p>
          <a:endParaRPr lang="en-GB"/>
        </a:p>
      </dgm:t>
    </dgm:pt>
    <dgm:pt modelId="{CA115656-1100-494C-B180-334CCA452BCE}" type="sibTrans" cxnId="{61563D68-E5E3-4AAB-A512-17BC4654FCEC}">
      <dgm:prSet/>
      <dgm:spPr/>
      <dgm:t>
        <a:bodyPr/>
        <a:lstStyle/>
        <a:p>
          <a:endParaRPr lang="en-GB"/>
        </a:p>
      </dgm:t>
    </dgm:pt>
    <dgm:pt modelId="{0CF6C269-FD2A-4FDD-9D18-C072445EE5BC}" type="pres">
      <dgm:prSet presAssocID="{8BAE14CC-C4AA-4ADB-B263-493905D4E296}" presName="Name0" presStyleCnt="0">
        <dgm:presLayoutVars>
          <dgm:dir/>
          <dgm:resizeHandles val="exact"/>
        </dgm:presLayoutVars>
      </dgm:prSet>
      <dgm:spPr/>
    </dgm:pt>
    <dgm:pt modelId="{588DA325-4E15-4C6D-856F-8055CF4519FB}" type="pres">
      <dgm:prSet presAssocID="{F4455C0C-01DA-4575-9678-ED6F423D11DF}" presName="node" presStyleLbl="node1" presStyleIdx="0" presStyleCnt="3">
        <dgm:presLayoutVars>
          <dgm:bulletEnabled val="1"/>
        </dgm:presLayoutVars>
      </dgm:prSet>
      <dgm:spPr>
        <a:prstGeom prst="round2SameRect">
          <a:avLst/>
        </a:prstGeom>
      </dgm:spPr>
    </dgm:pt>
    <dgm:pt modelId="{CF04D675-7099-4258-A54E-9C77B1FCE13F}" type="pres">
      <dgm:prSet presAssocID="{F492875B-EA9E-4F84-8A8B-EF14AAAF743D}" presName="sibTrans" presStyleLbl="sibTrans2D1" presStyleIdx="0" presStyleCnt="3"/>
      <dgm:spPr/>
    </dgm:pt>
    <dgm:pt modelId="{973223D7-2F05-4ED4-A9F5-3613AD45381E}" type="pres">
      <dgm:prSet presAssocID="{F492875B-EA9E-4F84-8A8B-EF14AAAF743D}" presName="connectorText" presStyleLbl="sibTrans2D1" presStyleIdx="0" presStyleCnt="3"/>
      <dgm:spPr/>
    </dgm:pt>
    <dgm:pt modelId="{67F7B5EA-FE19-4A15-AFED-58DFC99E7780}" type="pres">
      <dgm:prSet presAssocID="{45363969-7554-4869-B3FB-207F42846E75}" presName="node" presStyleLbl="node1" presStyleIdx="1" presStyleCnt="3">
        <dgm:presLayoutVars>
          <dgm:bulletEnabled val="1"/>
        </dgm:presLayoutVars>
      </dgm:prSet>
      <dgm:spPr/>
    </dgm:pt>
    <dgm:pt modelId="{8E60E9DB-E5EC-45A7-9BCD-5F66EC925562}" type="pres">
      <dgm:prSet presAssocID="{3A8F0B5E-FF44-4607-A783-DCD5DEC12F23}" presName="sibTrans" presStyleLbl="sibTrans2D1" presStyleIdx="1" presStyleCnt="3"/>
      <dgm:spPr/>
    </dgm:pt>
    <dgm:pt modelId="{D73E66BA-9052-40F1-BEA1-E5A814D91F9B}" type="pres">
      <dgm:prSet presAssocID="{3A8F0B5E-FF44-4607-A783-DCD5DEC12F23}" presName="connectorText" presStyleLbl="sibTrans2D1" presStyleIdx="1" presStyleCnt="3"/>
      <dgm:spPr/>
    </dgm:pt>
    <dgm:pt modelId="{0FD62B89-E031-49AA-A045-C912361C9E3A}" type="pres">
      <dgm:prSet presAssocID="{426C8ABB-9CC3-4B02-8956-D6238C189292}" presName="node" presStyleLbl="node1" presStyleIdx="2" presStyleCnt="3">
        <dgm:presLayoutVars>
          <dgm:bulletEnabled val="1"/>
        </dgm:presLayoutVars>
      </dgm:prSet>
      <dgm:spPr/>
    </dgm:pt>
    <dgm:pt modelId="{36DDAC5F-F2F6-4EAA-BE71-7959BB217A24}" type="pres">
      <dgm:prSet presAssocID="{CA115656-1100-494C-B180-334CCA452BCE}" presName="sibTrans" presStyleLbl="sibTrans2D1" presStyleIdx="2" presStyleCnt="3"/>
      <dgm:spPr/>
    </dgm:pt>
    <dgm:pt modelId="{40323EE6-6CA6-4255-8DBB-1DF2D57857D1}" type="pres">
      <dgm:prSet presAssocID="{CA115656-1100-494C-B180-334CCA452BCE}" presName="connectorText" presStyleLbl="sibTrans2D1" presStyleIdx="2" presStyleCnt="3"/>
      <dgm:spPr/>
    </dgm:pt>
  </dgm:ptLst>
  <dgm:cxnLst>
    <dgm:cxn modelId="{860EF904-30A9-45E6-836D-A0486A2FAED0}" type="presOf" srcId="{45363969-7554-4869-B3FB-207F42846E75}" destId="{67F7B5EA-FE19-4A15-AFED-58DFC99E7780}" srcOrd="0" destOrd="0" presId="urn:microsoft.com/office/officeart/2005/8/layout/cycle7"/>
    <dgm:cxn modelId="{F4C9B517-88BD-4D95-AA08-5C230A244724}" type="presOf" srcId="{F492875B-EA9E-4F84-8A8B-EF14AAAF743D}" destId="{CF04D675-7099-4258-A54E-9C77B1FCE13F}" srcOrd="0" destOrd="0" presId="urn:microsoft.com/office/officeart/2005/8/layout/cycle7"/>
    <dgm:cxn modelId="{FCB5AD3F-0668-429A-8565-197FA1AB8F96}" srcId="{8BAE14CC-C4AA-4ADB-B263-493905D4E296}" destId="{F4455C0C-01DA-4575-9678-ED6F423D11DF}" srcOrd="0" destOrd="0" parTransId="{5BFF20D2-A6F6-4863-A0BE-2863C19D049C}" sibTransId="{F492875B-EA9E-4F84-8A8B-EF14AAAF743D}"/>
    <dgm:cxn modelId="{61563D68-E5E3-4AAB-A512-17BC4654FCEC}" srcId="{8BAE14CC-C4AA-4ADB-B263-493905D4E296}" destId="{426C8ABB-9CC3-4B02-8956-D6238C189292}" srcOrd="2" destOrd="0" parTransId="{B594B214-69B2-4560-8CD5-43FACFC43E98}" sibTransId="{CA115656-1100-494C-B180-334CCA452BCE}"/>
    <dgm:cxn modelId="{BDA8ED77-CCFD-4532-8BF1-679F8EE95F2E}" type="presOf" srcId="{3A8F0B5E-FF44-4607-A783-DCD5DEC12F23}" destId="{8E60E9DB-E5EC-45A7-9BCD-5F66EC925562}" srcOrd="0" destOrd="0" presId="urn:microsoft.com/office/officeart/2005/8/layout/cycle7"/>
    <dgm:cxn modelId="{2FB77C86-A1AC-4C6E-B9D0-E74C1CC44F5A}" type="presOf" srcId="{CA115656-1100-494C-B180-334CCA452BCE}" destId="{40323EE6-6CA6-4255-8DBB-1DF2D57857D1}" srcOrd="1" destOrd="0" presId="urn:microsoft.com/office/officeart/2005/8/layout/cycle7"/>
    <dgm:cxn modelId="{926A7E8B-2E5E-4B4F-B2FC-94A735ABCBED}" type="presOf" srcId="{F492875B-EA9E-4F84-8A8B-EF14AAAF743D}" destId="{973223D7-2F05-4ED4-A9F5-3613AD45381E}" srcOrd="1" destOrd="0" presId="urn:microsoft.com/office/officeart/2005/8/layout/cycle7"/>
    <dgm:cxn modelId="{96A3EFA7-11A7-4A67-895F-9476D1089141}" type="presOf" srcId="{CA115656-1100-494C-B180-334CCA452BCE}" destId="{36DDAC5F-F2F6-4EAA-BE71-7959BB217A24}" srcOrd="0" destOrd="0" presId="urn:microsoft.com/office/officeart/2005/8/layout/cycle7"/>
    <dgm:cxn modelId="{3151C9AC-DD6B-458D-AE43-3B3BACF06E4E}" type="presOf" srcId="{426C8ABB-9CC3-4B02-8956-D6238C189292}" destId="{0FD62B89-E031-49AA-A045-C912361C9E3A}" srcOrd="0" destOrd="0" presId="urn:microsoft.com/office/officeart/2005/8/layout/cycle7"/>
    <dgm:cxn modelId="{6D9302BB-27E2-4588-8A8E-9CAD357D636B}" type="presOf" srcId="{8BAE14CC-C4AA-4ADB-B263-493905D4E296}" destId="{0CF6C269-FD2A-4FDD-9D18-C072445EE5BC}" srcOrd="0" destOrd="0" presId="urn:microsoft.com/office/officeart/2005/8/layout/cycle7"/>
    <dgm:cxn modelId="{9B34A9C2-63A9-4CDE-B368-395A9E353585}" type="presOf" srcId="{3A8F0B5E-FF44-4607-A783-DCD5DEC12F23}" destId="{D73E66BA-9052-40F1-BEA1-E5A814D91F9B}" srcOrd="1" destOrd="0" presId="urn:microsoft.com/office/officeart/2005/8/layout/cycle7"/>
    <dgm:cxn modelId="{90F2A1DD-A72B-4085-BF85-29719A510D1A}" type="presOf" srcId="{F4455C0C-01DA-4575-9678-ED6F423D11DF}" destId="{588DA325-4E15-4C6D-856F-8055CF4519FB}" srcOrd="0" destOrd="0" presId="urn:microsoft.com/office/officeart/2005/8/layout/cycle7"/>
    <dgm:cxn modelId="{31E198F1-5FAD-4C4B-8F50-00AC09E082C3}" srcId="{8BAE14CC-C4AA-4ADB-B263-493905D4E296}" destId="{45363969-7554-4869-B3FB-207F42846E75}" srcOrd="1" destOrd="0" parTransId="{CB0C5F99-49E6-42FC-A8BC-4D3AF972185E}" sibTransId="{3A8F0B5E-FF44-4607-A783-DCD5DEC12F23}"/>
    <dgm:cxn modelId="{FEDA5ABA-F921-4023-BE09-30504F9A8458}" type="presParOf" srcId="{0CF6C269-FD2A-4FDD-9D18-C072445EE5BC}" destId="{588DA325-4E15-4C6D-856F-8055CF4519FB}" srcOrd="0" destOrd="0" presId="urn:microsoft.com/office/officeart/2005/8/layout/cycle7"/>
    <dgm:cxn modelId="{089BDF61-B2F1-4FB9-9932-38D08FFCB997}" type="presParOf" srcId="{0CF6C269-FD2A-4FDD-9D18-C072445EE5BC}" destId="{CF04D675-7099-4258-A54E-9C77B1FCE13F}" srcOrd="1" destOrd="0" presId="urn:microsoft.com/office/officeart/2005/8/layout/cycle7"/>
    <dgm:cxn modelId="{0329483D-8F7B-4582-BC91-CA3C7997A862}" type="presParOf" srcId="{CF04D675-7099-4258-A54E-9C77B1FCE13F}" destId="{973223D7-2F05-4ED4-A9F5-3613AD45381E}" srcOrd="0" destOrd="0" presId="urn:microsoft.com/office/officeart/2005/8/layout/cycle7"/>
    <dgm:cxn modelId="{83ECB5D4-1B4E-4AA3-AE91-C01D48658816}" type="presParOf" srcId="{0CF6C269-FD2A-4FDD-9D18-C072445EE5BC}" destId="{67F7B5EA-FE19-4A15-AFED-58DFC99E7780}" srcOrd="2" destOrd="0" presId="urn:microsoft.com/office/officeart/2005/8/layout/cycle7"/>
    <dgm:cxn modelId="{C4CBF8FB-E733-4006-AB3A-8D25BEB9E6A7}" type="presParOf" srcId="{0CF6C269-FD2A-4FDD-9D18-C072445EE5BC}" destId="{8E60E9DB-E5EC-45A7-9BCD-5F66EC925562}" srcOrd="3" destOrd="0" presId="urn:microsoft.com/office/officeart/2005/8/layout/cycle7"/>
    <dgm:cxn modelId="{2413F1F2-798A-4BC8-BA63-DC8CC0D8990F}" type="presParOf" srcId="{8E60E9DB-E5EC-45A7-9BCD-5F66EC925562}" destId="{D73E66BA-9052-40F1-BEA1-E5A814D91F9B}" srcOrd="0" destOrd="0" presId="urn:microsoft.com/office/officeart/2005/8/layout/cycle7"/>
    <dgm:cxn modelId="{86536D6E-5FA0-41E2-B8A7-32E4B33A28ED}" type="presParOf" srcId="{0CF6C269-FD2A-4FDD-9D18-C072445EE5BC}" destId="{0FD62B89-E031-49AA-A045-C912361C9E3A}" srcOrd="4" destOrd="0" presId="urn:microsoft.com/office/officeart/2005/8/layout/cycle7"/>
    <dgm:cxn modelId="{8EE98944-2A53-4303-922B-7D45F556A44A}" type="presParOf" srcId="{0CF6C269-FD2A-4FDD-9D18-C072445EE5BC}" destId="{36DDAC5F-F2F6-4EAA-BE71-7959BB217A24}" srcOrd="5" destOrd="0" presId="urn:microsoft.com/office/officeart/2005/8/layout/cycle7"/>
    <dgm:cxn modelId="{83AFF941-6818-4515-811A-B3886B058755}" type="presParOf" srcId="{36DDAC5F-F2F6-4EAA-BE71-7959BB217A24}" destId="{40323EE6-6CA6-4255-8DBB-1DF2D57857D1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34A5E7-4F2A-4EDE-B841-46156524A01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3F0199-186F-4AA7-9DF3-33F413E425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Nurse Pin Numbers</a:t>
          </a:r>
          <a:endParaRPr lang="en-US"/>
        </a:p>
      </dgm:t>
    </dgm:pt>
    <dgm:pt modelId="{A0AA4FD3-2D15-4892-B434-0FA033DE0FFF}" type="parTrans" cxnId="{D80E308D-A40D-47BC-A714-E52C2F4B31D1}">
      <dgm:prSet/>
      <dgm:spPr/>
      <dgm:t>
        <a:bodyPr/>
        <a:lstStyle/>
        <a:p>
          <a:endParaRPr lang="en-US"/>
        </a:p>
      </dgm:t>
    </dgm:pt>
    <dgm:pt modelId="{F9548229-D585-4EA7-B780-C71916B4A7F7}" type="sibTrans" cxnId="{D80E308D-A40D-47BC-A714-E52C2F4B31D1}">
      <dgm:prSet/>
      <dgm:spPr/>
      <dgm:t>
        <a:bodyPr/>
        <a:lstStyle/>
        <a:p>
          <a:endParaRPr lang="en-US"/>
        </a:p>
      </dgm:t>
    </dgm:pt>
    <dgm:pt modelId="{D3EC5810-5AAB-4DBB-AC8B-A73E8951E4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Regression Checks</a:t>
          </a:r>
          <a:endParaRPr lang="en-US"/>
        </a:p>
      </dgm:t>
    </dgm:pt>
    <dgm:pt modelId="{75E4C802-803F-4B49-9D8C-A29AF0348BC6}" type="parTrans" cxnId="{507A632B-8CFB-43C9-A941-B0CF24BEE9A4}">
      <dgm:prSet/>
      <dgm:spPr/>
      <dgm:t>
        <a:bodyPr/>
        <a:lstStyle/>
        <a:p>
          <a:endParaRPr lang="en-US"/>
        </a:p>
      </dgm:t>
    </dgm:pt>
    <dgm:pt modelId="{F7541956-3770-4B81-A08C-90A452E92027}" type="sibTrans" cxnId="{507A632B-8CFB-43C9-A941-B0CF24BEE9A4}">
      <dgm:prSet/>
      <dgm:spPr/>
      <dgm:t>
        <a:bodyPr/>
        <a:lstStyle/>
        <a:p>
          <a:endParaRPr lang="en-US"/>
        </a:p>
      </dgm:t>
    </dgm:pt>
    <dgm:pt modelId="{07CC6069-A54E-406F-8B7D-0996B29B54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D.B.S Checks </a:t>
          </a:r>
          <a:endParaRPr lang="en-US"/>
        </a:p>
      </dgm:t>
    </dgm:pt>
    <dgm:pt modelId="{9623D9D9-AE50-49D6-9404-6B64F38A331A}" type="parTrans" cxnId="{A58E09E3-2D4E-4901-8721-AE1A55DA245D}">
      <dgm:prSet/>
      <dgm:spPr/>
      <dgm:t>
        <a:bodyPr/>
        <a:lstStyle/>
        <a:p>
          <a:endParaRPr lang="en-US"/>
        </a:p>
      </dgm:t>
    </dgm:pt>
    <dgm:pt modelId="{10B7BBA3-4118-4CF0-B588-071E42703ABB}" type="sibTrans" cxnId="{A58E09E3-2D4E-4901-8721-AE1A55DA245D}">
      <dgm:prSet/>
      <dgm:spPr/>
      <dgm:t>
        <a:bodyPr/>
        <a:lstStyle/>
        <a:p>
          <a:endParaRPr lang="en-US"/>
        </a:p>
      </dgm:t>
    </dgm:pt>
    <dgm:pt modelId="{C06574F8-5BC0-44B7-A780-9028B14FAB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Privacy Polices</a:t>
          </a:r>
          <a:endParaRPr lang="en-US"/>
        </a:p>
      </dgm:t>
    </dgm:pt>
    <dgm:pt modelId="{9E2D4FEA-2023-4E45-AA09-52AE09C7C613}" type="parTrans" cxnId="{028387DB-FACC-4C0E-9C07-5AB7F0D6A3B9}">
      <dgm:prSet/>
      <dgm:spPr/>
      <dgm:t>
        <a:bodyPr/>
        <a:lstStyle/>
        <a:p>
          <a:endParaRPr lang="en-US"/>
        </a:p>
      </dgm:t>
    </dgm:pt>
    <dgm:pt modelId="{815BBC51-2436-46ED-A2CF-F4EF9022F832}" type="sibTrans" cxnId="{028387DB-FACC-4C0E-9C07-5AB7F0D6A3B9}">
      <dgm:prSet/>
      <dgm:spPr/>
      <dgm:t>
        <a:bodyPr/>
        <a:lstStyle/>
        <a:p>
          <a:endParaRPr lang="en-US"/>
        </a:p>
      </dgm:t>
    </dgm:pt>
    <dgm:pt modelId="{075BF61A-7944-4AEF-B340-5215ED181D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Qualification Checks </a:t>
          </a:r>
          <a:endParaRPr lang="en-US"/>
        </a:p>
      </dgm:t>
    </dgm:pt>
    <dgm:pt modelId="{168A5E79-504E-475D-B2D3-D0B04153E6CB}" type="parTrans" cxnId="{07E7A4AC-A3C3-43B3-ACE5-CDE9EBD28DCD}">
      <dgm:prSet/>
      <dgm:spPr/>
      <dgm:t>
        <a:bodyPr/>
        <a:lstStyle/>
        <a:p>
          <a:endParaRPr lang="en-US"/>
        </a:p>
      </dgm:t>
    </dgm:pt>
    <dgm:pt modelId="{204A7417-BA56-446D-B8BC-6A678BB8AB2D}" type="sibTrans" cxnId="{07E7A4AC-A3C3-43B3-ACE5-CDE9EBD28DCD}">
      <dgm:prSet/>
      <dgm:spPr/>
      <dgm:t>
        <a:bodyPr/>
        <a:lstStyle/>
        <a:p>
          <a:endParaRPr lang="en-US"/>
        </a:p>
      </dgm:t>
    </dgm:pt>
    <dgm:pt modelId="{2F10041E-F100-4FEE-8BAF-0402155F972B}" type="pres">
      <dgm:prSet presAssocID="{6634A5E7-4F2A-4EDE-B841-46156524A011}" presName="root" presStyleCnt="0">
        <dgm:presLayoutVars>
          <dgm:dir/>
          <dgm:resizeHandles val="exact"/>
        </dgm:presLayoutVars>
      </dgm:prSet>
      <dgm:spPr/>
    </dgm:pt>
    <dgm:pt modelId="{798B84E4-223C-40F0-B711-F5DBD80913F6}" type="pres">
      <dgm:prSet presAssocID="{3B3F0199-186F-4AA7-9DF3-33F413E42551}" presName="compNode" presStyleCnt="0"/>
      <dgm:spPr/>
    </dgm:pt>
    <dgm:pt modelId="{4BDF98BE-F177-4D1D-971D-79DE4F84E8C1}" type="pres">
      <dgm:prSet presAssocID="{3B3F0199-186F-4AA7-9DF3-33F413E4255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CD194806-23D5-4253-AAB3-E6EF781C6EC7}" type="pres">
      <dgm:prSet presAssocID="{3B3F0199-186F-4AA7-9DF3-33F413E42551}" presName="spaceRect" presStyleCnt="0"/>
      <dgm:spPr/>
    </dgm:pt>
    <dgm:pt modelId="{F82F3A06-AD78-4E4F-BA0C-A9206470567C}" type="pres">
      <dgm:prSet presAssocID="{3B3F0199-186F-4AA7-9DF3-33F413E42551}" presName="textRect" presStyleLbl="revTx" presStyleIdx="0" presStyleCnt="5">
        <dgm:presLayoutVars>
          <dgm:chMax val="1"/>
          <dgm:chPref val="1"/>
        </dgm:presLayoutVars>
      </dgm:prSet>
      <dgm:spPr/>
    </dgm:pt>
    <dgm:pt modelId="{0A712258-BF90-43BA-B903-DCBF9583F567}" type="pres">
      <dgm:prSet presAssocID="{F9548229-D585-4EA7-B780-C71916B4A7F7}" presName="sibTrans" presStyleCnt="0"/>
      <dgm:spPr/>
    </dgm:pt>
    <dgm:pt modelId="{DB0256FE-7BD3-46D0-82EE-0E09074E2D8E}" type="pres">
      <dgm:prSet presAssocID="{D3EC5810-5AAB-4DBB-AC8B-A73E8951E40F}" presName="compNode" presStyleCnt="0"/>
      <dgm:spPr/>
    </dgm:pt>
    <dgm:pt modelId="{F69592D6-F7EF-4BC0-8050-DDA2F8AEDBD3}" type="pres">
      <dgm:prSet presAssocID="{D3EC5810-5AAB-4DBB-AC8B-A73E8951E40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7BFC8E3-2BC5-4B0C-89B4-36FF8F010039}" type="pres">
      <dgm:prSet presAssocID="{D3EC5810-5AAB-4DBB-AC8B-A73E8951E40F}" presName="spaceRect" presStyleCnt="0"/>
      <dgm:spPr/>
    </dgm:pt>
    <dgm:pt modelId="{C6580E8E-6568-433F-9F08-8533F92EB961}" type="pres">
      <dgm:prSet presAssocID="{D3EC5810-5AAB-4DBB-AC8B-A73E8951E40F}" presName="textRect" presStyleLbl="revTx" presStyleIdx="1" presStyleCnt="5">
        <dgm:presLayoutVars>
          <dgm:chMax val="1"/>
          <dgm:chPref val="1"/>
        </dgm:presLayoutVars>
      </dgm:prSet>
      <dgm:spPr/>
    </dgm:pt>
    <dgm:pt modelId="{6597FA55-FE67-4EDA-A52E-4170845FFE63}" type="pres">
      <dgm:prSet presAssocID="{F7541956-3770-4B81-A08C-90A452E92027}" presName="sibTrans" presStyleCnt="0"/>
      <dgm:spPr/>
    </dgm:pt>
    <dgm:pt modelId="{C11D8916-9F2C-4E76-9808-378338841C6A}" type="pres">
      <dgm:prSet presAssocID="{07CC6069-A54E-406F-8B7D-0996B29B54F0}" presName="compNode" presStyleCnt="0"/>
      <dgm:spPr/>
    </dgm:pt>
    <dgm:pt modelId="{014BA410-C281-44A8-A53D-CDA224EC1C49}" type="pres">
      <dgm:prSet presAssocID="{07CC6069-A54E-406F-8B7D-0996B29B54F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A552AD4B-9363-4121-BFBE-C85FD4F44182}" type="pres">
      <dgm:prSet presAssocID="{07CC6069-A54E-406F-8B7D-0996B29B54F0}" presName="spaceRect" presStyleCnt="0"/>
      <dgm:spPr/>
    </dgm:pt>
    <dgm:pt modelId="{8713B26B-2D4B-4DCB-9A8F-48D952D69691}" type="pres">
      <dgm:prSet presAssocID="{07CC6069-A54E-406F-8B7D-0996B29B54F0}" presName="textRect" presStyleLbl="revTx" presStyleIdx="2" presStyleCnt="5">
        <dgm:presLayoutVars>
          <dgm:chMax val="1"/>
          <dgm:chPref val="1"/>
        </dgm:presLayoutVars>
      </dgm:prSet>
      <dgm:spPr/>
    </dgm:pt>
    <dgm:pt modelId="{E5C037D9-88B4-40A0-A376-15C2109D654C}" type="pres">
      <dgm:prSet presAssocID="{10B7BBA3-4118-4CF0-B588-071E42703ABB}" presName="sibTrans" presStyleCnt="0"/>
      <dgm:spPr/>
    </dgm:pt>
    <dgm:pt modelId="{75CB1E5A-144E-4101-8FAD-73026344743A}" type="pres">
      <dgm:prSet presAssocID="{C06574F8-5BC0-44B7-A780-9028B14FAB58}" presName="compNode" presStyleCnt="0"/>
      <dgm:spPr/>
    </dgm:pt>
    <dgm:pt modelId="{D2F78728-FF7A-4D3F-AF70-BB793CB67CFD}" type="pres">
      <dgm:prSet presAssocID="{C06574F8-5BC0-44B7-A780-9028B14FAB5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48274164-326F-4C8E-84A2-468441A4FB61}" type="pres">
      <dgm:prSet presAssocID="{C06574F8-5BC0-44B7-A780-9028B14FAB58}" presName="spaceRect" presStyleCnt="0"/>
      <dgm:spPr/>
    </dgm:pt>
    <dgm:pt modelId="{DAB59A53-D6C0-4E28-AB48-BE5633B4E1F4}" type="pres">
      <dgm:prSet presAssocID="{C06574F8-5BC0-44B7-A780-9028B14FAB58}" presName="textRect" presStyleLbl="revTx" presStyleIdx="3" presStyleCnt="5">
        <dgm:presLayoutVars>
          <dgm:chMax val="1"/>
          <dgm:chPref val="1"/>
        </dgm:presLayoutVars>
      </dgm:prSet>
      <dgm:spPr/>
    </dgm:pt>
    <dgm:pt modelId="{83D18CE3-6E48-46DF-BE53-2B84B3476A9C}" type="pres">
      <dgm:prSet presAssocID="{815BBC51-2436-46ED-A2CF-F4EF9022F832}" presName="sibTrans" presStyleCnt="0"/>
      <dgm:spPr/>
    </dgm:pt>
    <dgm:pt modelId="{DB0D418B-EC43-497B-820A-B80E7E24FFF3}" type="pres">
      <dgm:prSet presAssocID="{075BF61A-7944-4AEF-B340-5215ED181D8E}" presName="compNode" presStyleCnt="0"/>
      <dgm:spPr/>
    </dgm:pt>
    <dgm:pt modelId="{DC08C471-7989-4035-A8C9-CCC154BE4A37}" type="pres">
      <dgm:prSet presAssocID="{075BF61A-7944-4AEF-B340-5215ED181D8E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41696751-BB44-4A32-830E-EF0B58C52098}" type="pres">
      <dgm:prSet presAssocID="{075BF61A-7944-4AEF-B340-5215ED181D8E}" presName="spaceRect" presStyleCnt="0"/>
      <dgm:spPr/>
    </dgm:pt>
    <dgm:pt modelId="{4DE52513-FE6E-4D8A-97DE-BA6FB9149588}" type="pres">
      <dgm:prSet presAssocID="{075BF61A-7944-4AEF-B340-5215ED181D8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0F40B13-D59B-48EF-9539-398E045FF9E3}" type="presOf" srcId="{6634A5E7-4F2A-4EDE-B841-46156524A011}" destId="{2F10041E-F100-4FEE-8BAF-0402155F972B}" srcOrd="0" destOrd="0" presId="urn:microsoft.com/office/officeart/2018/2/layout/IconLabelList"/>
    <dgm:cxn modelId="{507A632B-8CFB-43C9-A941-B0CF24BEE9A4}" srcId="{6634A5E7-4F2A-4EDE-B841-46156524A011}" destId="{D3EC5810-5AAB-4DBB-AC8B-A73E8951E40F}" srcOrd="1" destOrd="0" parTransId="{75E4C802-803F-4B49-9D8C-A29AF0348BC6}" sibTransId="{F7541956-3770-4B81-A08C-90A452E92027}"/>
    <dgm:cxn modelId="{4794746E-AF7A-4448-9B6C-84C9B5377371}" type="presOf" srcId="{075BF61A-7944-4AEF-B340-5215ED181D8E}" destId="{4DE52513-FE6E-4D8A-97DE-BA6FB9149588}" srcOrd="0" destOrd="0" presId="urn:microsoft.com/office/officeart/2018/2/layout/IconLabelList"/>
    <dgm:cxn modelId="{38D2B281-F4D4-41D8-891E-D190F8B21336}" type="presOf" srcId="{D3EC5810-5AAB-4DBB-AC8B-A73E8951E40F}" destId="{C6580E8E-6568-433F-9F08-8533F92EB961}" srcOrd="0" destOrd="0" presId="urn:microsoft.com/office/officeart/2018/2/layout/IconLabelList"/>
    <dgm:cxn modelId="{D80E308D-A40D-47BC-A714-E52C2F4B31D1}" srcId="{6634A5E7-4F2A-4EDE-B841-46156524A011}" destId="{3B3F0199-186F-4AA7-9DF3-33F413E42551}" srcOrd="0" destOrd="0" parTransId="{A0AA4FD3-2D15-4892-B434-0FA033DE0FFF}" sibTransId="{F9548229-D585-4EA7-B780-C71916B4A7F7}"/>
    <dgm:cxn modelId="{AB283E94-FBFA-41AC-9B7E-CF2D490805C0}" type="presOf" srcId="{07CC6069-A54E-406F-8B7D-0996B29B54F0}" destId="{8713B26B-2D4B-4DCB-9A8F-48D952D69691}" srcOrd="0" destOrd="0" presId="urn:microsoft.com/office/officeart/2018/2/layout/IconLabelList"/>
    <dgm:cxn modelId="{07E7A4AC-A3C3-43B3-ACE5-CDE9EBD28DCD}" srcId="{6634A5E7-4F2A-4EDE-B841-46156524A011}" destId="{075BF61A-7944-4AEF-B340-5215ED181D8E}" srcOrd="4" destOrd="0" parTransId="{168A5E79-504E-475D-B2D3-D0B04153E6CB}" sibTransId="{204A7417-BA56-446D-B8BC-6A678BB8AB2D}"/>
    <dgm:cxn modelId="{028387DB-FACC-4C0E-9C07-5AB7F0D6A3B9}" srcId="{6634A5E7-4F2A-4EDE-B841-46156524A011}" destId="{C06574F8-5BC0-44B7-A780-9028B14FAB58}" srcOrd="3" destOrd="0" parTransId="{9E2D4FEA-2023-4E45-AA09-52AE09C7C613}" sibTransId="{815BBC51-2436-46ED-A2CF-F4EF9022F832}"/>
    <dgm:cxn modelId="{A58E09E3-2D4E-4901-8721-AE1A55DA245D}" srcId="{6634A5E7-4F2A-4EDE-B841-46156524A011}" destId="{07CC6069-A54E-406F-8B7D-0996B29B54F0}" srcOrd="2" destOrd="0" parTransId="{9623D9D9-AE50-49D6-9404-6B64F38A331A}" sibTransId="{10B7BBA3-4118-4CF0-B588-071E42703ABB}"/>
    <dgm:cxn modelId="{A98A2FF1-FCD5-472D-8FCF-3DF32B2A66AE}" type="presOf" srcId="{C06574F8-5BC0-44B7-A780-9028B14FAB58}" destId="{DAB59A53-D6C0-4E28-AB48-BE5633B4E1F4}" srcOrd="0" destOrd="0" presId="urn:microsoft.com/office/officeart/2018/2/layout/IconLabelList"/>
    <dgm:cxn modelId="{40C581F6-C5CC-4491-89C7-AFB20D5A6CEA}" type="presOf" srcId="{3B3F0199-186F-4AA7-9DF3-33F413E42551}" destId="{F82F3A06-AD78-4E4F-BA0C-A9206470567C}" srcOrd="0" destOrd="0" presId="urn:microsoft.com/office/officeart/2018/2/layout/IconLabelList"/>
    <dgm:cxn modelId="{3AD8360B-C01C-4D46-8DA8-78D2F9C7F871}" type="presParOf" srcId="{2F10041E-F100-4FEE-8BAF-0402155F972B}" destId="{798B84E4-223C-40F0-B711-F5DBD80913F6}" srcOrd="0" destOrd="0" presId="urn:microsoft.com/office/officeart/2018/2/layout/IconLabelList"/>
    <dgm:cxn modelId="{C41E952D-CB18-402F-9865-AFDE6E5D2C19}" type="presParOf" srcId="{798B84E4-223C-40F0-B711-F5DBD80913F6}" destId="{4BDF98BE-F177-4D1D-971D-79DE4F84E8C1}" srcOrd="0" destOrd="0" presId="urn:microsoft.com/office/officeart/2018/2/layout/IconLabelList"/>
    <dgm:cxn modelId="{FECAEEB4-5856-439F-BB19-BFF3E0904397}" type="presParOf" srcId="{798B84E4-223C-40F0-B711-F5DBD80913F6}" destId="{CD194806-23D5-4253-AAB3-E6EF781C6EC7}" srcOrd="1" destOrd="0" presId="urn:microsoft.com/office/officeart/2018/2/layout/IconLabelList"/>
    <dgm:cxn modelId="{6DC629C7-F86F-45A8-9BE0-AC4E821FF397}" type="presParOf" srcId="{798B84E4-223C-40F0-B711-F5DBD80913F6}" destId="{F82F3A06-AD78-4E4F-BA0C-A9206470567C}" srcOrd="2" destOrd="0" presId="urn:microsoft.com/office/officeart/2018/2/layout/IconLabelList"/>
    <dgm:cxn modelId="{B26D53A1-1A5E-47B5-B1DA-F770AA9C9A04}" type="presParOf" srcId="{2F10041E-F100-4FEE-8BAF-0402155F972B}" destId="{0A712258-BF90-43BA-B903-DCBF9583F567}" srcOrd="1" destOrd="0" presId="urn:microsoft.com/office/officeart/2018/2/layout/IconLabelList"/>
    <dgm:cxn modelId="{7EC4023A-F12F-45D0-993F-4F0FEB727721}" type="presParOf" srcId="{2F10041E-F100-4FEE-8BAF-0402155F972B}" destId="{DB0256FE-7BD3-46D0-82EE-0E09074E2D8E}" srcOrd="2" destOrd="0" presId="urn:microsoft.com/office/officeart/2018/2/layout/IconLabelList"/>
    <dgm:cxn modelId="{CAFB230D-1B16-4D9F-BD83-DB244214BFB1}" type="presParOf" srcId="{DB0256FE-7BD3-46D0-82EE-0E09074E2D8E}" destId="{F69592D6-F7EF-4BC0-8050-DDA2F8AEDBD3}" srcOrd="0" destOrd="0" presId="urn:microsoft.com/office/officeart/2018/2/layout/IconLabelList"/>
    <dgm:cxn modelId="{A8C73753-FDBD-4038-A166-2AA0D73C747F}" type="presParOf" srcId="{DB0256FE-7BD3-46D0-82EE-0E09074E2D8E}" destId="{D7BFC8E3-2BC5-4B0C-89B4-36FF8F010039}" srcOrd="1" destOrd="0" presId="urn:microsoft.com/office/officeart/2018/2/layout/IconLabelList"/>
    <dgm:cxn modelId="{5CBE2089-B61D-4420-A265-470F8F9E0624}" type="presParOf" srcId="{DB0256FE-7BD3-46D0-82EE-0E09074E2D8E}" destId="{C6580E8E-6568-433F-9F08-8533F92EB961}" srcOrd="2" destOrd="0" presId="urn:microsoft.com/office/officeart/2018/2/layout/IconLabelList"/>
    <dgm:cxn modelId="{A21C04DA-A0FA-4741-AF4E-E8F0B90373E7}" type="presParOf" srcId="{2F10041E-F100-4FEE-8BAF-0402155F972B}" destId="{6597FA55-FE67-4EDA-A52E-4170845FFE63}" srcOrd="3" destOrd="0" presId="urn:microsoft.com/office/officeart/2018/2/layout/IconLabelList"/>
    <dgm:cxn modelId="{11F43B45-FE64-422F-9041-4C2AA2248D89}" type="presParOf" srcId="{2F10041E-F100-4FEE-8BAF-0402155F972B}" destId="{C11D8916-9F2C-4E76-9808-378338841C6A}" srcOrd="4" destOrd="0" presId="urn:microsoft.com/office/officeart/2018/2/layout/IconLabelList"/>
    <dgm:cxn modelId="{4D23DDB4-F12F-41D7-9C72-488721A5ED4D}" type="presParOf" srcId="{C11D8916-9F2C-4E76-9808-378338841C6A}" destId="{014BA410-C281-44A8-A53D-CDA224EC1C49}" srcOrd="0" destOrd="0" presId="urn:microsoft.com/office/officeart/2018/2/layout/IconLabelList"/>
    <dgm:cxn modelId="{BE6C3C2F-D1B3-4490-92AF-66AC34B0E1B5}" type="presParOf" srcId="{C11D8916-9F2C-4E76-9808-378338841C6A}" destId="{A552AD4B-9363-4121-BFBE-C85FD4F44182}" srcOrd="1" destOrd="0" presId="urn:microsoft.com/office/officeart/2018/2/layout/IconLabelList"/>
    <dgm:cxn modelId="{F97CE499-ACCC-4A0F-B512-5E977A1C568C}" type="presParOf" srcId="{C11D8916-9F2C-4E76-9808-378338841C6A}" destId="{8713B26B-2D4B-4DCB-9A8F-48D952D69691}" srcOrd="2" destOrd="0" presId="urn:microsoft.com/office/officeart/2018/2/layout/IconLabelList"/>
    <dgm:cxn modelId="{6BE6B998-0D71-412B-A6FF-CE9153BC1C24}" type="presParOf" srcId="{2F10041E-F100-4FEE-8BAF-0402155F972B}" destId="{E5C037D9-88B4-40A0-A376-15C2109D654C}" srcOrd="5" destOrd="0" presId="urn:microsoft.com/office/officeart/2018/2/layout/IconLabelList"/>
    <dgm:cxn modelId="{E37204C1-AE47-49EA-B1F2-00B70B2844F7}" type="presParOf" srcId="{2F10041E-F100-4FEE-8BAF-0402155F972B}" destId="{75CB1E5A-144E-4101-8FAD-73026344743A}" srcOrd="6" destOrd="0" presId="urn:microsoft.com/office/officeart/2018/2/layout/IconLabelList"/>
    <dgm:cxn modelId="{9E05F11B-6260-4168-8501-8B11D225A906}" type="presParOf" srcId="{75CB1E5A-144E-4101-8FAD-73026344743A}" destId="{D2F78728-FF7A-4D3F-AF70-BB793CB67CFD}" srcOrd="0" destOrd="0" presId="urn:microsoft.com/office/officeart/2018/2/layout/IconLabelList"/>
    <dgm:cxn modelId="{223F6806-4AFC-48E6-A278-61F58FE8D835}" type="presParOf" srcId="{75CB1E5A-144E-4101-8FAD-73026344743A}" destId="{48274164-326F-4C8E-84A2-468441A4FB61}" srcOrd="1" destOrd="0" presId="urn:microsoft.com/office/officeart/2018/2/layout/IconLabelList"/>
    <dgm:cxn modelId="{AB1691D6-FD8C-4DCF-B087-BB9DCE1B146B}" type="presParOf" srcId="{75CB1E5A-144E-4101-8FAD-73026344743A}" destId="{DAB59A53-D6C0-4E28-AB48-BE5633B4E1F4}" srcOrd="2" destOrd="0" presId="urn:microsoft.com/office/officeart/2018/2/layout/IconLabelList"/>
    <dgm:cxn modelId="{1AE119BD-C358-4B65-B931-D0272CB73C28}" type="presParOf" srcId="{2F10041E-F100-4FEE-8BAF-0402155F972B}" destId="{83D18CE3-6E48-46DF-BE53-2B84B3476A9C}" srcOrd="7" destOrd="0" presId="urn:microsoft.com/office/officeart/2018/2/layout/IconLabelList"/>
    <dgm:cxn modelId="{AE176789-AA7C-4D5F-8D0A-2430772BCDE9}" type="presParOf" srcId="{2F10041E-F100-4FEE-8BAF-0402155F972B}" destId="{DB0D418B-EC43-497B-820A-B80E7E24FFF3}" srcOrd="8" destOrd="0" presId="urn:microsoft.com/office/officeart/2018/2/layout/IconLabelList"/>
    <dgm:cxn modelId="{7D310527-23FA-4653-974A-A7145B3CF6CE}" type="presParOf" srcId="{DB0D418B-EC43-497B-820A-B80E7E24FFF3}" destId="{DC08C471-7989-4035-A8C9-CCC154BE4A37}" srcOrd="0" destOrd="0" presId="urn:microsoft.com/office/officeart/2018/2/layout/IconLabelList"/>
    <dgm:cxn modelId="{A704D5BD-616B-48D7-989F-2F8D6C442145}" type="presParOf" srcId="{DB0D418B-EC43-497B-820A-B80E7E24FFF3}" destId="{41696751-BB44-4A32-830E-EF0B58C52098}" srcOrd="1" destOrd="0" presId="urn:microsoft.com/office/officeart/2018/2/layout/IconLabelList"/>
    <dgm:cxn modelId="{6A5AD639-14FC-420F-BF6D-9AE0CB345614}" type="presParOf" srcId="{DB0D418B-EC43-497B-820A-B80E7E24FFF3}" destId="{4DE52513-FE6E-4D8A-97DE-BA6FB914958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C58DBF-2EF0-42A6-B03B-9A198DA9687B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30FD767-85F7-4831-A493-0814C6F12E4B}">
      <dgm:prSet phldrT="[Text]" phldr="0"/>
      <dgm:spPr/>
      <dgm:t>
        <a:bodyPr/>
        <a:lstStyle/>
        <a:p>
          <a:r>
            <a:rPr lang="en-GB" dirty="0"/>
            <a:t>Health care and Mental well-being</a:t>
          </a:r>
        </a:p>
      </dgm:t>
    </dgm:pt>
    <dgm:pt modelId="{66B8711E-6399-418F-AF42-024F752CE386}" type="parTrans" cxnId="{02E9B028-0826-4D5A-B40E-726544F87A90}">
      <dgm:prSet/>
      <dgm:spPr/>
      <dgm:t>
        <a:bodyPr/>
        <a:lstStyle/>
        <a:p>
          <a:endParaRPr lang="en-GB"/>
        </a:p>
      </dgm:t>
    </dgm:pt>
    <dgm:pt modelId="{56D58E9D-D53C-4A76-8027-6B1E594AA9ED}" type="sibTrans" cxnId="{02E9B028-0826-4D5A-B40E-726544F87A90}">
      <dgm:prSet/>
      <dgm:spPr/>
      <dgm:t>
        <a:bodyPr/>
        <a:lstStyle/>
        <a:p>
          <a:endParaRPr lang="en-GB"/>
        </a:p>
      </dgm:t>
    </dgm:pt>
    <dgm:pt modelId="{CCCB3B3C-C1BD-4822-9F83-E095B48C3B1B}">
      <dgm:prSet phldrT="[Text]" phldr="0"/>
      <dgm:spPr/>
      <dgm:t>
        <a:bodyPr/>
        <a:lstStyle/>
        <a:p>
          <a:r>
            <a:rPr lang="en-GB" dirty="0"/>
            <a:t>Up to date equipment </a:t>
          </a:r>
        </a:p>
      </dgm:t>
    </dgm:pt>
    <dgm:pt modelId="{D9624826-9F94-4648-BB2F-29E26D79889B}" type="parTrans" cxnId="{2EDD5E35-BB30-46D3-9429-8E36EC9C5887}">
      <dgm:prSet/>
      <dgm:spPr/>
      <dgm:t>
        <a:bodyPr/>
        <a:lstStyle/>
        <a:p>
          <a:endParaRPr lang="en-GB"/>
        </a:p>
      </dgm:t>
    </dgm:pt>
    <dgm:pt modelId="{FC5C23A9-9BB9-46F3-B704-AC55AE86F9BC}" type="sibTrans" cxnId="{2EDD5E35-BB30-46D3-9429-8E36EC9C5887}">
      <dgm:prSet/>
      <dgm:spPr/>
      <dgm:t>
        <a:bodyPr/>
        <a:lstStyle/>
        <a:p>
          <a:endParaRPr lang="en-GB"/>
        </a:p>
      </dgm:t>
    </dgm:pt>
    <dgm:pt modelId="{57447808-0D76-429D-913A-A51CAF85DAE9}">
      <dgm:prSet phldrT="[Text]" phldr="0"/>
      <dgm:spPr/>
      <dgm:t>
        <a:bodyPr/>
        <a:lstStyle/>
        <a:p>
          <a:r>
            <a:rPr lang="en-GB" dirty="0"/>
            <a:t>Salary reviews</a:t>
          </a:r>
        </a:p>
      </dgm:t>
    </dgm:pt>
    <dgm:pt modelId="{3B1053D6-34D2-4D86-8E64-179C96E8DBBA}" type="parTrans" cxnId="{F19FD0DF-4F69-43C9-A196-CD36ADE13D2E}">
      <dgm:prSet/>
      <dgm:spPr/>
      <dgm:t>
        <a:bodyPr/>
        <a:lstStyle/>
        <a:p>
          <a:endParaRPr lang="en-GB"/>
        </a:p>
      </dgm:t>
    </dgm:pt>
    <dgm:pt modelId="{CF0DBA0A-425B-4610-B495-A54F76A47405}" type="sibTrans" cxnId="{F19FD0DF-4F69-43C9-A196-CD36ADE13D2E}">
      <dgm:prSet/>
      <dgm:spPr/>
      <dgm:t>
        <a:bodyPr/>
        <a:lstStyle/>
        <a:p>
          <a:endParaRPr lang="en-GB"/>
        </a:p>
      </dgm:t>
    </dgm:pt>
    <dgm:pt modelId="{599E1725-7C94-405D-8BEE-CAB272F5D859}">
      <dgm:prSet phldrT="[Text]" phldr="0"/>
      <dgm:spPr/>
      <dgm:t>
        <a:bodyPr/>
        <a:lstStyle/>
        <a:p>
          <a:r>
            <a:rPr lang="en-GB" dirty="0"/>
            <a:t>Boness incentive </a:t>
          </a:r>
        </a:p>
      </dgm:t>
    </dgm:pt>
    <dgm:pt modelId="{2F829160-0E6D-4705-BD3A-A38FA336D241}" type="parTrans" cxnId="{201338ED-96A4-4EAB-BAB0-80E494A666F7}">
      <dgm:prSet/>
      <dgm:spPr/>
      <dgm:t>
        <a:bodyPr/>
        <a:lstStyle/>
        <a:p>
          <a:endParaRPr lang="en-GB"/>
        </a:p>
      </dgm:t>
    </dgm:pt>
    <dgm:pt modelId="{56B63316-9070-4743-A132-6EA8AC47C50A}" type="sibTrans" cxnId="{201338ED-96A4-4EAB-BAB0-80E494A666F7}">
      <dgm:prSet/>
      <dgm:spPr/>
      <dgm:t>
        <a:bodyPr/>
        <a:lstStyle/>
        <a:p>
          <a:endParaRPr lang="en-GB"/>
        </a:p>
      </dgm:t>
    </dgm:pt>
    <dgm:pt modelId="{6696D3FF-4B24-40C0-9EE8-C739A5456996}">
      <dgm:prSet phldrT="[Text]" phldr="0"/>
      <dgm:spPr/>
      <dgm:t>
        <a:bodyPr/>
        <a:lstStyle/>
        <a:p>
          <a:r>
            <a:rPr lang="en-GB" dirty="0"/>
            <a:t>Growth with-in the company </a:t>
          </a:r>
        </a:p>
      </dgm:t>
    </dgm:pt>
    <dgm:pt modelId="{92F06DF1-7A73-49BA-8A3B-00E949989534}" type="parTrans" cxnId="{F1845BCD-E1EB-48E2-8F83-F643CE15AF06}">
      <dgm:prSet/>
      <dgm:spPr/>
      <dgm:t>
        <a:bodyPr/>
        <a:lstStyle/>
        <a:p>
          <a:endParaRPr lang="en-GB"/>
        </a:p>
      </dgm:t>
    </dgm:pt>
    <dgm:pt modelId="{A76252F0-3667-4EE5-9A5C-ACF0D7D9CACC}" type="sibTrans" cxnId="{F1845BCD-E1EB-48E2-8F83-F643CE15AF06}">
      <dgm:prSet/>
      <dgm:spPr/>
      <dgm:t>
        <a:bodyPr/>
        <a:lstStyle/>
        <a:p>
          <a:endParaRPr lang="en-GB"/>
        </a:p>
      </dgm:t>
    </dgm:pt>
    <dgm:pt modelId="{5E7CA580-7771-4E22-9133-13777E8D5930}" type="pres">
      <dgm:prSet presAssocID="{72C58DBF-2EF0-42A6-B03B-9A198DA9687B}" presName="cycle" presStyleCnt="0">
        <dgm:presLayoutVars>
          <dgm:dir/>
          <dgm:resizeHandles val="exact"/>
        </dgm:presLayoutVars>
      </dgm:prSet>
      <dgm:spPr/>
    </dgm:pt>
    <dgm:pt modelId="{003B0777-10F6-4FCF-8258-CA41BEE4C1DA}" type="pres">
      <dgm:prSet presAssocID="{330FD767-85F7-4831-A493-0814C6F12E4B}" presName="node" presStyleLbl="node1" presStyleIdx="0" presStyleCnt="5">
        <dgm:presLayoutVars>
          <dgm:bulletEnabled val="1"/>
        </dgm:presLayoutVars>
      </dgm:prSet>
      <dgm:spPr/>
    </dgm:pt>
    <dgm:pt modelId="{8758454C-B8B0-4F60-A41D-3D3C7F17405E}" type="pres">
      <dgm:prSet presAssocID="{330FD767-85F7-4831-A493-0814C6F12E4B}" presName="spNode" presStyleCnt="0"/>
      <dgm:spPr/>
    </dgm:pt>
    <dgm:pt modelId="{19CB4758-0CDA-4A74-844E-E7A3639F7CB1}" type="pres">
      <dgm:prSet presAssocID="{56D58E9D-D53C-4A76-8027-6B1E594AA9ED}" presName="sibTrans" presStyleLbl="sibTrans1D1" presStyleIdx="0" presStyleCnt="5"/>
      <dgm:spPr/>
    </dgm:pt>
    <dgm:pt modelId="{BF80B0EA-58CF-4D2A-BC97-C89F4446DFE2}" type="pres">
      <dgm:prSet presAssocID="{CCCB3B3C-C1BD-4822-9F83-E095B48C3B1B}" presName="node" presStyleLbl="node1" presStyleIdx="1" presStyleCnt="5">
        <dgm:presLayoutVars>
          <dgm:bulletEnabled val="1"/>
        </dgm:presLayoutVars>
      </dgm:prSet>
      <dgm:spPr/>
    </dgm:pt>
    <dgm:pt modelId="{76CA3FA5-715D-4012-A5F4-83553204C79F}" type="pres">
      <dgm:prSet presAssocID="{CCCB3B3C-C1BD-4822-9F83-E095B48C3B1B}" presName="spNode" presStyleCnt="0"/>
      <dgm:spPr/>
    </dgm:pt>
    <dgm:pt modelId="{DD465327-82DF-4646-9D14-B677B0A5E475}" type="pres">
      <dgm:prSet presAssocID="{FC5C23A9-9BB9-46F3-B704-AC55AE86F9BC}" presName="sibTrans" presStyleLbl="sibTrans1D1" presStyleIdx="1" presStyleCnt="5"/>
      <dgm:spPr/>
    </dgm:pt>
    <dgm:pt modelId="{A802AFBC-424D-40FF-91BB-CCC61F3961AB}" type="pres">
      <dgm:prSet presAssocID="{57447808-0D76-429D-913A-A51CAF85DAE9}" presName="node" presStyleLbl="node1" presStyleIdx="2" presStyleCnt="5">
        <dgm:presLayoutVars>
          <dgm:bulletEnabled val="1"/>
        </dgm:presLayoutVars>
      </dgm:prSet>
      <dgm:spPr/>
    </dgm:pt>
    <dgm:pt modelId="{473CFA25-7649-4EDC-9BC1-013D286ECCBE}" type="pres">
      <dgm:prSet presAssocID="{57447808-0D76-429D-913A-A51CAF85DAE9}" presName="spNode" presStyleCnt="0"/>
      <dgm:spPr/>
    </dgm:pt>
    <dgm:pt modelId="{212B54EA-D114-4C59-8F58-BC3A6C43A0D8}" type="pres">
      <dgm:prSet presAssocID="{CF0DBA0A-425B-4610-B495-A54F76A47405}" presName="sibTrans" presStyleLbl="sibTrans1D1" presStyleIdx="2" presStyleCnt="5"/>
      <dgm:spPr/>
    </dgm:pt>
    <dgm:pt modelId="{E7248E48-B35D-4154-8FB7-D167CFF08604}" type="pres">
      <dgm:prSet presAssocID="{599E1725-7C94-405D-8BEE-CAB272F5D859}" presName="node" presStyleLbl="node1" presStyleIdx="3" presStyleCnt="5">
        <dgm:presLayoutVars>
          <dgm:bulletEnabled val="1"/>
        </dgm:presLayoutVars>
      </dgm:prSet>
      <dgm:spPr/>
    </dgm:pt>
    <dgm:pt modelId="{D964609B-BA6F-4305-83B8-659BBE712CE4}" type="pres">
      <dgm:prSet presAssocID="{599E1725-7C94-405D-8BEE-CAB272F5D859}" presName="spNode" presStyleCnt="0"/>
      <dgm:spPr/>
    </dgm:pt>
    <dgm:pt modelId="{55200656-5D95-4D9D-83E6-7235FF93F50F}" type="pres">
      <dgm:prSet presAssocID="{56B63316-9070-4743-A132-6EA8AC47C50A}" presName="sibTrans" presStyleLbl="sibTrans1D1" presStyleIdx="3" presStyleCnt="5"/>
      <dgm:spPr/>
    </dgm:pt>
    <dgm:pt modelId="{F3EE105F-61FF-4486-9BD3-179C685DEA63}" type="pres">
      <dgm:prSet presAssocID="{6696D3FF-4B24-40C0-9EE8-C739A5456996}" presName="node" presStyleLbl="node1" presStyleIdx="4" presStyleCnt="5">
        <dgm:presLayoutVars>
          <dgm:bulletEnabled val="1"/>
        </dgm:presLayoutVars>
      </dgm:prSet>
      <dgm:spPr/>
    </dgm:pt>
    <dgm:pt modelId="{8A540CAF-20AF-4DBE-9622-9BCCF9E0CA88}" type="pres">
      <dgm:prSet presAssocID="{6696D3FF-4B24-40C0-9EE8-C739A5456996}" presName="spNode" presStyleCnt="0"/>
      <dgm:spPr/>
    </dgm:pt>
    <dgm:pt modelId="{4FEFC553-E24F-43CD-A730-AC2E0793BAD1}" type="pres">
      <dgm:prSet presAssocID="{A76252F0-3667-4EE5-9A5C-ACF0D7D9CACC}" presName="sibTrans" presStyleLbl="sibTrans1D1" presStyleIdx="4" presStyleCnt="5"/>
      <dgm:spPr/>
    </dgm:pt>
  </dgm:ptLst>
  <dgm:cxnLst>
    <dgm:cxn modelId="{72F2B20E-7707-416A-AE1C-0962991459DC}" type="presOf" srcId="{72C58DBF-2EF0-42A6-B03B-9A198DA9687B}" destId="{5E7CA580-7771-4E22-9133-13777E8D5930}" srcOrd="0" destOrd="0" presId="urn:microsoft.com/office/officeart/2005/8/layout/cycle5"/>
    <dgm:cxn modelId="{3B12DD0E-E2F9-4949-9552-6E9ED90022AE}" type="presOf" srcId="{330FD767-85F7-4831-A493-0814C6F12E4B}" destId="{003B0777-10F6-4FCF-8258-CA41BEE4C1DA}" srcOrd="0" destOrd="0" presId="urn:microsoft.com/office/officeart/2005/8/layout/cycle5"/>
    <dgm:cxn modelId="{E9C08E11-675B-433A-9F39-2771B5B6935C}" type="presOf" srcId="{599E1725-7C94-405D-8BEE-CAB272F5D859}" destId="{E7248E48-B35D-4154-8FB7-D167CFF08604}" srcOrd="0" destOrd="0" presId="urn:microsoft.com/office/officeart/2005/8/layout/cycle5"/>
    <dgm:cxn modelId="{BCB0DA1B-181C-4F2C-9815-2FC9C7AC3116}" type="presOf" srcId="{6696D3FF-4B24-40C0-9EE8-C739A5456996}" destId="{F3EE105F-61FF-4486-9BD3-179C685DEA63}" srcOrd="0" destOrd="0" presId="urn:microsoft.com/office/officeart/2005/8/layout/cycle5"/>
    <dgm:cxn modelId="{02E9B028-0826-4D5A-B40E-726544F87A90}" srcId="{72C58DBF-2EF0-42A6-B03B-9A198DA9687B}" destId="{330FD767-85F7-4831-A493-0814C6F12E4B}" srcOrd="0" destOrd="0" parTransId="{66B8711E-6399-418F-AF42-024F752CE386}" sibTransId="{56D58E9D-D53C-4A76-8027-6B1E594AA9ED}"/>
    <dgm:cxn modelId="{49CDE42D-1115-40B9-B409-08480AC9956F}" type="presOf" srcId="{CCCB3B3C-C1BD-4822-9F83-E095B48C3B1B}" destId="{BF80B0EA-58CF-4D2A-BC97-C89F4446DFE2}" srcOrd="0" destOrd="0" presId="urn:microsoft.com/office/officeart/2005/8/layout/cycle5"/>
    <dgm:cxn modelId="{2EDD5E35-BB30-46D3-9429-8E36EC9C5887}" srcId="{72C58DBF-2EF0-42A6-B03B-9A198DA9687B}" destId="{CCCB3B3C-C1BD-4822-9F83-E095B48C3B1B}" srcOrd="1" destOrd="0" parTransId="{D9624826-9F94-4648-BB2F-29E26D79889B}" sibTransId="{FC5C23A9-9BB9-46F3-B704-AC55AE86F9BC}"/>
    <dgm:cxn modelId="{A671426B-0086-43F5-AFAB-16B90D6C701C}" type="presOf" srcId="{CF0DBA0A-425B-4610-B495-A54F76A47405}" destId="{212B54EA-D114-4C59-8F58-BC3A6C43A0D8}" srcOrd="0" destOrd="0" presId="urn:microsoft.com/office/officeart/2005/8/layout/cycle5"/>
    <dgm:cxn modelId="{182EB96F-36BC-4040-8836-28CBE2B656BA}" type="presOf" srcId="{A76252F0-3667-4EE5-9A5C-ACF0D7D9CACC}" destId="{4FEFC553-E24F-43CD-A730-AC2E0793BAD1}" srcOrd="0" destOrd="0" presId="urn:microsoft.com/office/officeart/2005/8/layout/cycle5"/>
    <dgm:cxn modelId="{0334D5A8-A701-4951-BF4D-40FE532AE21A}" type="presOf" srcId="{FC5C23A9-9BB9-46F3-B704-AC55AE86F9BC}" destId="{DD465327-82DF-4646-9D14-B677B0A5E475}" srcOrd="0" destOrd="0" presId="urn:microsoft.com/office/officeart/2005/8/layout/cycle5"/>
    <dgm:cxn modelId="{01ECBCBB-58EC-4333-B253-4C3B43115829}" type="presOf" srcId="{57447808-0D76-429D-913A-A51CAF85DAE9}" destId="{A802AFBC-424D-40FF-91BB-CCC61F3961AB}" srcOrd="0" destOrd="0" presId="urn:microsoft.com/office/officeart/2005/8/layout/cycle5"/>
    <dgm:cxn modelId="{F1845BCD-E1EB-48E2-8F83-F643CE15AF06}" srcId="{72C58DBF-2EF0-42A6-B03B-9A198DA9687B}" destId="{6696D3FF-4B24-40C0-9EE8-C739A5456996}" srcOrd="4" destOrd="0" parTransId="{92F06DF1-7A73-49BA-8A3B-00E949989534}" sibTransId="{A76252F0-3667-4EE5-9A5C-ACF0D7D9CACC}"/>
    <dgm:cxn modelId="{457C1ADF-0FD6-44E7-BBE7-2D24FB826FF3}" type="presOf" srcId="{56B63316-9070-4743-A132-6EA8AC47C50A}" destId="{55200656-5D95-4D9D-83E6-7235FF93F50F}" srcOrd="0" destOrd="0" presId="urn:microsoft.com/office/officeart/2005/8/layout/cycle5"/>
    <dgm:cxn modelId="{F19FD0DF-4F69-43C9-A196-CD36ADE13D2E}" srcId="{72C58DBF-2EF0-42A6-B03B-9A198DA9687B}" destId="{57447808-0D76-429D-913A-A51CAF85DAE9}" srcOrd="2" destOrd="0" parTransId="{3B1053D6-34D2-4D86-8E64-179C96E8DBBA}" sibTransId="{CF0DBA0A-425B-4610-B495-A54F76A47405}"/>
    <dgm:cxn modelId="{201338ED-96A4-4EAB-BAB0-80E494A666F7}" srcId="{72C58DBF-2EF0-42A6-B03B-9A198DA9687B}" destId="{599E1725-7C94-405D-8BEE-CAB272F5D859}" srcOrd="3" destOrd="0" parTransId="{2F829160-0E6D-4705-BD3A-A38FA336D241}" sibTransId="{56B63316-9070-4743-A132-6EA8AC47C50A}"/>
    <dgm:cxn modelId="{F4E009FA-777F-4D86-9B5E-B73ABDEDACE5}" type="presOf" srcId="{56D58E9D-D53C-4A76-8027-6B1E594AA9ED}" destId="{19CB4758-0CDA-4A74-844E-E7A3639F7CB1}" srcOrd="0" destOrd="0" presId="urn:microsoft.com/office/officeart/2005/8/layout/cycle5"/>
    <dgm:cxn modelId="{7DCD9FBE-85DF-43D7-9ED1-0E6DE2139FA9}" type="presParOf" srcId="{5E7CA580-7771-4E22-9133-13777E8D5930}" destId="{003B0777-10F6-4FCF-8258-CA41BEE4C1DA}" srcOrd="0" destOrd="0" presId="urn:microsoft.com/office/officeart/2005/8/layout/cycle5"/>
    <dgm:cxn modelId="{5CCD7567-BA0B-46C3-8D11-A1F1155F6C0B}" type="presParOf" srcId="{5E7CA580-7771-4E22-9133-13777E8D5930}" destId="{8758454C-B8B0-4F60-A41D-3D3C7F17405E}" srcOrd="1" destOrd="0" presId="urn:microsoft.com/office/officeart/2005/8/layout/cycle5"/>
    <dgm:cxn modelId="{559F7260-F59A-46CD-9F31-08C171BF21A0}" type="presParOf" srcId="{5E7CA580-7771-4E22-9133-13777E8D5930}" destId="{19CB4758-0CDA-4A74-844E-E7A3639F7CB1}" srcOrd="2" destOrd="0" presId="urn:microsoft.com/office/officeart/2005/8/layout/cycle5"/>
    <dgm:cxn modelId="{05FF7404-E4D2-4DDC-B773-CD437DCD53DF}" type="presParOf" srcId="{5E7CA580-7771-4E22-9133-13777E8D5930}" destId="{BF80B0EA-58CF-4D2A-BC97-C89F4446DFE2}" srcOrd="3" destOrd="0" presId="urn:microsoft.com/office/officeart/2005/8/layout/cycle5"/>
    <dgm:cxn modelId="{0CB62718-635C-404D-BA29-3DC78BC4ABD6}" type="presParOf" srcId="{5E7CA580-7771-4E22-9133-13777E8D5930}" destId="{76CA3FA5-715D-4012-A5F4-83553204C79F}" srcOrd="4" destOrd="0" presId="urn:microsoft.com/office/officeart/2005/8/layout/cycle5"/>
    <dgm:cxn modelId="{9CB55E64-A94C-46C6-8ADE-8820059F4ED9}" type="presParOf" srcId="{5E7CA580-7771-4E22-9133-13777E8D5930}" destId="{DD465327-82DF-4646-9D14-B677B0A5E475}" srcOrd="5" destOrd="0" presId="urn:microsoft.com/office/officeart/2005/8/layout/cycle5"/>
    <dgm:cxn modelId="{ED81713B-675E-4A00-82CA-7F6C0F94002B}" type="presParOf" srcId="{5E7CA580-7771-4E22-9133-13777E8D5930}" destId="{A802AFBC-424D-40FF-91BB-CCC61F3961AB}" srcOrd="6" destOrd="0" presId="urn:microsoft.com/office/officeart/2005/8/layout/cycle5"/>
    <dgm:cxn modelId="{653DA895-7D57-409E-B34F-AD87964FD766}" type="presParOf" srcId="{5E7CA580-7771-4E22-9133-13777E8D5930}" destId="{473CFA25-7649-4EDC-9BC1-013D286ECCBE}" srcOrd="7" destOrd="0" presId="urn:microsoft.com/office/officeart/2005/8/layout/cycle5"/>
    <dgm:cxn modelId="{3C6D316C-E9B0-4C1D-8D56-29481F53ED6E}" type="presParOf" srcId="{5E7CA580-7771-4E22-9133-13777E8D5930}" destId="{212B54EA-D114-4C59-8F58-BC3A6C43A0D8}" srcOrd="8" destOrd="0" presId="urn:microsoft.com/office/officeart/2005/8/layout/cycle5"/>
    <dgm:cxn modelId="{3C0E4C69-D01E-43E6-928E-17CECB868596}" type="presParOf" srcId="{5E7CA580-7771-4E22-9133-13777E8D5930}" destId="{E7248E48-B35D-4154-8FB7-D167CFF08604}" srcOrd="9" destOrd="0" presId="urn:microsoft.com/office/officeart/2005/8/layout/cycle5"/>
    <dgm:cxn modelId="{E4F5389F-2DB9-44F6-8DCB-DF08EB01C32F}" type="presParOf" srcId="{5E7CA580-7771-4E22-9133-13777E8D5930}" destId="{D964609B-BA6F-4305-83B8-659BBE712CE4}" srcOrd="10" destOrd="0" presId="urn:microsoft.com/office/officeart/2005/8/layout/cycle5"/>
    <dgm:cxn modelId="{24169123-92EC-4145-9BBA-F81504875267}" type="presParOf" srcId="{5E7CA580-7771-4E22-9133-13777E8D5930}" destId="{55200656-5D95-4D9D-83E6-7235FF93F50F}" srcOrd="11" destOrd="0" presId="urn:microsoft.com/office/officeart/2005/8/layout/cycle5"/>
    <dgm:cxn modelId="{CF103CD0-9FD5-4D22-8A64-DFBD17EA09FF}" type="presParOf" srcId="{5E7CA580-7771-4E22-9133-13777E8D5930}" destId="{F3EE105F-61FF-4486-9BD3-179C685DEA63}" srcOrd="12" destOrd="0" presId="urn:microsoft.com/office/officeart/2005/8/layout/cycle5"/>
    <dgm:cxn modelId="{51B6A343-973F-40F7-B5DA-27D3DAA8B2DC}" type="presParOf" srcId="{5E7CA580-7771-4E22-9133-13777E8D5930}" destId="{8A540CAF-20AF-4DBE-9622-9BCCF9E0CA88}" srcOrd="13" destOrd="0" presId="urn:microsoft.com/office/officeart/2005/8/layout/cycle5"/>
    <dgm:cxn modelId="{FCA30739-4811-4095-A8C4-A2164C4E404E}" type="presParOf" srcId="{5E7CA580-7771-4E22-9133-13777E8D5930}" destId="{4FEFC553-E24F-43CD-A730-AC2E0793BAD1}" srcOrd="14" destOrd="0" presId="urn:microsoft.com/office/officeart/2005/8/layout/cycle5"/>
  </dgm:cxnLst>
  <dgm:bg>
    <a:effectLst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A6D6E0-A0CF-4677-856A-3BA2B216C281}">
      <dsp:nvSpPr>
        <dsp:cNvPr id="0" name=""/>
        <dsp:cNvSpPr/>
      </dsp:nvSpPr>
      <dsp:spPr>
        <a:xfrm>
          <a:off x="304026" y="128388"/>
          <a:ext cx="942521" cy="9425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8F6E4-1FD3-423E-84E8-AB6A7DBFD8E7}">
      <dsp:nvSpPr>
        <dsp:cNvPr id="0" name=""/>
        <dsp:cNvSpPr/>
      </dsp:nvSpPr>
      <dsp:spPr>
        <a:xfrm>
          <a:off x="504891" y="329253"/>
          <a:ext cx="540791" cy="5407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8B75A-6FBA-4459-AD1D-833921C56988}">
      <dsp:nvSpPr>
        <dsp:cNvPr id="0" name=""/>
        <dsp:cNvSpPr/>
      </dsp:nvSpPr>
      <dsp:spPr>
        <a:xfrm>
          <a:off x="2728" y="1364482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Recruitment and selection</a:t>
          </a:r>
          <a:endParaRPr lang="en-US" sz="1200" kern="1200"/>
        </a:p>
      </dsp:txBody>
      <dsp:txXfrm>
        <a:off x="2728" y="1364482"/>
        <a:ext cx="1545117" cy="618046"/>
      </dsp:txXfrm>
    </dsp:sp>
    <dsp:sp modelId="{28F1889A-B5BA-42B3-857D-BDD0A46B54BE}">
      <dsp:nvSpPr>
        <dsp:cNvPr id="0" name=""/>
        <dsp:cNvSpPr/>
      </dsp:nvSpPr>
      <dsp:spPr>
        <a:xfrm>
          <a:off x="2119539" y="128388"/>
          <a:ext cx="942521" cy="9425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81B256-C441-4A40-A93C-632D17956E27}">
      <dsp:nvSpPr>
        <dsp:cNvPr id="0" name=""/>
        <dsp:cNvSpPr/>
      </dsp:nvSpPr>
      <dsp:spPr>
        <a:xfrm>
          <a:off x="2320404" y="329253"/>
          <a:ext cx="540791" cy="5407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37F79-4B2A-4ECF-B64E-92358286AA1B}">
      <dsp:nvSpPr>
        <dsp:cNvPr id="0" name=""/>
        <dsp:cNvSpPr/>
      </dsp:nvSpPr>
      <dsp:spPr>
        <a:xfrm>
          <a:off x="1818241" y="1364482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Care plan for our employees</a:t>
          </a:r>
          <a:endParaRPr lang="en-US" sz="1200" kern="1200"/>
        </a:p>
      </dsp:txBody>
      <dsp:txXfrm>
        <a:off x="1818241" y="1364482"/>
        <a:ext cx="1545117" cy="618046"/>
      </dsp:txXfrm>
    </dsp:sp>
    <dsp:sp modelId="{93C66A34-0F43-4596-BCF9-7B5BC34918CF}">
      <dsp:nvSpPr>
        <dsp:cNvPr id="0" name=""/>
        <dsp:cNvSpPr/>
      </dsp:nvSpPr>
      <dsp:spPr>
        <a:xfrm>
          <a:off x="3935051" y="128388"/>
          <a:ext cx="942521" cy="9425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BF6E55-E938-4B83-B124-DA4D3638EB6B}">
      <dsp:nvSpPr>
        <dsp:cNvPr id="0" name=""/>
        <dsp:cNvSpPr/>
      </dsp:nvSpPr>
      <dsp:spPr>
        <a:xfrm>
          <a:off x="4135917" y="329253"/>
          <a:ext cx="540791" cy="5407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87109B-F98F-40EF-9538-A8A04ADE4C97}">
      <dsp:nvSpPr>
        <dsp:cNvPr id="0" name=""/>
        <dsp:cNvSpPr/>
      </dsp:nvSpPr>
      <dsp:spPr>
        <a:xfrm>
          <a:off x="3633754" y="1364482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Bonuses for our employees</a:t>
          </a:r>
          <a:endParaRPr lang="en-US" sz="1200" kern="1200"/>
        </a:p>
      </dsp:txBody>
      <dsp:txXfrm>
        <a:off x="3633754" y="1364482"/>
        <a:ext cx="1545117" cy="618046"/>
      </dsp:txXfrm>
    </dsp:sp>
    <dsp:sp modelId="{F2A5293E-9498-41A6-A6B1-2D3BC889EF46}">
      <dsp:nvSpPr>
        <dsp:cNvPr id="0" name=""/>
        <dsp:cNvSpPr/>
      </dsp:nvSpPr>
      <dsp:spPr>
        <a:xfrm>
          <a:off x="1211782" y="2368808"/>
          <a:ext cx="942521" cy="9425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166D75-45A1-4B16-B98C-DA79083DD53B}">
      <dsp:nvSpPr>
        <dsp:cNvPr id="0" name=""/>
        <dsp:cNvSpPr/>
      </dsp:nvSpPr>
      <dsp:spPr>
        <a:xfrm>
          <a:off x="1412648" y="2569673"/>
          <a:ext cx="540791" cy="5407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4B69C-2EC9-49B0-A35E-B2F5634BB64E}">
      <dsp:nvSpPr>
        <dsp:cNvPr id="0" name=""/>
        <dsp:cNvSpPr/>
      </dsp:nvSpPr>
      <dsp:spPr>
        <a:xfrm>
          <a:off x="910485" y="3604902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communication and participation for our employees</a:t>
          </a:r>
          <a:endParaRPr lang="en-US" sz="1200" kern="1200"/>
        </a:p>
      </dsp:txBody>
      <dsp:txXfrm>
        <a:off x="910485" y="3604902"/>
        <a:ext cx="1545117" cy="618046"/>
      </dsp:txXfrm>
    </dsp:sp>
    <dsp:sp modelId="{02F5714D-236F-4A0F-97B4-27FA43D6DB11}">
      <dsp:nvSpPr>
        <dsp:cNvPr id="0" name=""/>
        <dsp:cNvSpPr/>
      </dsp:nvSpPr>
      <dsp:spPr>
        <a:xfrm>
          <a:off x="3027295" y="2368808"/>
          <a:ext cx="942521" cy="9425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F8442-9095-4234-ACA7-2B2AB72FEDB3}">
      <dsp:nvSpPr>
        <dsp:cNvPr id="0" name=""/>
        <dsp:cNvSpPr/>
      </dsp:nvSpPr>
      <dsp:spPr>
        <a:xfrm>
          <a:off x="3228160" y="2569673"/>
          <a:ext cx="540791" cy="5407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1993B-7699-42D9-BA45-A9D15409A90B}">
      <dsp:nvSpPr>
        <dsp:cNvPr id="0" name=""/>
        <dsp:cNvSpPr/>
      </dsp:nvSpPr>
      <dsp:spPr>
        <a:xfrm>
          <a:off x="2725997" y="3604902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development and learning</a:t>
          </a:r>
          <a:endParaRPr lang="en-US" sz="1200" kern="1200"/>
        </a:p>
      </dsp:txBody>
      <dsp:txXfrm>
        <a:off x="2725997" y="3604902"/>
        <a:ext cx="1545117" cy="6180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8DA325-4E15-4C6D-856F-8055CF4519FB}">
      <dsp:nvSpPr>
        <dsp:cNvPr id="0" name=""/>
        <dsp:cNvSpPr/>
      </dsp:nvSpPr>
      <dsp:spPr>
        <a:xfrm>
          <a:off x="1451231" y="317965"/>
          <a:ext cx="1756035" cy="878017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0800" dist="38100" dir="8100000" algn="tr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Attract  requeued candidates </a:t>
          </a:r>
        </a:p>
      </dsp:txBody>
      <dsp:txXfrm>
        <a:off x="1494092" y="360826"/>
        <a:ext cx="1670313" cy="835156"/>
      </dsp:txXfrm>
    </dsp:sp>
    <dsp:sp modelId="{CF04D675-7099-4258-A54E-9C77B1FCE13F}">
      <dsp:nvSpPr>
        <dsp:cNvPr id="0" name=""/>
        <dsp:cNvSpPr/>
      </dsp:nvSpPr>
      <dsp:spPr>
        <a:xfrm rot="3600000">
          <a:off x="2596679" y="1859010"/>
          <a:ext cx="915084" cy="307306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2688871" y="1920471"/>
        <a:ext cx="730700" cy="184384"/>
      </dsp:txXfrm>
    </dsp:sp>
    <dsp:sp modelId="{67F7B5EA-FE19-4A15-AFED-58DFC99E7780}">
      <dsp:nvSpPr>
        <dsp:cNvPr id="0" name=""/>
        <dsp:cNvSpPr/>
      </dsp:nvSpPr>
      <dsp:spPr>
        <a:xfrm>
          <a:off x="2901176" y="2829344"/>
          <a:ext cx="1756035" cy="8780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0800" dist="38100" dir="18900000" algn="bl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Weed out the correct candidates</a:t>
          </a:r>
        </a:p>
      </dsp:txBody>
      <dsp:txXfrm>
        <a:off x="2926892" y="2855060"/>
        <a:ext cx="1704603" cy="826585"/>
      </dsp:txXfrm>
    </dsp:sp>
    <dsp:sp modelId="{8E60E9DB-E5EC-45A7-9BCD-5F66EC925562}">
      <dsp:nvSpPr>
        <dsp:cNvPr id="0" name=""/>
        <dsp:cNvSpPr/>
      </dsp:nvSpPr>
      <dsp:spPr>
        <a:xfrm rot="10800000">
          <a:off x="1871706" y="3114700"/>
          <a:ext cx="915084" cy="307306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1963898" y="3176161"/>
        <a:ext cx="730700" cy="184384"/>
      </dsp:txXfrm>
    </dsp:sp>
    <dsp:sp modelId="{0FD62B89-E031-49AA-A045-C912361C9E3A}">
      <dsp:nvSpPr>
        <dsp:cNvPr id="0" name=""/>
        <dsp:cNvSpPr/>
      </dsp:nvSpPr>
      <dsp:spPr>
        <a:xfrm>
          <a:off x="1286" y="2829344"/>
          <a:ext cx="1756035" cy="8780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0800" dist="38100" dir="13500000" algn="br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Progress to the preliminary interviews </a:t>
          </a:r>
        </a:p>
      </dsp:txBody>
      <dsp:txXfrm>
        <a:off x="27002" y="2855060"/>
        <a:ext cx="1704603" cy="826585"/>
      </dsp:txXfrm>
    </dsp:sp>
    <dsp:sp modelId="{36DDAC5F-F2F6-4EAA-BE71-7959BB217A24}">
      <dsp:nvSpPr>
        <dsp:cNvPr id="0" name=""/>
        <dsp:cNvSpPr/>
      </dsp:nvSpPr>
      <dsp:spPr>
        <a:xfrm rot="18000000">
          <a:off x="1146734" y="1859010"/>
          <a:ext cx="915084" cy="307306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1238926" y="1920471"/>
        <a:ext cx="730700" cy="1843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DF98BE-F177-4D1D-971D-79DE4F84E8C1}">
      <dsp:nvSpPr>
        <dsp:cNvPr id="0" name=""/>
        <dsp:cNvSpPr/>
      </dsp:nvSpPr>
      <dsp:spPr>
        <a:xfrm>
          <a:off x="427635" y="408099"/>
          <a:ext cx="695302" cy="6953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F3A06-AD78-4E4F-BA0C-A9206470567C}">
      <dsp:nvSpPr>
        <dsp:cNvPr id="0" name=""/>
        <dsp:cNvSpPr/>
      </dsp:nvSpPr>
      <dsp:spPr>
        <a:xfrm>
          <a:off x="2728" y="1364482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Nurse Pin Numbers</a:t>
          </a:r>
          <a:endParaRPr lang="en-US" sz="1900" kern="1200"/>
        </a:p>
      </dsp:txBody>
      <dsp:txXfrm>
        <a:off x="2728" y="1364482"/>
        <a:ext cx="1545117" cy="618046"/>
      </dsp:txXfrm>
    </dsp:sp>
    <dsp:sp modelId="{F69592D6-F7EF-4BC0-8050-DDA2F8AEDBD3}">
      <dsp:nvSpPr>
        <dsp:cNvPr id="0" name=""/>
        <dsp:cNvSpPr/>
      </dsp:nvSpPr>
      <dsp:spPr>
        <a:xfrm>
          <a:off x="2243148" y="408099"/>
          <a:ext cx="695302" cy="6953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80E8E-6568-433F-9F08-8533F92EB961}">
      <dsp:nvSpPr>
        <dsp:cNvPr id="0" name=""/>
        <dsp:cNvSpPr/>
      </dsp:nvSpPr>
      <dsp:spPr>
        <a:xfrm>
          <a:off x="1818241" y="1364482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Regression Checks</a:t>
          </a:r>
          <a:endParaRPr lang="en-US" sz="1900" kern="1200"/>
        </a:p>
      </dsp:txBody>
      <dsp:txXfrm>
        <a:off x="1818241" y="1364482"/>
        <a:ext cx="1545117" cy="618046"/>
      </dsp:txXfrm>
    </dsp:sp>
    <dsp:sp modelId="{014BA410-C281-44A8-A53D-CDA224EC1C49}">
      <dsp:nvSpPr>
        <dsp:cNvPr id="0" name=""/>
        <dsp:cNvSpPr/>
      </dsp:nvSpPr>
      <dsp:spPr>
        <a:xfrm>
          <a:off x="4058661" y="408099"/>
          <a:ext cx="695302" cy="6953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3B26B-2D4B-4DCB-9A8F-48D952D69691}">
      <dsp:nvSpPr>
        <dsp:cNvPr id="0" name=""/>
        <dsp:cNvSpPr/>
      </dsp:nvSpPr>
      <dsp:spPr>
        <a:xfrm>
          <a:off x="3633754" y="1364482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D.B.S Checks </a:t>
          </a:r>
          <a:endParaRPr lang="en-US" sz="1900" kern="1200"/>
        </a:p>
      </dsp:txBody>
      <dsp:txXfrm>
        <a:off x="3633754" y="1364482"/>
        <a:ext cx="1545117" cy="618046"/>
      </dsp:txXfrm>
    </dsp:sp>
    <dsp:sp modelId="{D2F78728-FF7A-4D3F-AF70-BB793CB67CFD}">
      <dsp:nvSpPr>
        <dsp:cNvPr id="0" name=""/>
        <dsp:cNvSpPr/>
      </dsp:nvSpPr>
      <dsp:spPr>
        <a:xfrm>
          <a:off x="1335392" y="2368808"/>
          <a:ext cx="695302" cy="6953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59A53-D6C0-4E28-AB48-BE5633B4E1F4}">
      <dsp:nvSpPr>
        <dsp:cNvPr id="0" name=""/>
        <dsp:cNvSpPr/>
      </dsp:nvSpPr>
      <dsp:spPr>
        <a:xfrm>
          <a:off x="910485" y="3325191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Privacy Polices</a:t>
          </a:r>
          <a:endParaRPr lang="en-US" sz="1900" kern="1200"/>
        </a:p>
      </dsp:txBody>
      <dsp:txXfrm>
        <a:off x="910485" y="3325191"/>
        <a:ext cx="1545117" cy="618046"/>
      </dsp:txXfrm>
    </dsp:sp>
    <dsp:sp modelId="{DC08C471-7989-4035-A8C9-CCC154BE4A37}">
      <dsp:nvSpPr>
        <dsp:cNvPr id="0" name=""/>
        <dsp:cNvSpPr/>
      </dsp:nvSpPr>
      <dsp:spPr>
        <a:xfrm>
          <a:off x="3150904" y="2368808"/>
          <a:ext cx="695302" cy="6953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52513-FE6E-4D8A-97DE-BA6FB9149588}">
      <dsp:nvSpPr>
        <dsp:cNvPr id="0" name=""/>
        <dsp:cNvSpPr/>
      </dsp:nvSpPr>
      <dsp:spPr>
        <a:xfrm>
          <a:off x="2725997" y="3325191"/>
          <a:ext cx="1545117" cy="61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Qualification Checks </a:t>
          </a:r>
          <a:endParaRPr lang="en-US" sz="1900" kern="1200"/>
        </a:p>
      </dsp:txBody>
      <dsp:txXfrm>
        <a:off x="2725997" y="3325191"/>
        <a:ext cx="1545117" cy="6180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3B0777-10F6-4FCF-8258-CA41BEE4C1DA}">
      <dsp:nvSpPr>
        <dsp:cNvPr id="0" name=""/>
        <dsp:cNvSpPr/>
      </dsp:nvSpPr>
      <dsp:spPr>
        <a:xfrm>
          <a:off x="1876052" y="2070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Health care and Mental well-being</a:t>
          </a:r>
        </a:p>
      </dsp:txBody>
      <dsp:txXfrm>
        <a:off x="1921410" y="47428"/>
        <a:ext cx="1338778" cy="838455"/>
      </dsp:txXfrm>
    </dsp:sp>
    <dsp:sp modelId="{19CB4758-0CDA-4A74-844E-E7A3639F7CB1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2761579" y="236246"/>
              </a:moveTo>
              <a:arcTo wR="1855536" hR="1855536" stAng="17953704" swAng="1211113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80B0EA-58CF-4D2A-BC97-C89F4446DFE2}">
      <dsp:nvSpPr>
        <dsp:cNvPr id="0" name=""/>
        <dsp:cNvSpPr/>
      </dsp:nvSpPr>
      <dsp:spPr>
        <a:xfrm>
          <a:off x="3640772" y="1284214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Up to date equipment </a:t>
          </a:r>
        </a:p>
      </dsp:txBody>
      <dsp:txXfrm>
        <a:off x="3686130" y="1329572"/>
        <a:ext cx="1338778" cy="838455"/>
      </dsp:txXfrm>
    </dsp:sp>
    <dsp:sp modelId="{DD465327-82DF-4646-9D14-B677B0A5E475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3706615" y="1984057"/>
              </a:moveTo>
              <a:arcTo wR="1855536" hR="1855536" stAng="21838302" swAng="135939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02AFBC-424D-40FF-91BB-CCC61F3961AB}">
      <dsp:nvSpPr>
        <dsp:cNvPr id="0" name=""/>
        <dsp:cNvSpPr/>
      </dsp:nvSpPr>
      <dsp:spPr>
        <a:xfrm>
          <a:off x="2966709" y="3358766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Salary reviews</a:t>
          </a:r>
        </a:p>
      </dsp:txBody>
      <dsp:txXfrm>
        <a:off x="3012067" y="3404124"/>
        <a:ext cx="1338778" cy="838455"/>
      </dsp:txXfrm>
    </dsp:sp>
    <dsp:sp modelId="{212B54EA-D114-4C59-8F58-BC3A6C43A0D8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2083127" y="3697061"/>
              </a:moveTo>
              <a:arcTo wR="1855536" hR="1855536" stAng="4977278" swAng="845445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48E48-B35D-4154-8FB7-D167CFF08604}">
      <dsp:nvSpPr>
        <dsp:cNvPr id="0" name=""/>
        <dsp:cNvSpPr/>
      </dsp:nvSpPr>
      <dsp:spPr>
        <a:xfrm>
          <a:off x="785396" y="3358766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Boness incentive </a:t>
          </a:r>
        </a:p>
      </dsp:txBody>
      <dsp:txXfrm>
        <a:off x="830754" y="3404124"/>
        <a:ext cx="1338778" cy="838455"/>
      </dsp:txXfrm>
    </dsp:sp>
    <dsp:sp modelId="{55200656-5D95-4D9D-83E6-7235FF93F50F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196811" y="2687189"/>
              </a:moveTo>
              <a:arcTo wR="1855536" hR="1855536" stAng="9202301" swAng="135939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EE105F-61FF-4486-9BD3-179C685DEA63}">
      <dsp:nvSpPr>
        <dsp:cNvPr id="0" name=""/>
        <dsp:cNvSpPr/>
      </dsp:nvSpPr>
      <dsp:spPr>
        <a:xfrm>
          <a:off x="111333" y="1284214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Growth with-in the company </a:t>
          </a:r>
        </a:p>
      </dsp:txBody>
      <dsp:txXfrm>
        <a:off x="156691" y="1329572"/>
        <a:ext cx="1338778" cy="838455"/>
      </dsp:txXfrm>
    </dsp:sp>
    <dsp:sp modelId="{4FEFC553-E24F-43CD-A730-AC2E0793BAD1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446394" y="648335"/>
              </a:moveTo>
              <a:arcTo wR="1855536" hR="1855536" stAng="13235183" swAng="1211113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47672-225B-B748-161F-6039B662C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6A3990-A286-C036-5C71-2C64F4BFBE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35DAF-F8CB-4A0F-0629-BB111FD9B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1849F-A568-1563-052E-523C78049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DC32A-25F2-9633-632D-D35EDCCEF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847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E654F-C68D-EA37-AEDF-F094521E1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186CF-B3A3-6855-46CB-43FBC8B1F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E2B83F-826C-3B90-C46F-5B5951722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97A07-642A-9ADD-4103-2B1304039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E2694-0638-31CE-11E1-EC3527854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124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FD588-DD65-C0DC-56AC-FC890DF96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09E47A-8D8D-3407-CB4F-E4038A64C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4E9C4-989A-976B-C0DF-E939E2FA3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779FA-A224-8B8D-9499-8823AC0FC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E034E-C476-9E45-8368-EAB54FF95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172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0D175-259D-81A4-1780-21B9D0665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C9787-A906-657A-5B32-9C6D4A3803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7D5C69-2B26-7896-2080-8033865C84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A68AA-9EA6-073E-C6A5-73FE5B674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32124-5F96-761C-58B3-BD8CF4BAE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D521D-07F8-406B-B29E-111CD4662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615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D272D-4777-DF55-5F69-E8447E78A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D76578-388E-3131-E54F-2C7255020F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B06B2-B24F-25B7-B70D-25D488C65F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D94475-5360-9A43-6474-14518CE01A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0C98AD-AABC-9924-FE0D-539799F32E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18F4B6-498A-B738-594B-04ACEC9BC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8D6815-B36E-770A-6C22-7006DA2EC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ADC79C-CBD7-EA0E-1CBD-AFF272148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423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A93D7-9987-359B-FFA2-B8F472560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CF34F6-F3ED-8936-0CD9-91771C5AA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5D75F-0F1B-1937-F479-58B751383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E6C8DA-B15C-BEE3-1C57-02C133B4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983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9A7DAE-F1F5-B47D-60F4-69CABB8B1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8C98F5-38E9-72E5-D309-FF14A2B84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D87F9B-B97D-487E-FA8F-FE8F61582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289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FF01-E30E-BD74-FE9C-2BE6A3AA7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EFF2F-A985-055A-D801-4A2562058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8F9470-C2F8-1B6F-20C2-A017BE9715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A780D4-E95F-3EC0-2F86-782142DA5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A099B-CC5F-678D-AB6F-37BA36A47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508051-7827-CF3B-FABB-2168469C4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342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11BF9-30A8-4662-28A2-DFAC36B6F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E2D3EA-6E4A-2E7F-7758-1724101B25D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289938-CD78-BD4A-69D7-03D101697E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4692D0-93E2-E4D2-6D07-2316D07E4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9D22FB-D6B3-C6C9-E1A1-A57143C07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A21AE-DAD3-C62D-3644-76354ED02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471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79E69-C54B-EAA8-F532-41F685203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18BA2B-58AF-35C1-BD79-221D1388F3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75195D-2247-9A2B-696E-82F954B64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53D68-A5A2-BE60-79AF-E90D13AC4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54B0-5D99-12AB-C43C-851730249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613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921FD0-E3B9-3E29-3C34-31E16C4E04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1D74D5-E598-D0FD-B16A-AF54AE827B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7696E-237D-1728-49CC-4E2A0305B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F60E70-0DF4-26E7-0546-2F0CF4184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4666E-C645-AA11-CD24-1EFB9802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553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29C31E-C31C-EAD2-5234-544944CBA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8689AB-8D2D-F0A9-7B89-A1B347AF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3F284-C512-9867-9EB5-1B2744FA59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1F8B00-632B-429C-BC47-611E07719EFE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D1662-C924-73A5-AFDA-52865F641C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4332A9-4FA0-E268-9F8D-AE1585538D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E0318-D094-4052-856D-F9B17E959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755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5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com/" TargetMode="External"/><Relationship Id="rId2" Type="http://schemas.openxmlformats.org/officeDocument/2006/relationships/hyperlink" Target="http://www.jobs.nhs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93A19-8FF8-0A9E-38BD-D0D10A7228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ctr"/>
            <a:br>
              <a:rPr lang="en-GB" sz="2400" dirty="0">
                <a:latin typeface="Arial Narrow" panose="020B0606020202030204" pitchFamily="34" charset="0"/>
              </a:rPr>
            </a:br>
            <a:r>
              <a:rPr lang="en-GB" sz="2400" dirty="0">
                <a:latin typeface="Arial Nova Light" panose="020B0304020202020204" pitchFamily="34" charset="0"/>
              </a:rPr>
              <a:t>Module Title:   Developing and Managing Individuals and Teams</a:t>
            </a:r>
            <a:br>
              <a:rPr lang="en-GB" sz="2400" dirty="0">
                <a:latin typeface="Arial Nova Light" panose="020B0304020202020204" pitchFamily="34" charset="0"/>
              </a:rPr>
            </a:br>
            <a:br>
              <a:rPr lang="en-GB" sz="2400" dirty="0">
                <a:latin typeface="Arial Nova Light" panose="020B0304020202020204" pitchFamily="34" charset="0"/>
              </a:rPr>
            </a:br>
            <a:r>
              <a:rPr lang="en-GB" sz="2400" dirty="0">
                <a:latin typeface="Arial Nova Light" panose="020B0304020202020204" pitchFamily="34" charset="0"/>
              </a:rPr>
              <a:t>Module Code:   LCLM5002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031641-665C-36A8-A3B6-5C9A137D95A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 Nova Light" panose="020B0304020202020204" pitchFamily="34" charset="0"/>
              </a:rPr>
              <a:t>Student Name:   Emma Neal</a:t>
            </a:r>
            <a:br>
              <a:rPr lang="en-GB" dirty="0">
                <a:latin typeface="Arial Nova Light" panose="020B0304020202020204" pitchFamily="34" charset="0"/>
              </a:rPr>
            </a:br>
            <a:br>
              <a:rPr lang="en-GB" dirty="0">
                <a:latin typeface="Arial Nova Light" panose="020B0304020202020204" pitchFamily="34" charset="0"/>
              </a:rPr>
            </a:br>
            <a:r>
              <a:rPr lang="en-GB" dirty="0">
                <a:latin typeface="Arial Nova Light" panose="020B0304020202020204" pitchFamily="34" charset="0"/>
              </a:rPr>
              <a:t>Student Number:   2432937</a:t>
            </a:r>
            <a:br>
              <a:rPr lang="en-GB" dirty="0">
                <a:latin typeface="Arial Nova Light" panose="020B0304020202020204" pitchFamily="34" charset="0"/>
              </a:rPr>
            </a:br>
            <a:br>
              <a:rPr lang="en-GB" dirty="0">
                <a:latin typeface="Arial Nova Light" panose="020B0304020202020204" pitchFamily="34" charset="0"/>
              </a:rPr>
            </a:br>
            <a:r>
              <a:rPr lang="en-GB" dirty="0">
                <a:latin typeface="Arial Nova Light" panose="020B0304020202020204" pitchFamily="34" charset="0"/>
              </a:rPr>
              <a:t>Lecturers Name:   </a:t>
            </a:r>
            <a:r>
              <a:rPr lang="en-GB" dirty="0" err="1">
                <a:latin typeface="Arial Nova Light" panose="020B0304020202020204" pitchFamily="34" charset="0"/>
              </a:rPr>
              <a:t>Shujun</a:t>
            </a:r>
            <a:r>
              <a:rPr lang="en-GB" dirty="0">
                <a:latin typeface="Arial Nova Light" panose="020B0304020202020204" pitchFamily="34" charset="0"/>
              </a:rPr>
              <a:t> Xiao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7611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B2AAEFE-BB8E-EB8F-E9D9-090AA5EC8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86" r="-4" b="-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77831-D0BF-16E3-4378-307F8D739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2800" dirty="0" err="1">
                <a:latin typeface="Arial Nova Light" panose="020B0304020202020204" pitchFamily="34" charset="0"/>
              </a:rPr>
              <a:t>HealthConnect</a:t>
            </a:r>
            <a:r>
              <a:rPr lang="en-GB" sz="2800" dirty="0">
                <a:latin typeface="Arial Nova Light" panose="020B0304020202020204" pitchFamily="34" charset="0"/>
              </a:rPr>
              <a:t> UK</a:t>
            </a:r>
            <a:br>
              <a:rPr lang="en-GB" sz="2800" dirty="0">
                <a:latin typeface="Arial Nova Light" panose="020B0304020202020204" pitchFamily="34" charset="0"/>
              </a:rPr>
            </a:br>
            <a:r>
              <a:rPr lang="en-GB" sz="2800" dirty="0">
                <a:latin typeface="Arial Nova Light" panose="020B0304020202020204" pitchFamily="34" charset="0"/>
              </a:rPr>
              <a:t>is fast expanding professional online Heath Care service.</a:t>
            </a:r>
          </a:p>
        </p:txBody>
      </p:sp>
      <p:sp>
        <p:nvSpPr>
          <p:cNvPr id="28" name="Content Placeholder 18">
            <a:extLst>
              <a:ext uri="{FF2B5EF4-FFF2-40B4-BE49-F238E27FC236}">
                <a16:creationId xmlns:a16="http://schemas.microsoft.com/office/drawing/2014/main" id="{EE2EDD37-8FB4-98CC-8DF9-2289F66B2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4537841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24-7 Digital online service</a:t>
            </a:r>
          </a:p>
          <a:p>
            <a:r>
              <a:rPr lang="en-US" sz="1800" dirty="0"/>
              <a:t>1 to 1 online consultation</a:t>
            </a:r>
          </a:p>
          <a:p>
            <a:r>
              <a:rPr lang="en-US" sz="1800" dirty="0"/>
              <a:t>Remote monitoring for patients</a:t>
            </a:r>
          </a:p>
          <a:p>
            <a:r>
              <a:rPr lang="en-US" sz="1800" dirty="0"/>
              <a:t>Mental health wellbeing</a:t>
            </a:r>
          </a:p>
          <a:p>
            <a:r>
              <a:rPr lang="en-US" sz="1800" dirty="0"/>
              <a:t>The future of Healthcare </a:t>
            </a:r>
          </a:p>
        </p:txBody>
      </p:sp>
    </p:spTree>
    <p:extLst>
      <p:ext uri="{BB962C8B-B14F-4D97-AF65-F5344CB8AC3E}">
        <p14:creationId xmlns:p14="http://schemas.microsoft.com/office/powerpoint/2010/main" val="3121675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152FC9F-AC4E-1360-8E67-19E45E2F0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/>
              <a:t>HealthConnect</a:t>
            </a:r>
            <a:r>
              <a:rPr lang="en-GB" u="sng" dirty="0"/>
              <a:t> Uk Key issues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93F615B-4D94-1E72-1829-110A7BACAF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152008"/>
              </p:ext>
            </p:extLst>
          </p:nvPr>
        </p:nvGraphicFramePr>
        <p:xfrm>
          <a:off x="852616" y="1837982"/>
          <a:ext cx="10501184" cy="43336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66270">
                  <a:extLst>
                    <a:ext uri="{9D8B030D-6E8A-4147-A177-3AD203B41FA5}">
                      <a16:colId xmlns:a16="http://schemas.microsoft.com/office/drawing/2014/main" val="1290736026"/>
                    </a:ext>
                  </a:extLst>
                </a:gridCol>
                <a:gridCol w="5434914">
                  <a:extLst>
                    <a:ext uri="{9D8B030D-6E8A-4147-A177-3AD203B41FA5}">
                      <a16:colId xmlns:a16="http://schemas.microsoft.com/office/drawing/2014/main" val="484074988"/>
                    </a:ext>
                  </a:extLst>
                </a:gridCol>
              </a:tblGrid>
              <a:tr h="55922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Key Issues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Impacted on company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9867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With the growth of the company, it has given us the opportunity for incising our workforce .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 has given our current employees an increased workload  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2617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What</a:t>
                      </a:r>
                      <a:r>
                        <a:rPr lang="en-GB" dirty="0"/>
                        <a:t> effect is it having on the company?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 is difficult to keep up with demand 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446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Where</a:t>
                      </a:r>
                      <a:r>
                        <a:rPr lang="en-GB" dirty="0"/>
                        <a:t> is the problems occurring?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shortage of qualified employees 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660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When</a:t>
                      </a:r>
                      <a:r>
                        <a:rPr lang="en-GB" dirty="0"/>
                        <a:t> was the problems first noticed?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sudden growth of </a:t>
                      </a:r>
                      <a:r>
                        <a:rPr lang="en-GB" dirty="0" err="1"/>
                        <a:t>HealthConnect</a:t>
                      </a:r>
                      <a:r>
                        <a:rPr lang="en-GB" dirty="0"/>
                        <a:t> UK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79649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Who</a:t>
                      </a:r>
                      <a:r>
                        <a:rPr lang="en-GB" dirty="0"/>
                        <a:t> is being impacted by the problems?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current  employees and our clients 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4316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Why</a:t>
                      </a:r>
                      <a:r>
                        <a:rPr lang="en-GB" dirty="0"/>
                        <a:t> is the issues happening?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easy access to online platforms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47009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How</a:t>
                      </a:r>
                      <a:r>
                        <a:rPr lang="en-GB" dirty="0"/>
                        <a:t> serious is these problems ?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Extremely serious to our Clients and the growth of our company  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18755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How </a:t>
                      </a:r>
                      <a:r>
                        <a:rPr lang="en-GB" dirty="0"/>
                        <a:t>much money is being lost?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massive impact on our profits as demand increases and we are having to turn down new clients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5049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7631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03F90-B3E4-C5B8-4A2D-53E7E27F2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 fontScale="90000"/>
          </a:bodyPr>
          <a:lstStyle/>
          <a:p>
            <a:pPr algn="ctr"/>
            <a:r>
              <a:rPr lang="en-US" sz="3600" u="sng" dirty="0"/>
              <a:t>Human Resources will be running a new campaign to find the right people to join our exciting team</a:t>
            </a:r>
            <a:br>
              <a:rPr lang="en-GB" sz="2400" dirty="0"/>
            </a:br>
            <a:r>
              <a:rPr lang="en-GB" sz="2400" dirty="0"/>
              <a:t>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7E6B4EF-4328-18D4-2844-644D057DD9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010400" y="1825625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US" sz="2000" dirty="0"/>
            </a:br>
            <a:endParaRPr lang="en-GB" sz="2000" dirty="0"/>
          </a:p>
          <a:p>
            <a:endParaRPr lang="en-GB" dirty="0"/>
          </a:p>
        </p:txBody>
      </p:sp>
      <p:graphicFrame>
        <p:nvGraphicFramePr>
          <p:cNvPr id="12" name="Content Placeholder 8">
            <a:extLst>
              <a:ext uri="{FF2B5EF4-FFF2-40B4-BE49-F238E27FC236}">
                <a16:creationId xmlns:a16="http://schemas.microsoft.com/office/drawing/2014/main" id="{987E842E-F075-BB7A-D4F1-9AC4E917C4BE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128935190"/>
              </p:ext>
            </p:extLst>
          </p:nvPr>
        </p:nvGraphicFramePr>
        <p:xfrm>
          <a:off x="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42EB9C2-05DA-C1DE-FFAE-429494D92D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8360" y="2181221"/>
            <a:ext cx="5654040" cy="321850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85243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2B56BDA-C481-D6EA-6BE4-9EDF8A7B5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u="sng" dirty="0"/>
              <a:t>Job Opportunities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2F9725-957B-450D-EC84-DA70498D94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43724" y="1825625"/>
            <a:ext cx="4410075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 will be looking for the right person for the right job.</a:t>
            </a:r>
          </a:p>
          <a:p>
            <a:endParaRPr lang="en-GB" sz="2000" dirty="0"/>
          </a:p>
          <a:p>
            <a:r>
              <a:rPr lang="en-GB" sz="2000" dirty="0"/>
              <a:t>Qualified Consultant  </a:t>
            </a:r>
          </a:p>
          <a:p>
            <a:r>
              <a:rPr lang="en-GB" sz="2000" dirty="0"/>
              <a:t>Mental Health Workers</a:t>
            </a:r>
          </a:p>
          <a:p>
            <a:r>
              <a:rPr lang="en-GB" sz="2000" dirty="0"/>
              <a:t>Digital Technicians</a:t>
            </a:r>
          </a:p>
          <a:p>
            <a:r>
              <a:rPr lang="en-GB" sz="2000" dirty="0"/>
              <a:t>Data Technicians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3D8A235-B92F-51FC-66BF-E3E94449FBA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38" y="1690688"/>
            <a:ext cx="5323522" cy="4486275"/>
          </a:xfrm>
          <a:prstGeom prst="rect">
            <a:avLst/>
          </a:prstGeom>
          <a:effectLst>
            <a:softEdge rad="292100"/>
          </a:effectLst>
        </p:spPr>
      </p:pic>
    </p:spTree>
    <p:extLst>
      <p:ext uri="{BB962C8B-B14F-4D97-AF65-F5344CB8AC3E}">
        <p14:creationId xmlns:p14="http://schemas.microsoft.com/office/powerpoint/2010/main" val="1940240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2B501-DFD5-09F6-AF5F-8484EC2091D8}"/>
              </a:ext>
            </a:extLst>
          </p:cNvPr>
          <p:cNvSpPr>
            <a:spLocks noGrp="1"/>
          </p:cNvSpPr>
          <p:nvPr>
            <p:ph type="title"/>
          </p:nvPr>
        </p:nvSpPr>
        <p:spPr>
          <a:effectLst>
            <a:softEdge rad="508000"/>
          </a:effectLst>
        </p:spPr>
        <p:txBody>
          <a:bodyPr/>
          <a:lstStyle/>
          <a:p>
            <a:r>
              <a:rPr lang="en-GB" u="sng" dirty="0"/>
              <a:t>Recruitment and Selection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9AF201B-6B25-8628-A300-ABA35C37F1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26067515"/>
              </p:ext>
            </p:extLst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6B55FAC-FEAC-1181-2705-FBF620D7481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Using digital platforms such at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Indeed</a:t>
            </a:r>
          </a:p>
          <a:p>
            <a:r>
              <a:rPr lang="en-GB" dirty="0"/>
              <a:t>Read</a:t>
            </a:r>
          </a:p>
          <a:p>
            <a:r>
              <a:rPr lang="en-GB" dirty="0"/>
              <a:t>LinkedIn </a:t>
            </a:r>
          </a:p>
          <a:p>
            <a:r>
              <a:rPr lang="en-GB" dirty="0"/>
              <a:t>Uk. Jobs-bear.co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807CCD69-6F76-CCAB-5CA4-974E9A60A4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6207676"/>
              </p:ext>
            </p:extLst>
          </p:nvPr>
        </p:nvGraphicFramePr>
        <p:xfrm>
          <a:off x="6096000" y="1825625"/>
          <a:ext cx="4658498" cy="4025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079397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Man working in open office space">
            <a:extLst>
              <a:ext uri="{FF2B5EF4-FFF2-40B4-BE49-F238E27FC236}">
                <a16:creationId xmlns:a16="http://schemas.microsoft.com/office/drawing/2014/main" id="{4F5BBC0D-2277-77E2-C72B-4E147F454D1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0" r="4964" b="-1"/>
          <a:stretch>
            <a:fillRect/>
          </a:stretch>
        </p:blipFill>
        <p:spPr>
          <a:xfrm>
            <a:off x="3242695" y="10"/>
            <a:ext cx="8949307" cy="685799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 useBgFill="1">
        <p:nvSpPr>
          <p:cNvPr id="24" name="Freeform: Shape 12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Freeform: Shape 14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F049F-355C-59D1-5BC7-0C5B84133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u="sng" dirty="0"/>
              <a:t>Human Recourse  Learning and Development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15682-95DE-9E38-90C6-079AB44D9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700" dirty="0"/>
              <a:t>To encourage new employees into our expanding company, and to help our existing work staff we will offer the following.</a:t>
            </a:r>
          </a:p>
          <a:p>
            <a:r>
              <a:rPr lang="en-US" sz="1700" dirty="0"/>
              <a:t> Competitive salary </a:t>
            </a:r>
          </a:p>
          <a:p>
            <a:r>
              <a:rPr lang="en-US" sz="1700" dirty="0"/>
              <a:t> Up to date training </a:t>
            </a:r>
          </a:p>
          <a:p>
            <a:r>
              <a:rPr lang="en-US" sz="1700" dirty="0"/>
              <a:t>Flexible hours</a:t>
            </a:r>
          </a:p>
          <a:p>
            <a:r>
              <a:rPr lang="en-US" sz="1700" dirty="0"/>
              <a:t>Correct equipment </a:t>
            </a:r>
          </a:p>
          <a:p>
            <a:r>
              <a:rPr lang="en-US" sz="1700" dirty="0"/>
              <a:t>Access to 24/7 Chatbot </a:t>
            </a:r>
          </a:p>
          <a:p>
            <a:pPr marL="0"/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984006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7438-260C-5379-0D1E-1225D536B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 R Administrative Responsibly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7739AEF-FD1D-C8C6-E81B-753A7FF84A6F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Content Placeholder 5" descr="Businesswoman attending online meeting">
            <a:extLst>
              <a:ext uri="{FF2B5EF4-FFF2-40B4-BE49-F238E27FC236}">
                <a16:creationId xmlns:a16="http://schemas.microsoft.com/office/drawing/2014/main" id="{60C4915A-172F-FADD-C452-50954D8BB7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274094"/>
            <a:ext cx="5181600" cy="3454400"/>
          </a:xfrm>
          <a:effectLst>
            <a:softEdge rad="381000"/>
          </a:effectLst>
        </p:spPr>
      </p:pic>
    </p:spTree>
    <p:extLst>
      <p:ext uri="{BB962C8B-B14F-4D97-AF65-F5344CB8AC3E}">
        <p14:creationId xmlns:p14="http://schemas.microsoft.com/office/powerpoint/2010/main" val="594432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07249-8EBC-607D-DF74-962A986F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u="sng"/>
              <a:t>Employee Communication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38279-75F2-C13D-CA8D-A0D3FC36A3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700" dirty="0"/>
              <a:t>We intend to put in practice a monthly Teams meeting with all employees.</a:t>
            </a:r>
          </a:p>
          <a:p>
            <a:pPr marL="0"/>
            <a:endParaRPr lang="en-US" sz="1700" dirty="0"/>
          </a:p>
          <a:p>
            <a:pPr marL="0" indent="0">
              <a:buNone/>
            </a:pPr>
            <a:r>
              <a:rPr lang="en-US" sz="1700" dirty="0"/>
              <a:t>This will hopefully rases any issues or concerns employees mite be facing. </a:t>
            </a:r>
          </a:p>
          <a:p>
            <a:pPr marL="0"/>
            <a:endParaRPr lang="en-US" sz="1700" dirty="0"/>
          </a:p>
          <a:p>
            <a:pPr marL="0" indent="0">
              <a:buNone/>
            </a:pPr>
            <a:r>
              <a:rPr lang="en-US" sz="1700" dirty="0"/>
              <a:t>It is vital that we understand what is happening within our organization </a:t>
            </a:r>
          </a:p>
          <a:p>
            <a:pPr marL="0" indent="0">
              <a:buNone/>
            </a:pPr>
            <a:r>
              <a:rPr lang="en-US" sz="1700" dirty="0"/>
              <a:t>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FEA7359-6339-A11F-9F2C-3F0E6C652F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00" r="3117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71734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A0A80-591A-0F5A-0237-EE09012AE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872715"/>
          </a:xfrm>
        </p:spPr>
        <p:txBody>
          <a:bodyPr anchor="b">
            <a:normAutofit/>
          </a:bodyPr>
          <a:lstStyle/>
          <a:p>
            <a:r>
              <a:rPr lang="en-GB" u="sng"/>
              <a:t>Human Resources KPI</a:t>
            </a:r>
            <a:endParaRPr lang="en-GB" u="sng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B084628-632A-F715-D231-03FAD9F2D4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136270"/>
              </p:ext>
            </p:extLst>
          </p:nvPr>
        </p:nvGraphicFramePr>
        <p:xfrm>
          <a:off x="838200" y="1843087"/>
          <a:ext cx="10548938" cy="4683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9400">
                  <a:extLst>
                    <a:ext uri="{9D8B030D-6E8A-4147-A177-3AD203B41FA5}">
                      <a16:colId xmlns:a16="http://schemas.microsoft.com/office/drawing/2014/main" val="1652701048"/>
                    </a:ext>
                  </a:extLst>
                </a:gridCol>
                <a:gridCol w="2041413">
                  <a:extLst>
                    <a:ext uri="{9D8B030D-6E8A-4147-A177-3AD203B41FA5}">
                      <a16:colId xmlns:a16="http://schemas.microsoft.com/office/drawing/2014/main" val="925588409"/>
                    </a:ext>
                  </a:extLst>
                </a:gridCol>
                <a:gridCol w="2261471">
                  <a:extLst>
                    <a:ext uri="{9D8B030D-6E8A-4147-A177-3AD203B41FA5}">
                      <a16:colId xmlns:a16="http://schemas.microsoft.com/office/drawing/2014/main" val="1192605534"/>
                    </a:ext>
                  </a:extLst>
                </a:gridCol>
                <a:gridCol w="1260440">
                  <a:extLst>
                    <a:ext uri="{9D8B030D-6E8A-4147-A177-3AD203B41FA5}">
                      <a16:colId xmlns:a16="http://schemas.microsoft.com/office/drawing/2014/main" val="4056398834"/>
                    </a:ext>
                  </a:extLst>
                </a:gridCol>
                <a:gridCol w="1121526">
                  <a:extLst>
                    <a:ext uri="{9D8B030D-6E8A-4147-A177-3AD203B41FA5}">
                      <a16:colId xmlns:a16="http://schemas.microsoft.com/office/drawing/2014/main" val="4071970838"/>
                    </a:ext>
                  </a:extLst>
                </a:gridCol>
                <a:gridCol w="1253542">
                  <a:extLst>
                    <a:ext uri="{9D8B030D-6E8A-4147-A177-3AD203B41FA5}">
                      <a16:colId xmlns:a16="http://schemas.microsoft.com/office/drawing/2014/main" val="2441211792"/>
                    </a:ext>
                  </a:extLst>
                </a:gridCol>
                <a:gridCol w="975308">
                  <a:extLst>
                    <a:ext uri="{9D8B030D-6E8A-4147-A177-3AD203B41FA5}">
                      <a16:colId xmlns:a16="http://schemas.microsoft.com/office/drawing/2014/main" val="1108651007"/>
                    </a:ext>
                  </a:extLst>
                </a:gridCol>
                <a:gridCol w="985838">
                  <a:extLst>
                    <a:ext uri="{9D8B030D-6E8A-4147-A177-3AD203B41FA5}">
                      <a16:colId xmlns:a16="http://schemas.microsoft.com/office/drawing/2014/main" val="2357880425"/>
                    </a:ext>
                  </a:extLst>
                </a:gridCol>
              </a:tblGrid>
              <a:tr h="500394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No.</a:t>
                      </a:r>
                    </a:p>
                  </a:txBody>
                  <a:tcPr marL="90255" marR="90255" marT="45128" marB="45128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Key Result Areas</a:t>
                      </a:r>
                    </a:p>
                  </a:txBody>
                  <a:tcPr marL="90255" marR="90255" marT="45128" marB="45128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Key Performance Indicators</a:t>
                      </a:r>
                    </a:p>
                  </a:txBody>
                  <a:tcPr marL="90255" marR="90255" marT="45128" marB="45128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Weight of KPIs</a:t>
                      </a:r>
                    </a:p>
                  </a:txBody>
                  <a:tcPr marL="90255" marR="90255" marT="45128" marB="45128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Target</a:t>
                      </a:r>
                    </a:p>
                  </a:txBody>
                  <a:tcPr marL="90255" marR="90255" marT="45128" marB="45128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Actual</a:t>
                      </a:r>
                    </a:p>
                  </a:txBody>
                  <a:tcPr marL="90255" marR="90255" marT="45128" marB="45128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Score</a:t>
                      </a:r>
                    </a:p>
                  </a:txBody>
                  <a:tcPr marL="90255" marR="90255" marT="45128" marB="45128"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Final Score</a:t>
                      </a:r>
                    </a:p>
                  </a:txBody>
                  <a:tcPr marL="90255" marR="90255" marT="45128" marB="45128">
                    <a:solidFill>
                      <a:srgbClr val="CC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8128513"/>
                  </a:ext>
                </a:extLst>
              </a:tr>
              <a:tr h="429556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</a:t>
                      </a:r>
                    </a:p>
                  </a:txBody>
                  <a:tcPr marL="90255" marR="90255" marT="45128" marB="45128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Recruitment</a:t>
                      </a:r>
                    </a:p>
                  </a:txBody>
                  <a:tcPr marL="90255" marR="90255" marT="45128" marB="45128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Average time for recruiting employees</a:t>
                      </a:r>
                    </a:p>
                  </a:txBody>
                  <a:tcPr marL="90255" marR="90255" marT="45128" marB="45128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</a:t>
                      </a:r>
                    </a:p>
                  </a:txBody>
                  <a:tcPr marL="90255" marR="90255" marT="45128" marB="45128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50 days</a:t>
                      </a:r>
                    </a:p>
                  </a:txBody>
                  <a:tcPr marL="90255" marR="90255" marT="45128" marB="4512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60 days</a:t>
                      </a:r>
                    </a:p>
                  </a:txBody>
                  <a:tcPr marL="90255" marR="90255" marT="45128" marB="45128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76</a:t>
                      </a:r>
                    </a:p>
                  </a:txBody>
                  <a:tcPr marL="90255" marR="90255" marT="45128" marB="45128"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13</a:t>
                      </a:r>
                    </a:p>
                  </a:txBody>
                  <a:tcPr marL="90255" marR="90255" marT="45128" marB="45128">
                    <a:solidFill>
                      <a:srgbClr val="CC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16398"/>
                  </a:ext>
                </a:extLst>
              </a:tr>
              <a:tr h="606837"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marL="90255" marR="90255" marT="45128" marB="4512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marL="90255" marR="90255" marT="45128" marB="451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Performance score for new employees over a 6-month period</a:t>
                      </a:r>
                    </a:p>
                  </a:txBody>
                  <a:tcPr marL="90255" marR="90255" marT="45128" marB="45128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</a:t>
                      </a:r>
                    </a:p>
                  </a:txBody>
                  <a:tcPr marL="90255" marR="90255" marT="45128" marB="45128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60</a:t>
                      </a:r>
                    </a:p>
                  </a:txBody>
                  <a:tcPr marL="90255" marR="90255" marT="45128" marB="4512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65</a:t>
                      </a:r>
                    </a:p>
                  </a:txBody>
                  <a:tcPr marL="90255" marR="90255" marT="45128" marB="45128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65</a:t>
                      </a:r>
                    </a:p>
                  </a:txBody>
                  <a:tcPr marL="90255" marR="90255" marT="45128" marB="45128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</a:t>
                      </a:r>
                    </a:p>
                  </a:txBody>
                  <a:tcPr marL="90255" marR="90255" marT="45128" marB="45128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1370532"/>
                  </a:ext>
                </a:extLst>
              </a:tr>
              <a:tr h="429556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</a:t>
                      </a:r>
                    </a:p>
                  </a:txBody>
                  <a:tcPr marL="90255" marR="90255" marT="45128" marB="45128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Training and Development</a:t>
                      </a:r>
                    </a:p>
                  </a:txBody>
                  <a:tcPr marL="90255" marR="90255" marT="45128" marB="45128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Employee training hours given per year</a:t>
                      </a:r>
                    </a:p>
                  </a:txBody>
                  <a:tcPr marL="90255" marR="90255" marT="45128" marB="45128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10</a:t>
                      </a:r>
                    </a:p>
                  </a:txBody>
                  <a:tcPr marL="90255" marR="90255" marT="45128" marB="45128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37 hours per year</a:t>
                      </a:r>
                    </a:p>
                  </a:txBody>
                  <a:tcPr marL="90255" marR="90255" marT="45128" marB="4512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37 hours</a:t>
                      </a:r>
                    </a:p>
                  </a:txBody>
                  <a:tcPr marL="90255" marR="90255" marT="45128" marB="45128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93</a:t>
                      </a:r>
                    </a:p>
                  </a:txBody>
                  <a:tcPr marL="90255" marR="90255" marT="45128" marB="45128"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9</a:t>
                      </a:r>
                    </a:p>
                  </a:txBody>
                  <a:tcPr marL="90255" marR="90255" marT="45128" marB="45128">
                    <a:solidFill>
                      <a:srgbClr val="CC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6114935"/>
                  </a:ext>
                </a:extLst>
              </a:tr>
              <a:tr h="498556"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marL="90255" marR="90255" marT="45128" marB="4512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marL="90255" marR="90255" marT="45128" marB="451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% of Productivity before and after training program</a:t>
                      </a:r>
                    </a:p>
                  </a:txBody>
                  <a:tcPr marL="90255" marR="90255" marT="45128" marB="45128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10</a:t>
                      </a:r>
                    </a:p>
                  </a:txBody>
                  <a:tcPr marL="90255" marR="90255" marT="45128" marB="45128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50%</a:t>
                      </a:r>
                    </a:p>
                  </a:txBody>
                  <a:tcPr marL="90255" marR="90255" marT="45128" marB="4512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67%</a:t>
                      </a:r>
                    </a:p>
                  </a:txBody>
                  <a:tcPr marL="90255" marR="90255" marT="45128" marB="45128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134</a:t>
                      </a:r>
                    </a:p>
                  </a:txBody>
                  <a:tcPr marL="90255" marR="90255" marT="45128" marB="45128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13</a:t>
                      </a:r>
                    </a:p>
                  </a:txBody>
                  <a:tcPr marL="90255" marR="90255" marT="45128" marB="45128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5500858"/>
                  </a:ext>
                </a:extLst>
              </a:tr>
              <a:tr h="498556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10</a:t>
                      </a:r>
                    </a:p>
                  </a:txBody>
                  <a:tcPr marL="90255" marR="90255" marT="45128" marB="45128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Employee Participation and Communication</a:t>
                      </a:r>
                    </a:p>
                  </a:txBody>
                  <a:tcPr marL="90255" marR="90255" marT="45128" marB="45128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Participation for Teams communication </a:t>
                      </a:r>
                    </a:p>
                  </a:txBody>
                  <a:tcPr marL="90255" marR="90255" marT="45128" marB="45128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10</a:t>
                      </a:r>
                    </a:p>
                  </a:txBody>
                  <a:tcPr marL="90255" marR="90255" marT="45128" marB="45128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100%</a:t>
                      </a:r>
                    </a:p>
                  </a:txBody>
                  <a:tcPr marL="90255" marR="90255" marT="45128" marB="4512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90%</a:t>
                      </a:r>
                    </a:p>
                  </a:txBody>
                  <a:tcPr marL="90255" marR="90255" marT="45128" marB="45128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79</a:t>
                      </a:r>
                    </a:p>
                  </a:txBody>
                  <a:tcPr marL="90255" marR="90255" marT="45128" marB="45128"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9</a:t>
                      </a:r>
                    </a:p>
                  </a:txBody>
                  <a:tcPr marL="90255" marR="90255" marT="45128" marB="45128">
                    <a:solidFill>
                      <a:srgbClr val="CC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1236003"/>
                  </a:ext>
                </a:extLst>
              </a:tr>
              <a:tr h="429556"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marL="90255" marR="90255" marT="45128" marB="4512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marL="90255" marR="90255" marT="45128" marB="451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Positive and negative feed back from teams</a:t>
                      </a:r>
                    </a:p>
                  </a:txBody>
                  <a:tcPr marL="90255" marR="90255" marT="45128" marB="45128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10</a:t>
                      </a:r>
                    </a:p>
                  </a:txBody>
                  <a:tcPr marL="90255" marR="90255" marT="45128" marB="45128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90%</a:t>
                      </a:r>
                    </a:p>
                  </a:txBody>
                  <a:tcPr marL="90255" marR="90255" marT="45128" marB="4512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74%</a:t>
                      </a:r>
                    </a:p>
                  </a:txBody>
                  <a:tcPr marL="90255" marR="90255" marT="45128" marB="45128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82</a:t>
                      </a:r>
                    </a:p>
                  </a:txBody>
                  <a:tcPr marL="90255" marR="90255" marT="45128" marB="45128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12</a:t>
                      </a:r>
                    </a:p>
                  </a:txBody>
                  <a:tcPr marL="90255" marR="90255" marT="45128" marB="45128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1007848"/>
                  </a:ext>
                </a:extLst>
              </a:tr>
              <a:tr h="429556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10</a:t>
                      </a:r>
                    </a:p>
                  </a:txBody>
                  <a:tcPr marL="90255" marR="90255" marT="45128" marB="45128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Employee Retention and Productivity</a:t>
                      </a:r>
                    </a:p>
                  </a:txBody>
                  <a:tcPr marL="90255" marR="90255" marT="45128" marB="45128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Number of employees that left the company</a:t>
                      </a:r>
                    </a:p>
                  </a:txBody>
                  <a:tcPr marL="90255" marR="90255" marT="45128" marB="45128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</a:t>
                      </a:r>
                    </a:p>
                  </a:txBody>
                  <a:tcPr marL="90255" marR="90255" marT="45128" marB="45128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2%</a:t>
                      </a:r>
                    </a:p>
                  </a:txBody>
                  <a:tcPr marL="90255" marR="90255" marT="45128" marB="4512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3%</a:t>
                      </a:r>
                    </a:p>
                  </a:txBody>
                  <a:tcPr marL="90255" marR="90255" marT="45128" marB="45128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87</a:t>
                      </a:r>
                    </a:p>
                  </a:txBody>
                  <a:tcPr marL="90255" marR="90255" marT="45128" marB="45128"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13</a:t>
                      </a:r>
                    </a:p>
                  </a:txBody>
                  <a:tcPr marL="90255" marR="90255" marT="45128" marB="45128">
                    <a:solidFill>
                      <a:srgbClr val="CC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037447"/>
                  </a:ext>
                </a:extLst>
              </a:tr>
              <a:tr h="277601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marL="90255" marR="90255" marT="45128" marB="4512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marL="90255" marR="90255" marT="45128" marB="451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marL="90255" marR="90255" marT="45128" marB="45128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marL="90255" marR="90255" marT="45128" marB="45128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marL="90255" marR="90255" marT="45128" marB="45128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marL="90255" marR="90255" marT="45128" marB="45128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marL="90255" marR="90255" marT="45128" marB="45128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marL="90255" marR="90255" marT="45128" marB="45128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2211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0277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AD2CD-947B-10F0-FCC9-7594A6816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HR Care planning and Well-being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979AD-CE6C-C7EC-6DF5-278F91BF0E7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want to insure our new employees, and our existing employees are happy in their work.</a:t>
            </a:r>
          </a:p>
          <a:p>
            <a:pPr marL="0" indent="0">
              <a:buNone/>
            </a:pPr>
            <a:r>
              <a:rPr lang="en-GB" dirty="0"/>
              <a:t>There health and well-being is as important to us as much as our clients.</a:t>
            </a:r>
          </a:p>
          <a:p>
            <a:pPr marL="0" indent="0">
              <a:buNone/>
            </a:pPr>
            <a:r>
              <a:rPr lang="en-GB" dirty="0"/>
              <a:t>We will provide the following.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51C1705-3B82-8BA0-B886-0D4E16AF2F1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93627794"/>
              </p:ext>
            </p:extLst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70807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5EFB3B-CEFA-BC1C-BD15-A1ED334F6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u="sng"/>
              <a:t>Human Resources Performance Management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36814-F78F-58F3-A979-1BE183D3AC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endParaRPr lang="en-US" sz="2200" dirty="0"/>
          </a:p>
          <a:p>
            <a:pPr marL="0"/>
            <a:endParaRPr lang="en-US" sz="2200" dirty="0"/>
          </a:p>
          <a:p>
            <a:pPr marL="0" indent="0">
              <a:buNone/>
            </a:pPr>
            <a:r>
              <a:rPr lang="en-US" sz="2200" dirty="0"/>
              <a:t>Our performance team will look at our current employees and evaluate any employee that would be able  to take their career to the next stage.</a:t>
            </a:r>
          </a:p>
        </p:txBody>
      </p:sp>
      <p:pic>
        <p:nvPicPr>
          <p:cNvPr id="6" name="Content Placeholder 5" descr="One in a crowd">
            <a:extLst>
              <a:ext uri="{FF2B5EF4-FFF2-40B4-BE49-F238E27FC236}">
                <a16:creationId xmlns:a16="http://schemas.microsoft.com/office/drawing/2014/main" id="{2BA08652-1E63-981F-67CB-9FB1B8E093B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9" r="799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01958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2E443-C461-0891-9217-E198A6BFC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132734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I would be happy to take any </a:t>
            </a:r>
            <a:br>
              <a:rPr lang="en-GB" dirty="0"/>
            </a:br>
            <a:r>
              <a:rPr lang="en-GB" dirty="0"/>
              <a:t>Questions </a:t>
            </a:r>
          </a:p>
        </p:txBody>
      </p:sp>
    </p:spTree>
    <p:extLst>
      <p:ext uri="{BB962C8B-B14F-4D97-AF65-F5344CB8AC3E}">
        <p14:creationId xmlns:p14="http://schemas.microsoft.com/office/powerpoint/2010/main" val="3433227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50F5605-9BF5-1864-3726-C9391D0E3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353834-2FBC-A24B-FD9A-FF34B04F5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www.Jobs.nhs.uk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www.Gov.com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Indeed</a:t>
            </a:r>
          </a:p>
          <a:p>
            <a:pPr marL="0" indent="0">
              <a:buNone/>
            </a:pPr>
            <a:r>
              <a:rPr lang="en-GB" dirty="0"/>
              <a:t>Hibob.com</a:t>
            </a:r>
          </a:p>
          <a:p>
            <a:pPr marL="0" indent="0">
              <a:buNone/>
            </a:pPr>
            <a:r>
              <a:rPr lang="en-GB" dirty="0"/>
              <a:t>Access Group.UK</a:t>
            </a:r>
          </a:p>
          <a:p>
            <a:pPr marL="0" indent="0">
              <a:buNone/>
            </a:pPr>
            <a:r>
              <a:rPr lang="en-GB" dirty="0" err="1"/>
              <a:t>Linkedin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Youtube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0256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4668</TotalTime>
  <Words>668</Words>
  <Application>Microsoft Office PowerPoint</Application>
  <PresentationFormat>Widescreen</PresentationFormat>
  <Paragraphs>155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Display</vt:lpstr>
      <vt:lpstr>Arial</vt:lpstr>
      <vt:lpstr>Arial Narrow</vt:lpstr>
      <vt:lpstr>Arial Nova Light</vt:lpstr>
      <vt:lpstr>Calibri</vt:lpstr>
      <vt:lpstr>Office Theme</vt:lpstr>
      <vt:lpstr> Module Title:   Developing and Managing Individuals and Teams  Module Code:   LCLM5002 </vt:lpstr>
      <vt:lpstr>HealthConnect UK is fast expanding professional online Heath Care service.</vt:lpstr>
      <vt:lpstr>HealthConnect Uk Key issues</vt:lpstr>
      <vt:lpstr>Human Resources will be running a new campaign to find the right people to join our exciting team  </vt:lpstr>
      <vt:lpstr>Job Opportunities </vt:lpstr>
      <vt:lpstr>Recruitment and Selection</vt:lpstr>
      <vt:lpstr>Human Recourse  Learning and Development </vt:lpstr>
      <vt:lpstr>H R Administrative Responsibly</vt:lpstr>
      <vt:lpstr>Employee Communication</vt:lpstr>
      <vt:lpstr>Human Resources KPI</vt:lpstr>
      <vt:lpstr>HR Care planning and Well-being</vt:lpstr>
      <vt:lpstr>Human Resources Performance Management</vt:lpstr>
      <vt:lpstr>   I would be happy to take any  Questions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dragonfly3crafts@gmail.com</dc:creator>
  <cp:lastModifiedBy>Emma Louise Neal (2432937)</cp:lastModifiedBy>
  <cp:revision>1</cp:revision>
  <dcterms:created xsi:type="dcterms:W3CDTF">2026-10-14T16:07:15Z</dcterms:created>
  <dcterms:modified xsi:type="dcterms:W3CDTF">2026-10-18T22:07:59Z</dcterms:modified>
</cp:coreProperties>
</file>