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73" d="100"/>
          <a:sy n="73" d="100"/>
        </p:scale>
        <p:origin x="132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77825"/>
            <a:ext cx="7772400" cy="841375"/>
          </a:xfrm>
        </p:spPr>
        <p:txBody>
          <a:bodyPr/>
          <a:lstStyle/>
          <a:p>
            <a:r>
              <a:rPr lang="en-GB" dirty="0"/>
              <a:t>What is a paradigm?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E8EA1-69FE-4062-B55C-678297448F81}"/>
              </a:ext>
            </a:extLst>
          </p:cNvPr>
          <p:cNvSpPr txBox="1"/>
          <p:nvPr/>
        </p:nvSpPr>
        <p:spPr>
          <a:xfrm>
            <a:off x="827584" y="1340768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Paradigm is a term that is often used in academic writing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F3EE63-A064-44C3-9242-1B378BD10FC3}"/>
              </a:ext>
            </a:extLst>
          </p:cNvPr>
          <p:cNvSpPr txBox="1"/>
          <p:nvPr/>
        </p:nvSpPr>
        <p:spPr>
          <a:xfrm>
            <a:off x="827584" y="2492896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Paradigm (noun)</a:t>
            </a:r>
          </a:p>
          <a:p>
            <a:pPr lvl="1"/>
            <a:r>
              <a:rPr lang="en-GB" sz="2400" i="1" dirty="0"/>
              <a:t>An example; a pattern followed; a typical instance; (in) </a:t>
            </a:r>
            <a:r>
              <a:rPr lang="en-GB" sz="2400" b="1" i="1" dirty="0"/>
              <a:t>philosophy</a:t>
            </a:r>
            <a:r>
              <a:rPr lang="en-GB" sz="2400" i="1" dirty="0"/>
              <a:t> a mode of viewing the world which underlies the theories and methodology of science in a particular period of history</a:t>
            </a:r>
          </a:p>
          <a:p>
            <a:pPr lvl="1" algn="r"/>
            <a:r>
              <a:rPr lang="en-GB" sz="2400" i="1" dirty="0"/>
              <a:t>Shorter Oxford English Dictionary (2007)</a:t>
            </a: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18EC4A-3D83-4976-83A0-D7B611DAC684}"/>
              </a:ext>
            </a:extLst>
          </p:cNvPr>
          <p:cNvSpPr txBox="1"/>
          <p:nvPr/>
        </p:nvSpPr>
        <p:spPr>
          <a:xfrm>
            <a:off x="1583668" y="188640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Paradigms in health care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0AFAF8-F446-48D3-B70B-32B77C8B2D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910517"/>
            <a:ext cx="7272808" cy="48082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6BF446-E849-4A6A-AFB0-FC70AE0CCA65}"/>
              </a:ext>
            </a:extLst>
          </p:cNvPr>
          <p:cNvSpPr txBox="1"/>
          <p:nvPr/>
        </p:nvSpPr>
        <p:spPr>
          <a:xfrm>
            <a:off x="2123729" y="5733256"/>
            <a:ext cx="64087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Victoria Ward (1930s) – Royal Berkshire Hospital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C54A77-497B-401A-9377-CCD03C9115A3}"/>
              </a:ext>
            </a:extLst>
          </p:cNvPr>
          <p:cNvSpPr txBox="1"/>
          <p:nvPr/>
        </p:nvSpPr>
        <p:spPr>
          <a:xfrm>
            <a:off x="4067944" y="6381328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1: Royal Berkshire NHS Trust</a:t>
            </a:r>
          </a:p>
        </p:txBody>
      </p:sp>
    </p:spTree>
    <p:extLst>
      <p:ext uri="{BB962C8B-B14F-4D97-AF65-F5344CB8AC3E}">
        <p14:creationId xmlns:p14="http://schemas.microsoft.com/office/powerpoint/2010/main" val="199881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18EC4A-3D83-4976-83A0-D7B611DAC684}"/>
              </a:ext>
            </a:extLst>
          </p:cNvPr>
          <p:cNvSpPr txBox="1"/>
          <p:nvPr/>
        </p:nvSpPr>
        <p:spPr>
          <a:xfrm>
            <a:off x="1583668" y="188640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Paradigms in health care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51B863-76F2-4ABB-AC19-D45AC45B4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908720"/>
            <a:ext cx="7620000" cy="4762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4E96E4-BA51-41E5-BCED-89CC2C24DAFF}"/>
              </a:ext>
            </a:extLst>
          </p:cNvPr>
          <p:cNvSpPr txBox="1"/>
          <p:nvPr/>
        </p:nvSpPr>
        <p:spPr>
          <a:xfrm>
            <a:off x="2339752" y="574801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New Dawn Ward – Cygnet Healthcare Ealing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5FCB62-7F8C-45AD-9698-F85EA63F4113}"/>
              </a:ext>
            </a:extLst>
          </p:cNvPr>
          <p:cNvSpPr txBox="1"/>
          <p:nvPr/>
        </p:nvSpPr>
        <p:spPr>
          <a:xfrm>
            <a:off x="5364088" y="638132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2: Cygnet Health Care</a:t>
            </a:r>
          </a:p>
        </p:txBody>
      </p:sp>
    </p:spTree>
    <p:extLst>
      <p:ext uri="{BB962C8B-B14F-4D97-AF65-F5344CB8AC3E}">
        <p14:creationId xmlns:p14="http://schemas.microsoft.com/office/powerpoint/2010/main" val="356592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18EC4A-3D83-4976-83A0-D7B611DAC684}"/>
              </a:ext>
            </a:extLst>
          </p:cNvPr>
          <p:cNvSpPr txBox="1"/>
          <p:nvPr/>
        </p:nvSpPr>
        <p:spPr>
          <a:xfrm>
            <a:off x="1583668" y="188640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Paradigms in education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4E96E4-BA51-41E5-BCED-89CC2C24DAFF}"/>
              </a:ext>
            </a:extLst>
          </p:cNvPr>
          <p:cNvSpPr txBox="1"/>
          <p:nvPr/>
        </p:nvSpPr>
        <p:spPr>
          <a:xfrm>
            <a:off x="2339752" y="574801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Maestir</a:t>
            </a:r>
            <a:r>
              <a:rPr lang="en-GB" sz="2400" dirty="0"/>
              <a:t> School – St Fagan’s Museum Cardiff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5FCB62-7F8C-45AD-9698-F85EA63F4113}"/>
              </a:ext>
            </a:extLst>
          </p:cNvPr>
          <p:cNvSpPr txBox="1"/>
          <p:nvPr/>
        </p:nvSpPr>
        <p:spPr>
          <a:xfrm>
            <a:off x="4932040" y="6381328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3: National Museum of Wales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D331D3-076D-412C-AEAB-48882B8142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915845"/>
            <a:ext cx="7164288" cy="4746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606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18EC4A-3D83-4976-83A0-D7B611DAC684}"/>
              </a:ext>
            </a:extLst>
          </p:cNvPr>
          <p:cNvSpPr txBox="1"/>
          <p:nvPr/>
        </p:nvSpPr>
        <p:spPr>
          <a:xfrm>
            <a:off x="1583668" y="188640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Paradigms in education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4E96E4-BA51-41E5-BCED-89CC2C24DAFF}"/>
              </a:ext>
            </a:extLst>
          </p:cNvPr>
          <p:cNvSpPr txBox="1"/>
          <p:nvPr/>
        </p:nvSpPr>
        <p:spPr>
          <a:xfrm>
            <a:off x="2339752" y="574801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Multi-age Montessori Classroom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5FCB62-7F8C-45AD-9698-F85EA63F4113}"/>
              </a:ext>
            </a:extLst>
          </p:cNvPr>
          <p:cNvSpPr txBox="1"/>
          <p:nvPr/>
        </p:nvSpPr>
        <p:spPr>
          <a:xfrm>
            <a:off x="4427984" y="638132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4: Montessori School of Huntsville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B99742-346F-4A5D-BEBF-8FF416C9EC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943" y="929451"/>
            <a:ext cx="6336389" cy="473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708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18EC4A-3D83-4976-83A0-D7B611DAC684}"/>
              </a:ext>
            </a:extLst>
          </p:cNvPr>
          <p:cNvSpPr txBox="1"/>
          <p:nvPr/>
        </p:nvSpPr>
        <p:spPr>
          <a:xfrm>
            <a:off x="1583668" y="188640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Paradigms in industry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4E96E4-BA51-41E5-BCED-89CC2C24DAFF}"/>
              </a:ext>
            </a:extLst>
          </p:cNvPr>
          <p:cNvSpPr txBox="1"/>
          <p:nvPr/>
        </p:nvSpPr>
        <p:spPr>
          <a:xfrm>
            <a:off x="5702364" y="5748011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Spring Mill - Llanidloes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5FCB62-7F8C-45AD-9698-F85EA63F4113}"/>
              </a:ext>
            </a:extLst>
          </p:cNvPr>
          <p:cNvSpPr txBox="1"/>
          <p:nvPr/>
        </p:nvSpPr>
        <p:spPr>
          <a:xfrm>
            <a:off x="4427984" y="638132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5: Powys Digital History Project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59FD6B-7762-4042-9716-286D599D5B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259" y="1006622"/>
            <a:ext cx="8212443" cy="474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337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18EC4A-3D83-4976-83A0-D7B611DAC684}"/>
              </a:ext>
            </a:extLst>
          </p:cNvPr>
          <p:cNvSpPr txBox="1"/>
          <p:nvPr/>
        </p:nvSpPr>
        <p:spPr>
          <a:xfrm>
            <a:off x="1583668" y="188640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Paradigms in industry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4E96E4-BA51-41E5-BCED-89CC2C24DAFF}"/>
              </a:ext>
            </a:extLst>
          </p:cNvPr>
          <p:cNvSpPr txBox="1"/>
          <p:nvPr/>
        </p:nvSpPr>
        <p:spPr>
          <a:xfrm>
            <a:off x="4752020" y="5668039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Automated Assembly Line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5FCB62-7F8C-45AD-9698-F85EA63F4113}"/>
              </a:ext>
            </a:extLst>
          </p:cNvPr>
          <p:cNvSpPr txBox="1"/>
          <p:nvPr/>
        </p:nvSpPr>
        <p:spPr>
          <a:xfrm>
            <a:off x="4427984" y="638132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6: </a:t>
            </a:r>
            <a:r>
              <a:rPr lang="en-GB" dirty="0" err="1"/>
              <a:t>AutoTribute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69C515-2DF3-471B-B73C-ACF644A749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959840"/>
            <a:ext cx="7620000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656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93</TotalTime>
  <Words>153</Words>
  <Application>Microsoft Office PowerPoint</Application>
  <PresentationFormat>On-screen Show (4:3)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UWTSD blue background</vt:lpstr>
      <vt:lpstr>What is a paradigm?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paradigm?</dc:title>
  <dc:creator>Ken Dicks</dc:creator>
  <cp:lastModifiedBy>Darrel Williams</cp:lastModifiedBy>
  <cp:revision>7</cp:revision>
  <dcterms:created xsi:type="dcterms:W3CDTF">2018-09-28T15:09:57Z</dcterms:created>
  <dcterms:modified xsi:type="dcterms:W3CDTF">2019-09-27T13:11:57Z</dcterms:modified>
</cp:coreProperties>
</file>