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0" d="100"/>
          <a:sy n="130" d="100"/>
        </p:scale>
        <p:origin x="77" y="6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6610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Introduction: Welcome the listener, say your name, course, and what this portfolio is about. (~30 seconds)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Overview: Briefly say what 4 pieces you chose and why you chose a range. (~30 seconds)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Spreadsheet: Explain what the task was, what formulas you used, why it was hard at first, and what finally helped it click. (~60 seconds)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 Document: Talk about how your formatting improved — compare early work to later work. (~45 seconds)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PowerPoint: Say what you can do confidently now. Mention specific features you use. (~45 seconds)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Development: Contrast what you were like at the start vs now. Be honest — struggle is normal! (~30 seconds)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Conclusion: Reflect on what you learned and how these skills will help in study, work, or daily life. End with a confident closing statement. (~30 seconds)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949440" y="-731520"/>
            <a:ext cx="3108960" cy="3108960"/>
          </a:xfrm>
          <a:prstGeom prst="ellipse">
            <a:avLst/>
          </a:prstGeom>
          <a:solidFill>
            <a:srgbClr val="0D9488">
              <a:alpha val="30000"/>
            </a:srgbClr>
          </a:solidFill>
          <a:ln w="12700">
            <a:solidFill>
              <a:srgbClr val="0D9488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" name="Shape 1"/>
          <p:cNvSpPr/>
          <p:nvPr/>
        </p:nvSpPr>
        <p:spPr>
          <a:xfrm>
            <a:off x="7680960" y="3200400"/>
            <a:ext cx="2011680" cy="2011680"/>
          </a:xfrm>
          <a:prstGeom prst="ellipse">
            <a:avLst/>
          </a:prstGeom>
          <a:solidFill>
            <a:srgbClr val="0D9488">
              <a:alpha val="20000"/>
            </a:srgbClr>
          </a:solidFill>
          <a:ln w="12700">
            <a:solidFill>
              <a:srgbClr val="0D9488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4" name="Shape 2"/>
          <p:cNvSpPr/>
          <p:nvPr/>
        </p:nvSpPr>
        <p:spPr>
          <a:xfrm>
            <a:off x="502920" y="502920"/>
            <a:ext cx="1463040" cy="347472"/>
          </a:xfrm>
          <a:prstGeom prst="roundRect">
            <a:avLst>
              <a:gd name="adj" fmla="val 13158"/>
            </a:avLst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Text 3"/>
          <p:cNvSpPr/>
          <p:nvPr/>
        </p:nvSpPr>
        <p:spPr>
          <a:xfrm>
            <a:off x="502920" y="502920"/>
            <a:ext cx="1463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</a:rPr>
              <a:t>DS3 MODULE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02920" y="1051560"/>
            <a:ext cx="77724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Digital Portfolio</a:t>
            </a:r>
            <a:endParaRPr lang="en-US" sz="4600" dirty="0"/>
          </a:p>
        </p:txBody>
      </p:sp>
      <p:sp>
        <p:nvSpPr>
          <p:cNvPr id="7" name="Text 5"/>
          <p:cNvSpPr/>
          <p:nvPr/>
        </p:nvSpPr>
        <p:spPr>
          <a:xfrm>
            <a:off x="502920" y="2148840"/>
            <a:ext cx="6400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Reflecting on My Digital Skills Journey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502920" y="2743200"/>
            <a:ext cx="1371600" cy="45720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Text 7"/>
          <p:cNvSpPr/>
          <p:nvPr/>
        </p:nvSpPr>
        <p:spPr>
          <a:xfrm>
            <a:off x="502920" y="292608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Name: </a:t>
            </a:r>
            <a:r>
              <a:rPr lang="en-US" sz="130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Tosin </a:t>
            </a: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</a:t>
            </a:r>
            <a:r>
              <a:rPr lang="en-US" sz="130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luyemi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	</a:t>
            </a:r>
            <a:r>
              <a:rPr lang="en-US" sz="1300" b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|  Course: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Skills 3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502920" y="4480560"/>
            <a:ext cx="3657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10 Submission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6012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Portfolio Overview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457200" y="109728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portfolio contains 4 pieces of work from this module, showing a range of digital skills.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365760" y="1737360"/>
            <a:ext cx="416052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NG"/>
          </a:p>
        </p:txBody>
      </p:sp>
      <p:sp>
        <p:nvSpPr>
          <p:cNvPr id="6" name="Shape 4"/>
          <p:cNvSpPr/>
          <p:nvPr/>
        </p:nvSpPr>
        <p:spPr>
          <a:xfrm>
            <a:off x="530352" y="1920240"/>
            <a:ext cx="420624" cy="420624"/>
          </a:xfrm>
          <a:prstGeom prst="ellipse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7" name="Text 5"/>
          <p:cNvSpPr/>
          <p:nvPr/>
        </p:nvSpPr>
        <p:spPr>
          <a:xfrm>
            <a:off x="530352" y="192024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01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1051560" y="1847088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172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Budget Spreadsheet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051560" y="2176272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Microsoft Excel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1051560" y="2450592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 I found difficult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4709160" y="1737360"/>
            <a:ext cx="416052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NG"/>
          </a:p>
        </p:txBody>
      </p:sp>
      <p:sp>
        <p:nvSpPr>
          <p:cNvPr id="12" name="Shape 10"/>
          <p:cNvSpPr/>
          <p:nvPr/>
        </p:nvSpPr>
        <p:spPr>
          <a:xfrm>
            <a:off x="4873752" y="1920240"/>
            <a:ext cx="420624" cy="420624"/>
          </a:xfrm>
          <a:prstGeom prst="ellipse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3" name="Text 11"/>
          <p:cNvSpPr/>
          <p:nvPr/>
        </p:nvSpPr>
        <p:spPr>
          <a:xfrm>
            <a:off x="4873752" y="192024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02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394960" y="1847088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172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Formatted Report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5394960" y="2176272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Microsoft Word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5394960" y="2450592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 I improved over time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2697480" y="3204489"/>
            <a:ext cx="416052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NG" dirty="0"/>
          </a:p>
        </p:txBody>
      </p:sp>
      <p:sp>
        <p:nvSpPr>
          <p:cNvPr id="18" name="Shape 16"/>
          <p:cNvSpPr/>
          <p:nvPr/>
        </p:nvSpPr>
        <p:spPr>
          <a:xfrm>
            <a:off x="2858949" y="3425138"/>
            <a:ext cx="420624" cy="420624"/>
          </a:xfrm>
          <a:prstGeom prst="ellipse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NG" dirty="0"/>
          </a:p>
        </p:txBody>
      </p:sp>
      <p:sp>
        <p:nvSpPr>
          <p:cNvPr id="19" name="Text 17"/>
          <p:cNvSpPr/>
          <p:nvPr/>
        </p:nvSpPr>
        <p:spPr>
          <a:xfrm>
            <a:off x="2858949" y="3404096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03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3954780" y="3388335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172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Class Presentation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3954780" y="3713714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Microsoft PowerPoint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3954780" y="3898639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 I can do confidently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474720" cy="514350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" name="Text 1"/>
          <p:cNvSpPr/>
          <p:nvPr/>
        </p:nvSpPr>
        <p:spPr>
          <a:xfrm>
            <a:off x="274320" y="274320"/>
            <a:ext cx="1097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0D948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5200" dirty="0"/>
          </a:p>
        </p:txBody>
      </p:sp>
      <p:sp>
        <p:nvSpPr>
          <p:cNvPr id="4" name="Text 2"/>
          <p:cNvSpPr/>
          <p:nvPr/>
        </p:nvSpPr>
        <p:spPr>
          <a:xfrm>
            <a:off x="274320" y="1143000"/>
            <a:ext cx="29260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Budget</a:t>
            </a:r>
            <a:endParaRPr lang="en-US" sz="2200" dirty="0"/>
          </a:p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Spreadsheet</a:t>
            </a:r>
            <a:endParaRPr lang="en-US" sz="2200" dirty="0"/>
          </a:p>
        </p:txBody>
      </p:sp>
      <p:sp>
        <p:nvSpPr>
          <p:cNvPr id="5" name="Shape 3"/>
          <p:cNvSpPr/>
          <p:nvPr/>
        </p:nvSpPr>
        <p:spPr>
          <a:xfrm>
            <a:off x="274320" y="2240280"/>
            <a:ext cx="914400" cy="45720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6" name="Text 4"/>
          <p:cNvSpPr/>
          <p:nvPr/>
        </p:nvSpPr>
        <p:spPr>
          <a:xfrm>
            <a:off x="274320" y="2377440"/>
            <a:ext cx="2926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Tool: Microsoft Excel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274320" y="2834640"/>
            <a:ext cx="2926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Difficulty level: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274320" y="310896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★★★★☆  Hard at first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749040" y="411480"/>
            <a:ext cx="5029200" cy="2560320"/>
          </a:xfrm>
          <a:prstGeom prst="roundRect">
            <a:avLst>
              <a:gd name="adj" fmla="val 2857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Text 8"/>
          <p:cNvSpPr/>
          <p:nvPr/>
        </p:nvSpPr>
        <p:spPr>
          <a:xfrm>
            <a:off x="3749040" y="411480"/>
            <a:ext cx="5029200" cy="2560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3749040" y="3282696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Text 10"/>
          <p:cNvSpPr/>
          <p:nvPr/>
        </p:nvSpPr>
        <p:spPr>
          <a:xfrm>
            <a:off x="4005072" y="3246120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 did: 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074920" y="3246120"/>
            <a:ext cx="36576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Created a healthcare evaluation spreadsheet using rows, columns and formulas.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3749040" y="3703320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Text 13"/>
          <p:cNvSpPr/>
          <p:nvPr/>
        </p:nvSpPr>
        <p:spPr>
          <a:xfrm>
            <a:off x="4005072" y="3666744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Skills shown: 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5074920" y="3666744"/>
            <a:ext cx="36576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Cell formatting, using rows and columns correctly.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3749040" y="4123944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Text 16"/>
          <p:cNvSpPr/>
          <p:nvPr/>
        </p:nvSpPr>
        <p:spPr>
          <a:xfrm>
            <a:off x="4005072" y="40873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was hard: 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5074920" y="4087368"/>
            <a:ext cx="36576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texts keep going outside the cell when filling it up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3749040" y="4544568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Text 19"/>
          <p:cNvSpPr/>
          <p:nvPr/>
        </p:nvSpPr>
        <p:spPr>
          <a:xfrm>
            <a:off x="4005072" y="4507992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 learned: 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074920" y="4507992"/>
            <a:ext cx="36576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Absolute vs relative references, and how to use AutoFill to save time.</a:t>
            </a:r>
            <a:endParaRPr lang="en-US" sz="11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1A18D79-8358-6666-F204-37E0CC217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7075" y="400120"/>
            <a:ext cx="5056845" cy="257860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474720" cy="5143500"/>
          </a:xfrm>
          <a:prstGeom prst="rect">
            <a:avLst/>
          </a:prstGeom>
          <a:solidFill>
            <a:srgbClr val="0D3B5C"/>
          </a:solidFill>
          <a:ln w="12700">
            <a:solidFill>
              <a:srgbClr val="0D3B5C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" name="Text 1"/>
          <p:cNvSpPr/>
          <p:nvPr/>
        </p:nvSpPr>
        <p:spPr>
          <a:xfrm>
            <a:off x="274320" y="274320"/>
            <a:ext cx="1097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0D948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5200" dirty="0"/>
          </a:p>
        </p:txBody>
      </p:sp>
      <p:sp>
        <p:nvSpPr>
          <p:cNvPr id="4" name="Text 2"/>
          <p:cNvSpPr/>
          <p:nvPr/>
        </p:nvSpPr>
        <p:spPr>
          <a:xfrm>
            <a:off x="274320" y="1143000"/>
            <a:ext cx="29260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Formatted</a:t>
            </a:r>
            <a:endParaRPr lang="en-US" sz="2200" dirty="0"/>
          </a:p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Report</a:t>
            </a:r>
            <a:endParaRPr lang="en-US" sz="2200" dirty="0"/>
          </a:p>
        </p:txBody>
      </p:sp>
      <p:sp>
        <p:nvSpPr>
          <p:cNvPr id="5" name="Shape 3"/>
          <p:cNvSpPr/>
          <p:nvPr/>
        </p:nvSpPr>
        <p:spPr>
          <a:xfrm>
            <a:off x="274320" y="2240280"/>
            <a:ext cx="914400" cy="45720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6" name="Text 4"/>
          <p:cNvSpPr/>
          <p:nvPr/>
        </p:nvSpPr>
        <p:spPr>
          <a:xfrm>
            <a:off x="274320" y="2377440"/>
            <a:ext cx="2926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Tool: Microsoft Word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274320" y="2834640"/>
            <a:ext cx="2926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Progress: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274320" y="310896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⬆  Improved over time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749040" y="411480"/>
            <a:ext cx="5029200" cy="2560320"/>
          </a:xfrm>
          <a:prstGeom prst="roundRect">
            <a:avLst>
              <a:gd name="adj" fmla="val 2857"/>
            </a:avLst>
          </a:prstGeom>
          <a:solidFill>
            <a:srgbClr val="ECFDF5"/>
          </a:solidFill>
          <a:ln w="12700">
            <a:solidFill>
              <a:srgbClr val="A7F3D0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Text 8"/>
          <p:cNvSpPr/>
          <p:nvPr/>
        </p:nvSpPr>
        <p:spPr>
          <a:xfrm>
            <a:off x="3749040" y="411480"/>
            <a:ext cx="5029200" cy="2560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6EE7B7"/>
                </a:solidFill>
              </a:rPr>
              <a:t>[Screenshot of your Word document goes here]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3749040" y="3282696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Text 10"/>
          <p:cNvSpPr/>
          <p:nvPr/>
        </p:nvSpPr>
        <p:spPr>
          <a:xfrm>
            <a:off x="4005072" y="3246120"/>
            <a:ext cx="1143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 did: 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120640" y="3246120"/>
            <a:ext cx="36118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Wrote a formatted report with headings, bullet points, and page numbers.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3749040" y="3703320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Text 13"/>
          <p:cNvSpPr/>
          <p:nvPr/>
        </p:nvSpPr>
        <p:spPr>
          <a:xfrm>
            <a:off x="4005072" y="3666744"/>
            <a:ext cx="1143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Skills shown: 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5120640" y="3666744"/>
            <a:ext cx="36118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Using Styles for headings, inserting page numbers, adjusting margins and spacing.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3749040" y="4123944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Text 16"/>
          <p:cNvSpPr/>
          <p:nvPr/>
        </p:nvSpPr>
        <p:spPr>
          <a:xfrm>
            <a:off x="4005072" y="4087368"/>
            <a:ext cx="1143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improved: 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5120640" y="4087368"/>
            <a:ext cx="36118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drafts had no consistent formatting. I learned to use Heading 1/2 styles properly.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3749040" y="4544568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Text 19"/>
          <p:cNvSpPr/>
          <p:nvPr/>
        </p:nvSpPr>
        <p:spPr>
          <a:xfrm>
            <a:off x="4005072" y="4507992"/>
            <a:ext cx="1143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 learned: 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120640" y="4507992"/>
            <a:ext cx="36118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Professional layout makes documents easier to read and more credible.</a:t>
            </a:r>
            <a:endParaRPr lang="en-US" sz="11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3031E21-D6C4-4122-9BFE-356A4B7EB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1383" y="353937"/>
            <a:ext cx="5324514" cy="267272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474720" cy="514350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" name="Text 1"/>
          <p:cNvSpPr/>
          <p:nvPr/>
        </p:nvSpPr>
        <p:spPr>
          <a:xfrm>
            <a:off x="274320" y="274320"/>
            <a:ext cx="1097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0D948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5200" dirty="0"/>
          </a:p>
        </p:txBody>
      </p:sp>
      <p:sp>
        <p:nvSpPr>
          <p:cNvPr id="4" name="Text 2"/>
          <p:cNvSpPr/>
          <p:nvPr/>
        </p:nvSpPr>
        <p:spPr>
          <a:xfrm>
            <a:off x="274320" y="1143000"/>
            <a:ext cx="29260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Class</a:t>
            </a:r>
            <a:endParaRPr lang="en-US" sz="2200" dirty="0"/>
          </a:p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Presentation</a:t>
            </a:r>
            <a:endParaRPr lang="en-US" sz="2200" dirty="0"/>
          </a:p>
        </p:txBody>
      </p:sp>
      <p:sp>
        <p:nvSpPr>
          <p:cNvPr id="5" name="Shape 3"/>
          <p:cNvSpPr/>
          <p:nvPr/>
        </p:nvSpPr>
        <p:spPr>
          <a:xfrm>
            <a:off x="274320" y="2240280"/>
            <a:ext cx="914400" cy="45720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6" name="Text 4"/>
          <p:cNvSpPr/>
          <p:nvPr/>
        </p:nvSpPr>
        <p:spPr>
          <a:xfrm>
            <a:off x="274320" y="2377440"/>
            <a:ext cx="2926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Tool: Microsoft PowerPoint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274320" y="2834640"/>
            <a:ext cx="2926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Confidence: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274320" y="310896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Can do confidently now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749040" y="411480"/>
            <a:ext cx="5029200" cy="2560320"/>
          </a:xfrm>
          <a:prstGeom prst="roundRect">
            <a:avLst>
              <a:gd name="adj" fmla="val 2857"/>
            </a:avLst>
          </a:prstGeom>
          <a:solidFill>
            <a:srgbClr val="FFF7ED"/>
          </a:solidFill>
          <a:ln w="12700">
            <a:solidFill>
              <a:srgbClr val="FED7AA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Text 8"/>
          <p:cNvSpPr/>
          <p:nvPr/>
        </p:nvSpPr>
        <p:spPr>
          <a:xfrm>
            <a:off x="3749040" y="411480"/>
            <a:ext cx="5029200" cy="2560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FDBA74"/>
                </a:solidFill>
              </a:rPr>
              <a:t>[Screenshot of your PowerPoint slides goes here]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3749040" y="3282696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Text 10"/>
          <p:cNvSpPr/>
          <p:nvPr/>
        </p:nvSpPr>
        <p:spPr>
          <a:xfrm>
            <a:off x="4005072" y="3246120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 did: 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212080" y="3246120"/>
            <a:ext cx="3520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Built a multi-slide class presentation with images, layouts, and transitions.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3749040" y="3703320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Text 13"/>
          <p:cNvSpPr/>
          <p:nvPr/>
        </p:nvSpPr>
        <p:spPr>
          <a:xfrm>
            <a:off x="4005072" y="3666744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Skills shown: 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5212080" y="3666744"/>
            <a:ext cx="3520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Slide design, inserting images, using themes, adding transitions and animations.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3749040" y="4123944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Text 16"/>
          <p:cNvSpPr/>
          <p:nvPr/>
        </p:nvSpPr>
        <p:spPr>
          <a:xfrm>
            <a:off x="4005072" y="4087368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Confidence now: 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5212080" y="4087368"/>
            <a:ext cx="3520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can build a clean, professional slide deck from scratch without help.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3749040" y="4544568"/>
            <a:ext cx="164592" cy="164592"/>
          </a:xfrm>
          <a:prstGeom prst="ellipse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Text 19"/>
          <p:cNvSpPr/>
          <p:nvPr/>
        </p:nvSpPr>
        <p:spPr>
          <a:xfrm>
            <a:off x="4005072" y="4507992"/>
            <a:ext cx="1234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17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 learned: 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212080" y="4507992"/>
            <a:ext cx="3520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Visual consistency across slides makes presentations look much more professional.</a:t>
            </a:r>
            <a:endParaRPr lang="en-US" sz="11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82D63A3-93B3-B62F-8DB8-810172D03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040" y="357810"/>
            <a:ext cx="5179138" cy="26322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6012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" name="Text 1"/>
          <p:cNvSpPr/>
          <p:nvPr/>
        </p:nvSpPr>
        <p:spPr>
          <a:xfrm>
            <a:off x="457200" y="0"/>
            <a:ext cx="82296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My Development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65760" y="1097280"/>
            <a:ext cx="2697480" cy="3703320"/>
          </a:xfrm>
          <a:prstGeom prst="roundRect">
            <a:avLst>
              <a:gd name="adj" fmla="val 3390"/>
            </a:avLst>
          </a:prstGeom>
          <a:solidFill>
            <a:srgbClr val="F1F5F9"/>
          </a:solidFill>
          <a:ln w="12700">
            <a:solidFill>
              <a:srgbClr val="CBD5E1"/>
            </a:solidFill>
            <a:prstDash val="solid"/>
          </a:ln>
          <a:effectLst>
            <a:outerShdw blurRad="101600" dist="381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NG"/>
          </a:p>
        </p:txBody>
      </p:sp>
      <p:sp>
        <p:nvSpPr>
          <p:cNvPr id="5" name="Shape 3"/>
          <p:cNvSpPr/>
          <p:nvPr/>
        </p:nvSpPr>
        <p:spPr>
          <a:xfrm>
            <a:off x="365760" y="1097280"/>
            <a:ext cx="2697480" cy="548640"/>
          </a:xfrm>
          <a:prstGeom prst="roundRect">
            <a:avLst>
              <a:gd name="adj" fmla="val 16667"/>
            </a:avLst>
          </a:prstGeom>
          <a:solidFill>
            <a:srgbClr val="475569"/>
          </a:solidFill>
          <a:ln w="12700">
            <a:solidFill>
              <a:srgbClr val="475569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6" name="Text 4"/>
          <p:cNvSpPr/>
          <p:nvPr/>
        </p:nvSpPr>
        <p:spPr>
          <a:xfrm>
            <a:off x="457200" y="1097280"/>
            <a:ext cx="2514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 the Start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530352" y="17830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Unsure how to use formulas in Excel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530352" y="24688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Documents had inconsistent formatting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530352" y="31546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Did not know how to use design tools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530352" y="38404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Opening a presentation felt stressful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3246120" y="1097280"/>
            <a:ext cx="2697480" cy="3703320"/>
          </a:xfrm>
          <a:prstGeom prst="roundRect">
            <a:avLst>
              <a:gd name="adj" fmla="val 3390"/>
            </a:avLst>
          </a:prstGeom>
          <a:solidFill>
            <a:srgbClr val="ECFDF5"/>
          </a:solidFill>
          <a:ln w="12700">
            <a:solidFill>
              <a:srgbClr val="6EE7B7"/>
            </a:solidFill>
            <a:prstDash val="solid"/>
          </a:ln>
          <a:effectLst>
            <a:outerShdw blurRad="101600" dist="381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NG"/>
          </a:p>
        </p:txBody>
      </p:sp>
      <p:sp>
        <p:nvSpPr>
          <p:cNvPr id="12" name="Shape 10"/>
          <p:cNvSpPr/>
          <p:nvPr/>
        </p:nvSpPr>
        <p:spPr>
          <a:xfrm>
            <a:off x="3246120" y="1097280"/>
            <a:ext cx="2697480" cy="548640"/>
          </a:xfrm>
          <a:prstGeom prst="roundRect">
            <a:avLst>
              <a:gd name="adj" fmla="val 16667"/>
            </a:avLst>
          </a:prstGeom>
          <a:solidFill>
            <a:srgbClr val="0D6E63"/>
          </a:solidFill>
          <a:ln w="12700">
            <a:solidFill>
              <a:srgbClr val="0D6E63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3" name="Text 11"/>
          <p:cNvSpPr/>
          <p:nvPr/>
        </p:nvSpPr>
        <p:spPr>
          <a:xfrm>
            <a:off x="3337560" y="1097280"/>
            <a:ext cx="2514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During the Module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3410712" y="17830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D6E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Practised formulas with real examples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3410712" y="24688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D6E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Learned heading styles in Word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3410712" y="31546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D6E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Explored Adobe Express step-by-step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3410712" y="38404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D6E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Made slides for a class task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6126480" y="1097280"/>
            <a:ext cx="2697480" cy="3703320"/>
          </a:xfrm>
          <a:prstGeom prst="roundRect">
            <a:avLst>
              <a:gd name="adj" fmla="val 3390"/>
            </a:avLst>
          </a:prstGeom>
          <a:solidFill>
            <a:srgbClr val="EFF6FF"/>
          </a:solidFill>
          <a:ln w="12700">
            <a:solidFill>
              <a:srgbClr val="93C5FD"/>
            </a:solidFill>
            <a:prstDash val="solid"/>
          </a:ln>
          <a:effectLst>
            <a:outerShdw blurRad="101600" dist="381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NG"/>
          </a:p>
        </p:txBody>
      </p:sp>
      <p:sp>
        <p:nvSpPr>
          <p:cNvPr id="19" name="Shape 17"/>
          <p:cNvSpPr/>
          <p:nvPr/>
        </p:nvSpPr>
        <p:spPr>
          <a:xfrm>
            <a:off x="6126480" y="1097280"/>
            <a:ext cx="2697480" cy="548640"/>
          </a:xfrm>
          <a:prstGeom prst="roundRect">
            <a:avLst>
              <a:gd name="adj" fmla="val 16667"/>
            </a:avLst>
          </a:prstGeom>
          <a:solidFill>
            <a:srgbClr val="0D3B5C"/>
          </a:solidFill>
          <a:ln w="12700">
            <a:solidFill>
              <a:srgbClr val="0D3B5C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Text 18"/>
          <p:cNvSpPr/>
          <p:nvPr/>
        </p:nvSpPr>
        <p:spPr>
          <a:xfrm>
            <a:off x="6217920" y="1097280"/>
            <a:ext cx="2514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Now I Can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291072" y="17830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D3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a complete budget spreadsheet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6291072" y="24688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D3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Format a professional document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6291072" y="31546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D3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 a clean one-page layout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6291072" y="3840480"/>
            <a:ext cx="23774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D3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Create a polished presentation alone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32320" y="-457200"/>
            <a:ext cx="2560320" cy="2560320"/>
          </a:xfrm>
          <a:prstGeom prst="ellipse">
            <a:avLst/>
          </a:prstGeom>
          <a:solidFill>
            <a:srgbClr val="0D9488">
              <a:alpha val="25000"/>
            </a:srgbClr>
          </a:solidFill>
          <a:ln w="12700">
            <a:solidFill>
              <a:srgbClr val="0D9488">
                <a:alpha val="25000"/>
              </a:srgbClr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" name="Shape 1"/>
          <p:cNvSpPr/>
          <p:nvPr/>
        </p:nvSpPr>
        <p:spPr>
          <a:xfrm>
            <a:off x="-731520" y="3474720"/>
            <a:ext cx="2286000" cy="2286000"/>
          </a:xfrm>
          <a:prstGeom prst="ellipse">
            <a:avLst/>
          </a:prstGeom>
          <a:solidFill>
            <a:srgbClr val="0D9488">
              <a:alpha val="20000"/>
            </a:srgbClr>
          </a:solidFill>
          <a:ln w="12700">
            <a:solidFill>
              <a:srgbClr val="0D9488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4" name="Text 2"/>
          <p:cNvSpPr/>
          <p:nvPr/>
        </p:nvSpPr>
        <p:spPr>
          <a:xfrm>
            <a:off x="457200" y="274320"/>
            <a:ext cx="7772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Reflection &amp; Conclusion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457200" y="1005840"/>
            <a:ext cx="1280160" cy="45720"/>
          </a:xfrm>
          <a:prstGeom prst="rect">
            <a:avLst/>
          </a:prstGeom>
          <a:solidFill>
            <a:srgbClr val="0D9488"/>
          </a:solidFill>
          <a:ln w="12700">
            <a:solidFill>
              <a:srgbClr val="0D9488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6" name="Text 4"/>
          <p:cNvSpPr/>
          <p:nvPr/>
        </p:nvSpPr>
        <p:spPr>
          <a:xfrm>
            <a:off x="457200" y="1143000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948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I Learned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457200" y="1600200"/>
            <a:ext cx="3931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tools are easier than they look once you practise.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457200" y="2286000"/>
            <a:ext cx="3931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Making mistakes is part of learning — errors taught me the most.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457200" y="2971800"/>
            <a:ext cx="3931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Formatting and design matter for how work is received.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457200" y="3657600"/>
            <a:ext cx="3931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✔ 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tool has a purpose — the right tool makes work faster.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4663440" y="1143000"/>
            <a:ext cx="45720" cy="3474720"/>
          </a:xfrm>
          <a:prstGeom prst="rect">
            <a:avLst/>
          </a:prstGeom>
          <a:solidFill>
            <a:srgbClr val="0D9488">
              <a:alpha val="50000"/>
            </a:srgbClr>
          </a:solidFill>
          <a:ln w="12700">
            <a:solidFill>
              <a:srgbClr val="0D9488">
                <a:alpha val="50000"/>
              </a:srgbClr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Text 10"/>
          <p:cNvSpPr/>
          <p:nvPr/>
        </p:nvSpPr>
        <p:spPr>
          <a:xfrm>
            <a:off x="4846320" y="114300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948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This Helps Me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4846320" y="1600200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can now format and submit professional assignments.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4846320" y="2286000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Spreadsheets help me track budgets and organise information.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4846320" y="2971800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Presentation skills will help me in job interviews and work.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4846320" y="3657600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0D94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feel more confident using computers in everyday tasks.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457200" y="466344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 for viewing my portfolio.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705</Words>
  <Application>Microsoft Office PowerPoint</Application>
  <PresentationFormat>On-screen Show (16:9)</PresentationFormat>
  <Paragraphs>105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DS3 Digital Portfolio</dc:title>
  <dc:subject>PptxGenJS Presentation</dc:subject>
  <dc:creator>Student</dc:creator>
  <cp:lastModifiedBy>Tosin Favour Oluyemi (2539734)</cp:lastModifiedBy>
  <cp:revision>3</cp:revision>
  <dcterms:created xsi:type="dcterms:W3CDTF">2026-06-12T12:10:11Z</dcterms:created>
  <dcterms:modified xsi:type="dcterms:W3CDTF">2026-07-18T13:20:00Z</dcterms:modified>
</cp:coreProperties>
</file>