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sldIdLst>
    <p:sldId id="304" r:id="rId5"/>
    <p:sldId id="314" r:id="rId6"/>
    <p:sldId id="308" r:id="rId7"/>
    <p:sldId id="288" r:id="rId8"/>
    <p:sldId id="258" r:id="rId9"/>
    <p:sldId id="317" r:id="rId10"/>
    <p:sldId id="318" r:id="rId11"/>
    <p:sldId id="319" r:id="rId12"/>
    <p:sldId id="320" r:id="rId13"/>
    <p:sldId id="321" r:id="rId14"/>
    <p:sldId id="322" r:id="rId15"/>
    <p:sldId id="30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3750" autoAdjust="0"/>
  </p:normalViewPr>
  <p:slideViewPr>
    <p:cSldViewPr snapToGrid="0">
      <p:cViewPr varScale="1">
        <p:scale>
          <a:sx n="83" d="100"/>
          <a:sy n="83" d="100"/>
        </p:scale>
        <p:origin x="45" y="411"/>
      </p:cViewPr>
      <p:guideLst>
        <p:guide pos="6504"/>
        <p:guide orient="horz" pos="3696"/>
        <p:guide orient="horz" pos="1968"/>
      </p:guideLst>
    </p:cSldViewPr>
  </p:slideViewPr>
  <p:outlineViewPr>
    <p:cViewPr>
      <p:scale>
        <a:sx n="33" d="100"/>
        <a:sy n="33" d="100"/>
      </p:scale>
      <p:origin x="0" y="-7479"/>
    </p:cViewPr>
  </p:outlin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5/24/2023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dirty="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Lab Grotesque"/>
              </a:rPr>
              <a:t>The Tuckman model was developed by Bruce Tuckman in 1965. It seeks to understand the dynamics of teams and how they develop. The model itself is based on four unique stages of team development, which are as follows: </a:t>
            </a:r>
          </a:p>
          <a:p>
            <a:pPr algn="l">
              <a:buFont typeface="Arial" panose="020B0604020202020204" pitchFamily="34" charset="0"/>
              <a:buChar char="•"/>
            </a:pPr>
            <a:r>
              <a:rPr lang="en-GB" b="0" i="0" dirty="0">
                <a:solidFill>
                  <a:srgbClr val="000000"/>
                </a:solidFill>
                <a:effectLst/>
                <a:latin typeface="Lab Grotesque"/>
              </a:rPr>
              <a:t>Forming</a:t>
            </a:r>
          </a:p>
          <a:p>
            <a:pPr algn="l">
              <a:buFont typeface="Arial" panose="020B0604020202020204" pitchFamily="34" charset="0"/>
              <a:buChar char="•"/>
            </a:pPr>
            <a:r>
              <a:rPr lang="en-GB" b="0" i="0" dirty="0">
                <a:solidFill>
                  <a:srgbClr val="000000"/>
                </a:solidFill>
                <a:effectLst/>
                <a:latin typeface="Lab Grotesque"/>
              </a:rPr>
              <a:t>Storming</a:t>
            </a:r>
          </a:p>
          <a:p>
            <a:pPr algn="l">
              <a:buFont typeface="Arial" panose="020B0604020202020204" pitchFamily="34" charset="0"/>
              <a:buChar char="•"/>
            </a:pPr>
            <a:r>
              <a:rPr lang="en-GB" b="0" i="0" dirty="0">
                <a:solidFill>
                  <a:srgbClr val="000000"/>
                </a:solidFill>
                <a:effectLst/>
                <a:latin typeface="Lab Grotesque"/>
              </a:rPr>
              <a:t>Norming</a:t>
            </a:r>
          </a:p>
          <a:p>
            <a:pPr algn="l">
              <a:buFont typeface="Arial" panose="020B0604020202020204" pitchFamily="34" charset="0"/>
              <a:buChar char="•"/>
            </a:pPr>
            <a:r>
              <a:rPr lang="en-GB" b="0" i="0" dirty="0">
                <a:solidFill>
                  <a:srgbClr val="000000"/>
                </a:solidFill>
                <a:effectLst/>
                <a:latin typeface="Lab Grotesque"/>
              </a:rPr>
              <a:t>Performing</a:t>
            </a:r>
          </a:p>
          <a:p>
            <a:pPr algn="l"/>
            <a:r>
              <a:rPr lang="en-GB" b="0" i="0" dirty="0">
                <a:solidFill>
                  <a:srgbClr val="000000"/>
                </a:solidFill>
                <a:effectLst/>
                <a:latin typeface="Lab Grotesque"/>
              </a:rPr>
              <a:t>Ten years later, Tuckman added one more stage to the process called adjourning. </a:t>
            </a:r>
          </a:p>
          <a:p>
            <a:pPr algn="l"/>
            <a:endParaRPr lang="en-GB" b="1" i="0" dirty="0">
              <a:solidFill>
                <a:srgbClr val="000000"/>
              </a:solidFill>
              <a:effectLst/>
              <a:latin typeface="Lab Grotesque"/>
            </a:endParaRPr>
          </a:p>
          <a:p>
            <a:pPr algn="l"/>
            <a:r>
              <a:rPr lang="en-GB" b="1" i="0" dirty="0">
                <a:solidFill>
                  <a:srgbClr val="000000"/>
                </a:solidFill>
                <a:effectLst/>
                <a:latin typeface="Lab Grotesque"/>
              </a:rPr>
              <a:t>The Five Phases of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effectLst/>
              <a:latin typeface="Libre Franklin"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effectLst/>
                <a:latin typeface="Libre Franklin" pitchFamily="2" charset="0"/>
              </a:rPr>
              <a:t>What Happens at Tuckman's Forming Stage?</a:t>
            </a:r>
          </a:p>
          <a:p>
            <a:pPr algn="l"/>
            <a:endParaRPr lang="en-GB" b="0" i="0" dirty="0">
              <a:effectLst/>
              <a:latin typeface="Libre Franklin" panose="020B0604020202020204" pitchFamily="2" charset="0"/>
            </a:endParaRPr>
          </a:p>
          <a:p>
            <a:pPr algn="l"/>
            <a:r>
              <a:rPr lang="en-GB" b="0" i="0" dirty="0">
                <a:effectLst/>
                <a:latin typeface="Libre Franklin" panose="020B0604020202020204" pitchFamily="2" charset="0"/>
              </a:rPr>
              <a:t>In the beginning, when a new team forms, individuals will be unsure of the team's purpose, how they fit in, and whether they'll work well with one another. They may be anxious, curious, or excited to get going. However they feel, they'll be looking to the team leader for direction.</a:t>
            </a:r>
          </a:p>
          <a:p>
            <a:pPr algn="l"/>
            <a:r>
              <a:rPr lang="en-GB" b="0" i="0" dirty="0">
                <a:effectLst/>
                <a:latin typeface="Libre Franklin" panose="020B0604020202020204" pitchFamily="2" charset="0"/>
              </a:rPr>
              <a:t>This may take some time, as people get to know their new colleagues and one another's ways of working.</a:t>
            </a:r>
          </a:p>
          <a:p>
            <a:endParaRPr lang="en-GB" dirty="0"/>
          </a:p>
          <a:p>
            <a:pPr algn="l"/>
            <a:r>
              <a:rPr lang="en-GB" b="1" i="0" dirty="0">
                <a:effectLst/>
                <a:latin typeface="Libre Franklin" pitchFamily="2" charset="0"/>
              </a:rPr>
              <a:t>What Did Tuckman Mean by Storming?</a:t>
            </a:r>
          </a:p>
          <a:p>
            <a:pPr algn="l"/>
            <a:r>
              <a:rPr lang="en-GB" b="0" i="0" dirty="0">
                <a:effectLst/>
                <a:latin typeface="Libre Franklin" pitchFamily="2" charset="0"/>
              </a:rPr>
              <a:t>In the storming stage, people start to push against the established boundaries. Conflict or friction can also arise between team members as their true characters – and their preferred ways of working – surface and clash with other people's.</a:t>
            </a:r>
          </a:p>
          <a:p>
            <a:pPr algn="l"/>
            <a:r>
              <a:rPr lang="en-GB" b="0" i="0" dirty="0">
                <a:effectLst/>
                <a:latin typeface="Libre Franklin" pitchFamily="2" charset="0"/>
              </a:rPr>
              <a:t>At this stage team members may challenge your authority or management style, or even the team's mission. Left unchecked, this can lead to face-to-face confrontations or simmering online tensions.</a:t>
            </a:r>
          </a:p>
          <a:p>
            <a:pPr algn="l"/>
            <a:r>
              <a:rPr lang="en-GB" b="0" i="0" dirty="0">
                <a:effectLst/>
                <a:latin typeface="Libre Franklin" pitchFamily="2" charset="0"/>
              </a:rPr>
              <a:t>If roles and responsibilities aren't yet clear, individuals might begin to feel overwhelmed by their workload or frustrated at a lack of progress.</a:t>
            </a:r>
          </a:p>
          <a:p>
            <a:pPr algn="l"/>
            <a:endParaRPr lang="en-GB" b="1" i="0" dirty="0">
              <a:effectLst/>
              <a:latin typeface="Libre Franklin" pitchFamily="2" charset="0"/>
            </a:endParaRPr>
          </a:p>
          <a:p>
            <a:pPr algn="l"/>
            <a:r>
              <a:rPr lang="en-GB" b="1" i="0" dirty="0">
                <a:effectLst/>
                <a:latin typeface="Libre Franklin" pitchFamily="2" charset="0"/>
              </a:rPr>
              <a:t>How Do I Recognize the Norming Stage?</a:t>
            </a:r>
          </a:p>
          <a:p>
            <a:pPr algn="l"/>
            <a:r>
              <a:rPr lang="en-GB" b="0" i="0" dirty="0">
                <a:effectLst/>
                <a:latin typeface="Libre Franklin" pitchFamily="2" charset="0"/>
              </a:rPr>
              <a:t>Gradually, the team moves into the norming stage. People start to resolve their differences, appreciate one another's strengths, and respect your authority as a leader.</a:t>
            </a:r>
          </a:p>
          <a:p>
            <a:pPr algn="l"/>
            <a:r>
              <a:rPr lang="en-GB" b="0" i="0" dirty="0">
                <a:effectLst/>
                <a:latin typeface="Libre Franklin" pitchFamily="2" charset="0"/>
              </a:rPr>
              <a:t>Now that they know one another better, your team members will feel more comfortable asking for help and offering constructive feedback. They'll share a stronger commitment to the team's goals, and they should make good progress toward it.</a:t>
            </a:r>
          </a:p>
          <a:p>
            <a:pPr algn="l"/>
            <a:endParaRPr lang="en-GB" b="1" i="0" dirty="0">
              <a:effectLst/>
              <a:latin typeface="Libre Franklin" pitchFamily="2" charset="0"/>
            </a:endParaRPr>
          </a:p>
          <a:p>
            <a:pPr algn="l"/>
            <a:r>
              <a:rPr lang="en-GB" b="1" i="0" dirty="0">
                <a:effectLst/>
                <a:latin typeface="Libre Franklin" pitchFamily="2" charset="0"/>
              </a:rPr>
              <a:t>What Does the Performing Stage Look Like?</a:t>
            </a:r>
          </a:p>
          <a:p>
            <a:pPr algn="l"/>
            <a:r>
              <a:rPr lang="en-GB" b="0" i="0" dirty="0">
                <a:effectLst/>
                <a:latin typeface="Libre Franklin" pitchFamily="2" charset="0"/>
              </a:rPr>
              <a:t>Now your team is in flow and performing to its full potential. With hard work and structured processes, the team is likely to achieve its goals efficiently.</a:t>
            </a:r>
          </a:p>
          <a:p>
            <a:pPr algn="l"/>
            <a:r>
              <a:rPr lang="en-GB" b="0" i="0" dirty="0">
                <a:effectLst/>
                <a:latin typeface="Libre Franklin" pitchFamily="2" charset="0"/>
              </a:rPr>
              <a:t>Judith Stein, from MIT's HR department, says of this stage, "Roles on the team may have become more fluid, with members taking on various roles and responsibilities as needed. Differences among members are appreciated and used to enhance the team's performance." [2]</a:t>
            </a:r>
          </a:p>
          <a:p>
            <a:pPr algn="l"/>
            <a:endParaRPr lang="en-GB" b="1" i="0" dirty="0">
              <a:effectLst/>
              <a:latin typeface="Libre Franklin" pitchFamily="2" charset="0"/>
            </a:endParaRPr>
          </a:p>
          <a:p>
            <a:pPr algn="l"/>
            <a:r>
              <a:rPr lang="en-GB" b="1" i="0" dirty="0">
                <a:effectLst/>
                <a:latin typeface="Libre Franklin" pitchFamily="2" charset="0"/>
              </a:rPr>
              <a:t>What About Tuckman's Adjourning (or Mourning) Stage?</a:t>
            </a:r>
          </a:p>
          <a:p>
            <a:pPr algn="l"/>
            <a:r>
              <a:rPr lang="en-GB" b="0" i="0" dirty="0">
                <a:effectLst/>
                <a:latin typeface="Libre Franklin" pitchFamily="2" charset="0"/>
              </a:rPr>
              <a:t>Many teams reach this stage naturally. For example, projects come to an end, or permanent teams are disbanded and people redeployed.</a:t>
            </a:r>
          </a:p>
          <a:p>
            <a:pPr algn="l"/>
            <a:r>
              <a:rPr lang="en-GB" b="0" i="0" dirty="0">
                <a:effectLst/>
                <a:latin typeface="Libre Franklin" pitchFamily="2" charset="0"/>
              </a:rPr>
              <a:t>People who like routine, or who have developed close working relationships with colleagues, may find this time difficult.</a:t>
            </a:r>
          </a:p>
          <a:p>
            <a:pPr algn="l"/>
            <a:r>
              <a:rPr lang="en-GB" b="1" i="0" dirty="0">
                <a:effectLst/>
                <a:latin typeface="Libre Franklin" pitchFamily="2" charset="0"/>
              </a:rPr>
              <a:t> </a:t>
            </a:r>
            <a:endParaRPr lang="en-GB" dirty="0"/>
          </a:p>
        </p:txBody>
      </p:sp>
      <p:sp>
        <p:nvSpPr>
          <p:cNvPr id="4" name="Slide Number Placeholder 3"/>
          <p:cNvSpPr>
            <a:spLocks noGrp="1"/>
          </p:cNvSpPr>
          <p:nvPr>
            <p:ph type="sldNum" sz="quarter" idx="5"/>
          </p:nvPr>
        </p:nvSpPr>
        <p:spPr/>
        <p:txBody>
          <a:bodyPr/>
          <a:lstStyle/>
          <a:p>
            <a:fld id="{8B990660-4B7D-4C11-96DB-B19FFA8CA93C}" type="slidenum">
              <a:rPr lang="en-US" smtClean="0"/>
              <a:t>3</a:t>
            </a:fld>
            <a:endParaRPr lang="en-US" dirty="0"/>
          </a:p>
        </p:txBody>
      </p:sp>
    </p:spTree>
    <p:extLst>
      <p:ext uri="{BB962C8B-B14F-4D97-AF65-F5344CB8AC3E}">
        <p14:creationId xmlns:p14="http://schemas.microsoft.com/office/powerpoint/2010/main" val="1298673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Libre Franklin" pitchFamily="2" charset="0"/>
              </a:rPr>
              <a:t>Using the Forming, Storming, Norming, and Performing Tool</a:t>
            </a:r>
          </a:p>
          <a:p>
            <a:pPr algn="l"/>
            <a:r>
              <a:rPr lang="en-GB" b="0" i="0" dirty="0">
                <a:effectLst/>
                <a:latin typeface="Libre Franklin" pitchFamily="2" charset="0"/>
              </a:rPr>
              <a:t>Follow the steps below to ensure that you're doing the right thing at the right time:</a:t>
            </a:r>
          </a:p>
          <a:p>
            <a:pPr algn="l">
              <a:buFont typeface="+mj-lt"/>
              <a:buAutoNum type="arabicPeriod"/>
            </a:pPr>
            <a:r>
              <a:rPr lang="en-GB" b="0" i="0" dirty="0">
                <a:effectLst/>
                <a:latin typeface="Libre Franklin" pitchFamily="2" charset="0"/>
              </a:rPr>
              <a:t>Identify the stage that your team is at from the descriptions above.</a:t>
            </a:r>
          </a:p>
          <a:p>
            <a:pPr algn="l">
              <a:buFont typeface="+mj-lt"/>
              <a:buAutoNum type="arabicPeriod"/>
            </a:pPr>
            <a:r>
              <a:rPr lang="en-GB" b="0" i="0" dirty="0">
                <a:effectLst/>
                <a:latin typeface="Libre Franklin" pitchFamily="2" charset="0"/>
              </a:rPr>
              <a:t>Consider what you need to do to move on to the next stage.</a:t>
            </a:r>
          </a:p>
          <a:p>
            <a:pPr algn="l">
              <a:buFont typeface="+mj-lt"/>
              <a:buAutoNum type="arabicPeriod"/>
            </a:pPr>
            <a:r>
              <a:rPr lang="en-GB" b="0" i="0" dirty="0">
                <a:effectLst/>
                <a:latin typeface="Libre Franklin" pitchFamily="2" charset="0"/>
              </a:rPr>
              <a:t>Schedule regular reviews of where your team is at, and adjust your </a:t>
            </a:r>
            <a:r>
              <a:rPr lang="en-GB" b="0" i="0" dirty="0" err="1">
                <a:effectLst/>
                <a:latin typeface="Libre Franklin" pitchFamily="2" charset="0"/>
              </a:rPr>
              <a:t>behavior</a:t>
            </a:r>
            <a:r>
              <a:rPr lang="en-GB" b="0" i="0" dirty="0">
                <a:effectLst/>
                <a:latin typeface="Libre Franklin" pitchFamily="2" charset="0"/>
              </a:rPr>
              <a:t> and leadership approach accordingly.</a:t>
            </a:r>
          </a:p>
          <a:p>
            <a:pPr algn="l"/>
            <a:r>
              <a:rPr lang="en-GB" b="0" i="0" dirty="0">
                <a:effectLst/>
                <a:latin typeface="Libre Franklin" pitchFamily="2" charset="0"/>
              </a:rPr>
              <a:t>Tuckman's model isn't a one-way street – teams may go back and forth between stages. When you hit the performing stage, keep observing your team's progress in case it slips back. For example, a new team member can disrupt the group dynamic, or a new business direction might mean you have to </a:t>
            </a:r>
            <a:r>
              <a:rPr lang="en-GB" b="0" i="0" dirty="0" err="1">
                <a:effectLst/>
                <a:latin typeface="Libre Franklin" pitchFamily="2" charset="0"/>
              </a:rPr>
              <a:t>reevaluate</a:t>
            </a:r>
            <a:r>
              <a:rPr lang="en-GB" b="0" i="0" dirty="0">
                <a:effectLst/>
                <a:latin typeface="Libre Franklin" pitchFamily="2" charset="0"/>
              </a:rPr>
              <a:t> your team roles and goals.</a:t>
            </a:r>
          </a:p>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t>4</a:t>
            </a:fld>
            <a:endParaRPr lang="en-US" dirty="0"/>
          </a:p>
        </p:txBody>
      </p:sp>
    </p:spTree>
    <p:extLst>
      <p:ext uri="{BB962C8B-B14F-4D97-AF65-F5344CB8AC3E}">
        <p14:creationId xmlns:p14="http://schemas.microsoft.com/office/powerpoint/2010/main" val="2085011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D2D2D"/>
                </a:solidFill>
                <a:effectLst/>
                <a:latin typeface="Noto Sans" panose="020B0502040504020204" pitchFamily="34" charset="0"/>
              </a:rPr>
              <a:t>Qualitative factors are outcomes that you cannot quantify with hard data. Although numerical data is not used to measure them, qualitative factors are still incredibly influential because they represent the way the public perceives a business and its operations and how that perception can affect the bottom line.  It also relates to how effective a team is perceived to be. </a:t>
            </a:r>
          </a:p>
          <a:p>
            <a:endParaRPr lang="en-GB" b="0" i="0" dirty="0">
              <a:solidFill>
                <a:srgbClr val="2D2D2D"/>
              </a:solidFill>
              <a:effectLst/>
              <a:latin typeface="Noto Sans" panose="020B0502040504020204" pitchFamily="34" charset="0"/>
            </a:endParaRPr>
          </a:p>
          <a:p>
            <a:r>
              <a:rPr lang="en-US" dirty="0"/>
              <a:t>When we think about quantifiable factors, this is where numbers come into play i.e. how many sick days employees took, how many employees leave.</a:t>
            </a:r>
          </a:p>
        </p:txBody>
      </p:sp>
      <p:sp>
        <p:nvSpPr>
          <p:cNvPr id="4" name="Slide Number Placeholder 3"/>
          <p:cNvSpPr>
            <a:spLocks noGrp="1"/>
          </p:cNvSpPr>
          <p:nvPr>
            <p:ph type="sldNum" sz="quarter" idx="5"/>
          </p:nvPr>
        </p:nvSpPr>
        <p:spPr/>
        <p:txBody>
          <a:bodyPr/>
          <a:lstStyle/>
          <a:p>
            <a:fld id="{8B990660-4B7D-4C11-96DB-B19FFA8CA93C}" type="slidenum">
              <a:rPr lang="en-US" smtClean="0"/>
              <a:t>5</a:t>
            </a:fld>
            <a:endParaRPr lang="en-US" dirty="0"/>
          </a:p>
        </p:txBody>
      </p:sp>
    </p:spTree>
    <p:extLst>
      <p:ext uri="{BB962C8B-B14F-4D97-AF65-F5344CB8AC3E}">
        <p14:creationId xmlns:p14="http://schemas.microsoft.com/office/powerpoint/2010/main" val="3278755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6.53</a:t>
            </a:r>
          </a:p>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anchor="b">
            <a:normAutofit/>
          </a:bodyPr>
          <a:lstStyle>
            <a:lvl1pPr algn="l">
              <a:defRPr sz="3800" b="1" baseline="0"/>
            </a:lvl1pPr>
          </a:lstStyle>
          <a:p>
            <a:r>
              <a:rPr lang="en-US" dirty="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10" name="Picture Placeholder 16" descr="abstract colo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endParaRPr lang="en-US" dirty="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a:lstStyle>
            <a:lvl1pPr>
              <a:defRPr baseline="0"/>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a:lstStyle>
            <a:lvl1pPr algn="r">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971" name="Picture Placeholder 986" descr="abstract colo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endParaRPr lang="en-US" dirty="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endParaRPr lang="en-US" dirty="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endParaRPr lang="en-US" dirty="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endParaRPr lang="en-US" dirty="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endParaRPr lang="en-US" dirty="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endParaRPr lang="en-US" dirty="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endParaRPr lang="en-US" dirty="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endParaRPr lang="en-US" dirty="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endParaRPr lang="en-US" dirty="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endParaRPr lang="en-US" dirty="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endParaRPr lang="en-US" dirty="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endParaRPr lang="en-US" dirty="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endParaRPr lang="en-US" dirty="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endParaRPr lang="en-US" dirty="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endParaRPr lang="en-US" dirty="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endParaRPr lang="en-US" dirty="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endParaRPr lang="en-US" dirty="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endParaRPr lang="en-US" dirty="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endParaRPr lang="en-US" dirty="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endParaRPr lang="en-US" dirty="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endParaRPr lang="en-US" dirty="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endParaRPr lang="en-US" dirty="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endParaRPr lang="en-US" dirty="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endParaRPr lang="en-US" dirty="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endParaRPr lang="en-US" dirty="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endParaRPr lang="en-US" dirty="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endParaRPr lang="en-US" dirty="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endParaRPr lang="en-US" dirty="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endParaRPr lang="en-US" dirty="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endParaRPr lang="en-US" dirty="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endParaRPr lang="en-US" dirty="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endParaRPr lang="en-US" dirty="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endParaRPr lang="en-US" dirty="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endParaRPr lang="en-US" dirty="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endParaRPr lang="en-US" dirty="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endParaRPr lang="en-US" dirty="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endParaRPr lang="en-US" dirty="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endParaRPr lang="en-US" dirty="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endParaRPr lang="en-US" dirty="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endParaRPr lang="en-US" dirty="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endParaRPr lang="en-US" dirty="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endParaRPr lang="en-US" dirty="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endParaRPr lang="en-US" dirty="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endParaRPr lang="en-US" dirty="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endParaRPr lang="en-US" dirty="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endParaRPr lang="en-US" dirty="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endParaRPr lang="en-US" dirty="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endParaRPr lang="en-US" dirty="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endParaRPr lang="en-US" dirty="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endParaRPr lang="en-US" dirty="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endParaRPr lang="en-US" dirty="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endParaRPr lang="en-US" dirty="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endParaRPr lang="en-US" dirty="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endParaRPr lang="en-US" dirty="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endParaRPr lang="en-US" dirty="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endParaRPr lang="en-US" dirty="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endParaRPr lang="en-US" dirty="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endParaRPr lang="en-US" dirty="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endParaRPr lang="en-US" dirty="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endParaRPr lang="en-US" dirty="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endParaRPr lang="en-US" dirty="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endParaRPr lang="en-US" dirty="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endParaRPr lang="en-US" dirty="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endParaRPr lang="en-US" dirty="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endParaRPr lang="en-US" dirty="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endParaRPr lang="en-US" dirty="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endParaRPr lang="en-US" dirty="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endParaRPr lang="en-US" dirty="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endParaRPr lang="en-US" dirty="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endParaRPr lang="en-US" dirty="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endParaRPr lang="en-US" dirty="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endParaRPr lang="en-US" dirty="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endParaRPr lang="en-US" dirty="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endParaRPr lang="en-US" dirty="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endParaRPr lang="en-US" dirty="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endParaRPr lang="en-US" dirty="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endParaRPr lang="en-US" dirty="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endParaRPr lang="en-US" dirty="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endParaRPr lang="en-US" dirty="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endParaRPr lang="en-US" dirty="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endParaRPr lang="en-US" dirty="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endParaRPr lang="en-US" dirty="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endParaRPr lang="en-US" dirty="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endParaRPr lang="en-US" dirty="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endParaRPr lang="en-US" dirty="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endParaRPr lang="en-US" dirty="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endParaRPr lang="en-US" dirty="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endParaRPr lang="en-US" dirty="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endParaRPr lang="en-US" dirty="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endParaRPr lang="en-US" dirty="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endParaRPr lang="en-US" dirty="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endParaRPr lang="en-US" dirty="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endParaRPr lang="en-US" dirty="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endParaRPr lang="en-US" dirty="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endParaRPr lang="en-US" dirty="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endParaRPr lang="en-US" dirty="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endParaRPr lang="en-US" dirty="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endParaRPr lang="en-US" dirty="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endParaRPr lang="en-US" dirty="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endParaRPr lang="en-US" dirty="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endParaRPr lang="en-US" dirty="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endParaRPr lang="en-US" dirty="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endParaRPr lang="en-US" dirty="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endParaRPr lang="en-US" dirty="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endParaRPr lang="en-US" dirty="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endParaRPr lang="en-US" dirty="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endParaRPr lang="en-US" dirty="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endParaRPr lang="en-US" dirty="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endParaRPr lang="en-US" dirty="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endParaRPr lang="en-US" dirty="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endParaRPr lang="en-US" dirty="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endParaRPr lang="en-US" dirty="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endParaRPr lang="en-US" dirty="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endParaRPr lang="en-US" dirty="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endParaRPr lang="en-US" dirty="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endParaRPr lang="en-US" dirty="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endParaRPr lang="en-US" dirty="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endParaRPr lang="en-US" dirty="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endParaRPr lang="en-US" dirty="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endParaRPr lang="en-US" dirty="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endParaRPr lang="en-US" dirty="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endParaRPr lang="en-US" dirty="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endParaRPr lang="en-US" dirty="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endParaRPr lang="en-US" dirty="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endParaRPr lang="en-US" dirty="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endParaRPr lang="en-US" dirty="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endParaRPr lang="en-US" dirty="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endParaRPr lang="en-US" dirty="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endParaRPr lang="en-US" dirty="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endParaRPr lang="en-US" dirty="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endParaRPr lang="en-US" dirty="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endParaRPr lang="en-US" dirty="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endParaRPr lang="en-US" dirty="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endParaRPr lang="en-US" dirty="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endParaRPr lang="en-US" dirty="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endParaRPr lang="en-US" dirty="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endParaRPr lang="en-US" dirty="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endParaRPr lang="en-US" dirty="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endParaRPr lang="en-US" dirty="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endParaRPr lang="en-US" dirty="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endParaRPr lang="en-US" dirty="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endParaRPr lang="en-US" dirty="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endParaRPr lang="en-US" dirty="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endParaRPr lang="en-US" dirty="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endParaRPr lang="en-US" dirty="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endParaRPr lang="en-US" dirty="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endParaRPr lang="en-US" dirty="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endParaRPr lang="en-US" dirty="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endParaRPr lang="en-US" dirty="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endParaRPr lang="en-US" dirty="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endParaRPr lang="en-US" dirty="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endParaRPr lang="en-US" dirty="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endParaRPr lang="en-US" dirty="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endParaRPr lang="en-US" dirty="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endParaRPr lang="en-US" dirty="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endParaRPr lang="en-US" dirty="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endParaRPr lang="en-US" dirty="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endParaRPr lang="en-US" dirty="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endParaRPr lang="en-US" dirty="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endParaRPr lang="en-US" dirty="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endParaRPr lang="en-US" dirty="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endParaRPr lang="en-US" dirty="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endParaRPr lang="en-US" dirty="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endParaRPr lang="en-US" dirty="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endParaRPr lang="en-US" dirty="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endParaRPr lang="en-US" dirty="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endParaRPr lang="en-US" dirty="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endParaRPr lang="en-US" dirty="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endParaRPr lang="en-US" dirty="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endParaRPr lang="en-US" dirty="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endParaRPr lang="en-US" dirty="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endParaRPr lang="en-US" dirty="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endParaRPr lang="en-US" dirty="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endParaRPr lang="en-US" dirty="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endParaRPr lang="en-US" dirty="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endParaRPr lang="en-US" dirty="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endParaRPr lang="en-US" dirty="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endParaRPr lang="en-US" dirty="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endParaRPr lang="en-US" dirty="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endParaRPr lang="en-US" dirty="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endParaRPr lang="en-US" dirty="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endParaRPr lang="en-US" dirty="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endParaRPr lang="en-US" dirty="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endParaRPr lang="en-US" dirty="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endParaRPr lang="en-US" dirty="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endParaRPr lang="en-US" dirty="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endParaRPr lang="en-US" dirty="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endParaRPr lang="en-US" dirty="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endParaRPr lang="en-US" dirty="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endParaRPr lang="en-US" dirty="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endParaRPr lang="en-US" dirty="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endParaRPr lang="en-US" dirty="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endParaRPr lang="en-US" dirty="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endParaRPr lang="en-US" dirty="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endParaRPr lang="en-US" dirty="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endParaRPr lang="en-US" dirty="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endParaRPr lang="en-US" dirty="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endParaRPr lang="en-US" dirty="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endParaRPr lang="en-US" dirty="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endParaRPr lang="en-US" dirty="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endParaRPr lang="en-US" dirty="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endParaRPr lang="en-US" dirty="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endParaRPr lang="en-US" dirty="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endParaRPr lang="en-US" dirty="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endParaRPr lang="en-US" dirty="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endParaRPr lang="en-US" dirty="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endParaRPr lang="en-US" dirty="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endParaRPr lang="en-US" dirty="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endParaRPr lang="en-US" dirty="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endParaRPr lang="en-US" dirty="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endParaRPr lang="en-US" dirty="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endParaRPr lang="en-US" dirty="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endParaRPr lang="en-US" dirty="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endParaRPr lang="en-US" dirty="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endParaRPr lang="en-US" dirty="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endParaRPr lang="en-US" dirty="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endParaRPr lang="en-US" dirty="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endParaRPr lang="en-US" dirty="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endParaRPr lang="en-US" dirty="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endParaRPr lang="en-US" dirty="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endParaRPr lang="en-US" dirty="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endParaRPr lang="en-US" dirty="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endParaRPr lang="en-US" dirty="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endParaRPr lang="en-US" dirty="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endParaRPr lang="en-US" dirty="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endParaRPr lang="en-US" dirty="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endParaRPr lang="en-US" dirty="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endParaRPr lang="en-US" dirty="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endParaRPr lang="en-US" dirty="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endParaRPr lang="en-US" dirty="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endParaRPr lang="en-US" dirty="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endParaRPr lang="en-US" dirty="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endParaRPr lang="en-US" dirty="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endParaRPr lang="en-US" dirty="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endParaRPr lang="en-US" dirty="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endParaRPr lang="en-US" dirty="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endParaRPr lang="en-US" dirty="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endParaRPr lang="en-US" dirty="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endParaRPr lang="en-US" dirty="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endParaRPr lang="en-US" dirty="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endParaRPr lang="en-US" dirty="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endParaRPr lang="en-US" dirty="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endParaRPr lang="en-US" dirty="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endParaRPr lang="en-US" dirty="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endParaRPr lang="en-US" dirty="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endParaRPr lang="en-US" dirty="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endParaRPr lang="en-US" dirty="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endParaRPr lang="en-US" dirty="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endParaRPr lang="en-US" dirty="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endParaRPr lang="en-US" dirty="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endParaRPr lang="en-US" dirty="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endParaRPr lang="en-US" dirty="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endParaRPr lang="en-US" dirty="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endParaRPr lang="en-US" dirty="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endParaRPr lang="en-US" dirty="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endParaRPr lang="en-US" dirty="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endParaRPr lang="en-US" dirty="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endParaRPr lang="en-US" dirty="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endParaRPr lang="en-US" dirty="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endParaRPr lang="en-US" dirty="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endParaRPr lang="en-US" dirty="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endParaRPr lang="en-US" dirty="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endParaRPr lang="en-US" dirty="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endParaRPr lang="en-US" dirty="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endParaRPr lang="en-US" dirty="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endParaRPr lang="en-US" dirty="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endParaRPr lang="en-US" dirty="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endParaRPr lang="en-US" dirty="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endParaRPr lang="en-US" dirty="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endParaRPr lang="en-US" dirty="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endParaRPr lang="en-US" dirty="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endParaRPr lang="en-US" dirty="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endParaRPr lang="en-US" dirty="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endParaRPr lang="en-US" dirty="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endParaRPr lang="en-US" dirty="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endParaRPr lang="en-US" dirty="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endParaRPr lang="en-US" dirty="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endParaRPr lang="en-US" dirty="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endParaRPr lang="en-US" dirty="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endParaRPr lang="en-US" dirty="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endParaRPr lang="en-US" dirty="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endParaRPr lang="en-US" dirty="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endParaRPr lang="en-US" dirty="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endParaRPr lang="en-US" dirty="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endParaRPr lang="en-US" dirty="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endParaRPr lang="en-US" dirty="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endParaRPr lang="en-US" dirty="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endParaRPr lang="en-US" dirty="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endParaRPr lang="en-US" dirty="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endParaRPr lang="en-US" dirty="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endParaRPr lang="en-US" dirty="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endParaRPr lang="en-US" dirty="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endParaRPr lang="en-US" dirty="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endParaRPr lang="en-US" dirty="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endParaRPr lang="en-US" dirty="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endParaRPr lang="en-US" dirty="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endParaRPr lang="en-US" dirty="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endParaRPr lang="en-US" dirty="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endParaRPr lang="en-US" dirty="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endParaRPr lang="en-US" dirty="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endParaRPr lang="en-US" dirty="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endParaRPr lang="en-US" dirty="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endParaRPr lang="en-US" dirty="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endParaRPr lang="en-US" dirty="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endParaRPr lang="en-US" dirty="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endParaRPr lang="en-US" dirty="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endParaRPr lang="en-US" dirty="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endParaRPr lang="en-US" dirty="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endParaRPr lang="en-US" dirty="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endParaRPr lang="en-US" dirty="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endParaRPr lang="en-US" dirty="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endParaRPr lang="en-US" dirty="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endParaRPr lang="en-US" dirty="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endParaRPr lang="en-US" dirty="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endParaRPr lang="en-US" dirty="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endParaRPr lang="en-US" dirty="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endParaRPr lang="en-US" dirty="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endParaRPr lang="en-US" dirty="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endParaRPr lang="en-US" dirty="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endParaRPr lang="en-US" dirty="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endParaRPr lang="en-US" dirty="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endParaRPr lang="en-US" dirty="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endParaRPr lang="en-US" dirty="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endParaRPr lang="en-US" dirty="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endParaRPr lang="en-US" dirty="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endParaRPr lang="en-US" dirty="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endParaRPr lang="en-US" dirty="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endParaRPr lang="en-US" dirty="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endParaRPr lang="en-US" dirty="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endParaRPr lang="en-US" dirty="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endParaRPr lang="en-US" dirty="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endParaRPr lang="en-US" dirty="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endParaRPr lang="en-US" dirty="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endParaRPr lang="en-US" dirty="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endParaRPr lang="en-US" dirty="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endParaRPr lang="en-US" dirty="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endParaRPr lang="en-US" dirty="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endParaRPr lang="en-US" dirty="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endParaRPr lang="en-US" dirty="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endParaRPr lang="en-US" dirty="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endParaRPr lang="en-US" dirty="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endParaRPr lang="en-US" dirty="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endParaRPr lang="en-US" dirty="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endParaRPr lang="en-US" dirty="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endParaRPr lang="en-US" dirty="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endParaRPr lang="en-US" dirty="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endParaRPr lang="en-US" dirty="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endParaRPr lang="en-US" dirty="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endParaRPr lang="en-US" dirty="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endParaRPr lang="en-US" dirty="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endParaRPr lang="en-US" dirty="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endParaRPr lang="en-US" dirty="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endParaRPr lang="en-US" dirty="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endParaRPr lang="en-US" dirty="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endParaRPr lang="en-US" dirty="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endParaRPr lang="en-US" dirty="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endParaRPr lang="en-US" dirty="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endParaRPr lang="en-US" dirty="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endParaRPr lang="en-US" dirty="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endParaRPr lang="en-US" dirty="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endParaRPr lang="en-US" dirty="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endParaRPr lang="en-US" dirty="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endParaRPr lang="en-US" dirty="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endParaRPr lang="en-US" dirty="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endParaRPr lang="en-US" dirty="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endParaRPr lang="en-US" dirty="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endParaRPr lang="en-US" dirty="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endParaRPr lang="en-US" dirty="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endParaRPr lang="en-US" dirty="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endParaRPr lang="en-US" dirty="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endParaRPr lang="en-US" dirty="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endParaRPr lang="en-US" dirty="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endParaRPr lang="en-US" dirty="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endParaRPr lang="en-US" dirty="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endParaRPr lang="en-US" dirty="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endParaRPr lang="en-US" dirty="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endParaRPr lang="en-US" dirty="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endParaRPr lang="en-US" dirty="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endParaRPr lang="en-US" dirty="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endParaRPr lang="en-US" dirty="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endParaRPr lang="en-US" dirty="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endParaRPr lang="en-US" dirty="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endParaRPr lang="en-US" dirty="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endParaRPr lang="en-US" dirty="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endParaRPr lang="en-US" dirty="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endParaRPr lang="en-US" dirty="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endParaRPr lang="en-US" dirty="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endParaRPr lang="en-US" dirty="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endParaRPr lang="en-US" dirty="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endParaRPr lang="en-US" dirty="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endParaRPr lang="en-US" dirty="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endParaRPr lang="en-US" dirty="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endParaRPr lang="en-US" dirty="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endParaRPr lang="en-US" dirty="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endParaRPr lang="en-US" dirty="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endParaRPr lang="en-US" dirty="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endParaRPr lang="en-US" dirty="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endParaRPr lang="en-US" dirty="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endParaRPr lang="en-US" dirty="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endParaRPr lang="en-US" dirty="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endParaRPr lang="en-US" dirty="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endParaRPr lang="en-US" dirty="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endParaRPr lang="en-US" dirty="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endParaRPr lang="en-US" dirty="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endParaRPr lang="en-US" dirty="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endParaRPr lang="en-US" dirty="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endParaRPr lang="en-US" dirty="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endParaRPr lang="en-US" dirty="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endParaRPr lang="en-US" dirty="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endParaRPr lang="en-US" dirty="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endParaRPr lang="en-US" dirty="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endParaRPr lang="en-US" dirty="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endParaRPr lang="en-US" dirty="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endParaRPr lang="en-US" dirty="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endParaRPr lang="en-US" dirty="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endParaRPr lang="en-US" dirty="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endParaRPr lang="en-US" dirty="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endParaRPr lang="en-US" dirty="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endParaRPr lang="en-US" dirty="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endParaRPr lang="en-US" dirty="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endParaRPr lang="en-US" dirty="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endParaRPr lang="en-US" dirty="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endParaRPr lang="en-US" dirty="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endParaRPr lang="en-US" dirty="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endParaRPr lang="en-US" dirty="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endParaRPr lang="en-US" dirty="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endParaRPr lang="en-US" dirty="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endParaRPr lang="en-US" dirty="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endParaRPr lang="en-US" dirty="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endParaRPr lang="en-US" dirty="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endParaRPr lang="en-US" dirty="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endParaRPr lang="en-US" dirty="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endParaRPr lang="en-US" dirty="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endParaRPr lang="en-US" dirty="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endParaRPr lang="en-US" dirty="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endParaRPr lang="en-US" dirty="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endParaRPr lang="en-US" dirty="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endParaRPr lang="en-US" dirty="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endParaRPr lang="en-US" dirty="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endParaRPr lang="en-US" dirty="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endParaRPr lang="en-US" dirty="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endParaRPr lang="en-US" dirty="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endParaRPr lang="en-US" dirty="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endParaRPr lang="en-US" dirty="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endParaRPr lang="en-US" dirty="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endParaRPr lang="en-US" dirty="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endParaRPr lang="en-US" dirty="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endParaRPr lang="en-US" dirty="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endParaRPr lang="en-US" dirty="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endParaRPr lang="en-US" dirty="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endParaRPr lang="en-US" dirty="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endParaRPr lang="en-US" dirty="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endParaRPr lang="en-US" dirty="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endParaRPr lang="en-US" dirty="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endParaRPr lang="en-US" dirty="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endParaRPr lang="en-US" dirty="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endParaRPr lang="en-US" dirty="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endParaRPr lang="en-US" dirty="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endParaRPr lang="en-US" dirty="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endParaRPr lang="en-US" dirty="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endParaRPr lang="en-US" dirty="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endParaRPr lang="en-US" dirty="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endParaRPr lang="en-US" dirty="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endParaRPr lang="en-US" dirty="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endParaRPr lang="en-US" dirty="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endParaRPr lang="en-US" dirty="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endParaRPr lang="en-US" dirty="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endParaRPr lang="en-US" dirty="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endParaRPr lang="en-US" dirty="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endParaRPr lang="en-US" dirty="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endParaRPr lang="en-US" dirty="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endParaRPr lang="en-US" dirty="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endParaRPr lang="en-US" dirty="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endParaRPr lang="en-US" dirty="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endParaRPr lang="en-US" dirty="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endParaRPr lang="en-US" dirty="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endParaRPr lang="en-US" dirty="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endParaRPr lang="en-US" dirty="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endParaRPr lang="en-US" dirty="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endParaRPr lang="en-US" dirty="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endParaRPr lang="en-US" dirty="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endParaRPr lang="en-US" dirty="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endParaRPr lang="en-US" dirty="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endParaRPr lang="en-US" dirty="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endParaRPr lang="en-US" dirty="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endParaRPr lang="en-US" dirty="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endParaRPr lang="en-US" dirty="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endParaRPr lang="en-US" dirty="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endParaRPr lang="en-US" dirty="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endParaRPr lang="en-US" dirty="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endParaRPr lang="en-US" dirty="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endParaRPr lang="en-US" dirty="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endParaRPr lang="en-US" dirty="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endParaRPr lang="en-US" dirty="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endParaRPr lang="en-US" dirty="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endParaRPr lang="en-US" dirty="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endParaRPr lang="en-US" dirty="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endParaRPr lang="en-US" dirty="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endParaRPr lang="en-US" dirty="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endParaRPr lang="en-US" dirty="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endParaRPr lang="en-US" dirty="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endParaRPr lang="en-US" dirty="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endParaRPr lang="en-US" dirty="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endParaRPr lang="en-US" dirty="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endParaRPr lang="en-US" dirty="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endParaRPr lang="en-US" dirty="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endParaRPr lang="en-US" dirty="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endParaRPr lang="en-US" dirty="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endParaRPr lang="en-US" dirty="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endParaRPr lang="en-US" dirty="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endParaRPr lang="en-US" dirty="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endParaRPr lang="en-US" dirty="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endParaRPr lang="en-US" dirty="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endParaRPr lang="en-US" dirty="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endParaRPr lang="en-US" dirty="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endParaRPr lang="en-US" dirty="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endParaRPr lang="en-US" dirty="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endParaRPr lang="en-US" dirty="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endParaRPr lang="en-US" dirty="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endParaRPr lang="en-US" dirty="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endParaRPr lang="en-US" dirty="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endParaRPr lang="en-US" dirty="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endParaRPr lang="en-US" dirty="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endParaRPr lang="en-US" dirty="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endParaRPr lang="en-US" dirty="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endParaRPr lang="en-US" dirty="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endParaRPr lang="en-US" dirty="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endParaRPr lang="en-US" dirty="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endParaRPr lang="en-US" dirty="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endParaRPr lang="en-US" dirty="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endParaRPr lang="en-US" dirty="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endParaRPr lang="en-US" dirty="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endParaRPr lang="en-US" dirty="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endParaRPr lang="en-US" dirty="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endParaRPr lang="en-US" dirty="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endParaRPr lang="en-US" dirty="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endParaRPr lang="en-US" dirty="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endParaRPr lang="en-US" dirty="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endParaRPr lang="en-US" dirty="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endParaRPr lang="en-US" dirty="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endParaRPr lang="en-US" dirty="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endParaRPr lang="en-US" dirty="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endParaRPr lang="en-US" dirty="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endParaRPr lang="en-US" dirty="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endParaRPr lang="en-US" dirty="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endParaRPr lang="en-US" dirty="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endParaRPr lang="en-US" dirty="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endParaRPr lang="en-US" dirty="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endParaRPr lang="en-US" dirty="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endParaRPr lang="en-US" dirty="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endParaRPr lang="en-US" dirty="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endParaRPr lang="en-US" dirty="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endParaRPr lang="en-US" dirty="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endParaRPr lang="en-US" dirty="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endParaRPr lang="en-US" dirty="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endParaRPr lang="en-US" dirty="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endParaRPr lang="en-US" dirty="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endParaRPr lang="en-US" dirty="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endParaRPr lang="en-US" dirty="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endParaRPr lang="en-US" dirty="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endParaRPr lang="en-US" dirty="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endParaRPr lang="en-US" dirty="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endParaRPr lang="en-US" dirty="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endParaRPr lang="en-US" dirty="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endParaRPr lang="en-US" dirty="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endParaRPr lang="en-US" dirty="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endParaRPr lang="en-US" dirty="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endParaRPr lang="en-US" dirty="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endParaRPr lang="en-US" dirty="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endParaRPr lang="en-US" dirty="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endParaRPr lang="en-US" dirty="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endParaRPr lang="en-US" dirty="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endParaRPr lang="en-US" dirty="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endParaRPr lang="en-US" dirty="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endParaRPr lang="en-US" dirty="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endParaRPr lang="en-US" dirty="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endParaRPr lang="en-US" dirty="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endParaRPr lang="en-US" dirty="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endParaRPr lang="en-US" dirty="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endParaRPr lang="en-US" dirty="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endParaRPr lang="en-US" dirty="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endParaRPr lang="en-US" dirty="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endParaRPr lang="en-US" dirty="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endParaRPr lang="en-US" dirty="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endParaRPr lang="en-US" dirty="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endParaRPr lang="en-US" dirty="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endParaRPr lang="en-US" dirty="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endParaRPr lang="en-US" dirty="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endParaRPr lang="en-US" dirty="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endParaRPr lang="en-US" dirty="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endParaRPr lang="en-US" dirty="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endParaRPr lang="en-US" dirty="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endParaRPr lang="en-US" dirty="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endParaRPr lang="en-US" dirty="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endParaRPr lang="en-US" dirty="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endParaRPr lang="en-US" dirty="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endParaRPr lang="en-US" dirty="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endParaRPr lang="en-US" dirty="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endParaRPr lang="en-US" dirty="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endParaRPr lang="en-US" dirty="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endParaRPr lang="en-US" dirty="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endParaRPr lang="en-US" dirty="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endParaRPr lang="en-US" dirty="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endParaRPr lang="en-US" dirty="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endParaRPr lang="en-US" dirty="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endParaRPr lang="en-US" dirty="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endParaRPr lang="en-US" dirty="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endParaRPr lang="en-US" dirty="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endParaRPr lang="en-US" dirty="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endParaRPr lang="en-US" dirty="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endParaRPr lang="en-US" dirty="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endParaRPr lang="en-US" dirty="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endParaRPr lang="en-US" dirty="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endParaRPr lang="en-US" dirty="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endParaRPr lang="en-US" dirty="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endParaRPr lang="en-US" dirty="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endParaRPr lang="en-US" dirty="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endParaRPr lang="en-US" dirty="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endParaRPr lang="en-US" dirty="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endParaRPr lang="en-US" dirty="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endParaRPr lang="en-US" dirty="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endParaRPr lang="en-US" dirty="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endParaRPr lang="en-US" dirty="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endParaRPr lang="en-US" dirty="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endParaRPr lang="en-US" dirty="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endParaRPr lang="en-US" dirty="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endParaRPr lang="en-US" dirty="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endParaRPr lang="en-US" dirty="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endParaRPr lang="en-US" dirty="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endParaRPr lang="en-US" dirty="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endParaRPr lang="en-US" dirty="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endParaRPr lang="en-US" dirty="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endParaRPr lang="en-US" dirty="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endParaRPr lang="en-US" dirty="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endParaRPr lang="en-US" dirty="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endParaRPr lang="en-US" dirty="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endParaRPr lang="en-US" dirty="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endParaRPr lang="en-US" dirty="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endParaRPr lang="en-US" dirty="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endParaRPr lang="en-US" dirty="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endParaRPr lang="en-US" dirty="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endParaRPr lang="en-US" dirty="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endParaRPr lang="en-US" dirty="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endParaRPr lang="en-US" dirty="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endParaRPr lang="en-US" dirty="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endParaRPr lang="en-US" dirty="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endParaRPr lang="en-US" dirty="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endParaRPr lang="en-US" dirty="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endParaRPr lang="en-US" dirty="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endParaRPr lang="en-US" dirty="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endParaRPr lang="en-US" dirty="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endParaRPr lang="en-US" dirty="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endParaRPr lang="en-US" dirty="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endParaRPr lang="en-US" dirty="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endParaRPr lang="en-US" dirty="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endParaRPr lang="en-US" dirty="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endParaRPr lang="en-US" dirty="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endParaRPr lang="en-US" dirty="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endParaRPr lang="en-US" dirty="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endParaRPr lang="en-US" dirty="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endParaRPr lang="en-US" dirty="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endParaRPr lang="en-US" dirty="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endParaRPr lang="en-US" dirty="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endParaRPr lang="en-US" dirty="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endParaRPr lang="en-US" dirty="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endParaRPr lang="en-US" dirty="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endParaRPr lang="en-US" dirty="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endParaRPr lang="en-US" dirty="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endParaRPr lang="en-US" dirty="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endParaRPr lang="en-US" dirty="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endParaRPr lang="en-US" dirty="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endParaRPr lang="en-US" dirty="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endParaRPr lang="en-US" dirty="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endParaRPr lang="en-US" dirty="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endParaRPr lang="en-US" dirty="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endParaRPr lang="en-US" dirty="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endParaRPr lang="en-US" dirty="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endParaRPr lang="en-US" dirty="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endParaRPr lang="en-US" dirty="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endParaRPr lang="en-US" dirty="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endParaRPr lang="en-US" dirty="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endParaRPr lang="en-US" dirty="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endParaRPr lang="en-US" dirty="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endParaRPr lang="en-US" dirty="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endParaRPr lang="en-US" dirty="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endParaRPr lang="en-US" dirty="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endParaRPr lang="en-US" dirty="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endParaRPr lang="en-US" dirty="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endParaRPr lang="en-US" dirty="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endParaRPr lang="en-US" dirty="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endParaRPr lang="en-US" dirty="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endParaRPr lang="en-US" dirty="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endParaRPr lang="en-US" dirty="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endParaRPr lang="en-US" dirty="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endParaRPr lang="en-US" dirty="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endParaRPr lang="en-US" dirty="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endParaRPr lang="en-US" dirty="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endParaRPr lang="en-US" dirty="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endParaRPr lang="en-US" dirty="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endParaRPr lang="en-US" dirty="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endParaRPr lang="en-US" dirty="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endParaRPr lang="en-US" dirty="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endParaRPr lang="en-US" dirty="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endParaRPr lang="en-US" dirty="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endParaRPr lang="en-US" dirty="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endParaRPr lang="en-US" dirty="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endParaRPr lang="en-US" dirty="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endParaRPr lang="en-US" dirty="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endParaRPr lang="en-US" dirty="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endParaRPr lang="en-US" dirty="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endParaRPr lang="en-US" dirty="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endParaRPr lang="en-US" dirty="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endParaRPr lang="en-US" dirty="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endParaRPr lang="en-US" dirty="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endParaRPr lang="en-US" dirty="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endParaRPr lang="en-US" dirty="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endParaRPr lang="en-US" dirty="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endParaRPr lang="en-US" dirty="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endParaRPr lang="en-US" dirty="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endParaRPr lang="en-US" dirty="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endParaRPr lang="en-US" dirty="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endParaRPr lang="en-US" dirty="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endParaRPr lang="en-US" dirty="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endParaRPr lang="en-US" dirty="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endParaRPr lang="en-US" dirty="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endParaRPr lang="en-US" dirty="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endParaRPr lang="en-US" dirty="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endParaRPr lang="en-US" dirty="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endParaRPr lang="en-US" dirty="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endParaRPr lang="en-US" dirty="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endParaRPr lang="en-US" dirty="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endParaRPr lang="en-US" dirty="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endParaRPr lang="en-US" dirty="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endParaRPr lang="en-US" dirty="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endParaRPr lang="en-US" dirty="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endParaRPr lang="en-US" dirty="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endParaRPr lang="en-US" dirty="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endParaRPr lang="en-US" dirty="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endParaRPr lang="en-US" dirty="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endParaRPr lang="en-US" dirty="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endParaRPr lang="en-US" dirty="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endParaRPr lang="en-US" dirty="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endParaRPr lang="en-US" dirty="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endParaRPr lang="en-US" dirty="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endParaRPr lang="en-US" dirty="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endParaRPr lang="en-US" dirty="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endParaRPr lang="en-US" dirty="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endParaRPr lang="en-US" dirty="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endParaRPr lang="en-US" dirty="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endParaRPr lang="en-US" dirty="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endParaRPr lang="en-US" dirty="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endParaRPr lang="en-US" dirty="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endParaRPr lang="en-US" dirty="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endParaRPr lang="en-US" dirty="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endParaRPr lang="en-US" dirty="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endParaRPr lang="en-US" dirty="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endParaRPr lang="en-US" dirty="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endParaRPr lang="en-US" dirty="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endParaRPr lang="en-US" dirty="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endParaRPr lang="en-US" dirty="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endParaRPr lang="en-US" dirty="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endParaRPr lang="en-US" dirty="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endParaRPr lang="en-US" dirty="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endParaRPr lang="en-US" dirty="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endParaRPr lang="en-US" dirty="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endParaRPr lang="en-US" dirty="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endParaRPr lang="en-US" dirty="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endParaRPr lang="en-US" dirty="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endParaRPr lang="en-US" dirty="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endParaRPr lang="en-US" dirty="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endParaRPr lang="en-US" dirty="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endParaRPr lang="en-US" dirty="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endParaRPr lang="en-US" dirty="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endParaRPr lang="en-US" dirty="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endParaRPr lang="en-US" dirty="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endParaRPr lang="en-US" dirty="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endParaRPr lang="en-US" dirty="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endParaRPr lang="en-US" dirty="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endParaRPr lang="en-US" dirty="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endParaRPr lang="en-US" dirty="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endParaRPr lang="en-US" dirty="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endParaRPr lang="en-US" dirty="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endParaRPr lang="en-US" dirty="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endParaRPr lang="en-US" dirty="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endParaRPr lang="en-US" dirty="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grpSp>
        <p:nvGrpSpPr>
          <p:cNvPr id="20" name="Picture Placeholder 57" descr="abstract colo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lstStyle>
            <a:lvl1pPr>
              <a:defRPr baseline="0"/>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Tree>
    <p:extLst>
      <p:ext uri="{BB962C8B-B14F-4D97-AF65-F5344CB8AC3E}">
        <p14:creationId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a:lstStyle>
            <a:lvl1pPr>
              <a:defRPr baseline="0"/>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a:lstStyle>
            <a:lvl1pPr algn="l">
              <a:defRPr/>
            </a:lvl1pPr>
          </a:lstStyle>
          <a:p>
            <a:r>
              <a:rPr lang="en-US" dirty="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endParaRPr lang="en-US" dirty="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endParaRPr lang="en-US" dirty="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endParaRPr lang="en-US" dirty="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endParaRPr lang="en-US" dirty="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endParaRPr lang="en-US" dirty="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endParaRPr lang="en-US" dirty="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endParaRPr lang="en-US" dirty="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endParaRPr lang="en-US" dirty="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endParaRPr lang="en-US" dirty="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endParaRPr lang="en-US" dirty="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endParaRPr lang="en-US" dirty="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endParaRPr lang="en-US" dirty="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endParaRPr lang="en-US" dirty="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endParaRPr lang="en-US" dirty="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endParaRPr lang="en-US" dirty="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endParaRPr lang="en-US" dirty="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endParaRPr lang="en-US" dirty="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endParaRPr lang="en-US" dirty="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endParaRPr lang="en-US" dirty="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endParaRPr lang="en-US" dirty="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endParaRPr lang="en-US" dirty="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endParaRPr lang="en-US" dirty="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endParaRPr lang="en-US" dirty="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endParaRPr lang="en-US" dirty="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endParaRPr lang="en-US" dirty="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endParaRPr lang="en-US" dirty="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endParaRPr lang="en-US" dirty="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endParaRPr lang="en-US" dirty="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endParaRPr lang="en-US" dirty="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endParaRPr lang="en-US" dirty="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endParaRPr lang="en-US" dirty="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endParaRPr lang="en-US" dirty="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endParaRPr lang="en-US" dirty="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endParaRPr lang="en-US" dirty="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endParaRPr lang="en-US" dirty="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endParaRPr lang="en-US" dirty="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endParaRPr lang="en-US" dirty="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endParaRPr lang="en-US" dirty="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endParaRPr lang="en-US" dirty="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endParaRPr lang="en-US" dirty="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endParaRPr lang="en-US" dirty="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endParaRPr lang="en-US" dirty="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endParaRPr lang="en-US" dirty="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endParaRPr lang="en-US" dirty="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endParaRPr lang="en-US" dirty="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endParaRPr lang="en-US" dirty="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endParaRPr lang="en-US" dirty="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endParaRPr lang="en-US" dirty="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endParaRPr lang="en-US" dirty="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endParaRPr lang="en-US" dirty="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endParaRPr lang="en-US" dirty="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endParaRPr lang="en-US" dirty="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endParaRPr lang="en-US" dirty="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endParaRPr lang="en-US" dirty="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endParaRPr lang="en-US" dirty="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endParaRPr lang="en-US" dirty="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endParaRPr lang="en-US" dirty="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endParaRPr lang="en-US" dirty="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endParaRPr lang="en-US" dirty="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endParaRPr lang="en-US" dirty="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endParaRPr lang="en-US" dirty="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endParaRPr lang="en-US" dirty="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endParaRPr lang="en-US" dirty="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endParaRPr lang="en-US" dirty="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endParaRPr lang="en-US" dirty="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endParaRPr lang="en-US" dirty="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endParaRPr lang="en-US" dirty="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endParaRPr lang="en-US" dirty="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endParaRPr lang="en-US" dirty="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endParaRPr lang="en-US" dirty="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endParaRPr lang="en-US" dirty="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endParaRPr lang="en-US" dirty="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endParaRPr lang="en-US" dirty="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endParaRPr lang="en-US" dirty="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endParaRPr lang="en-US" dirty="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endParaRPr lang="en-US" dirty="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endParaRPr lang="en-US" dirty="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endParaRPr lang="en-US" dirty="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endParaRPr lang="en-US" dirty="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endParaRPr lang="en-US" dirty="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endParaRPr lang="en-US" dirty="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endParaRPr lang="en-US" dirty="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endParaRPr lang="en-US" dirty="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endParaRPr lang="en-US" dirty="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endParaRPr lang="en-US" dirty="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endParaRPr lang="en-US" dirty="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endParaRPr lang="en-US" dirty="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endParaRPr lang="en-US" dirty="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endParaRPr lang="en-US" dirty="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endParaRPr lang="en-US" dirty="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endParaRPr lang="en-US" dirty="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endParaRPr lang="en-US" dirty="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endParaRPr lang="en-US" dirty="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endParaRPr lang="en-US" dirty="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endParaRPr lang="en-US" dirty="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endParaRPr lang="en-US" dirty="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endParaRPr lang="en-US" dirty="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endParaRPr lang="en-US" dirty="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endParaRPr lang="en-US" dirty="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endParaRPr lang="en-US" dirty="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endParaRPr lang="en-US" dirty="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endParaRPr lang="en-US" dirty="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endParaRPr lang="en-US" dirty="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endParaRPr lang="en-US" dirty="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endParaRPr lang="en-US" dirty="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endParaRPr lang="en-US" dirty="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endParaRPr lang="en-US" dirty="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endParaRPr lang="en-US" dirty="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endParaRPr lang="en-US" dirty="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endParaRPr lang="en-US" dirty="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endParaRPr lang="en-US" dirty="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endParaRPr lang="en-US" dirty="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endParaRPr lang="en-US" dirty="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endParaRPr lang="en-US" dirty="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endParaRPr lang="en-US" dirty="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endParaRPr lang="en-US" dirty="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endParaRPr lang="en-US" dirty="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endParaRPr lang="en-US" dirty="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endParaRPr lang="en-US" dirty="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endParaRPr lang="en-US" dirty="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endParaRPr lang="en-US" dirty="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endParaRPr lang="en-US" dirty="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endParaRPr lang="en-US" dirty="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endParaRPr lang="en-US" dirty="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endParaRPr lang="en-US" dirty="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endParaRPr lang="en-US" dirty="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endParaRPr lang="en-US" dirty="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endParaRPr lang="en-US" dirty="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endParaRPr lang="en-US" dirty="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endParaRPr lang="en-US" dirty="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endParaRPr lang="en-US" dirty="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endParaRPr lang="en-US" dirty="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endParaRPr lang="en-US" dirty="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endParaRPr lang="en-US" dirty="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endParaRPr lang="en-US" dirty="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endParaRPr lang="en-US" dirty="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endParaRPr lang="en-US" dirty="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endParaRPr lang="en-US" dirty="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endParaRPr lang="en-US" dirty="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endParaRPr lang="en-US" dirty="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endParaRPr lang="en-US" dirty="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endParaRPr lang="en-US" dirty="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endParaRPr lang="en-US" dirty="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endParaRPr lang="en-US" dirty="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endParaRPr lang="en-US" dirty="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endParaRPr lang="en-US" dirty="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endParaRPr lang="en-US" dirty="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endParaRPr lang="en-US" dirty="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endParaRPr lang="en-US" dirty="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endParaRPr lang="en-US" dirty="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endParaRPr lang="en-US" dirty="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endParaRPr lang="en-US" dirty="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endParaRPr lang="en-US" dirty="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endParaRPr lang="en-US" dirty="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endParaRPr lang="en-US" dirty="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endParaRPr lang="en-US" dirty="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endParaRPr lang="en-US" dirty="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endParaRPr lang="en-US" dirty="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endParaRPr lang="en-US" dirty="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endParaRPr lang="en-US" dirty="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endParaRPr lang="en-US" dirty="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endParaRPr lang="en-US" dirty="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endParaRPr lang="en-US" dirty="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endParaRPr lang="en-US" dirty="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endParaRPr lang="en-US" dirty="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endParaRPr lang="en-US" dirty="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endParaRPr lang="en-US" dirty="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endParaRPr lang="en-US" dirty="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endParaRPr lang="en-US" dirty="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endParaRPr lang="en-US" dirty="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endParaRPr lang="en-US" dirty="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endParaRPr lang="en-US" dirty="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endParaRPr lang="en-US" dirty="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endParaRPr lang="en-US" dirty="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endParaRPr lang="en-US" dirty="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endParaRPr lang="en-US" dirty="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endParaRPr lang="en-US" dirty="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endParaRPr lang="en-US" dirty="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endParaRPr lang="en-US" dirty="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endParaRPr lang="en-US" dirty="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endParaRPr lang="en-US" dirty="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endParaRPr lang="en-US" dirty="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endParaRPr lang="en-US" dirty="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endParaRPr lang="en-US" dirty="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endParaRPr lang="en-US" dirty="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endParaRPr lang="en-US" dirty="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endParaRPr lang="en-US" dirty="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endParaRPr lang="en-US" dirty="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endParaRPr lang="en-US" dirty="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endParaRPr lang="en-US" dirty="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endParaRPr lang="en-US" dirty="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endParaRPr lang="en-US" dirty="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endParaRPr lang="en-US" dirty="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endParaRPr lang="en-US" dirty="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endParaRPr lang="en-US" dirty="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endParaRPr lang="en-US" dirty="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endParaRPr lang="en-US" dirty="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endParaRPr lang="en-US" dirty="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endParaRPr lang="en-US" dirty="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endParaRPr lang="en-US" dirty="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endParaRPr lang="en-US" dirty="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endParaRPr lang="en-US" dirty="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endParaRPr lang="en-US" dirty="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endParaRPr lang="en-US" dirty="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endParaRPr lang="en-US" dirty="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endParaRPr lang="en-US" dirty="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endParaRPr lang="en-US" dirty="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endParaRPr lang="en-US" dirty="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endParaRPr lang="en-US" dirty="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endParaRPr lang="en-US" dirty="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endParaRPr lang="en-US" dirty="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endParaRPr lang="en-US" dirty="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endParaRPr lang="en-US" dirty="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endParaRPr lang="en-US" dirty="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endParaRPr lang="en-US" dirty="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endParaRPr lang="en-US" dirty="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endParaRPr lang="en-US" dirty="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a:lstStyle>
            <a:lvl1pPr algn="ctr">
              <a:defRPr baseline="0"/>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b="0">
                <a:solidFill>
                  <a:schemeClr val="bg1"/>
                </a:solidFill>
              </a:defRPr>
            </a:lvl1pPr>
          </a:lstStyle>
          <a:p>
            <a:r>
              <a:rPr lang="en-US" dirty="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lstStyle>
            <a:lvl1pPr algn="ctr">
              <a:defRPr baseline="0"/>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Tree>
    <p:extLst>
      <p:ext uri="{BB962C8B-B14F-4D97-AF65-F5344CB8AC3E}">
        <p14:creationId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dirty="0"/>
              <a:t>CLICK TO EDIT TITLE</a:t>
            </a:r>
          </a:p>
        </p:txBody>
      </p:sp>
      <p:grpSp>
        <p:nvGrpSpPr>
          <p:cNvPr id="7" name="Picture Placeholder 795" descr="abstract colo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endParaRPr lang="en-US" dirty="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endParaRPr lang="en-US" dirty="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dirty="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endParaRPr lang="en-US" dirty="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endParaRPr lang="en-US" dirty="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endParaRPr lang="en-US" dirty="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endParaRPr lang="en-US" dirty="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endParaRPr lang="en-US" dirty="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endParaRPr lang="en-US" dirty="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endParaRPr lang="en-US" dirty="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endParaRPr lang="en-US" dirty="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endParaRPr lang="en-US" dirty="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endParaRPr lang="en-US" dirty="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endParaRPr lang="en-US" dirty="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endParaRPr lang="en-US" dirty="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dirty="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endParaRPr lang="en-US" dirty="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endParaRPr lang="en-US" dirty="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endParaRPr lang="en-US" dirty="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endParaRPr lang="en-US" dirty="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endParaRPr lang="en-US" dirty="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dirty="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endParaRPr lang="en-US" dirty="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endParaRPr lang="en-US" dirty="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dirty="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endParaRPr lang="en-US" dirty="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dirty="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endParaRPr lang="en-US" dirty="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endParaRPr lang="en-US" dirty="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endParaRPr lang="en-US" dirty="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endParaRPr lang="en-US" dirty="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endParaRPr lang="en-US" dirty="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endParaRPr lang="en-US" dirty="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endParaRPr lang="en-US" dirty="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endParaRPr lang="en-US" dirty="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endParaRPr lang="en-US" dirty="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endParaRPr lang="en-US" dirty="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endParaRPr lang="en-US" dirty="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endParaRPr lang="en-US" dirty="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endParaRPr lang="en-US" dirty="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endParaRPr lang="en-US" dirty="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dirty="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endParaRPr lang="en-US" dirty="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endParaRPr lang="en-US" dirty="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endParaRPr lang="en-US" dirty="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endParaRPr lang="en-US" dirty="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endParaRPr lang="en-US" dirty="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endParaRPr lang="en-US" dirty="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endParaRPr lang="en-US" dirty="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endParaRPr lang="en-US" dirty="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dirty="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endParaRPr lang="en-US" dirty="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lstStyle>
            <a:lvl1pPr algn="ctr">
              <a:defRPr baseline="0"/>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a:r>
              <a:rPr lang="en-US" dirty="0"/>
              <a:t>BULLET 2</a:t>
            </a:r>
            <a:endParaRPr lang="en-ZA" dirty="0"/>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a:r>
              <a:rPr lang="en-US" dirty="0"/>
              <a:t>BULLET 3</a:t>
            </a:r>
            <a:endParaRPr lang="en-ZA" dirty="0"/>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a:r>
              <a:rPr lang="en-US" dirty="0"/>
              <a:t>BULLET 4</a:t>
            </a:r>
            <a:endParaRPr lang="en-ZA" dirty="0"/>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baseline="0">
                <a:solidFill>
                  <a:schemeClr val="tx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ZA" smtClean="0"/>
              <a:pPr/>
              <a:t>‹#›</a:t>
            </a:fld>
            <a:endParaRPr lang="en-ZA" dirty="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a:r>
              <a:rPr lang="en-US" dirty="0"/>
              <a:t>3</a:t>
            </a:r>
            <a:endParaRPr lang="en-ZA" dirty="0"/>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a:normAutofit/>
          </a:bodyPr>
          <a:lstStyle>
            <a:lvl1pPr marL="0" indent="0" algn="ctr">
              <a:lnSpc>
                <a:spcPts val="2400"/>
              </a:lnSpc>
              <a:buFont typeface="Arial" panose="020B0604020202020204" pitchFamily="34" charset="0"/>
              <a:buNone/>
              <a:defRPr sz="1400">
                <a:solidFill>
                  <a:schemeClr val="tx1"/>
                </a:solidFill>
              </a:defRPr>
            </a:lvl1pPr>
          </a:lstStyle>
          <a:p>
            <a:pPr lvl="0"/>
            <a:r>
              <a:rPr lang="en-US" dirty="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a:normAutofit/>
          </a:bodyPr>
          <a:lstStyle>
            <a:lvl1pPr marL="0" indent="0" algn="ctr">
              <a:lnSpc>
                <a:spcPts val="2400"/>
              </a:lnSpc>
              <a:buFont typeface="Arial" panose="020B0604020202020204" pitchFamily="34" charset="0"/>
              <a:buNone/>
              <a:defRPr sz="1400">
                <a:solidFill>
                  <a:schemeClr val="tx1"/>
                </a:solidFill>
              </a:defRPr>
            </a:lvl1pPr>
          </a:lstStyle>
          <a:p>
            <a:pPr lvl="0"/>
            <a:r>
              <a:rPr lang="en-US" dirty="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a:lstStyle>
            <a:lvl1pPr>
              <a:defRPr>
                <a:solidFill>
                  <a:schemeClr val="tx1"/>
                </a:solidFill>
              </a:defRPr>
            </a:lvl1pPr>
          </a:lstStyle>
          <a:p>
            <a:r>
              <a:rPr lang="en-US" dirty="0"/>
              <a:t>7/1/20XX</a:t>
            </a:r>
          </a:p>
        </p:txBody>
      </p:sp>
    </p:spTree>
    <p:extLst>
      <p:ext uri="{BB962C8B-B14F-4D97-AF65-F5344CB8AC3E}">
        <p14:creationId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baseline="0">
                <a:solidFill>
                  <a:schemeClr val="tx1"/>
                </a:solidFill>
              </a:defRPr>
            </a:lvl1pPr>
          </a:lstStyle>
          <a:p>
            <a:r>
              <a:rPr lang="en-US" dirty="0"/>
              <a:t>CLICK TO EDIT TITLE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ZA" smtClean="0"/>
              <a:pPr/>
              <a:t>‹#›</a:t>
            </a:fld>
            <a:endParaRPr lang="en-ZA" dirty="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a:r>
              <a:rPr lang="en-US" dirty="0"/>
              <a:t>3</a:t>
            </a:r>
            <a:endParaRPr lang="en-ZA" dirty="0"/>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a:r>
              <a:rPr lang="en-US" dirty="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a:r>
              <a:rPr lang="en-US" dirty="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a:lstStyle>
            <a:lvl1pPr>
              <a:defRPr>
                <a:solidFill>
                  <a:schemeClr val="tx1"/>
                </a:solidFill>
              </a:defRPr>
            </a:lvl1pPr>
          </a:lstStyle>
          <a:p>
            <a:r>
              <a:rPr lang="en-US" dirty="0"/>
              <a:t>7/1/20XX</a:t>
            </a:r>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11" name="Rectangle 9">
            <a:extLst>
              <a:ext uri="{FF2B5EF4-FFF2-40B4-BE49-F238E27FC236}">
                <a16:creationId xmlns:a16="http://schemas.microsoft.com/office/drawing/2014/main" id="{9BBBE197-C160-4421-9307-B91851A4921E}"/>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8DAA0FD4-5531-4AB1-ADC9-D584F92EA44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a:lstStyle>
            <a:lvl1pPr>
              <a:defRPr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681163"/>
            <a:ext cx="4114800" cy="823912"/>
          </a:xfrm>
        </p:spPr>
        <p:txBody>
          <a:bodyPr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4114800" cy="3081971"/>
          </a:xfrm>
        </p:spPr>
        <p:txBody>
          <a:bodyPr>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681163"/>
            <a:ext cx="4114800" cy="823912"/>
          </a:xfrm>
        </p:spPr>
        <p:txBody>
          <a:bodyPr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4114800" cy="3081971"/>
          </a:xfrm>
        </p:spPr>
        <p:txBody>
          <a:bodyPr>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baseline="0">
                <a:solidFill>
                  <a:schemeClr val="tx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ZA" smtClean="0"/>
              <a:pPr/>
              <a:t>‹#›</a:t>
            </a:fld>
            <a:endParaRPr lang="en-ZA" dirty="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a:r>
              <a:rPr lang="en-US" dirty="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a:r>
              <a:rPr lang="en-US" dirty="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a:r>
              <a:rPr lang="en-US" dirty="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a:r>
              <a:rPr lang="en-US" dirty="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a:lstStyle>
            <a:lvl1pPr>
              <a:defRPr>
                <a:solidFill>
                  <a:schemeClr val="tx1"/>
                </a:solidFill>
              </a:defRPr>
            </a:lvl1pPr>
          </a:lstStyle>
          <a:p>
            <a:r>
              <a:rPr lang="en-US" dirty="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a:lstStyle>
            <a:lvl1pPr algn="ctr">
              <a:defRPr baseline="0"/>
            </a:lvl1pPr>
          </a:lstStyle>
          <a:p>
            <a:r>
              <a:rPr lang="en-US" dirty="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grpSp>
        <p:nvGrpSpPr>
          <p:cNvPr id="956" name="Picture Placeholder 1925" descr="abstract colo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endParaRPr lang="en-US" dirty="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endParaRPr lang="en-US" dirty="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endParaRPr lang="en-US" dirty="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endParaRPr lang="en-US" dirty="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endParaRPr lang="en-US" dirty="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endParaRPr lang="en-US" dirty="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endParaRPr lang="en-US" dirty="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endParaRPr lang="en-US" dirty="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endParaRPr lang="en-US" dirty="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endParaRPr lang="en-US" dirty="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endParaRPr lang="en-US" dirty="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endParaRPr lang="en-US" dirty="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endParaRPr lang="en-US" dirty="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endParaRPr lang="en-US" dirty="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endParaRPr lang="en-US" dirty="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endParaRPr lang="en-US" dirty="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endParaRPr lang="en-US" dirty="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endParaRPr lang="en-US" dirty="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endParaRPr lang="en-US" dirty="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endParaRPr lang="en-US" dirty="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endParaRPr lang="en-US" dirty="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endParaRPr lang="en-US" dirty="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endParaRPr lang="en-US" dirty="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endParaRPr lang="en-US" dirty="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endParaRPr lang="en-US" dirty="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endParaRPr lang="en-US" dirty="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endParaRPr lang="en-US" dirty="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endParaRPr lang="en-US" dirty="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endParaRPr lang="en-US" dirty="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endParaRPr lang="en-US" dirty="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endParaRPr lang="en-US" dirty="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endParaRPr lang="en-US" dirty="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endParaRPr lang="en-US" dirty="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endParaRPr lang="en-US" dirty="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endParaRPr lang="en-US" dirty="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endParaRPr lang="en-US" dirty="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endParaRPr lang="en-US" dirty="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endParaRPr lang="en-US" dirty="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endParaRPr lang="en-US" dirty="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endParaRPr lang="en-US" dirty="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endParaRPr lang="en-US" dirty="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endParaRPr lang="en-US" dirty="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endParaRPr lang="en-US" dirty="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endParaRPr lang="en-US" dirty="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endParaRPr lang="en-US" dirty="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endParaRPr lang="en-US" dirty="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endParaRPr lang="en-US" dirty="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endParaRPr lang="en-US" dirty="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endParaRPr lang="en-US" dirty="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endParaRPr lang="en-US" dirty="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endParaRPr lang="en-US" dirty="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endParaRPr lang="en-US" dirty="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endParaRPr lang="en-US" dirty="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endParaRPr lang="en-US" dirty="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endParaRPr lang="en-US" dirty="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endParaRPr lang="en-US" dirty="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endParaRPr lang="en-US" dirty="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endParaRPr lang="en-US" dirty="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endParaRPr lang="en-US" dirty="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endParaRPr lang="en-US" dirty="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endParaRPr lang="en-US" dirty="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endParaRPr lang="en-US" dirty="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endParaRPr lang="en-US" dirty="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endParaRPr lang="en-US" dirty="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endParaRPr lang="en-US" dirty="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endParaRPr lang="en-US" dirty="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endParaRPr lang="en-US" dirty="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endParaRPr lang="en-US" dirty="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endParaRPr lang="en-US" dirty="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endParaRPr lang="en-US" dirty="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endParaRPr lang="en-US" dirty="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endParaRPr lang="en-US" dirty="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endParaRPr lang="en-US" dirty="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endParaRPr lang="en-US" dirty="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endParaRPr lang="en-US" dirty="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endParaRPr lang="en-US" dirty="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endParaRPr lang="en-US" dirty="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endParaRPr lang="en-US" dirty="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endParaRPr lang="en-US" dirty="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endParaRPr lang="en-US" dirty="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endParaRPr lang="en-US" dirty="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endParaRPr lang="en-US" dirty="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endParaRPr lang="en-US" dirty="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endParaRPr lang="en-US" dirty="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endParaRPr lang="en-US" dirty="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endParaRPr lang="en-US" dirty="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endParaRPr lang="en-US" dirty="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endParaRPr lang="en-US" dirty="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endParaRPr lang="en-US" dirty="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endParaRPr lang="en-US" dirty="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endParaRPr lang="en-US" dirty="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endParaRPr lang="en-US" dirty="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endParaRPr lang="en-US" dirty="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endParaRPr lang="en-US" dirty="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endParaRPr lang="en-US" dirty="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endParaRPr lang="en-US" dirty="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endParaRPr lang="en-US" dirty="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endParaRPr lang="en-US" dirty="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endParaRPr lang="en-US" dirty="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endParaRPr lang="en-US" dirty="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endParaRPr lang="en-US" dirty="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endParaRPr lang="en-US" dirty="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endParaRPr lang="en-US" dirty="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endParaRPr lang="en-US" dirty="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endParaRPr lang="en-US" dirty="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endParaRPr lang="en-US" dirty="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endParaRPr lang="en-US" dirty="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endParaRPr lang="en-US" dirty="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endParaRPr lang="en-US" dirty="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endParaRPr lang="en-US" dirty="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endParaRPr lang="en-US" dirty="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endParaRPr lang="en-US" dirty="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endParaRPr lang="en-US" dirty="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endParaRPr lang="en-US" dirty="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endParaRPr lang="en-US" dirty="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endParaRPr lang="en-US" dirty="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endParaRPr lang="en-US" dirty="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endParaRPr lang="en-US" dirty="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endParaRPr lang="en-US" dirty="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endParaRPr lang="en-US" dirty="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endParaRPr lang="en-US" dirty="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endParaRPr lang="en-US" dirty="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endParaRPr lang="en-US" dirty="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endParaRPr lang="en-US" dirty="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endParaRPr lang="en-US" dirty="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endParaRPr lang="en-US" dirty="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endParaRPr lang="en-US" dirty="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endParaRPr lang="en-US" dirty="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endParaRPr lang="en-US" dirty="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endParaRPr lang="en-US" dirty="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endParaRPr lang="en-US" dirty="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endParaRPr lang="en-US" dirty="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endParaRPr lang="en-US" dirty="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endParaRPr lang="en-US" dirty="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endParaRPr lang="en-US" dirty="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endParaRPr lang="en-US" dirty="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endParaRPr lang="en-US" dirty="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endParaRPr lang="en-US" dirty="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endParaRPr lang="en-US" dirty="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endParaRPr lang="en-US" dirty="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endParaRPr lang="en-US" dirty="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endParaRPr lang="en-US" dirty="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endParaRPr lang="en-US" dirty="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endParaRPr lang="en-US" dirty="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endParaRPr lang="en-US" dirty="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endParaRPr lang="en-US" dirty="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endParaRPr lang="en-US" dirty="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endParaRPr lang="en-US" dirty="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endParaRPr lang="en-US" dirty="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endParaRPr lang="en-US" dirty="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endParaRPr lang="en-US" dirty="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endParaRPr lang="en-US" dirty="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endParaRPr lang="en-US" dirty="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endParaRPr lang="en-US" dirty="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endParaRPr lang="en-US" dirty="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endParaRPr lang="en-US" dirty="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endParaRPr lang="en-US" dirty="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endParaRPr lang="en-US" dirty="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endParaRPr lang="en-US" dirty="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endParaRPr lang="en-US" dirty="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endParaRPr lang="en-US" dirty="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endParaRPr lang="en-US" dirty="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endParaRPr lang="en-US" dirty="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endParaRPr lang="en-US" dirty="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endParaRPr lang="en-US" dirty="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endParaRPr lang="en-US" dirty="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endParaRPr lang="en-US" dirty="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endParaRPr lang="en-US" dirty="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endParaRPr lang="en-US" dirty="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endParaRPr lang="en-US" dirty="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endParaRPr lang="en-US" dirty="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endParaRPr lang="en-US" dirty="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endParaRPr lang="en-US" dirty="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endParaRPr lang="en-US" dirty="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endParaRPr lang="en-US" dirty="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endParaRPr lang="en-US" dirty="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endParaRPr lang="en-US" dirty="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endParaRPr lang="en-US" dirty="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endParaRPr lang="en-US" dirty="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endParaRPr lang="en-US" dirty="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endParaRPr lang="en-US" dirty="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endParaRPr lang="en-US" dirty="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endParaRPr lang="en-US" dirty="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endParaRPr lang="en-US" dirty="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endParaRPr lang="en-US" dirty="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endParaRPr lang="en-US" dirty="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endParaRPr lang="en-US" dirty="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endParaRPr lang="en-US" dirty="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endParaRPr lang="en-US" dirty="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endParaRPr lang="en-US" dirty="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endParaRPr lang="en-US" dirty="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endParaRPr lang="en-US" dirty="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endParaRPr lang="en-US" dirty="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endParaRPr lang="en-US" dirty="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endParaRPr lang="en-US" dirty="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endParaRPr lang="en-US" dirty="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endParaRPr lang="en-US" dirty="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endParaRPr lang="en-US" dirty="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endParaRPr lang="en-US" dirty="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endParaRPr lang="en-US" dirty="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endParaRPr lang="en-US" dirty="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endParaRPr lang="en-US" dirty="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endParaRPr lang="en-US" dirty="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endParaRPr lang="en-US" dirty="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endParaRPr lang="en-US" dirty="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endParaRPr lang="en-US" dirty="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endParaRPr lang="en-US" dirty="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endParaRPr lang="en-US" dirty="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endParaRPr lang="en-US" dirty="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endParaRPr lang="en-US" dirty="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endParaRPr lang="en-US" dirty="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endParaRPr lang="en-US" dirty="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endParaRPr lang="en-US" dirty="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endParaRPr lang="en-US" dirty="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endParaRPr lang="en-US" dirty="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endParaRPr lang="en-US" dirty="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endParaRPr lang="en-US" dirty="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endParaRPr lang="en-US" dirty="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endParaRPr lang="en-US" dirty="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endParaRPr lang="en-US" dirty="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endParaRPr lang="en-US" dirty="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endParaRPr lang="en-US" dirty="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endParaRPr lang="en-US" dirty="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endParaRPr lang="en-US" dirty="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endParaRPr lang="en-US" dirty="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endParaRPr lang="en-US" dirty="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endParaRPr lang="en-US" dirty="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endParaRPr lang="en-US" dirty="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endParaRPr lang="en-US" dirty="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endParaRPr lang="en-US" dirty="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endParaRPr lang="en-US" dirty="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endParaRPr lang="en-US" dirty="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endParaRPr lang="en-US" dirty="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endParaRPr lang="en-US" dirty="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endParaRPr lang="en-US" dirty="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endParaRPr lang="en-US" dirty="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endParaRPr lang="en-US" dirty="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endParaRPr lang="en-US" dirty="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endParaRPr lang="en-US" dirty="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endParaRPr lang="en-US" dirty="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endParaRPr lang="en-US" dirty="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endParaRPr lang="en-US" dirty="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endParaRPr lang="en-US" dirty="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endParaRPr lang="en-US" dirty="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endParaRPr lang="en-US" dirty="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endParaRPr lang="en-US" dirty="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endParaRPr lang="en-US" dirty="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endParaRPr lang="en-US" dirty="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endParaRPr lang="en-US" dirty="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endParaRPr lang="en-US" dirty="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endParaRPr lang="en-US" dirty="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endParaRPr lang="en-US" dirty="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endParaRPr lang="en-US" dirty="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endParaRPr lang="en-US" dirty="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endParaRPr lang="en-US" dirty="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endParaRPr lang="en-US" dirty="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endParaRPr lang="en-US" dirty="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endParaRPr lang="en-US" dirty="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endParaRPr lang="en-US" dirty="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endParaRPr lang="en-US" dirty="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endParaRPr lang="en-US" dirty="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endParaRPr lang="en-US" dirty="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endParaRPr lang="en-US" dirty="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endParaRPr lang="en-US" dirty="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endParaRPr lang="en-US" dirty="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endParaRPr lang="en-US" dirty="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endParaRPr lang="en-US" dirty="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endParaRPr lang="en-US" dirty="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endParaRPr lang="en-US" dirty="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endParaRPr lang="en-US" dirty="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endParaRPr lang="en-US" dirty="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endParaRPr lang="en-US" dirty="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endParaRPr lang="en-US" dirty="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endParaRPr lang="en-US" dirty="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endParaRPr lang="en-US" dirty="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endParaRPr lang="en-US" dirty="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endParaRPr lang="en-US" dirty="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endParaRPr lang="en-US" dirty="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endParaRPr lang="en-US" dirty="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endParaRPr lang="en-US" dirty="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endParaRPr lang="en-US" dirty="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endParaRPr lang="en-US" dirty="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endParaRPr lang="en-US" dirty="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endParaRPr lang="en-US" dirty="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endParaRPr lang="en-US" dirty="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endParaRPr lang="en-US" dirty="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endParaRPr lang="en-US" dirty="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endParaRPr lang="en-US" dirty="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endParaRPr lang="en-US" dirty="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endParaRPr lang="en-US" dirty="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endParaRPr lang="en-US" dirty="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endParaRPr lang="en-US" dirty="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endParaRPr lang="en-US" dirty="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endParaRPr lang="en-US" dirty="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endParaRPr lang="en-US" dirty="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endParaRPr lang="en-US" dirty="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endParaRPr lang="en-US" dirty="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endParaRPr lang="en-US" dirty="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endParaRPr lang="en-US" dirty="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endParaRPr lang="en-US" dirty="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endParaRPr lang="en-US" dirty="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endParaRPr lang="en-US" dirty="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endParaRPr lang="en-US" dirty="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endParaRPr lang="en-US" dirty="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endParaRPr lang="en-US" dirty="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endParaRPr lang="en-US" dirty="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endParaRPr lang="en-US" dirty="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endParaRPr lang="en-US" dirty="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endParaRPr lang="en-US" dirty="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endParaRPr lang="en-US" dirty="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endParaRPr lang="en-US" dirty="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endParaRPr lang="en-US" dirty="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endParaRPr lang="en-US" dirty="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endParaRPr lang="en-US" dirty="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endParaRPr lang="en-US" dirty="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endParaRPr lang="en-US" dirty="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endParaRPr lang="en-US" dirty="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endParaRPr lang="en-US" dirty="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endParaRPr lang="en-US" dirty="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endParaRPr lang="en-US" dirty="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endParaRPr lang="en-US" dirty="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endParaRPr lang="en-US" dirty="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endParaRPr lang="en-US" dirty="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endParaRPr lang="en-US" dirty="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endParaRPr lang="en-US" dirty="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endParaRPr lang="en-US" dirty="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endParaRPr lang="en-US" dirty="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endParaRPr lang="en-US" dirty="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endParaRPr lang="en-US" dirty="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endParaRPr lang="en-US" dirty="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endParaRPr lang="en-US" dirty="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endParaRPr lang="en-US" dirty="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endParaRPr lang="en-US" dirty="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endParaRPr lang="en-US" dirty="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endParaRPr lang="en-US" dirty="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endParaRPr lang="en-US" dirty="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endParaRPr lang="en-US" dirty="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endParaRPr lang="en-US" dirty="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endParaRPr lang="en-US" dirty="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endParaRPr lang="en-US" dirty="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endParaRPr lang="en-US" dirty="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endParaRPr lang="en-US" dirty="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endParaRPr lang="en-US" dirty="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endParaRPr lang="en-US" dirty="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endParaRPr lang="en-US" dirty="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endParaRPr lang="en-US" dirty="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endParaRPr lang="en-US" dirty="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endParaRPr lang="en-US" dirty="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endParaRPr lang="en-US" dirty="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endParaRPr lang="en-US" dirty="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endParaRPr lang="en-US" dirty="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endParaRPr lang="en-US" dirty="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endParaRPr lang="en-US" dirty="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endParaRPr lang="en-US" dirty="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endParaRPr lang="en-US" dirty="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endParaRPr lang="en-US" dirty="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endParaRPr lang="en-US" dirty="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endParaRPr lang="en-US" dirty="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endParaRPr lang="en-US" dirty="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endParaRPr lang="en-US" dirty="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endParaRPr lang="en-US" dirty="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endParaRPr lang="en-US" dirty="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endParaRPr lang="en-US" dirty="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endParaRPr lang="en-US" dirty="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endParaRPr lang="en-US" dirty="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endParaRPr lang="en-US" dirty="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endParaRPr lang="en-US" dirty="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endParaRPr lang="en-US" dirty="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endParaRPr lang="en-US" dirty="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endParaRPr lang="en-US" dirty="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endParaRPr lang="en-US" dirty="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endParaRPr lang="en-US" dirty="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endParaRPr lang="en-US" dirty="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endParaRPr lang="en-US" dirty="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endParaRPr lang="en-US" dirty="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endParaRPr lang="en-US" dirty="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endParaRPr lang="en-US" dirty="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endParaRPr lang="en-US" dirty="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endParaRPr lang="en-US" dirty="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endParaRPr lang="en-US" dirty="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endParaRPr lang="en-US" dirty="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endParaRPr lang="en-US" dirty="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endParaRPr lang="en-US" dirty="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endParaRPr lang="en-US" dirty="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endParaRPr lang="en-US" dirty="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endParaRPr lang="en-US" dirty="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endParaRPr lang="en-US" dirty="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endParaRPr lang="en-US" dirty="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endParaRPr lang="en-US" dirty="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endParaRPr lang="en-US" dirty="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endParaRPr lang="en-US" dirty="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endParaRPr lang="en-US" dirty="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endParaRPr lang="en-US" dirty="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endParaRPr lang="en-US" dirty="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endParaRPr lang="en-US" dirty="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endParaRPr lang="en-US" dirty="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endParaRPr lang="en-US" dirty="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endParaRPr lang="en-US" dirty="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endParaRPr lang="en-US" dirty="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endParaRPr lang="en-US" dirty="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endParaRPr lang="en-US" dirty="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endParaRPr lang="en-US" dirty="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endParaRPr lang="en-US" dirty="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endParaRPr lang="en-US" dirty="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endParaRPr lang="en-US" dirty="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endParaRPr lang="en-US" dirty="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endParaRPr lang="en-US" dirty="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endParaRPr lang="en-US" dirty="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endParaRPr lang="en-US" dirty="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endParaRPr lang="en-US" dirty="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endParaRPr lang="en-US" dirty="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endParaRPr lang="en-US" dirty="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endParaRPr lang="en-US" dirty="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endParaRPr lang="en-US" dirty="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endParaRPr lang="en-US" dirty="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endParaRPr lang="en-US" dirty="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endParaRPr lang="en-US" dirty="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endParaRPr lang="en-US" dirty="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endParaRPr lang="en-US" dirty="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endParaRPr lang="en-US" dirty="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endParaRPr lang="en-US" dirty="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endParaRPr lang="en-US" dirty="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endParaRPr lang="en-US" dirty="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endParaRPr lang="en-US" dirty="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endParaRPr lang="en-US" dirty="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endParaRPr lang="en-US" dirty="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endParaRPr lang="en-US" dirty="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endParaRPr lang="en-US" dirty="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endParaRPr lang="en-US" dirty="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endParaRPr lang="en-US" dirty="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endParaRPr lang="en-US" dirty="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endParaRPr lang="en-US" dirty="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endParaRPr lang="en-US" dirty="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endParaRPr lang="en-US" dirty="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endParaRPr lang="en-US" dirty="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endParaRPr lang="en-US" dirty="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endParaRPr lang="en-US" dirty="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endParaRPr lang="en-US" dirty="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endParaRPr lang="en-US" dirty="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endParaRPr lang="en-US" dirty="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endParaRPr lang="en-US" dirty="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endParaRPr lang="en-US" dirty="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endParaRPr lang="en-US" dirty="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endParaRPr lang="en-US" dirty="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endParaRPr lang="en-US" dirty="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endParaRPr lang="en-US" dirty="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endParaRPr lang="en-US" dirty="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endParaRPr lang="en-US" dirty="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endParaRPr lang="en-US" dirty="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endParaRPr lang="en-US" dirty="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endParaRPr lang="en-US" dirty="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endParaRPr lang="en-US" dirty="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endParaRPr lang="en-US" dirty="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endParaRPr lang="en-US" dirty="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endParaRPr lang="en-US" dirty="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endParaRPr lang="en-US" dirty="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endParaRPr lang="en-US" dirty="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endParaRPr lang="en-US" dirty="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endParaRPr lang="en-US" dirty="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endParaRPr lang="en-US" dirty="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endParaRPr lang="en-US" dirty="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endParaRPr lang="en-US" dirty="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endParaRPr lang="en-US" dirty="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endParaRPr lang="en-US" dirty="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endParaRPr lang="en-US" dirty="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endParaRPr lang="en-US" dirty="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endParaRPr lang="en-US" dirty="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endParaRPr lang="en-US" dirty="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endParaRPr lang="en-US" dirty="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endParaRPr lang="en-US" dirty="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endParaRPr lang="en-US" dirty="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endParaRPr lang="en-US" dirty="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endParaRPr lang="en-US" dirty="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endParaRPr lang="en-US" dirty="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endParaRPr lang="en-US" dirty="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endParaRPr lang="en-US" dirty="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endParaRPr lang="en-US" dirty="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endParaRPr lang="en-US" dirty="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endParaRPr lang="en-US" dirty="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endParaRPr lang="en-US" dirty="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endParaRPr lang="en-US" dirty="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endParaRPr lang="en-US" dirty="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endParaRPr lang="en-US" dirty="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endParaRPr lang="en-US" dirty="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endParaRPr lang="en-US" dirty="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endParaRPr lang="en-US" dirty="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endParaRPr lang="en-US" dirty="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endParaRPr lang="en-US" dirty="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endParaRPr lang="en-US" dirty="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endParaRPr lang="en-US" dirty="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endParaRPr lang="en-US" dirty="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endParaRPr lang="en-US" dirty="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endParaRPr lang="en-US" dirty="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endParaRPr lang="en-US" dirty="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endParaRPr lang="en-US" dirty="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endParaRPr lang="en-US" dirty="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endParaRPr lang="en-US" dirty="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endParaRPr lang="en-US" dirty="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endParaRPr lang="en-US" dirty="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endParaRPr lang="en-US" dirty="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endParaRPr lang="en-US" dirty="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endParaRPr lang="en-US" dirty="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endParaRPr lang="en-US" dirty="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endParaRPr lang="en-US" dirty="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endParaRPr lang="en-US" dirty="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endParaRPr lang="en-US" dirty="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endParaRPr lang="en-US" dirty="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endParaRPr lang="en-US" dirty="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endParaRPr lang="en-US" dirty="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endParaRPr lang="en-US" dirty="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endParaRPr lang="en-US" dirty="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endParaRPr lang="en-US" dirty="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endParaRPr lang="en-US" dirty="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endParaRPr lang="en-US" dirty="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endParaRPr lang="en-US" dirty="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endParaRPr lang="en-US" dirty="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endParaRPr lang="en-US" dirty="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endParaRPr lang="en-US" dirty="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endParaRPr lang="en-US" dirty="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endParaRPr lang="en-US" dirty="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endParaRPr lang="en-US" dirty="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endParaRPr lang="en-US" dirty="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endParaRPr lang="en-US" dirty="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endParaRPr lang="en-US" dirty="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endParaRPr lang="en-US" dirty="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endParaRPr lang="en-US" dirty="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endParaRPr lang="en-US" dirty="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endParaRPr lang="en-US" dirty="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endParaRPr lang="en-US" dirty="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endParaRPr lang="en-US" dirty="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endParaRPr lang="en-US" dirty="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endParaRPr lang="en-US" dirty="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endParaRPr lang="en-US" dirty="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endParaRPr lang="en-US" dirty="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endParaRPr lang="en-US" dirty="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endParaRPr lang="en-US" dirty="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endParaRPr lang="en-US" dirty="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endParaRPr lang="en-US" dirty="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endParaRPr lang="en-US" dirty="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endParaRPr lang="en-US" dirty="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endParaRPr lang="en-US" dirty="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endParaRPr lang="en-US" dirty="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endParaRPr lang="en-US" dirty="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endParaRPr lang="en-US" dirty="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endParaRPr lang="en-US" dirty="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endParaRPr lang="en-US" dirty="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endParaRPr lang="en-US" dirty="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endParaRPr lang="en-US" dirty="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endParaRPr lang="en-US" dirty="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endParaRPr lang="en-US" dirty="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endParaRPr lang="en-US" dirty="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endParaRPr lang="en-US" dirty="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endParaRPr lang="en-US" dirty="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endParaRPr lang="en-US" dirty="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endParaRPr lang="en-US" dirty="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endParaRPr lang="en-US" dirty="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endParaRPr lang="en-US" dirty="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endParaRPr lang="en-US" dirty="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endParaRPr lang="en-US" dirty="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endParaRPr lang="en-US" dirty="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endParaRPr lang="en-US" dirty="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endParaRPr lang="en-US" dirty="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endParaRPr lang="en-US" dirty="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endParaRPr lang="en-US" dirty="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endParaRPr lang="en-US" dirty="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endParaRPr lang="en-US" dirty="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endParaRPr lang="en-US" dirty="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endParaRPr lang="en-US" dirty="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endParaRPr lang="en-US" dirty="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endParaRPr lang="en-US" dirty="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endParaRPr lang="en-US" dirty="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endParaRPr lang="en-US" dirty="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endParaRPr lang="en-US" dirty="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endParaRPr lang="en-US" dirty="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endParaRPr lang="en-US" dirty="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endParaRPr lang="en-US" dirty="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endParaRPr lang="en-US" dirty="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endParaRPr lang="en-US" dirty="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endParaRPr lang="en-US" dirty="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endParaRPr lang="en-US" dirty="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endParaRPr lang="en-US" dirty="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endParaRPr lang="en-US" dirty="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endParaRPr lang="en-US" dirty="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endParaRPr lang="en-US" dirty="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endParaRPr lang="en-US" dirty="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endParaRPr lang="en-US" dirty="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endParaRPr lang="en-US" dirty="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endParaRPr lang="en-US" dirty="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endParaRPr lang="en-US" dirty="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endParaRPr lang="en-US" dirty="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endParaRPr lang="en-US" dirty="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endParaRPr lang="en-US" dirty="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endParaRPr lang="en-US" dirty="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endParaRPr lang="en-US" dirty="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endParaRPr lang="en-US" dirty="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endParaRPr lang="en-US" dirty="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endParaRPr lang="en-US" dirty="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endParaRPr lang="en-US" dirty="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endParaRPr lang="en-US" dirty="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endParaRPr lang="en-US" dirty="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endParaRPr lang="en-US" dirty="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endParaRPr lang="en-US" dirty="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endParaRPr lang="en-US" dirty="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endParaRPr lang="en-US" dirty="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endParaRPr lang="en-US" dirty="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endParaRPr lang="en-US" dirty="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endParaRPr lang="en-US" dirty="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endParaRPr lang="en-US" dirty="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endParaRPr lang="en-US" dirty="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endParaRPr lang="en-US" dirty="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endParaRPr lang="en-US" dirty="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endParaRPr lang="en-US" dirty="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endParaRPr lang="en-US" dirty="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endParaRPr lang="en-US" dirty="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endParaRPr lang="en-US" dirty="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endParaRPr lang="en-US" dirty="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endParaRPr lang="en-US" dirty="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endParaRPr lang="en-US" dirty="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endParaRPr lang="en-US" dirty="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endParaRPr lang="en-US" dirty="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endParaRPr lang="en-US" dirty="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endParaRPr lang="en-US" dirty="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endParaRPr lang="en-US" dirty="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endParaRPr lang="en-US" dirty="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endParaRPr lang="en-US" dirty="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endParaRPr lang="en-US" dirty="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endParaRPr lang="en-US" dirty="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endParaRPr lang="en-US" dirty="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endParaRPr lang="en-US" dirty="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endParaRPr lang="en-US" dirty="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endParaRPr lang="en-US" dirty="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endParaRPr lang="en-US" dirty="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endParaRPr lang="en-US" dirty="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endParaRPr lang="en-US" dirty="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endParaRPr lang="en-US" dirty="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endParaRPr lang="en-US" dirty="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endParaRPr lang="en-US" dirty="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endParaRPr lang="en-US" dirty="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endParaRPr lang="en-US" dirty="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endParaRPr lang="en-US" dirty="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endParaRPr lang="en-US" dirty="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endParaRPr lang="en-US" dirty="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endParaRPr lang="en-US" dirty="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endParaRPr lang="en-US" dirty="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endParaRPr lang="en-US" dirty="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endParaRPr lang="en-US" dirty="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endParaRPr lang="en-US" dirty="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endParaRPr lang="en-US" dirty="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endParaRPr lang="en-US" dirty="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endParaRPr lang="en-US" dirty="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endParaRPr lang="en-US" dirty="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endParaRPr lang="en-US" dirty="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endParaRPr lang="en-US" dirty="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endParaRPr lang="en-US" dirty="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endParaRPr lang="en-US" dirty="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endParaRPr lang="en-US" dirty="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endParaRPr lang="en-US" dirty="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endParaRPr lang="en-US" dirty="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endParaRPr lang="en-US" dirty="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endParaRPr lang="en-US" dirty="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endParaRPr lang="en-US" dirty="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endParaRPr lang="en-US" dirty="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endParaRPr lang="en-US" dirty="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endParaRPr lang="en-US" dirty="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endParaRPr lang="en-US" dirty="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endParaRPr lang="en-US" dirty="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endParaRPr lang="en-US" dirty="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endParaRPr lang="en-US" dirty="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endParaRPr lang="en-US" dirty="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endParaRPr lang="en-US" dirty="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endParaRPr lang="en-US" dirty="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endParaRPr lang="en-US" dirty="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endParaRPr lang="en-US" dirty="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endParaRPr lang="en-US" dirty="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endParaRPr lang="en-US" dirty="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endParaRPr lang="en-US" dirty="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endParaRPr lang="en-US" dirty="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endParaRPr lang="en-US" dirty="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endParaRPr lang="en-US" dirty="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endParaRPr lang="en-US" dirty="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endParaRPr lang="en-US" dirty="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endParaRPr lang="en-US" dirty="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endParaRPr lang="en-US" dirty="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endParaRPr lang="en-US" dirty="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endParaRPr lang="en-US" dirty="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endParaRPr lang="en-US" dirty="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endParaRPr lang="en-US" dirty="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endParaRPr lang="en-US" dirty="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endParaRPr lang="en-US" dirty="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endParaRPr lang="en-US" dirty="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endParaRPr lang="en-US" dirty="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a:lstStyle>
            <a:lvl1pPr>
              <a:defRPr>
                <a:solidFill>
                  <a:schemeClr val="bg1"/>
                </a:solidFill>
              </a:defRPr>
            </a:lvl1pPr>
          </a:lstStyle>
          <a:p>
            <a:r>
              <a:rPr lang="en-US" dirty="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a:lstStyle>
            <a:lvl1pPr algn="ctr">
              <a:defRPr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800" cap="all" baseline="0">
                <a:solidFill>
                  <a:schemeClr val="tx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ZA" smtClean="0"/>
              <a:pPr/>
              <a:t>‹#›</a:t>
            </a:fld>
            <a:endParaRPr lang="en-ZA" dirty="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anchor="ctr"/>
          <a:lstStyle>
            <a:lvl1pPr marL="0" indent="0" algn="ctr">
              <a:buNone/>
              <a:defRPr sz="1400" b="1">
                <a:solidFill>
                  <a:schemeClr val="tx1"/>
                </a:solidFill>
                <a:latin typeface="+mj-lt"/>
              </a:defRPr>
            </a:lvl1pPr>
          </a:lstStyle>
          <a:p>
            <a:pPr lvl="0"/>
            <a:r>
              <a:rPr lang="en-US" dirty="0"/>
              <a:t>Year</a:t>
            </a:r>
            <a:endParaRPr lang="en-ZA" dirty="0"/>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anchor="ctr"/>
          <a:lstStyle>
            <a:lvl1pPr marL="0" indent="0" algn="ctr">
              <a:buNone/>
              <a:defRPr sz="1400" b="1">
                <a:solidFill>
                  <a:schemeClr val="tx1"/>
                </a:solidFill>
                <a:latin typeface="+mj-lt"/>
              </a:defRPr>
            </a:lvl1pPr>
          </a:lstStyle>
          <a:p>
            <a:pPr lvl="0"/>
            <a:r>
              <a:rPr lang="en-US" dirty="0"/>
              <a:t>Year</a:t>
            </a:r>
            <a:endParaRPr lang="en-ZA" dirty="0"/>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a:noAutofit/>
          </a:bodyPr>
          <a:lstStyle>
            <a:lvl1pPr marL="0" indent="0" algn="ctr">
              <a:buNone/>
              <a:defRPr sz="1100">
                <a:solidFill>
                  <a:schemeClr val="tx1">
                    <a:lumMod val="75000"/>
                    <a:lumOff val="25000"/>
                  </a:schemeClr>
                </a:solidFill>
              </a:defRPr>
            </a:lvl1pPr>
          </a:lstStyle>
          <a:p>
            <a:pPr lvl="0"/>
            <a:r>
              <a:rPr lang="en-US" dirty="0"/>
              <a:t>Month, Year</a:t>
            </a:r>
            <a:endParaRPr lang="en-ZA" dirty="0"/>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a:lstStyle>
            <a:lvl1pPr>
              <a:defRPr>
                <a:solidFill>
                  <a:schemeClr val="tx1"/>
                </a:solidFill>
              </a:defRPr>
            </a:lvl1pPr>
          </a:lstStyle>
          <a:p>
            <a:r>
              <a:rPr lang="en-US" dirty="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915924" y="1825625"/>
            <a:ext cx="10360152"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a:normAutofit/>
          </a:bodyPr>
          <a:lstStyle>
            <a:lvl1pPr>
              <a:defRPr sz="2000"/>
            </a:lvl1pPr>
          </a:lstStyle>
          <a:p>
            <a:r>
              <a:rPr lang="en-US"/>
              <a:t>Click icon to add picture</a:t>
            </a:r>
            <a:endParaRPr lang="en-US" dirty="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a:normAutofit/>
          </a:bodyPr>
          <a:lstStyle>
            <a:lvl1pPr>
              <a:defRPr sz="2000"/>
            </a:lvl1pPr>
          </a:lstStyle>
          <a:p>
            <a:r>
              <a:rPr lang="en-US"/>
              <a:t>Click icon to add picture</a:t>
            </a:r>
            <a:endParaRPr lang="en-US" dirty="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a:normAutofit/>
          </a:bodyPr>
          <a:lstStyle>
            <a:lvl1pPr>
              <a:defRPr sz="2000"/>
            </a:lvl1pPr>
          </a:lstStyle>
          <a:p>
            <a:r>
              <a:rPr lang="en-US"/>
              <a:t>Click icon to add picture</a:t>
            </a:r>
            <a:endParaRPr lang="en-US" dirty="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a:normAutofit/>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a:normAutofit/>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grpSp>
        <p:nvGrpSpPr>
          <p:cNvPr id="8" name="Picture Placeholder 20" descr="abstract colo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anchor="b" anchorCtr="0"/>
          <a:lstStyle/>
          <a:p>
            <a:r>
              <a:rPr lang="en-US" dirty="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Click to edit text</a:t>
            </a:r>
          </a:p>
        </p:txBody>
      </p:sp>
      <p:grpSp>
        <p:nvGrpSpPr>
          <p:cNvPr id="10" name="Picture Placeholder 44" descr="abstract colo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endParaRPr lang="en-US" dirty="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a:lstStyle/>
          <a:p>
            <a:r>
              <a:rPr lang="en-US" dirty="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a:lstStyle/>
          <a:p>
            <a:r>
              <a:rPr lang="en-US" dirty="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r>
              <a:rPr lang="en-US" dirty="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dirty="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81"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6437376" y="1874520"/>
            <a:ext cx="4379976" cy="1547583"/>
          </a:xfrm>
        </p:spPr>
        <p:txBody>
          <a:bodyPr/>
          <a:lstStyle/>
          <a:p>
            <a:r>
              <a:rPr lang="en-US" dirty="0"/>
              <a:t>Teams</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6437376" y="3483864"/>
            <a:ext cx="4379976" cy="613370"/>
          </a:xfrm>
        </p:spPr>
        <p:txBody>
          <a:bodyPr/>
          <a:lstStyle/>
          <a:p>
            <a:r>
              <a:rPr lang="en-US" dirty="0"/>
              <a:t>Tuckman’s Model</a:t>
            </a:r>
          </a:p>
        </p:txBody>
      </p:sp>
    </p:spTree>
    <p:extLst>
      <p:ext uri="{BB962C8B-B14F-4D97-AF65-F5344CB8AC3E}">
        <p14:creationId xmlns:p14="http://schemas.microsoft.com/office/powerpoint/2010/main" val="1476137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838200" y="1289304"/>
            <a:ext cx="4114800" cy="1325563"/>
          </a:xfrm>
        </p:spPr>
        <p:txBody>
          <a:bodyPr>
            <a:normAutofit/>
          </a:bodyPr>
          <a:lstStyle/>
          <a:p>
            <a:r>
              <a:rPr lang="en-ZA" dirty="0"/>
              <a:t>Teams</a:t>
            </a:r>
          </a:p>
        </p:txBody>
      </p:sp>
      <p:sp>
        <p:nvSpPr>
          <p:cNvPr id="3" name="Subtitle 2">
            <a:extLst>
              <a:ext uri="{FF2B5EF4-FFF2-40B4-BE49-F238E27FC236}">
                <a16:creationId xmlns:a16="http://schemas.microsoft.com/office/drawing/2014/main" id="{35E3EA69-4E0E-41BD-8095-A124225A2647}"/>
              </a:ext>
            </a:extLst>
          </p:cNvPr>
          <p:cNvSpPr>
            <a:spLocks noGrp="1"/>
          </p:cNvSpPr>
          <p:nvPr>
            <p:ph type="body" sz="quarter" idx="13"/>
          </p:nvPr>
        </p:nvSpPr>
        <p:spPr>
          <a:xfrm>
            <a:off x="838200" y="2816352"/>
            <a:ext cx="4114800" cy="2779776"/>
          </a:xfrm>
        </p:spPr>
        <p:txBody>
          <a:bodyPr vert="horz" lIns="91440" tIns="45720" rIns="91440" bIns="45720" rtlCol="0" anchor="t">
            <a:normAutofit/>
          </a:bodyPr>
          <a:lstStyle/>
          <a:p>
            <a:r>
              <a:rPr lang="en-US" sz="2000" b="1" dirty="0">
                <a:latin typeface="Arial" panose="020B0604020202020204" pitchFamily="34" charset="0"/>
                <a:cs typeface="Arial" panose="020B0604020202020204" pitchFamily="34" charset="0"/>
              </a:rPr>
              <a:t>Last time:</a:t>
            </a:r>
          </a:p>
          <a:p>
            <a:r>
              <a:rPr lang="en-US" sz="2000" dirty="0">
                <a:latin typeface="Arial" panose="020B0604020202020204" pitchFamily="34" charset="0"/>
                <a:cs typeface="Arial" panose="020B0604020202020204" pitchFamily="34" charset="0"/>
              </a:rPr>
              <a:t>Introduced Belbin’s Theory – 9 roles</a:t>
            </a:r>
          </a:p>
          <a:p>
            <a:r>
              <a:rPr lang="en-US" sz="2000" dirty="0">
                <a:latin typeface="Arial" panose="020B0604020202020204" pitchFamily="34" charset="0"/>
                <a:cs typeface="Arial" panose="020B0604020202020204" pitchFamily="34" charset="0"/>
              </a:rPr>
              <a:t>You undertook a questionnaire related to Belbin’s 9 roles</a:t>
            </a:r>
          </a:p>
        </p:txBody>
      </p:sp>
      <p:sp>
        <p:nvSpPr>
          <p:cNvPr id="10" name="Date Placeholder 9">
            <a:extLst>
              <a:ext uri="{FF2B5EF4-FFF2-40B4-BE49-F238E27FC236}">
                <a16:creationId xmlns:a16="http://schemas.microsoft.com/office/drawing/2014/main" id="{5B977C86-3B4D-43C8-8241-380CB8620E21}"/>
              </a:ext>
            </a:extLst>
          </p:cNvPr>
          <p:cNvSpPr>
            <a:spLocks noGrp="1"/>
          </p:cNvSpPr>
          <p:nvPr>
            <p:ph type="dt" sz="half" idx="10"/>
          </p:nvPr>
        </p:nvSpPr>
        <p:spPr>
          <a:xfrm>
            <a:off x="838200" y="6356350"/>
            <a:ext cx="1371600" cy="365125"/>
          </a:xfrm>
        </p:spPr>
        <p:txBody>
          <a:bodyPr/>
          <a:lstStyle/>
          <a:p>
            <a:r>
              <a:rPr lang="en-US" dirty="0"/>
              <a:t>7/1/20XX</a:t>
            </a:r>
          </a:p>
        </p:txBody>
      </p:sp>
      <p:sp>
        <p:nvSpPr>
          <p:cNvPr id="988" name="Footer Placeholder 4">
            <a:extLst>
              <a:ext uri="{FF2B5EF4-FFF2-40B4-BE49-F238E27FC236}">
                <a16:creationId xmlns:a16="http://schemas.microsoft.com/office/drawing/2014/main" id="{913B4A80-6C83-FB4C-8D49-B81A9804DEC0}"/>
              </a:ext>
            </a:extLst>
          </p:cNvPr>
          <p:cNvSpPr>
            <a:spLocks noGrp="1"/>
          </p:cNvSpPr>
          <p:nvPr>
            <p:ph type="ftr" sz="quarter" idx="11"/>
          </p:nvPr>
        </p:nvSpPr>
        <p:spPr>
          <a:xfrm>
            <a:off x="3867912" y="6356350"/>
            <a:ext cx="2743200" cy="365125"/>
          </a:xfrm>
        </p:spPr>
        <p:txBody>
          <a:bodyPr/>
          <a:lstStyle/>
          <a:p>
            <a:r>
              <a:rPr lang="en-ZA" dirty="0"/>
              <a:t>Pitch deck title</a:t>
            </a:r>
          </a:p>
        </p:txBody>
      </p:sp>
      <p:sp>
        <p:nvSpPr>
          <p:cNvPr id="15" name="Slide Number Placeholder 14">
            <a:extLst>
              <a:ext uri="{FF2B5EF4-FFF2-40B4-BE49-F238E27FC236}">
                <a16:creationId xmlns:a16="http://schemas.microsoft.com/office/drawing/2014/main" id="{DF477A88-2AF7-461F-A62A-2370C03845B8}"/>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62099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365125"/>
            <a:ext cx="10515600" cy="1325563"/>
          </a:xfrm>
        </p:spPr>
        <p:txBody>
          <a:bodyPr>
            <a:normAutofit/>
          </a:bodyPr>
          <a:lstStyle/>
          <a:p>
            <a:r>
              <a:rPr lang="en-US" dirty="0"/>
              <a:t>What is a team?</a:t>
            </a:r>
          </a:p>
        </p:txBody>
      </p:sp>
      <p:sp>
        <p:nvSpPr>
          <p:cNvPr id="4" name="Text Placeholder 3">
            <a:extLst>
              <a:ext uri="{FF2B5EF4-FFF2-40B4-BE49-F238E27FC236}">
                <a16:creationId xmlns:a16="http://schemas.microsoft.com/office/drawing/2014/main" id="{615C66C5-CF46-4BB3-82CB-5E5DFB9B5498}"/>
              </a:ext>
            </a:extLst>
          </p:cNvPr>
          <p:cNvSpPr>
            <a:spLocks noGrp="1"/>
          </p:cNvSpPr>
          <p:nvPr>
            <p:ph type="body" sz="quarter" idx="14"/>
          </p:nvPr>
        </p:nvSpPr>
        <p:spPr>
          <a:xfrm>
            <a:off x="841248" y="1692431"/>
            <a:ext cx="3657600" cy="981758"/>
          </a:xfrm>
        </p:spPr>
        <p:txBody>
          <a:bodyPr>
            <a:noAutofit/>
          </a:bodyPr>
          <a:lstStyle/>
          <a:p>
            <a:r>
              <a:rPr lang="en-US" sz="2400" dirty="0">
                <a:solidFill>
                  <a:schemeClr val="tx1"/>
                </a:solidFill>
                <a:latin typeface="Arial" panose="020B0604020202020204" pitchFamily="34" charset="0"/>
                <a:cs typeface="Arial" panose="020B0604020202020204" pitchFamily="34" charset="0"/>
              </a:rPr>
              <a:t>1.  Forming </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841248" y="2101501"/>
            <a:ext cx="3657600" cy="1188720"/>
          </a:xfrm>
        </p:spPr>
        <p:txBody>
          <a:bodyPr vert="horz" lIns="91440" tIns="45720" rIns="91440" bIns="45720" rtlCol="0" anchor="t">
            <a:normAutofit/>
          </a:bodyPr>
          <a:lstStyle/>
          <a:p>
            <a:r>
              <a:rPr lang="en-US" dirty="0"/>
              <a:t> </a:t>
            </a:r>
          </a:p>
        </p:txBody>
      </p:sp>
      <p:sp>
        <p:nvSpPr>
          <p:cNvPr id="17" name="Text Placeholder 16">
            <a:extLst>
              <a:ext uri="{FF2B5EF4-FFF2-40B4-BE49-F238E27FC236}">
                <a16:creationId xmlns:a16="http://schemas.microsoft.com/office/drawing/2014/main" id="{42B0A734-B5BB-42C2-946F-EC7ABE90A23A}"/>
              </a:ext>
            </a:extLst>
          </p:cNvPr>
          <p:cNvSpPr>
            <a:spLocks noGrp="1"/>
          </p:cNvSpPr>
          <p:nvPr>
            <p:ph type="body" sz="quarter" idx="16"/>
          </p:nvPr>
        </p:nvSpPr>
        <p:spPr>
          <a:xfrm>
            <a:off x="849264" y="3418669"/>
            <a:ext cx="3657600" cy="365760"/>
          </a:xfrm>
        </p:spPr>
        <p:txBody>
          <a:bodyPr>
            <a:noAutofit/>
          </a:bodyPr>
          <a:lstStyle/>
          <a:p>
            <a:r>
              <a:rPr lang="en-US" sz="2400" dirty="0">
                <a:solidFill>
                  <a:schemeClr val="tx1"/>
                </a:solidFill>
                <a:latin typeface="Arial" panose="020B0604020202020204" pitchFamily="34" charset="0"/>
                <a:cs typeface="Arial" panose="020B0604020202020204" pitchFamily="34" charset="0"/>
              </a:rPr>
              <a:t>2.  Storming</a:t>
            </a:r>
          </a:p>
        </p:txBody>
      </p:sp>
      <p:sp>
        <p:nvSpPr>
          <p:cNvPr id="16" name="Text Placeholder 15">
            <a:extLst>
              <a:ext uri="{FF2B5EF4-FFF2-40B4-BE49-F238E27FC236}">
                <a16:creationId xmlns:a16="http://schemas.microsoft.com/office/drawing/2014/main" id="{6833B00A-55B6-4D4D-AE3C-CFF37D65FA50}"/>
              </a:ext>
            </a:extLst>
          </p:cNvPr>
          <p:cNvSpPr>
            <a:spLocks noGrp="1"/>
          </p:cNvSpPr>
          <p:nvPr>
            <p:ph type="body" sz="quarter" idx="15"/>
          </p:nvPr>
        </p:nvSpPr>
        <p:spPr>
          <a:xfrm>
            <a:off x="849264" y="3827739"/>
            <a:ext cx="3657600" cy="1188720"/>
          </a:xfrm>
        </p:spPr>
        <p:txBody>
          <a:bodyPr>
            <a:normAutofit/>
          </a:bodyPr>
          <a:lstStyle/>
          <a:p>
            <a:r>
              <a:rPr lang="en-US" dirty="0"/>
              <a:t> </a:t>
            </a:r>
          </a:p>
        </p:txBody>
      </p:sp>
      <p:sp>
        <p:nvSpPr>
          <p:cNvPr id="43" name="Text Placeholder 42">
            <a:extLst>
              <a:ext uri="{FF2B5EF4-FFF2-40B4-BE49-F238E27FC236}">
                <a16:creationId xmlns:a16="http://schemas.microsoft.com/office/drawing/2014/main" id="{543672B4-28D9-4792-A8C2-BB242D3770EB}"/>
              </a:ext>
            </a:extLst>
          </p:cNvPr>
          <p:cNvSpPr>
            <a:spLocks noGrp="1"/>
          </p:cNvSpPr>
          <p:nvPr>
            <p:ph type="body" sz="quarter" idx="22"/>
          </p:nvPr>
        </p:nvSpPr>
        <p:spPr>
          <a:xfrm>
            <a:off x="869312" y="5123140"/>
            <a:ext cx="3657600" cy="365760"/>
          </a:xfrm>
        </p:spPr>
        <p:txBody>
          <a:bodyPr>
            <a:noAutofit/>
          </a:bodyPr>
          <a:lstStyle/>
          <a:p>
            <a:r>
              <a:rPr lang="en-US" sz="2400" dirty="0">
                <a:solidFill>
                  <a:schemeClr val="tx1"/>
                </a:solidFill>
                <a:latin typeface="Arial" panose="020B0604020202020204" pitchFamily="34" charset="0"/>
                <a:cs typeface="Arial" panose="020B0604020202020204" pitchFamily="34" charset="0"/>
              </a:rPr>
              <a:t>3.  Norming</a:t>
            </a:r>
          </a:p>
        </p:txBody>
      </p:sp>
      <p:sp>
        <p:nvSpPr>
          <p:cNvPr id="54" name="Text Placeholder 53">
            <a:extLst>
              <a:ext uri="{FF2B5EF4-FFF2-40B4-BE49-F238E27FC236}">
                <a16:creationId xmlns:a16="http://schemas.microsoft.com/office/drawing/2014/main" id="{06DACBCE-9D57-4573-95D4-37705F53F35C}"/>
              </a:ext>
            </a:extLst>
          </p:cNvPr>
          <p:cNvSpPr>
            <a:spLocks noGrp="1"/>
          </p:cNvSpPr>
          <p:nvPr>
            <p:ph type="body" sz="quarter" idx="21"/>
          </p:nvPr>
        </p:nvSpPr>
        <p:spPr>
          <a:xfrm>
            <a:off x="869312" y="5532210"/>
            <a:ext cx="3657600" cy="822960"/>
          </a:xfrm>
        </p:spPr>
        <p:txBody>
          <a:bodyPr/>
          <a:lstStyle/>
          <a:p>
            <a:r>
              <a:rPr lang="en-US" dirty="0"/>
              <a:t> </a:t>
            </a:r>
          </a:p>
        </p:txBody>
      </p:sp>
      <p:sp>
        <p:nvSpPr>
          <p:cNvPr id="19" name="Text Placeholder 18">
            <a:extLst>
              <a:ext uri="{FF2B5EF4-FFF2-40B4-BE49-F238E27FC236}">
                <a16:creationId xmlns:a16="http://schemas.microsoft.com/office/drawing/2014/main" id="{4B8BE8D6-18EB-4262-B841-22EEAC0B54F3}"/>
              </a:ext>
            </a:extLst>
          </p:cNvPr>
          <p:cNvSpPr>
            <a:spLocks noGrp="1"/>
          </p:cNvSpPr>
          <p:nvPr>
            <p:ph type="body" sz="quarter" idx="18"/>
          </p:nvPr>
        </p:nvSpPr>
        <p:spPr>
          <a:xfrm>
            <a:off x="4940020" y="1688419"/>
            <a:ext cx="3657600" cy="365760"/>
          </a:xfrm>
        </p:spPr>
        <p:txBody>
          <a:bodyPr>
            <a:noAutofit/>
          </a:bodyPr>
          <a:lstStyle/>
          <a:p>
            <a:r>
              <a:rPr lang="en-US" sz="2400" dirty="0">
                <a:solidFill>
                  <a:schemeClr val="tx1"/>
                </a:solidFill>
                <a:latin typeface="Arial" panose="020B0604020202020204" pitchFamily="34" charset="0"/>
                <a:cs typeface="Arial" panose="020B0604020202020204" pitchFamily="34" charset="0"/>
              </a:rPr>
              <a:t>4.  Performing</a:t>
            </a:r>
          </a:p>
        </p:txBody>
      </p:sp>
      <p:sp>
        <p:nvSpPr>
          <p:cNvPr id="18" name="Text Placeholder 17">
            <a:extLst>
              <a:ext uri="{FF2B5EF4-FFF2-40B4-BE49-F238E27FC236}">
                <a16:creationId xmlns:a16="http://schemas.microsoft.com/office/drawing/2014/main" id="{C9A7EEBF-BEE2-4555-B5EC-E6F42DCABC49}"/>
              </a:ext>
            </a:extLst>
          </p:cNvPr>
          <p:cNvSpPr>
            <a:spLocks noGrp="1"/>
          </p:cNvSpPr>
          <p:nvPr>
            <p:ph type="body" sz="quarter" idx="17"/>
          </p:nvPr>
        </p:nvSpPr>
        <p:spPr>
          <a:xfrm>
            <a:off x="4940020" y="2097489"/>
            <a:ext cx="3657600" cy="1188720"/>
          </a:xfrm>
        </p:spPr>
        <p:txBody>
          <a:bodyPr/>
          <a:lstStyle/>
          <a:p>
            <a:r>
              <a:rPr lang="en-US" dirty="0"/>
              <a:t> </a:t>
            </a:r>
          </a:p>
        </p:txBody>
      </p:sp>
      <p:sp>
        <p:nvSpPr>
          <p:cNvPr id="21" name="Text Placeholder 20">
            <a:extLst>
              <a:ext uri="{FF2B5EF4-FFF2-40B4-BE49-F238E27FC236}">
                <a16:creationId xmlns:a16="http://schemas.microsoft.com/office/drawing/2014/main" id="{09DC85FC-A5F4-4451-8D72-37B64A3F5EA0}"/>
              </a:ext>
            </a:extLst>
          </p:cNvPr>
          <p:cNvSpPr>
            <a:spLocks noGrp="1"/>
          </p:cNvSpPr>
          <p:nvPr>
            <p:ph type="body" sz="quarter" idx="20"/>
          </p:nvPr>
        </p:nvSpPr>
        <p:spPr>
          <a:xfrm>
            <a:off x="4948036" y="3414657"/>
            <a:ext cx="3657600" cy="365760"/>
          </a:xfrm>
        </p:spPr>
        <p:txBody>
          <a:bodyPr>
            <a:noAutofit/>
          </a:bodyPr>
          <a:lstStyle/>
          <a:p>
            <a:r>
              <a:rPr lang="en-US" sz="2400" dirty="0">
                <a:solidFill>
                  <a:schemeClr val="tx1"/>
                </a:solidFill>
                <a:latin typeface="Arial" panose="020B0604020202020204" pitchFamily="34" charset="0"/>
                <a:cs typeface="Arial" panose="020B0604020202020204" pitchFamily="34" charset="0"/>
              </a:rPr>
              <a:t>5.  Adjourning</a:t>
            </a:r>
          </a:p>
        </p:txBody>
      </p:sp>
      <p:sp>
        <p:nvSpPr>
          <p:cNvPr id="82" name="Text Placeholder 81">
            <a:extLst>
              <a:ext uri="{FF2B5EF4-FFF2-40B4-BE49-F238E27FC236}">
                <a16:creationId xmlns:a16="http://schemas.microsoft.com/office/drawing/2014/main" id="{D9EC4812-61EE-48AF-8719-45C60242611A}"/>
              </a:ext>
            </a:extLst>
          </p:cNvPr>
          <p:cNvSpPr>
            <a:spLocks noGrp="1"/>
          </p:cNvSpPr>
          <p:nvPr>
            <p:ph type="body" sz="quarter" idx="19"/>
          </p:nvPr>
        </p:nvSpPr>
        <p:spPr>
          <a:xfrm>
            <a:off x="4948036" y="3823727"/>
            <a:ext cx="3657600" cy="1188720"/>
          </a:xfrm>
        </p:spPr>
        <p:txBody>
          <a:bodyPr/>
          <a:lstStyle/>
          <a:p>
            <a:r>
              <a:rPr lang="en-US" dirty="0"/>
              <a:t> </a:t>
            </a:r>
          </a:p>
        </p:txBody>
      </p:sp>
      <p:sp>
        <p:nvSpPr>
          <p:cNvPr id="55" name="Date Placeholder 54">
            <a:extLst>
              <a:ext uri="{FF2B5EF4-FFF2-40B4-BE49-F238E27FC236}">
                <a16:creationId xmlns:a16="http://schemas.microsoft.com/office/drawing/2014/main" id="{C1F1F924-C1EC-4BB5-8224-376BC2BB69C9}"/>
              </a:ext>
            </a:extLst>
          </p:cNvPr>
          <p:cNvSpPr>
            <a:spLocks noGrp="1"/>
          </p:cNvSpPr>
          <p:nvPr>
            <p:ph type="dt" sz="half" idx="10"/>
          </p:nvPr>
        </p:nvSpPr>
        <p:spPr>
          <a:xfrm>
            <a:off x="838200" y="6356350"/>
            <a:ext cx="2743200" cy="365125"/>
          </a:xfrm>
        </p:spPr>
        <p:txBody>
          <a:bodyPr/>
          <a:lstStyle/>
          <a:p>
            <a:r>
              <a:rPr lang="en-US" dirty="0"/>
              <a:t>7/1/20XX</a:t>
            </a:r>
          </a:p>
        </p:txBody>
      </p:sp>
      <p:sp>
        <p:nvSpPr>
          <p:cNvPr id="56" name="Footer Placeholder 55">
            <a:extLst>
              <a:ext uri="{FF2B5EF4-FFF2-40B4-BE49-F238E27FC236}">
                <a16:creationId xmlns:a16="http://schemas.microsoft.com/office/drawing/2014/main" id="{93166D88-98DC-449A-8C48-DD727A0D2AE6}"/>
              </a:ext>
            </a:extLst>
          </p:cNvPr>
          <p:cNvSpPr>
            <a:spLocks noGrp="1"/>
          </p:cNvSpPr>
          <p:nvPr>
            <p:ph type="ftr" sz="quarter" idx="11"/>
          </p:nvPr>
        </p:nvSpPr>
        <p:spPr>
          <a:xfrm>
            <a:off x="4038600" y="6356350"/>
            <a:ext cx="4114800" cy="365125"/>
          </a:xfrm>
        </p:spPr>
        <p:txBody>
          <a:bodyPr/>
          <a:lstStyle/>
          <a:p>
            <a:r>
              <a:rPr lang="en-US" dirty="0"/>
              <a:t>Pitch deck title</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3</a:t>
            </a:fld>
            <a:endParaRPr lang="en-US" dirty="0"/>
          </a:p>
        </p:txBody>
      </p:sp>
    </p:spTree>
    <p:extLst>
      <p:ext uri="{BB962C8B-B14F-4D97-AF65-F5344CB8AC3E}">
        <p14:creationId xmlns:p14="http://schemas.microsoft.com/office/powerpoint/2010/main" val="731641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17" grpId="0" build="p"/>
      <p:bldP spid="43" grpId="0" build="p"/>
      <p:bldP spid="19" grpId="0" build="p"/>
      <p:bldP spid="2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6016893" y="365125"/>
            <a:ext cx="5669280" cy="1325563"/>
          </a:xfrm>
        </p:spPr>
        <p:txBody>
          <a:bodyPr>
            <a:normAutofit/>
          </a:bodyPr>
          <a:lstStyle/>
          <a:p>
            <a:r>
              <a:rPr lang="en-GB" sz="2000" b="1" i="0" dirty="0">
                <a:effectLst/>
                <a:latin typeface="Libre Franklin" pitchFamily="2" charset="0"/>
              </a:rPr>
              <a:t>Using the Forming, Storming, Norming, and Performing Model</a:t>
            </a:r>
            <a:br>
              <a:rPr lang="en-GB" sz="900" b="1" i="0" dirty="0">
                <a:effectLst/>
                <a:latin typeface="Libre Franklin" pitchFamily="2" charset="0"/>
              </a:rPr>
            </a:br>
            <a:endParaRPr lang="en-US" sz="2000" dirty="0"/>
          </a:p>
        </p:txBody>
      </p:sp>
      <p:sp>
        <p:nvSpPr>
          <p:cNvPr id="71" name="Date Placeholder 70">
            <a:extLst>
              <a:ext uri="{FF2B5EF4-FFF2-40B4-BE49-F238E27FC236}">
                <a16:creationId xmlns:a16="http://schemas.microsoft.com/office/drawing/2014/main" id="{7363D8F0-2EF2-4A27-857F-6DF970D5393C}"/>
              </a:ext>
            </a:extLst>
          </p:cNvPr>
          <p:cNvSpPr>
            <a:spLocks noGrp="1"/>
          </p:cNvSpPr>
          <p:nvPr>
            <p:ph type="dt" sz="half" idx="10"/>
          </p:nvPr>
        </p:nvSpPr>
        <p:spPr>
          <a:xfrm>
            <a:off x="838200" y="6356350"/>
            <a:ext cx="2743200" cy="365125"/>
          </a:xfrm>
        </p:spPr>
        <p:txBody>
          <a:bodyPr/>
          <a:lstStyle/>
          <a:p>
            <a:r>
              <a:rPr lang="en-US" dirty="0"/>
              <a:t>7/1/20XX</a:t>
            </a:r>
          </a:p>
        </p:txBody>
      </p:sp>
      <p:sp>
        <p:nvSpPr>
          <p:cNvPr id="5" name="Footer Placeholder 4">
            <a:extLst>
              <a:ext uri="{FF2B5EF4-FFF2-40B4-BE49-F238E27FC236}">
                <a16:creationId xmlns:a16="http://schemas.microsoft.com/office/drawing/2014/main" id="{20F9FDD5-17DD-4E86-859F-12FD2CEFA8FE}"/>
              </a:ext>
            </a:extLst>
          </p:cNvPr>
          <p:cNvSpPr>
            <a:spLocks noGrp="1"/>
          </p:cNvSpPr>
          <p:nvPr>
            <p:ph type="ftr" sz="quarter" idx="11"/>
          </p:nvPr>
        </p:nvSpPr>
        <p:spPr>
          <a:xfrm>
            <a:off x="6025896" y="6356350"/>
            <a:ext cx="3017520" cy="365125"/>
          </a:xfrm>
        </p:spPr>
        <p:txBody>
          <a:bodyPr/>
          <a:lstStyle/>
          <a:p>
            <a:r>
              <a:rPr lang="en-US" dirty="0"/>
              <a:t>Pitch deck title</a:t>
            </a:r>
          </a:p>
        </p:txBody>
      </p:sp>
      <p:sp>
        <p:nvSpPr>
          <p:cNvPr id="46" name="Slide Number Placeholder 45">
            <a:extLst>
              <a:ext uri="{FF2B5EF4-FFF2-40B4-BE49-F238E27FC236}">
                <a16:creationId xmlns:a16="http://schemas.microsoft.com/office/drawing/2014/main" id="{8A87D3CE-45F6-472C-A82F-FE244BA4AEAF}"/>
              </a:ext>
            </a:extLst>
          </p:cNvPr>
          <p:cNvSpPr>
            <a:spLocks noGrp="1"/>
          </p:cNvSpPr>
          <p:nvPr>
            <p:ph type="sldNum" sz="quarter" idx="12"/>
          </p:nvPr>
        </p:nvSpPr>
        <p:spPr>
          <a:xfrm>
            <a:off x="10065684" y="6356350"/>
            <a:ext cx="1645920" cy="365125"/>
          </a:xfrm>
        </p:spPr>
        <p:txBody>
          <a:bodyPr/>
          <a:lstStyle/>
          <a:p>
            <a:fld id="{B5CEABB6-07DC-46E8-9B57-56EC44A396E5}" type="slidenum">
              <a:rPr lang="en-US" smtClean="0"/>
              <a:pPr/>
              <a:t>4</a:t>
            </a:fld>
            <a:endParaRPr lang="en-US" dirty="0"/>
          </a:p>
        </p:txBody>
      </p:sp>
      <p:sp>
        <p:nvSpPr>
          <p:cNvPr id="27" name="Text Placeholder 26">
            <a:extLst>
              <a:ext uri="{FF2B5EF4-FFF2-40B4-BE49-F238E27FC236}">
                <a16:creationId xmlns:a16="http://schemas.microsoft.com/office/drawing/2014/main" id="{235EC424-760F-E173-324E-019B228E63D7}"/>
              </a:ext>
            </a:extLst>
          </p:cNvPr>
          <p:cNvSpPr>
            <a:spLocks noGrp="1"/>
          </p:cNvSpPr>
          <p:nvPr>
            <p:ph type="body" sz="quarter" idx="19"/>
          </p:nvPr>
        </p:nvSpPr>
        <p:spPr>
          <a:xfrm>
            <a:off x="6025896" y="1460740"/>
            <a:ext cx="5669280" cy="4409708"/>
          </a:xfrm>
        </p:spPr>
        <p:txBody>
          <a:bodyPr/>
          <a:lstStyle/>
          <a:p>
            <a:pPr algn="l"/>
            <a:r>
              <a:rPr lang="en-GB" sz="2000" b="1" i="0" dirty="0">
                <a:effectLst/>
                <a:latin typeface="Arial" panose="020B0604020202020204" pitchFamily="34" charset="0"/>
                <a:cs typeface="Arial" panose="020B0604020202020204" pitchFamily="34" charset="0"/>
              </a:rPr>
              <a:t> </a:t>
            </a:r>
          </a:p>
          <a:p>
            <a:pPr algn="l"/>
            <a:r>
              <a:rPr lang="en-GB" sz="2000" b="0" i="0" dirty="0">
                <a:effectLst/>
                <a:latin typeface="Arial" panose="020B0604020202020204" pitchFamily="34" charset="0"/>
                <a:cs typeface="Arial" panose="020B0604020202020204" pitchFamily="34" charset="0"/>
              </a:rPr>
              <a:t>Identify the stage that your team is at from the descriptions above.</a:t>
            </a:r>
          </a:p>
          <a:p>
            <a:pPr algn="l"/>
            <a:endParaRPr lang="en-GB" sz="2000" b="0" i="0" dirty="0">
              <a:effectLst/>
              <a:latin typeface="Arial" panose="020B0604020202020204" pitchFamily="34" charset="0"/>
              <a:cs typeface="Arial" panose="020B0604020202020204" pitchFamily="34" charset="0"/>
            </a:endParaRPr>
          </a:p>
          <a:p>
            <a:pPr algn="l"/>
            <a:r>
              <a:rPr lang="en-GB" sz="2000" b="0" i="0" dirty="0">
                <a:effectLst/>
                <a:latin typeface="Arial" panose="020B0604020202020204" pitchFamily="34" charset="0"/>
                <a:cs typeface="Arial" panose="020B0604020202020204" pitchFamily="34" charset="0"/>
              </a:rPr>
              <a:t>Consider what you need to do to move on to the next stage.</a:t>
            </a:r>
          </a:p>
          <a:p>
            <a:pPr algn="l"/>
            <a:endParaRPr lang="en-GB" sz="2000" b="0" i="0" dirty="0">
              <a:effectLst/>
              <a:latin typeface="Arial" panose="020B0604020202020204" pitchFamily="34" charset="0"/>
              <a:cs typeface="Arial" panose="020B0604020202020204" pitchFamily="34" charset="0"/>
            </a:endParaRPr>
          </a:p>
          <a:p>
            <a:pPr algn="l"/>
            <a:r>
              <a:rPr lang="en-GB" sz="2000" b="0" i="0" dirty="0">
                <a:effectLst/>
                <a:latin typeface="Arial" panose="020B0604020202020204" pitchFamily="34" charset="0"/>
                <a:cs typeface="Arial" panose="020B0604020202020204" pitchFamily="34" charset="0"/>
              </a:rPr>
              <a:t>Schedule regular reviews of where your team is at, and adjust your </a:t>
            </a:r>
            <a:r>
              <a:rPr lang="en-GB" sz="2000" b="0" i="0" dirty="0" err="1">
                <a:effectLst/>
                <a:latin typeface="Arial" panose="020B0604020202020204" pitchFamily="34" charset="0"/>
                <a:cs typeface="Arial" panose="020B0604020202020204" pitchFamily="34" charset="0"/>
              </a:rPr>
              <a:t>behavior</a:t>
            </a:r>
            <a:r>
              <a:rPr lang="en-GB" sz="2000" b="0" i="0" dirty="0">
                <a:effectLst/>
                <a:latin typeface="Arial" panose="020B0604020202020204" pitchFamily="34" charset="0"/>
                <a:cs typeface="Arial" panose="020B0604020202020204" pitchFamily="34" charset="0"/>
              </a:rPr>
              <a:t> and leadership approach accordingly.</a:t>
            </a:r>
          </a:p>
          <a:p>
            <a:pPr algn="l"/>
            <a:endParaRPr lang="en-GB" b="0" i="0" dirty="0">
              <a:effectLst/>
              <a:latin typeface="Libre Franklin" pitchFamily="2" charset="0"/>
            </a:endParaRPr>
          </a:p>
          <a:p>
            <a:pPr algn="l"/>
            <a:r>
              <a:rPr lang="en-GB" b="0" i="0" dirty="0">
                <a:effectLst/>
                <a:latin typeface="Libre Franklin" pitchFamily="2" charset="0"/>
              </a:rPr>
              <a:t> </a:t>
            </a:r>
          </a:p>
          <a:p>
            <a:endParaRPr lang="en-GB" dirty="0"/>
          </a:p>
          <a:p>
            <a:endParaRPr lang="en-GB" dirty="0"/>
          </a:p>
        </p:txBody>
      </p:sp>
    </p:spTree>
    <p:extLst>
      <p:ext uri="{BB962C8B-B14F-4D97-AF65-F5344CB8AC3E}">
        <p14:creationId xmlns:p14="http://schemas.microsoft.com/office/powerpoint/2010/main" val="1775124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title"/>
          </p:nvPr>
        </p:nvSpPr>
        <p:spPr>
          <a:xfrm>
            <a:off x="831850" y="4672584"/>
            <a:ext cx="10515600" cy="1299411"/>
          </a:xfrm>
        </p:spPr>
        <p:txBody>
          <a:bodyPr/>
          <a:lstStyle/>
          <a:p>
            <a:r>
              <a:rPr lang="en-US" dirty="0"/>
              <a:t>Qualitative and quantifiable factors</a:t>
            </a:r>
          </a:p>
        </p:txBody>
      </p:sp>
    </p:spTree>
    <p:extLst>
      <p:ext uri="{BB962C8B-B14F-4D97-AF65-F5344CB8AC3E}">
        <p14:creationId xmlns:p14="http://schemas.microsoft.com/office/powerpoint/2010/main" val="707789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DFB0917-A5C9-94C1-3A52-5A3D4B09832A}"/>
              </a:ext>
            </a:extLst>
          </p:cNvPr>
          <p:cNvSpPr>
            <a:spLocks noGrp="1"/>
          </p:cNvSpPr>
          <p:nvPr>
            <p:ph type="dt" sz="half" idx="10"/>
          </p:nvPr>
        </p:nvSpPr>
        <p:spPr/>
        <p:txBody>
          <a:bodyPr/>
          <a:lstStyle/>
          <a:p>
            <a:r>
              <a:rPr lang="en-US"/>
              <a:t>7/1/20XX</a:t>
            </a:r>
            <a:endParaRPr lang="en-US" dirty="0"/>
          </a:p>
        </p:txBody>
      </p:sp>
      <p:sp>
        <p:nvSpPr>
          <p:cNvPr id="6" name="Slide Number Placeholder 5">
            <a:extLst>
              <a:ext uri="{FF2B5EF4-FFF2-40B4-BE49-F238E27FC236}">
                <a16:creationId xmlns:a16="http://schemas.microsoft.com/office/drawing/2014/main" id="{F575A1FF-B977-21D0-EA51-B418F4618CEF}"/>
              </a:ext>
            </a:extLst>
          </p:cNvPr>
          <p:cNvSpPr>
            <a:spLocks noGrp="1"/>
          </p:cNvSpPr>
          <p:nvPr>
            <p:ph type="sldNum" sz="quarter" idx="12"/>
          </p:nvPr>
        </p:nvSpPr>
        <p:spPr/>
        <p:txBody>
          <a:bodyPr/>
          <a:lstStyle/>
          <a:p>
            <a:fld id="{B5CEABB6-07DC-46E8-9B57-56EC44A396E5}" type="slidenum">
              <a:rPr lang="en-US" smtClean="0"/>
              <a:t>6</a:t>
            </a:fld>
            <a:endParaRPr lang="en-US" dirty="0"/>
          </a:p>
        </p:txBody>
      </p:sp>
      <p:graphicFrame>
        <p:nvGraphicFramePr>
          <p:cNvPr id="11" name="Content Placeholder 10">
            <a:extLst>
              <a:ext uri="{FF2B5EF4-FFF2-40B4-BE49-F238E27FC236}">
                <a16:creationId xmlns:a16="http://schemas.microsoft.com/office/drawing/2014/main" id="{85171B50-A24D-6A90-2B62-BEDD75136839}"/>
              </a:ext>
            </a:extLst>
          </p:cNvPr>
          <p:cNvGraphicFramePr>
            <a:graphicFrameLocks noGrp="1"/>
          </p:cNvGraphicFramePr>
          <p:nvPr>
            <p:ph idx="1"/>
            <p:extLst>
              <p:ext uri="{D42A27DB-BD31-4B8C-83A1-F6EECF244321}">
                <p14:modId xmlns:p14="http://schemas.microsoft.com/office/powerpoint/2010/main" val="1905084183"/>
              </p:ext>
            </p:extLst>
          </p:nvPr>
        </p:nvGraphicFramePr>
        <p:xfrm>
          <a:off x="665673" y="428866"/>
          <a:ext cx="10515600" cy="5664564"/>
        </p:xfrm>
        <a:graphic>
          <a:graphicData uri="http://schemas.openxmlformats.org/drawingml/2006/table">
            <a:tbl>
              <a:tblPr/>
              <a:tblGrid>
                <a:gridCol w="4915223">
                  <a:extLst>
                    <a:ext uri="{9D8B030D-6E8A-4147-A177-3AD203B41FA5}">
                      <a16:colId xmlns:a16="http://schemas.microsoft.com/office/drawing/2014/main" val="2822792041"/>
                    </a:ext>
                  </a:extLst>
                </a:gridCol>
                <a:gridCol w="5600377">
                  <a:extLst>
                    <a:ext uri="{9D8B030D-6E8A-4147-A177-3AD203B41FA5}">
                      <a16:colId xmlns:a16="http://schemas.microsoft.com/office/drawing/2014/main" val="1392712685"/>
                    </a:ext>
                  </a:extLst>
                </a:gridCol>
              </a:tblGrid>
              <a:tr h="311404">
                <a:tc gridSpan="2">
                  <a:txBody>
                    <a:bodyPr/>
                    <a:lstStyle/>
                    <a:p>
                      <a:pPr fontAlgn="t"/>
                      <a:endParaRPr lang="en-GB" sz="2000" dirty="0">
                        <a:effectLst/>
                        <a:latin typeface="Arial" panose="020B0604020202020204" pitchFamily="34" charset="0"/>
                        <a:cs typeface="Arial" panose="020B0604020202020204" pitchFamily="34" charset="0"/>
                      </a:endParaRPr>
                    </a:p>
                    <a:p>
                      <a:pPr algn="ctr" rtl="0" fontAlgn="base"/>
                      <a:r>
                        <a:rPr lang="en-GB" sz="2000" b="1" i="0" dirty="0">
                          <a:effectLst/>
                          <a:latin typeface="Arial" panose="020B0604020202020204" pitchFamily="34" charset="0"/>
                          <a:cs typeface="Arial" panose="020B0604020202020204" pitchFamily="34" charset="0"/>
                        </a:rPr>
                        <a:t>Quantifiable Factors</a:t>
                      </a:r>
                      <a:r>
                        <a:rPr lang="en-GB" sz="2000" b="0" i="0" dirty="0">
                          <a:effectLst/>
                          <a:latin typeface="Arial" panose="020B0604020202020204" pitchFamily="34" charset="0"/>
                          <a:cs typeface="Arial" panose="020B0604020202020204" pitchFamily="34" charset="0"/>
                        </a:rPr>
                        <a:t>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8C8C8C"/>
                    </a:solidFill>
                  </a:tcPr>
                </a:tc>
                <a:tc hMerge="1">
                  <a:txBody>
                    <a:bodyPr/>
                    <a:lstStyle/>
                    <a:p>
                      <a:endParaRPr lang="en-GB"/>
                    </a:p>
                  </a:txBody>
                  <a:tcPr/>
                </a:tc>
                <a:extLst>
                  <a:ext uri="{0D108BD9-81ED-4DB2-BD59-A6C34878D82A}">
                    <a16:rowId xmlns:a16="http://schemas.microsoft.com/office/drawing/2014/main" val="3008051848"/>
                  </a:ext>
                </a:extLst>
              </a:tr>
              <a:tr h="311404">
                <a:tc>
                  <a:txBody>
                    <a:bodyPr/>
                    <a:lstStyle/>
                    <a:p>
                      <a:pPr fontAlgn="t"/>
                      <a:endParaRPr lang="en-GB" sz="2000" dirty="0">
                        <a:effectLst/>
                        <a:latin typeface="Arial" panose="020B0604020202020204" pitchFamily="34" charset="0"/>
                        <a:cs typeface="Arial" panose="020B0604020202020204" pitchFamily="34" charset="0"/>
                      </a:endParaRPr>
                    </a:p>
                    <a:p>
                      <a:pPr algn="ctr" rtl="0" fontAlgn="base"/>
                      <a:r>
                        <a:rPr lang="en-GB" sz="2000" b="1" i="0" dirty="0">
                          <a:effectLst/>
                          <a:latin typeface="Arial" panose="020B0604020202020204" pitchFamily="34" charset="0"/>
                          <a:cs typeface="Arial" panose="020B0604020202020204" pitchFamily="34" charset="0"/>
                        </a:rPr>
                        <a:t>Effective Team</a:t>
                      </a:r>
                      <a:r>
                        <a:rPr lang="en-GB" sz="2000" b="0" i="0" dirty="0">
                          <a:effectLst/>
                          <a:latin typeface="Arial" panose="020B0604020202020204" pitchFamily="34" charset="0"/>
                          <a:cs typeface="Arial" panose="020B0604020202020204" pitchFamily="34" charset="0"/>
                        </a:rPr>
                        <a:t>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A6A6A6"/>
                    </a:solidFill>
                  </a:tcPr>
                </a:tc>
                <a:tc>
                  <a:txBody>
                    <a:bodyPr/>
                    <a:lstStyle/>
                    <a:p>
                      <a:pPr fontAlgn="t"/>
                      <a:endParaRPr lang="en-GB" sz="2000" dirty="0">
                        <a:effectLst/>
                        <a:latin typeface="Arial" panose="020B0604020202020204" pitchFamily="34" charset="0"/>
                        <a:cs typeface="Arial" panose="020B0604020202020204" pitchFamily="34" charset="0"/>
                      </a:endParaRPr>
                    </a:p>
                    <a:p>
                      <a:pPr algn="ctr" rtl="0" fontAlgn="base"/>
                      <a:r>
                        <a:rPr lang="en-GB" sz="2000" b="1" i="0" dirty="0">
                          <a:effectLst/>
                          <a:latin typeface="Arial" panose="020B0604020202020204" pitchFamily="34" charset="0"/>
                          <a:cs typeface="Arial" panose="020B0604020202020204" pitchFamily="34" charset="0"/>
                        </a:rPr>
                        <a:t>Ineffective Team</a:t>
                      </a:r>
                      <a:r>
                        <a:rPr lang="en-GB" sz="2000" b="0" i="0" dirty="0">
                          <a:effectLst/>
                          <a:latin typeface="Arial" panose="020B0604020202020204" pitchFamily="34" charset="0"/>
                          <a:cs typeface="Arial" panose="020B0604020202020204" pitchFamily="34" charset="0"/>
                        </a:rPr>
                        <a:t>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A6A6A6"/>
                    </a:solidFill>
                  </a:tcPr>
                </a:tc>
                <a:extLst>
                  <a:ext uri="{0D108BD9-81ED-4DB2-BD59-A6C34878D82A}">
                    <a16:rowId xmlns:a16="http://schemas.microsoft.com/office/drawing/2014/main" val="3844156402"/>
                  </a:ext>
                </a:extLst>
              </a:tr>
              <a:tr h="467329">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Low rate of labour turnover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High rate of labour turnover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504451588"/>
                  </a:ext>
                </a:extLst>
              </a:tr>
              <a:tr h="467329">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Low accident rate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600" dirty="0">
                        <a:effectLst/>
                        <a:latin typeface="Arial" panose="020B0604020202020204" pitchFamily="34" charset="0"/>
                        <a:cs typeface="Arial" panose="020B0604020202020204" pitchFamily="34" charset="0"/>
                      </a:endParaRPr>
                    </a:p>
                    <a:p>
                      <a:pPr algn="l" rtl="0" fontAlgn="base"/>
                      <a:r>
                        <a:rPr lang="en-GB" sz="1600" b="0" i="0" dirty="0">
                          <a:effectLst/>
                          <a:latin typeface="Arial" panose="020B0604020202020204" pitchFamily="34" charset="0"/>
                          <a:cs typeface="Arial" panose="020B0604020202020204" pitchFamily="34" charset="0"/>
                        </a:rPr>
                        <a:t>High accident rate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42314647"/>
                  </a:ext>
                </a:extLst>
              </a:tr>
              <a:tr h="467329">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Low absenteeism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600" dirty="0">
                        <a:effectLst/>
                        <a:latin typeface="Arial" panose="020B0604020202020204" pitchFamily="34" charset="0"/>
                        <a:cs typeface="Arial" panose="020B0604020202020204" pitchFamily="34" charset="0"/>
                      </a:endParaRPr>
                    </a:p>
                    <a:p>
                      <a:pPr algn="l" rtl="0" fontAlgn="base"/>
                      <a:r>
                        <a:rPr lang="en-GB" sz="1600" b="0" i="0" dirty="0">
                          <a:effectLst/>
                          <a:latin typeface="Arial" panose="020B0604020202020204" pitchFamily="34" charset="0"/>
                          <a:cs typeface="Arial" panose="020B0604020202020204" pitchFamily="34" charset="0"/>
                        </a:rPr>
                        <a:t>High absenteeism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477324554"/>
                  </a:ext>
                </a:extLst>
              </a:tr>
              <a:tr h="467329">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High output and productivity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600" dirty="0">
                        <a:effectLst/>
                        <a:latin typeface="Arial" panose="020B0604020202020204" pitchFamily="34" charset="0"/>
                        <a:cs typeface="Arial" panose="020B0604020202020204" pitchFamily="34" charset="0"/>
                      </a:endParaRPr>
                    </a:p>
                    <a:p>
                      <a:pPr algn="l" rtl="0" fontAlgn="base"/>
                      <a:r>
                        <a:rPr lang="en-GB" sz="1600" b="0" i="0" dirty="0">
                          <a:effectLst/>
                          <a:latin typeface="Arial" panose="020B0604020202020204" pitchFamily="34" charset="0"/>
                          <a:cs typeface="Arial" panose="020B0604020202020204" pitchFamily="34" charset="0"/>
                        </a:rPr>
                        <a:t>Low output and productivity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439957668"/>
                  </a:ext>
                </a:extLst>
              </a:tr>
              <a:tr h="467329">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High quality of output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Poor quality of output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724886286"/>
                  </a:ext>
                </a:extLst>
              </a:tr>
              <a:tr h="467329">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Individual targets are achieved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600" dirty="0">
                        <a:effectLst/>
                        <a:latin typeface="Arial" panose="020B0604020202020204" pitchFamily="34" charset="0"/>
                        <a:cs typeface="Arial" panose="020B0604020202020204" pitchFamily="34" charset="0"/>
                      </a:endParaRPr>
                    </a:p>
                    <a:p>
                      <a:pPr algn="l" rtl="0" fontAlgn="base"/>
                      <a:r>
                        <a:rPr lang="en-GB" sz="1600" b="0" i="0" dirty="0">
                          <a:effectLst/>
                          <a:latin typeface="Arial" panose="020B0604020202020204" pitchFamily="34" charset="0"/>
                          <a:cs typeface="Arial" panose="020B0604020202020204" pitchFamily="34" charset="0"/>
                        </a:rPr>
                        <a:t>Individual targets are not achieved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4161084196"/>
                  </a:ext>
                </a:extLst>
              </a:tr>
              <a:tr h="883130">
                <a:tc>
                  <a:txBody>
                    <a:bodyPr/>
                    <a:lstStyle/>
                    <a:p>
                      <a:pPr fontAlgn="t"/>
                      <a:endParaRPr lang="en-GB" sz="1600" dirty="0">
                        <a:effectLst/>
                        <a:latin typeface="Arial" panose="020B0604020202020204" pitchFamily="34" charset="0"/>
                        <a:cs typeface="Arial" panose="020B0604020202020204" pitchFamily="34" charset="0"/>
                      </a:endParaRPr>
                    </a:p>
                    <a:p>
                      <a:pPr algn="l" rtl="0" fontAlgn="base"/>
                      <a:r>
                        <a:rPr lang="en-GB" sz="1600" b="0" i="0" dirty="0">
                          <a:effectLst/>
                          <a:latin typeface="Arial" panose="020B0604020202020204" pitchFamily="34" charset="0"/>
                          <a:cs typeface="Arial" panose="020B0604020202020204" pitchFamily="34" charset="0"/>
                        </a:rPr>
                        <a:t>There are few stoppages and interruptions to work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600" dirty="0">
                        <a:effectLst/>
                        <a:latin typeface="Arial" panose="020B0604020202020204" pitchFamily="34" charset="0"/>
                        <a:cs typeface="Arial" panose="020B0604020202020204" pitchFamily="34" charset="0"/>
                      </a:endParaRPr>
                    </a:p>
                    <a:p>
                      <a:pPr algn="l" rtl="0" fontAlgn="base"/>
                      <a:r>
                        <a:rPr lang="en-GB" sz="1600" b="0" i="0" dirty="0">
                          <a:effectLst/>
                          <a:latin typeface="Arial" panose="020B0604020202020204" pitchFamily="34" charset="0"/>
                          <a:cs typeface="Arial" panose="020B0604020202020204" pitchFamily="34" charset="0"/>
                        </a:rPr>
                        <a:t>Time is wasted owing to disruption of work flow and disagreements between superior and subordinates </a:t>
                      </a:r>
                    </a:p>
                    <a:p>
                      <a:pPr algn="l" rtl="0" fontAlgn="base"/>
                      <a:r>
                        <a:rPr lang="en-GB" sz="1600" b="0" i="0" dirty="0">
                          <a:effectLst/>
                          <a:latin typeface="Arial" panose="020B0604020202020204" pitchFamily="34" charset="0"/>
                          <a:cs typeface="Arial" panose="020B0604020202020204" pitchFamily="34" charset="0"/>
                        </a:rPr>
                        <a:t> </a:t>
                      </a:r>
                    </a:p>
                  </a:txBody>
                  <a:tcPr marL="60435" marR="60435" marT="30218" marB="30218">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4242890980"/>
                  </a:ext>
                </a:extLst>
              </a:tr>
            </a:tbl>
          </a:graphicData>
        </a:graphic>
      </p:graphicFrame>
    </p:spTree>
    <p:extLst>
      <p:ext uri="{BB962C8B-B14F-4D97-AF65-F5344CB8AC3E}">
        <p14:creationId xmlns:p14="http://schemas.microsoft.com/office/powerpoint/2010/main" val="185635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3E4A1016-812C-C84E-A449-CD06F50DCFC2}"/>
              </a:ext>
            </a:extLst>
          </p:cNvPr>
          <p:cNvGraphicFramePr>
            <a:graphicFrameLocks noGrp="1"/>
          </p:cNvGraphicFramePr>
          <p:nvPr>
            <p:ph idx="1"/>
            <p:extLst>
              <p:ext uri="{D42A27DB-BD31-4B8C-83A1-F6EECF244321}">
                <p14:modId xmlns:p14="http://schemas.microsoft.com/office/powerpoint/2010/main" val="582720559"/>
              </p:ext>
            </p:extLst>
          </p:nvPr>
        </p:nvGraphicFramePr>
        <p:xfrm>
          <a:off x="299049" y="471577"/>
          <a:ext cx="11340860" cy="5970416"/>
        </p:xfrm>
        <a:graphic>
          <a:graphicData uri="http://schemas.openxmlformats.org/drawingml/2006/table">
            <a:tbl>
              <a:tblPr/>
              <a:tblGrid>
                <a:gridCol w="5300967">
                  <a:extLst>
                    <a:ext uri="{9D8B030D-6E8A-4147-A177-3AD203B41FA5}">
                      <a16:colId xmlns:a16="http://schemas.microsoft.com/office/drawing/2014/main" val="190518100"/>
                    </a:ext>
                  </a:extLst>
                </a:gridCol>
                <a:gridCol w="6039893">
                  <a:extLst>
                    <a:ext uri="{9D8B030D-6E8A-4147-A177-3AD203B41FA5}">
                      <a16:colId xmlns:a16="http://schemas.microsoft.com/office/drawing/2014/main" val="2906515835"/>
                    </a:ext>
                  </a:extLst>
                </a:gridCol>
              </a:tblGrid>
              <a:tr h="331776">
                <a:tc gridSpan="2">
                  <a:txBody>
                    <a:bodyPr/>
                    <a:lstStyle/>
                    <a:p>
                      <a:pPr fontAlgn="t"/>
                      <a:endParaRPr lang="en-GB" sz="1800" dirty="0">
                        <a:effectLst/>
                      </a:endParaRPr>
                    </a:p>
                    <a:p>
                      <a:pPr algn="ctr" rtl="0" fontAlgn="base"/>
                      <a:r>
                        <a:rPr lang="en-GB" sz="1800" b="1" i="0" dirty="0">
                          <a:effectLst/>
                          <a:latin typeface="Times New Roman" panose="02020603050405020304" pitchFamily="18" charset="0"/>
                        </a:rPr>
                        <a:t>Qualitative Factors</a:t>
                      </a:r>
                      <a:r>
                        <a:rPr lang="en-GB" sz="1800" b="0" i="0" dirty="0">
                          <a:effectLst/>
                          <a:latin typeface="Times New Roman" panose="02020603050405020304" pitchFamily="18" charset="0"/>
                        </a:rPr>
                        <a:t> </a:t>
                      </a:r>
                      <a:endParaRPr lang="en-GB" sz="1800" b="0" i="0" dirty="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8C8C8C"/>
                    </a:solidFill>
                  </a:tcPr>
                </a:tc>
                <a:tc hMerge="1">
                  <a:txBody>
                    <a:bodyPr/>
                    <a:lstStyle/>
                    <a:p>
                      <a:endParaRPr lang="en-GB"/>
                    </a:p>
                  </a:txBody>
                  <a:tcPr/>
                </a:tc>
                <a:extLst>
                  <a:ext uri="{0D108BD9-81ED-4DB2-BD59-A6C34878D82A}">
                    <a16:rowId xmlns:a16="http://schemas.microsoft.com/office/drawing/2014/main" val="1297889693"/>
                  </a:ext>
                </a:extLst>
              </a:tr>
              <a:tr h="331776">
                <a:tc>
                  <a:txBody>
                    <a:bodyPr/>
                    <a:lstStyle/>
                    <a:p>
                      <a:pPr fontAlgn="t"/>
                      <a:endParaRPr lang="en-GB" sz="1800" dirty="0">
                        <a:effectLst/>
                      </a:endParaRPr>
                    </a:p>
                    <a:p>
                      <a:pPr algn="ctr" rtl="0" fontAlgn="base"/>
                      <a:r>
                        <a:rPr lang="en-GB" sz="1800" b="1" i="0" dirty="0">
                          <a:effectLst/>
                          <a:latin typeface="Times New Roman" panose="02020603050405020304" pitchFamily="18" charset="0"/>
                        </a:rPr>
                        <a:t>Effective Team</a:t>
                      </a:r>
                      <a:r>
                        <a:rPr lang="en-GB" sz="1800" b="0" i="0" dirty="0">
                          <a:effectLst/>
                          <a:latin typeface="Times New Roman" panose="02020603050405020304" pitchFamily="18" charset="0"/>
                        </a:rPr>
                        <a:t> </a:t>
                      </a:r>
                      <a:endParaRPr lang="en-GB" sz="1800" b="0" i="0" dirty="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A6A6A6"/>
                    </a:solidFill>
                  </a:tcPr>
                </a:tc>
                <a:tc>
                  <a:txBody>
                    <a:bodyPr/>
                    <a:lstStyle/>
                    <a:p>
                      <a:pPr fontAlgn="t"/>
                      <a:endParaRPr lang="en-GB" sz="1800">
                        <a:effectLst/>
                      </a:endParaRPr>
                    </a:p>
                    <a:p>
                      <a:pPr algn="ctr" rtl="0" fontAlgn="base"/>
                      <a:r>
                        <a:rPr lang="en-GB" sz="1800" b="1" i="0">
                          <a:effectLst/>
                          <a:latin typeface="Times New Roman" panose="02020603050405020304" pitchFamily="18" charset="0"/>
                        </a:rPr>
                        <a:t>Ineffective Team</a:t>
                      </a:r>
                      <a:r>
                        <a:rPr lang="en-GB" sz="1800" b="0" i="0">
                          <a:effectLst/>
                          <a:latin typeface="Times New Roman" panose="02020603050405020304" pitchFamily="18" charset="0"/>
                        </a:rPr>
                        <a:t> </a:t>
                      </a:r>
                      <a:endParaRPr lang="en-GB" sz="1800" b="0" i="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A6A6A6"/>
                    </a:solidFill>
                  </a:tcPr>
                </a:tc>
                <a:extLst>
                  <a:ext uri="{0D108BD9-81ED-4DB2-BD59-A6C34878D82A}">
                    <a16:rowId xmlns:a16="http://schemas.microsoft.com/office/drawing/2014/main" val="4184800700"/>
                  </a:ext>
                </a:extLst>
              </a:tr>
              <a:tr h="331776">
                <a:tc>
                  <a:txBody>
                    <a:bodyPr/>
                    <a:lstStyle/>
                    <a:p>
                      <a:pPr fontAlgn="t"/>
                      <a:endParaRPr lang="en-GB" sz="1800">
                        <a:effectLst/>
                      </a:endParaRPr>
                    </a:p>
                    <a:p>
                      <a:pPr algn="l" rtl="0" fontAlgn="base"/>
                      <a:r>
                        <a:rPr lang="en-GB" sz="1800" b="0" i="0">
                          <a:effectLst/>
                          <a:latin typeface="Times New Roman" panose="02020603050405020304" pitchFamily="18" charset="0"/>
                        </a:rPr>
                        <a:t>There is a clear understanding of the team’s work </a:t>
                      </a:r>
                      <a:endParaRPr lang="en-GB" sz="1800" b="0" i="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800" dirty="0">
                        <a:effectLst/>
                      </a:endParaRPr>
                    </a:p>
                    <a:p>
                      <a:pPr algn="l" rtl="0" fontAlgn="base"/>
                      <a:r>
                        <a:rPr lang="en-GB" sz="1800" b="0" i="0" dirty="0">
                          <a:effectLst/>
                          <a:latin typeface="Times New Roman" panose="02020603050405020304" pitchFamily="18" charset="0"/>
                        </a:rPr>
                        <a:t>No clear common objective </a:t>
                      </a:r>
                      <a:endParaRPr lang="en-GB" sz="1800" b="0" i="0" dirty="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73610220"/>
                  </a:ext>
                </a:extLst>
              </a:tr>
              <a:tr h="490100">
                <a:tc>
                  <a:txBody>
                    <a:bodyPr/>
                    <a:lstStyle/>
                    <a:p>
                      <a:pPr fontAlgn="t"/>
                      <a:endParaRPr lang="en-GB" sz="1800">
                        <a:effectLst/>
                      </a:endParaRPr>
                    </a:p>
                    <a:p>
                      <a:pPr algn="l" rtl="0" fontAlgn="base"/>
                      <a:r>
                        <a:rPr lang="en-GB" sz="1800" b="0" i="0">
                          <a:effectLst/>
                          <a:latin typeface="Times New Roman" panose="02020603050405020304" pitchFamily="18" charset="0"/>
                        </a:rPr>
                        <a:t>There is a high commitment to the achievement of the team’s tasks and targets </a:t>
                      </a:r>
                      <a:endParaRPr lang="en-GB" sz="1800" b="0" i="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800" dirty="0">
                        <a:effectLst/>
                      </a:endParaRPr>
                    </a:p>
                    <a:p>
                      <a:pPr algn="l" rtl="0" fontAlgn="base"/>
                      <a:r>
                        <a:rPr lang="en-GB" sz="1800" b="0" i="0" dirty="0">
                          <a:effectLst/>
                          <a:latin typeface="Times New Roman" panose="02020603050405020304" pitchFamily="18" charset="0"/>
                        </a:rPr>
                        <a:t>There is low commitment to targets </a:t>
                      </a:r>
                      <a:endParaRPr lang="en-GB" sz="1800" b="0" i="0" dirty="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393561701"/>
                  </a:ext>
                </a:extLst>
              </a:tr>
              <a:tr h="490100">
                <a:tc>
                  <a:txBody>
                    <a:bodyPr/>
                    <a:lstStyle/>
                    <a:p>
                      <a:pPr fontAlgn="t"/>
                      <a:endParaRPr lang="en-GB" sz="1800">
                        <a:effectLst/>
                      </a:endParaRPr>
                    </a:p>
                    <a:p>
                      <a:pPr algn="l" rtl="0" fontAlgn="base"/>
                      <a:r>
                        <a:rPr lang="en-GB" sz="1800" b="0" i="0">
                          <a:effectLst/>
                          <a:latin typeface="Times New Roman" panose="02020603050405020304" pitchFamily="18" charset="0"/>
                        </a:rPr>
                        <a:t>There is a clear understanding of the role of each person within the team </a:t>
                      </a:r>
                      <a:endParaRPr lang="en-GB" sz="1800" b="0" i="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800" dirty="0">
                        <a:effectLst/>
                      </a:endParaRPr>
                    </a:p>
                    <a:p>
                      <a:pPr algn="l" rtl="0" fontAlgn="base"/>
                      <a:r>
                        <a:rPr lang="en-GB" sz="1800" b="0" i="0" dirty="0">
                          <a:effectLst/>
                          <a:latin typeface="Times New Roman" panose="02020603050405020304" pitchFamily="18" charset="0"/>
                        </a:rPr>
                        <a:t>There is confusion and uncertainty about the role of each person within the team </a:t>
                      </a:r>
                      <a:endParaRPr lang="en-GB" sz="1800" b="0" i="0" dirty="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90081566"/>
                  </a:ext>
                </a:extLst>
              </a:tr>
              <a:tr h="490100">
                <a:tc>
                  <a:txBody>
                    <a:bodyPr/>
                    <a:lstStyle/>
                    <a:p>
                      <a:pPr fontAlgn="t"/>
                      <a:endParaRPr lang="en-GB" sz="1800">
                        <a:effectLst/>
                      </a:endParaRPr>
                    </a:p>
                    <a:p>
                      <a:pPr algn="l" rtl="0" fontAlgn="base"/>
                      <a:r>
                        <a:rPr lang="en-GB" sz="1800" b="0" i="0">
                          <a:effectLst/>
                          <a:latin typeface="Times New Roman" panose="02020603050405020304" pitchFamily="18" charset="0"/>
                        </a:rPr>
                        <a:t>There is trust between members and free and open communication </a:t>
                      </a:r>
                      <a:endParaRPr lang="en-GB" sz="1800" b="0" i="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800" dirty="0">
                        <a:effectLst/>
                      </a:endParaRPr>
                    </a:p>
                    <a:p>
                      <a:pPr algn="l" rtl="0" fontAlgn="base"/>
                      <a:r>
                        <a:rPr lang="en-GB" sz="1800" b="0" i="0" dirty="0">
                          <a:effectLst/>
                          <a:latin typeface="Times New Roman" panose="02020603050405020304" pitchFamily="18" charset="0"/>
                        </a:rPr>
                        <a:t>There is mistrust between team members and suspicion of the team’s leaders </a:t>
                      </a:r>
                      <a:endParaRPr lang="en-GB" sz="1800" b="0" i="0" dirty="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811986466"/>
                  </a:ext>
                </a:extLst>
              </a:tr>
              <a:tr h="490100">
                <a:tc>
                  <a:txBody>
                    <a:bodyPr/>
                    <a:lstStyle/>
                    <a:p>
                      <a:pPr fontAlgn="t"/>
                      <a:endParaRPr lang="en-GB" sz="1800">
                        <a:effectLst/>
                      </a:endParaRPr>
                    </a:p>
                    <a:p>
                      <a:pPr algn="l" rtl="0" fontAlgn="base"/>
                      <a:r>
                        <a:rPr lang="en-GB" sz="1800" b="0" i="0">
                          <a:effectLst/>
                          <a:latin typeface="Times New Roman" panose="02020603050405020304" pitchFamily="18" charset="0"/>
                        </a:rPr>
                        <a:t>Conflict is not avoided, but brought into the open and dealt with constructively </a:t>
                      </a:r>
                      <a:endParaRPr lang="en-GB" sz="1800" b="0" i="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800" dirty="0">
                        <a:effectLst/>
                      </a:endParaRPr>
                    </a:p>
                    <a:p>
                      <a:pPr algn="l" rtl="0" fontAlgn="base"/>
                      <a:r>
                        <a:rPr lang="en-GB" sz="1800" b="0" i="0" dirty="0">
                          <a:effectLst/>
                          <a:latin typeface="Times New Roman" panose="02020603050405020304" pitchFamily="18" charset="0"/>
                        </a:rPr>
                        <a:t>Conflict is either avoided or is allowed to develop into open warfare </a:t>
                      </a:r>
                      <a:endParaRPr lang="en-GB" sz="1800" b="0" i="0" dirty="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566624817"/>
                  </a:ext>
                </a:extLst>
              </a:tr>
              <a:tr h="490100">
                <a:tc>
                  <a:txBody>
                    <a:bodyPr/>
                    <a:lstStyle/>
                    <a:p>
                      <a:pPr fontAlgn="t"/>
                      <a:endParaRPr lang="en-GB" sz="1800" dirty="0">
                        <a:effectLst/>
                      </a:endParaRPr>
                    </a:p>
                    <a:p>
                      <a:pPr algn="l" rtl="0" fontAlgn="base"/>
                      <a:r>
                        <a:rPr lang="en-GB" sz="1800" b="0" i="0" dirty="0">
                          <a:effectLst/>
                          <a:latin typeface="Times New Roman" panose="02020603050405020304" pitchFamily="18" charset="0"/>
                        </a:rPr>
                        <a:t>The team is good at generating new ideas and sharing them </a:t>
                      </a:r>
                      <a:endParaRPr lang="en-GB" sz="1800" b="0" i="0" dirty="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800" dirty="0">
                        <a:effectLst/>
                      </a:endParaRPr>
                    </a:p>
                    <a:p>
                      <a:pPr algn="l" rtl="0" fontAlgn="base"/>
                      <a:r>
                        <a:rPr lang="en-GB" sz="1800" b="0" i="0" dirty="0">
                          <a:effectLst/>
                          <a:latin typeface="Times New Roman" panose="02020603050405020304" pitchFamily="18" charset="0"/>
                        </a:rPr>
                        <a:t>The team generate few good new ideas, with little idea sharing </a:t>
                      </a:r>
                      <a:endParaRPr lang="en-GB" sz="1800" b="0" i="0" dirty="0">
                        <a:effectLst/>
                      </a:endParaRPr>
                    </a:p>
                  </a:txBody>
                  <a:tcPr marL="26213" marR="26213" marT="13106" marB="13106">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931488618"/>
                  </a:ext>
                </a:extLst>
              </a:tr>
            </a:tbl>
          </a:graphicData>
        </a:graphic>
      </p:graphicFrame>
      <p:sp>
        <p:nvSpPr>
          <p:cNvPr id="4" name="Date Placeholder 3">
            <a:extLst>
              <a:ext uri="{FF2B5EF4-FFF2-40B4-BE49-F238E27FC236}">
                <a16:creationId xmlns:a16="http://schemas.microsoft.com/office/drawing/2014/main" id="{4D01CB54-D01A-256E-9CC8-1E29AE976520}"/>
              </a:ext>
            </a:extLst>
          </p:cNvPr>
          <p:cNvSpPr>
            <a:spLocks noGrp="1"/>
          </p:cNvSpPr>
          <p:nvPr>
            <p:ph type="dt" sz="half" idx="10"/>
          </p:nvPr>
        </p:nvSpPr>
        <p:spPr/>
        <p:txBody>
          <a:bodyPr/>
          <a:lstStyle/>
          <a:p>
            <a:r>
              <a:rPr lang="en-US"/>
              <a:t>7/1/20XX</a:t>
            </a:r>
            <a:endParaRPr lang="en-US" dirty="0"/>
          </a:p>
        </p:txBody>
      </p:sp>
      <p:sp>
        <p:nvSpPr>
          <p:cNvPr id="6" name="Slide Number Placeholder 5">
            <a:extLst>
              <a:ext uri="{FF2B5EF4-FFF2-40B4-BE49-F238E27FC236}">
                <a16:creationId xmlns:a16="http://schemas.microsoft.com/office/drawing/2014/main" id="{ADD6B349-0164-EE83-566F-F0BA5CF67497}"/>
              </a:ext>
            </a:extLst>
          </p:cNvPr>
          <p:cNvSpPr>
            <a:spLocks noGrp="1"/>
          </p:cNvSpPr>
          <p:nvPr>
            <p:ph type="sldNum" sz="quarter" idx="12"/>
          </p:nvPr>
        </p:nvSpPr>
        <p:spPr/>
        <p:txBody>
          <a:bodyPr/>
          <a:lstStyle/>
          <a:p>
            <a:fld id="{B5CEABB6-07DC-46E8-9B57-56EC44A396E5}" type="slidenum">
              <a:rPr lang="en-US" smtClean="0"/>
              <a:t>7</a:t>
            </a:fld>
            <a:endParaRPr lang="en-US" dirty="0"/>
          </a:p>
        </p:txBody>
      </p:sp>
    </p:spTree>
    <p:extLst>
      <p:ext uri="{BB962C8B-B14F-4D97-AF65-F5344CB8AC3E}">
        <p14:creationId xmlns:p14="http://schemas.microsoft.com/office/powerpoint/2010/main" val="2484225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35B24-05A0-4B5C-8A68-6B5E8513653B}"/>
              </a:ext>
            </a:extLst>
          </p:cNvPr>
          <p:cNvSpPr>
            <a:spLocks noGrp="1"/>
          </p:cNvSpPr>
          <p:nvPr>
            <p:ph type="title"/>
          </p:nvPr>
        </p:nvSpPr>
        <p:spPr/>
        <p:txBody>
          <a:bodyPr/>
          <a:lstStyle/>
          <a:p>
            <a:r>
              <a:rPr lang="en-GB" dirty="0"/>
              <a:t>Task</a:t>
            </a:r>
          </a:p>
        </p:txBody>
      </p:sp>
      <p:sp>
        <p:nvSpPr>
          <p:cNvPr id="3" name="Date Placeholder 2">
            <a:extLst>
              <a:ext uri="{FF2B5EF4-FFF2-40B4-BE49-F238E27FC236}">
                <a16:creationId xmlns:a16="http://schemas.microsoft.com/office/drawing/2014/main" id="{3C00A40A-1ABC-74BE-E5F6-005BEC9CF5B9}"/>
              </a:ext>
            </a:extLst>
          </p:cNvPr>
          <p:cNvSpPr>
            <a:spLocks noGrp="1"/>
          </p:cNvSpPr>
          <p:nvPr>
            <p:ph type="dt" sz="half" idx="10"/>
          </p:nvPr>
        </p:nvSpPr>
        <p:spPr/>
        <p:txBody>
          <a:bodyPr/>
          <a:lstStyle/>
          <a:p>
            <a:r>
              <a:rPr lang="en-US"/>
              <a:t>7/1/20XX</a:t>
            </a:r>
            <a:endParaRPr lang="en-US" dirty="0"/>
          </a:p>
        </p:txBody>
      </p:sp>
      <p:sp>
        <p:nvSpPr>
          <p:cNvPr id="4" name="Slide Number Placeholder 3">
            <a:extLst>
              <a:ext uri="{FF2B5EF4-FFF2-40B4-BE49-F238E27FC236}">
                <a16:creationId xmlns:a16="http://schemas.microsoft.com/office/drawing/2014/main" id="{8CBC492B-041F-AFD8-B277-E82D600F8C04}"/>
              </a:ext>
            </a:extLst>
          </p:cNvPr>
          <p:cNvSpPr>
            <a:spLocks noGrp="1"/>
          </p:cNvSpPr>
          <p:nvPr>
            <p:ph type="sldNum" sz="quarter" idx="12"/>
          </p:nvPr>
        </p:nvSpPr>
        <p:spPr/>
        <p:txBody>
          <a:bodyPr/>
          <a:lstStyle/>
          <a:p>
            <a:fld id="{B5CEABB6-07DC-46E8-9B57-56EC44A396E5}" type="slidenum">
              <a:rPr lang="en-US" smtClean="0"/>
              <a:pPr/>
              <a:t>8</a:t>
            </a:fld>
            <a:endParaRPr lang="en-US" dirty="0"/>
          </a:p>
        </p:txBody>
      </p:sp>
      <p:sp>
        <p:nvSpPr>
          <p:cNvPr id="6" name="Text Placeholder 5">
            <a:extLst>
              <a:ext uri="{FF2B5EF4-FFF2-40B4-BE49-F238E27FC236}">
                <a16:creationId xmlns:a16="http://schemas.microsoft.com/office/drawing/2014/main" id="{6D503969-AED0-0FBA-7456-15711A67909B}"/>
              </a:ext>
            </a:extLst>
          </p:cNvPr>
          <p:cNvSpPr>
            <a:spLocks noGrp="1"/>
          </p:cNvSpPr>
          <p:nvPr>
            <p:ph type="body" sz="quarter" idx="15"/>
          </p:nvPr>
        </p:nvSpPr>
        <p:spPr/>
        <p:txBody>
          <a:bodyPr/>
          <a:lstStyle/>
          <a:p>
            <a:r>
              <a:rPr lang="en-GB" dirty="0"/>
              <a:t> </a:t>
            </a:r>
          </a:p>
        </p:txBody>
      </p:sp>
      <p:sp>
        <p:nvSpPr>
          <p:cNvPr id="8" name="Text Placeholder 7">
            <a:extLst>
              <a:ext uri="{FF2B5EF4-FFF2-40B4-BE49-F238E27FC236}">
                <a16:creationId xmlns:a16="http://schemas.microsoft.com/office/drawing/2014/main" id="{D7BE4C26-06EF-6E0F-C5C4-C31F066BC828}"/>
              </a:ext>
            </a:extLst>
          </p:cNvPr>
          <p:cNvSpPr>
            <a:spLocks noGrp="1"/>
          </p:cNvSpPr>
          <p:nvPr>
            <p:ph type="body" sz="quarter" idx="17"/>
          </p:nvPr>
        </p:nvSpPr>
        <p:spPr>
          <a:xfrm>
            <a:off x="4320254" y="2446263"/>
            <a:ext cx="4114800" cy="428755"/>
          </a:xfrm>
        </p:spPr>
        <p:txBody>
          <a:bodyPr/>
          <a:lstStyle/>
          <a:p>
            <a:r>
              <a:rPr lang="en-GB" sz="2000" dirty="0">
                <a:solidFill>
                  <a:schemeClr val="tx1"/>
                </a:solidFill>
                <a:latin typeface="Arial" panose="020B0604020202020204" pitchFamily="34" charset="0"/>
                <a:cs typeface="Arial" panose="020B0604020202020204" pitchFamily="34" charset="0"/>
              </a:rPr>
              <a:t>Can you think of any other Qualitative Factors? </a:t>
            </a:r>
          </a:p>
        </p:txBody>
      </p:sp>
      <p:sp>
        <p:nvSpPr>
          <p:cNvPr id="13" name="Footer Placeholder 12">
            <a:extLst>
              <a:ext uri="{FF2B5EF4-FFF2-40B4-BE49-F238E27FC236}">
                <a16:creationId xmlns:a16="http://schemas.microsoft.com/office/drawing/2014/main" id="{AFBE540E-C32F-E40E-434B-8149425C6122}"/>
              </a:ext>
            </a:extLst>
          </p:cNvPr>
          <p:cNvSpPr>
            <a:spLocks noGrp="1"/>
          </p:cNvSpPr>
          <p:nvPr>
            <p:ph type="ftr" sz="quarter" idx="11"/>
          </p:nvPr>
        </p:nvSpPr>
        <p:spPr/>
        <p:txBody>
          <a:bodyPr/>
          <a:lstStyle/>
          <a:p>
            <a:r>
              <a:rPr lang="en-US"/>
              <a:t>Pitch deck title</a:t>
            </a:r>
            <a:endParaRPr lang="en-US" dirty="0"/>
          </a:p>
        </p:txBody>
      </p:sp>
    </p:spTree>
    <p:extLst>
      <p:ext uri="{BB962C8B-B14F-4D97-AF65-F5344CB8AC3E}">
        <p14:creationId xmlns:p14="http://schemas.microsoft.com/office/powerpoint/2010/main" val="566809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EA40D3D2-037B-23DC-2E62-A2CE1A6F8044}"/>
              </a:ext>
            </a:extLst>
          </p:cNvPr>
          <p:cNvGraphicFramePr>
            <a:graphicFrameLocks noGrp="1"/>
          </p:cNvGraphicFramePr>
          <p:nvPr>
            <p:ph idx="1"/>
            <p:extLst>
              <p:ext uri="{D42A27DB-BD31-4B8C-83A1-F6EECF244321}">
                <p14:modId xmlns:p14="http://schemas.microsoft.com/office/powerpoint/2010/main" val="2520594246"/>
              </p:ext>
            </p:extLst>
          </p:nvPr>
        </p:nvGraphicFramePr>
        <p:xfrm>
          <a:off x="671424" y="445399"/>
          <a:ext cx="10515600" cy="5621846"/>
        </p:xfrm>
        <a:graphic>
          <a:graphicData uri="http://schemas.openxmlformats.org/drawingml/2006/table">
            <a:tbl>
              <a:tblPr/>
              <a:tblGrid>
                <a:gridCol w="4915224">
                  <a:extLst>
                    <a:ext uri="{9D8B030D-6E8A-4147-A177-3AD203B41FA5}">
                      <a16:colId xmlns:a16="http://schemas.microsoft.com/office/drawing/2014/main" val="1713262791"/>
                    </a:ext>
                  </a:extLst>
                </a:gridCol>
                <a:gridCol w="5600376">
                  <a:extLst>
                    <a:ext uri="{9D8B030D-6E8A-4147-A177-3AD203B41FA5}">
                      <a16:colId xmlns:a16="http://schemas.microsoft.com/office/drawing/2014/main" val="1959692754"/>
                    </a:ext>
                  </a:extLst>
                </a:gridCol>
              </a:tblGrid>
              <a:tr h="890831">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Team members try to help each other out </a:t>
                      </a:r>
                    </a:p>
                  </a:txBody>
                  <a:tcPr marL="53065" marR="53065" marT="26533" marB="26533">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600" dirty="0">
                        <a:effectLst/>
                        <a:latin typeface="Arial" panose="020B0604020202020204" pitchFamily="34" charset="0"/>
                        <a:cs typeface="Arial" panose="020B0604020202020204" pitchFamily="34" charset="0"/>
                      </a:endParaRPr>
                    </a:p>
                    <a:p>
                      <a:pPr algn="l" rtl="0" fontAlgn="base"/>
                      <a:r>
                        <a:rPr lang="en-GB" sz="1600" b="0" i="0" dirty="0">
                          <a:effectLst/>
                          <a:latin typeface="Arial" panose="020B0604020202020204" pitchFamily="34" charset="0"/>
                          <a:cs typeface="Arial" panose="020B0604020202020204" pitchFamily="34" charset="0"/>
                        </a:rPr>
                        <a:t>Team members make negative and hostile criticisms about each other’s work </a:t>
                      </a:r>
                    </a:p>
                  </a:txBody>
                  <a:tcPr marL="53065" marR="53065" marT="26533" marB="26533">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087409187"/>
                  </a:ext>
                </a:extLst>
              </a:tr>
              <a:tr h="890831">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There is team problem-solving which gets to the root causes of the work problem </a:t>
                      </a:r>
                    </a:p>
                  </a:txBody>
                  <a:tcPr marL="53065" marR="53065" marT="26533" marB="26533">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Work problems are dealt with superficially, with attention paid to the symptoms but not the cause </a:t>
                      </a:r>
                    </a:p>
                  </a:txBody>
                  <a:tcPr marL="53065" marR="53065" marT="26533" marB="26533">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419172576"/>
                  </a:ext>
                </a:extLst>
              </a:tr>
              <a:tr h="1167691">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There is an active interest in work decisions, much relevant discussion and a high degree of participation </a:t>
                      </a:r>
                    </a:p>
                  </a:txBody>
                  <a:tcPr marL="53065" marR="53065" marT="26533" marB="26533">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Decisions about work are accepted passively, with discussion dominated by one or two people, and often irrelevant </a:t>
                      </a:r>
                    </a:p>
                  </a:txBody>
                  <a:tcPr marL="53065" marR="53065" marT="26533" marB="26533">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356075316"/>
                  </a:ext>
                </a:extLst>
              </a:tr>
              <a:tr h="890831">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Team members seek a united consensus of opinion with a minimum of formal voting </a:t>
                      </a:r>
                    </a:p>
                  </a:txBody>
                  <a:tcPr marL="53065" marR="53065" marT="26533" marB="26533">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Team members hold strongly opposed views. Simple majorities are seen as a basis for decision-making </a:t>
                      </a:r>
                    </a:p>
                  </a:txBody>
                  <a:tcPr marL="53065" marR="53065" marT="26533" marB="26533">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877375012"/>
                  </a:ext>
                </a:extLst>
              </a:tr>
              <a:tr h="890831">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The members of the team want to develop their abilities in their work </a:t>
                      </a:r>
                    </a:p>
                  </a:txBody>
                  <a:tcPr marL="53065" marR="53065" marT="26533" marB="26533">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Team members find work boring and do it reluctantly </a:t>
                      </a:r>
                    </a:p>
                  </a:txBody>
                  <a:tcPr marL="53065" marR="53065" marT="26533" marB="26533">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818419873"/>
                  </a:ext>
                </a:extLst>
              </a:tr>
              <a:tr h="890831">
                <a:tc>
                  <a:txBody>
                    <a:bodyPr/>
                    <a:lstStyle/>
                    <a:p>
                      <a:pPr fontAlgn="t"/>
                      <a:endParaRPr lang="en-GB" sz="1600">
                        <a:effectLst/>
                        <a:latin typeface="Arial" panose="020B0604020202020204" pitchFamily="34" charset="0"/>
                        <a:cs typeface="Arial" panose="020B0604020202020204" pitchFamily="34" charset="0"/>
                      </a:endParaRPr>
                    </a:p>
                    <a:p>
                      <a:pPr algn="l" rtl="0" fontAlgn="base"/>
                      <a:r>
                        <a:rPr lang="en-GB" sz="1600" b="0" i="0">
                          <a:effectLst/>
                          <a:latin typeface="Arial" panose="020B0604020202020204" pitchFamily="34" charset="0"/>
                          <a:cs typeface="Arial" panose="020B0604020202020204" pitchFamily="34" charset="0"/>
                        </a:rPr>
                        <a:t>The team is sufficiently motivated to be able to carry on working in the absence of its leader </a:t>
                      </a:r>
                    </a:p>
                  </a:txBody>
                  <a:tcPr marL="53065" marR="53065" marT="26533" marB="26533">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tc>
                  <a:txBody>
                    <a:bodyPr/>
                    <a:lstStyle/>
                    <a:p>
                      <a:pPr fontAlgn="t"/>
                      <a:endParaRPr lang="en-GB" sz="1600" dirty="0">
                        <a:effectLst/>
                        <a:latin typeface="Arial" panose="020B0604020202020204" pitchFamily="34" charset="0"/>
                        <a:cs typeface="Arial" panose="020B0604020202020204" pitchFamily="34" charset="0"/>
                      </a:endParaRPr>
                    </a:p>
                    <a:p>
                      <a:pPr algn="l" rtl="0" fontAlgn="base"/>
                      <a:r>
                        <a:rPr lang="en-GB" sz="1600" b="0" i="0" dirty="0">
                          <a:effectLst/>
                          <a:latin typeface="Arial" panose="020B0604020202020204" pitchFamily="34" charset="0"/>
                          <a:cs typeface="Arial" panose="020B0604020202020204" pitchFamily="34" charset="0"/>
                        </a:rPr>
                        <a:t>The team needs its leader there to get work done </a:t>
                      </a:r>
                    </a:p>
                  </a:txBody>
                  <a:tcPr marL="53065" marR="53065" marT="26533" marB="26533">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801314300"/>
                  </a:ext>
                </a:extLst>
              </a:tr>
            </a:tbl>
          </a:graphicData>
        </a:graphic>
      </p:graphicFrame>
      <p:sp>
        <p:nvSpPr>
          <p:cNvPr id="4" name="Date Placeholder 3">
            <a:extLst>
              <a:ext uri="{FF2B5EF4-FFF2-40B4-BE49-F238E27FC236}">
                <a16:creationId xmlns:a16="http://schemas.microsoft.com/office/drawing/2014/main" id="{A15863A8-9424-4677-190F-0C7FB27E94B7}"/>
              </a:ext>
            </a:extLst>
          </p:cNvPr>
          <p:cNvSpPr>
            <a:spLocks noGrp="1"/>
          </p:cNvSpPr>
          <p:nvPr>
            <p:ph type="dt" sz="half" idx="10"/>
          </p:nvPr>
        </p:nvSpPr>
        <p:spPr/>
        <p:txBody>
          <a:bodyPr/>
          <a:lstStyle/>
          <a:p>
            <a:r>
              <a:rPr lang="en-US"/>
              <a:t>7/1/20XX</a:t>
            </a:r>
            <a:endParaRPr lang="en-US" dirty="0"/>
          </a:p>
        </p:txBody>
      </p:sp>
      <p:sp>
        <p:nvSpPr>
          <p:cNvPr id="5" name="Footer Placeholder 4">
            <a:extLst>
              <a:ext uri="{FF2B5EF4-FFF2-40B4-BE49-F238E27FC236}">
                <a16:creationId xmlns:a16="http://schemas.microsoft.com/office/drawing/2014/main" id="{D3A7EC04-3C66-F485-EB80-55F0CD789537}"/>
              </a:ext>
            </a:extLst>
          </p:cNvPr>
          <p:cNvSpPr>
            <a:spLocks noGrp="1"/>
          </p:cNvSpPr>
          <p:nvPr>
            <p:ph type="ftr" sz="quarter" idx="11"/>
          </p:nvPr>
        </p:nvSpPr>
        <p:spPr/>
        <p:txBody>
          <a:bodyPr/>
          <a:lstStyle/>
          <a:p>
            <a:r>
              <a:rPr lang="en-US"/>
              <a:t>Pitch deck title</a:t>
            </a:r>
            <a:endParaRPr lang="en-US" dirty="0"/>
          </a:p>
        </p:txBody>
      </p:sp>
      <p:sp>
        <p:nvSpPr>
          <p:cNvPr id="6" name="Slide Number Placeholder 5">
            <a:extLst>
              <a:ext uri="{FF2B5EF4-FFF2-40B4-BE49-F238E27FC236}">
                <a16:creationId xmlns:a16="http://schemas.microsoft.com/office/drawing/2014/main" id="{BB6C141F-0490-C298-E16B-4AB409DD538F}"/>
              </a:ext>
            </a:extLst>
          </p:cNvPr>
          <p:cNvSpPr>
            <a:spLocks noGrp="1"/>
          </p:cNvSpPr>
          <p:nvPr>
            <p:ph type="sldNum" sz="quarter" idx="12"/>
          </p:nvPr>
        </p:nvSpPr>
        <p:spPr/>
        <p:txBody>
          <a:bodyPr/>
          <a:lstStyle/>
          <a:p>
            <a:fld id="{B5CEABB6-07DC-46E8-9B57-56EC44A396E5}" type="slidenum">
              <a:rPr lang="en-US" smtClean="0"/>
              <a:t>9</a:t>
            </a:fld>
            <a:endParaRPr lang="en-US" dirty="0"/>
          </a:p>
        </p:txBody>
      </p:sp>
    </p:spTree>
    <p:extLst>
      <p:ext uri="{BB962C8B-B14F-4D97-AF65-F5344CB8AC3E}">
        <p14:creationId xmlns:p14="http://schemas.microsoft.com/office/powerpoint/2010/main" val="1759128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4E05126-8141-43BE-292F-42EA87BD3172}"/>
              </a:ext>
            </a:extLst>
          </p:cNvPr>
          <p:cNvSpPr>
            <a:spLocks noGrp="1"/>
          </p:cNvSpPr>
          <p:nvPr>
            <p:ph type="body" sz="quarter" idx="15"/>
          </p:nvPr>
        </p:nvSpPr>
        <p:spPr/>
        <p:txBody>
          <a:bodyPr/>
          <a:lstStyle/>
          <a:p>
            <a:r>
              <a:rPr lang="en-GB" dirty="0">
                <a:latin typeface="Arial" panose="020B0604020202020204" pitchFamily="34" charset="0"/>
                <a:cs typeface="Arial" panose="020B0604020202020204" pitchFamily="34" charset="0"/>
              </a:rPr>
              <a:t>Finance</a:t>
            </a:r>
          </a:p>
        </p:txBody>
      </p:sp>
      <p:sp>
        <p:nvSpPr>
          <p:cNvPr id="3" name="Text Placeholder 2">
            <a:extLst>
              <a:ext uri="{FF2B5EF4-FFF2-40B4-BE49-F238E27FC236}">
                <a16:creationId xmlns:a16="http://schemas.microsoft.com/office/drawing/2014/main" id="{E2FEB21D-ED5F-3A19-677F-A9832F74F985}"/>
              </a:ext>
            </a:extLst>
          </p:cNvPr>
          <p:cNvSpPr>
            <a:spLocks noGrp="1"/>
          </p:cNvSpPr>
          <p:nvPr>
            <p:ph type="body" sz="quarter" idx="17"/>
          </p:nvPr>
        </p:nvSpPr>
        <p:spPr/>
        <p:txBody>
          <a:bodyPr/>
          <a:lstStyle/>
          <a:p>
            <a:r>
              <a:rPr lang="en-GB" dirty="0">
                <a:latin typeface="Arial" panose="020B0604020202020204" pitchFamily="34" charset="0"/>
                <a:cs typeface="Arial" panose="020B0604020202020204" pitchFamily="34" charset="0"/>
              </a:rPr>
              <a:t>Teams</a:t>
            </a:r>
          </a:p>
        </p:txBody>
      </p:sp>
      <p:sp>
        <p:nvSpPr>
          <p:cNvPr id="4" name="Text Placeholder 3">
            <a:extLst>
              <a:ext uri="{FF2B5EF4-FFF2-40B4-BE49-F238E27FC236}">
                <a16:creationId xmlns:a16="http://schemas.microsoft.com/office/drawing/2014/main" id="{140710FC-D438-5718-EDE6-03EC3F08D23E}"/>
              </a:ext>
            </a:extLst>
          </p:cNvPr>
          <p:cNvSpPr>
            <a:spLocks noGrp="1"/>
          </p:cNvSpPr>
          <p:nvPr>
            <p:ph type="body" sz="quarter" idx="19"/>
          </p:nvPr>
        </p:nvSpPr>
        <p:spPr/>
        <p:txBody>
          <a:bodyPr/>
          <a:lstStyle/>
          <a:p>
            <a:r>
              <a:rPr lang="en-GB" dirty="0">
                <a:latin typeface="Arial" panose="020B0604020202020204" pitchFamily="34" charset="0"/>
                <a:cs typeface="Arial" panose="020B0604020202020204" pitchFamily="34" charset="0"/>
              </a:rPr>
              <a:t>Sustainability</a:t>
            </a:r>
          </a:p>
        </p:txBody>
      </p:sp>
      <p:sp>
        <p:nvSpPr>
          <p:cNvPr id="5" name="Text Placeholder 4">
            <a:extLst>
              <a:ext uri="{FF2B5EF4-FFF2-40B4-BE49-F238E27FC236}">
                <a16:creationId xmlns:a16="http://schemas.microsoft.com/office/drawing/2014/main" id="{1166B4B8-B44F-D007-74FC-9DF1883433C2}"/>
              </a:ext>
            </a:extLst>
          </p:cNvPr>
          <p:cNvSpPr>
            <a:spLocks noGrp="1"/>
          </p:cNvSpPr>
          <p:nvPr>
            <p:ph type="body" sz="quarter" idx="13"/>
          </p:nvPr>
        </p:nvSpPr>
        <p:spPr/>
        <p:txBody>
          <a:bodyPr/>
          <a:lstStyle/>
          <a:p>
            <a:r>
              <a:rPr lang="en-GB" dirty="0">
                <a:latin typeface="Arial" panose="020B0604020202020204" pitchFamily="34" charset="0"/>
                <a:cs typeface="Arial" panose="020B0604020202020204" pitchFamily="34" charset="0"/>
              </a:rPr>
              <a:t>Calculation and Analysis</a:t>
            </a:r>
          </a:p>
        </p:txBody>
      </p:sp>
      <p:sp>
        <p:nvSpPr>
          <p:cNvPr id="6" name="Title 5">
            <a:extLst>
              <a:ext uri="{FF2B5EF4-FFF2-40B4-BE49-F238E27FC236}">
                <a16:creationId xmlns:a16="http://schemas.microsoft.com/office/drawing/2014/main" id="{E6516796-5578-1D98-7AA8-3C197873749D}"/>
              </a:ext>
            </a:extLst>
          </p:cNvPr>
          <p:cNvSpPr>
            <a:spLocks noGrp="1"/>
          </p:cNvSpPr>
          <p:nvPr>
            <p:ph type="title"/>
          </p:nvPr>
        </p:nvSpPr>
        <p:spPr/>
        <p:txBody>
          <a:bodyPr/>
          <a:lstStyle/>
          <a:p>
            <a:r>
              <a:rPr lang="en-GB" dirty="0"/>
              <a:t>Exam Information</a:t>
            </a:r>
          </a:p>
        </p:txBody>
      </p:sp>
      <p:sp>
        <p:nvSpPr>
          <p:cNvPr id="7" name="Text Placeholder 6">
            <a:extLst>
              <a:ext uri="{FF2B5EF4-FFF2-40B4-BE49-F238E27FC236}">
                <a16:creationId xmlns:a16="http://schemas.microsoft.com/office/drawing/2014/main" id="{679721AB-FC9E-E7F5-9EB6-9DCD0C146F51}"/>
              </a:ext>
            </a:extLst>
          </p:cNvPr>
          <p:cNvSpPr>
            <a:spLocks noGrp="1"/>
          </p:cNvSpPr>
          <p:nvPr>
            <p:ph type="body" sz="quarter" idx="14"/>
          </p:nvPr>
        </p:nvSpPr>
        <p:spPr/>
        <p:txBody>
          <a:bodyPr/>
          <a:lstStyle/>
          <a:p>
            <a:r>
              <a:rPr lang="en-GB" dirty="0"/>
              <a:t>3 Questions</a:t>
            </a:r>
          </a:p>
        </p:txBody>
      </p:sp>
      <p:sp>
        <p:nvSpPr>
          <p:cNvPr id="8" name="Text Placeholder 7">
            <a:extLst>
              <a:ext uri="{FF2B5EF4-FFF2-40B4-BE49-F238E27FC236}">
                <a16:creationId xmlns:a16="http://schemas.microsoft.com/office/drawing/2014/main" id="{FE037074-48E5-7E39-C2E3-DFD03B564C3C}"/>
              </a:ext>
            </a:extLst>
          </p:cNvPr>
          <p:cNvSpPr>
            <a:spLocks noGrp="1"/>
          </p:cNvSpPr>
          <p:nvPr>
            <p:ph type="body" sz="quarter" idx="16"/>
          </p:nvPr>
        </p:nvSpPr>
        <p:spPr/>
        <p:txBody>
          <a:bodyPr/>
          <a:lstStyle/>
          <a:p>
            <a:r>
              <a:rPr lang="en-GB" dirty="0">
                <a:latin typeface="Arial" panose="020B0604020202020204" pitchFamily="34" charset="0"/>
                <a:cs typeface="Arial" panose="020B0604020202020204" pitchFamily="34" charset="0"/>
              </a:rPr>
              <a:t>Discussion on Tuckman</a:t>
            </a:r>
          </a:p>
          <a:p>
            <a:r>
              <a:rPr lang="en-GB" dirty="0">
                <a:latin typeface="Arial" panose="020B0604020202020204" pitchFamily="34" charset="0"/>
                <a:cs typeface="Arial" panose="020B0604020202020204" pitchFamily="34" charset="0"/>
              </a:rPr>
              <a:t>Quantifiable and Qualitative </a:t>
            </a:r>
          </a:p>
        </p:txBody>
      </p:sp>
      <p:sp>
        <p:nvSpPr>
          <p:cNvPr id="9" name="Text Placeholder 8">
            <a:extLst>
              <a:ext uri="{FF2B5EF4-FFF2-40B4-BE49-F238E27FC236}">
                <a16:creationId xmlns:a16="http://schemas.microsoft.com/office/drawing/2014/main" id="{DDBAD3C2-F446-80A2-C235-6B9E12AFF9D2}"/>
              </a:ext>
            </a:extLst>
          </p:cNvPr>
          <p:cNvSpPr>
            <a:spLocks noGrp="1"/>
          </p:cNvSpPr>
          <p:nvPr>
            <p:ph type="body" sz="quarter" idx="18"/>
          </p:nvPr>
        </p:nvSpPr>
        <p:spPr/>
        <p:txBody>
          <a:bodyPr/>
          <a:lstStyle/>
          <a:p>
            <a:r>
              <a:rPr lang="en-GB" dirty="0">
                <a:latin typeface="Arial" panose="020B0604020202020204" pitchFamily="34" charset="0"/>
                <a:cs typeface="Arial" panose="020B0604020202020204" pitchFamily="34" charset="0"/>
              </a:rPr>
              <a:t>What constitutes Sustainability</a:t>
            </a:r>
          </a:p>
          <a:p>
            <a:r>
              <a:rPr lang="en-GB" dirty="0">
                <a:latin typeface="Arial" panose="020B0604020202020204" pitchFamily="34" charset="0"/>
                <a:cs typeface="Arial" panose="020B0604020202020204" pitchFamily="34" charset="0"/>
              </a:rPr>
              <a:t>Sustainable practices in your sector/industry</a:t>
            </a:r>
          </a:p>
          <a:p>
            <a:r>
              <a:rPr lang="en-GB" dirty="0">
                <a:latin typeface="Arial" panose="020B0604020202020204" pitchFamily="34" charset="0"/>
                <a:cs typeface="Arial" panose="020B0604020202020204" pitchFamily="34" charset="0"/>
              </a:rPr>
              <a:t>Triple Bottom Line</a:t>
            </a:r>
          </a:p>
        </p:txBody>
      </p:sp>
      <p:sp>
        <p:nvSpPr>
          <p:cNvPr id="10" name="Footer Placeholder 9">
            <a:extLst>
              <a:ext uri="{FF2B5EF4-FFF2-40B4-BE49-F238E27FC236}">
                <a16:creationId xmlns:a16="http://schemas.microsoft.com/office/drawing/2014/main" id="{C830169C-9D26-87FF-D302-E1CD61AB9153}"/>
              </a:ext>
            </a:extLst>
          </p:cNvPr>
          <p:cNvSpPr>
            <a:spLocks noGrp="1"/>
          </p:cNvSpPr>
          <p:nvPr>
            <p:ph type="ftr" sz="quarter" idx="11"/>
          </p:nvPr>
        </p:nvSpPr>
        <p:spPr/>
        <p:txBody>
          <a:bodyPr/>
          <a:lstStyle/>
          <a:p>
            <a:r>
              <a:rPr lang="en-US"/>
              <a:t>Pitch deck title</a:t>
            </a:r>
            <a:endParaRPr lang="en-US" dirty="0"/>
          </a:p>
        </p:txBody>
      </p:sp>
      <p:sp>
        <p:nvSpPr>
          <p:cNvPr id="11" name="Date Placeholder 10">
            <a:extLst>
              <a:ext uri="{FF2B5EF4-FFF2-40B4-BE49-F238E27FC236}">
                <a16:creationId xmlns:a16="http://schemas.microsoft.com/office/drawing/2014/main" id="{72CD473F-A2BE-0924-679F-49F6322C4727}"/>
              </a:ext>
            </a:extLst>
          </p:cNvPr>
          <p:cNvSpPr>
            <a:spLocks noGrp="1"/>
          </p:cNvSpPr>
          <p:nvPr>
            <p:ph type="dt" sz="half" idx="10"/>
          </p:nvPr>
        </p:nvSpPr>
        <p:spPr/>
        <p:txBody>
          <a:bodyPr/>
          <a:lstStyle/>
          <a:p>
            <a:r>
              <a:rPr lang="en-US"/>
              <a:t>7/1/20XX</a:t>
            </a:r>
            <a:endParaRPr lang="en-US" dirty="0"/>
          </a:p>
        </p:txBody>
      </p:sp>
      <p:sp>
        <p:nvSpPr>
          <p:cNvPr id="12" name="Slide Number Placeholder 11">
            <a:extLst>
              <a:ext uri="{FF2B5EF4-FFF2-40B4-BE49-F238E27FC236}">
                <a16:creationId xmlns:a16="http://schemas.microsoft.com/office/drawing/2014/main" id="{B49AA938-A1C0-C005-4353-282E5E2095E3}"/>
              </a:ext>
            </a:extLst>
          </p:cNvPr>
          <p:cNvSpPr>
            <a:spLocks noGrp="1"/>
          </p:cNvSpPr>
          <p:nvPr>
            <p:ph type="sldNum" sz="quarter" idx="12"/>
          </p:nvPr>
        </p:nvSpPr>
        <p:spPr/>
        <p:txBody>
          <a:bodyPr/>
          <a:lstStyle/>
          <a:p>
            <a:fld id="{B5CEABB6-07DC-46E8-9B57-56EC44A396E5}" type="slidenum">
              <a:rPr lang="en-US" smtClean="0"/>
              <a:pPr/>
              <a:t>10</a:t>
            </a:fld>
            <a:endParaRPr lang="en-US" dirty="0"/>
          </a:p>
        </p:txBody>
      </p:sp>
    </p:spTree>
    <p:extLst>
      <p:ext uri="{BB962C8B-B14F-4D97-AF65-F5344CB8AC3E}">
        <p14:creationId xmlns:p14="http://schemas.microsoft.com/office/powerpoint/2010/main" val="3497477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379C-950B-D716-F989-0914EB5BE710}"/>
              </a:ext>
            </a:extLst>
          </p:cNvPr>
          <p:cNvSpPr>
            <a:spLocks noGrp="1"/>
          </p:cNvSpPr>
          <p:nvPr>
            <p:ph type="title"/>
          </p:nvPr>
        </p:nvSpPr>
        <p:spPr/>
        <p:txBody>
          <a:bodyPr/>
          <a:lstStyle/>
          <a:p>
            <a:r>
              <a:rPr lang="en-GB" dirty="0"/>
              <a:t>2 Hours</a:t>
            </a:r>
          </a:p>
        </p:txBody>
      </p:sp>
      <p:sp>
        <p:nvSpPr>
          <p:cNvPr id="3" name="Date Placeholder 2">
            <a:extLst>
              <a:ext uri="{FF2B5EF4-FFF2-40B4-BE49-F238E27FC236}">
                <a16:creationId xmlns:a16="http://schemas.microsoft.com/office/drawing/2014/main" id="{82310496-72E6-B6C8-BEA9-FC4B8B7EA216}"/>
              </a:ext>
            </a:extLst>
          </p:cNvPr>
          <p:cNvSpPr>
            <a:spLocks noGrp="1"/>
          </p:cNvSpPr>
          <p:nvPr>
            <p:ph type="dt" sz="half" idx="10"/>
          </p:nvPr>
        </p:nvSpPr>
        <p:spPr/>
        <p:txBody>
          <a:bodyPr/>
          <a:lstStyle/>
          <a:p>
            <a:r>
              <a:rPr lang="en-US"/>
              <a:t>7/1/20XX</a:t>
            </a:r>
            <a:endParaRPr lang="en-US" dirty="0"/>
          </a:p>
        </p:txBody>
      </p:sp>
      <p:sp>
        <p:nvSpPr>
          <p:cNvPr id="4" name="Footer Placeholder 3">
            <a:extLst>
              <a:ext uri="{FF2B5EF4-FFF2-40B4-BE49-F238E27FC236}">
                <a16:creationId xmlns:a16="http://schemas.microsoft.com/office/drawing/2014/main" id="{A351C77C-FC2F-6100-AD89-ACDB9B863CDD}"/>
              </a:ext>
            </a:extLst>
          </p:cNvPr>
          <p:cNvSpPr>
            <a:spLocks noGrp="1"/>
          </p:cNvSpPr>
          <p:nvPr>
            <p:ph type="ftr" sz="quarter" idx="11"/>
          </p:nvPr>
        </p:nvSpPr>
        <p:spPr/>
        <p:txBody>
          <a:bodyPr/>
          <a:lstStyle/>
          <a:p>
            <a:r>
              <a:rPr lang="en-US"/>
              <a:t>Pitch deck title</a:t>
            </a:r>
            <a:endParaRPr lang="en-US" dirty="0"/>
          </a:p>
        </p:txBody>
      </p:sp>
      <p:sp>
        <p:nvSpPr>
          <p:cNvPr id="5" name="Slide Number Placeholder 4">
            <a:extLst>
              <a:ext uri="{FF2B5EF4-FFF2-40B4-BE49-F238E27FC236}">
                <a16:creationId xmlns:a16="http://schemas.microsoft.com/office/drawing/2014/main" id="{129164EE-3BBD-8181-3DD6-D773565C9F7F}"/>
              </a:ext>
            </a:extLst>
          </p:cNvPr>
          <p:cNvSpPr>
            <a:spLocks noGrp="1"/>
          </p:cNvSpPr>
          <p:nvPr>
            <p:ph type="sldNum" sz="quarter" idx="12"/>
          </p:nvPr>
        </p:nvSpPr>
        <p:spPr/>
        <p:txBody>
          <a:bodyPr/>
          <a:lstStyle/>
          <a:p>
            <a:fld id="{B5CEABB6-07DC-46E8-9B57-56EC44A396E5}" type="slidenum">
              <a:rPr lang="en-US" smtClean="0"/>
              <a:t>11</a:t>
            </a:fld>
            <a:endParaRPr lang="en-US" dirty="0"/>
          </a:p>
        </p:txBody>
      </p:sp>
      <p:sp>
        <p:nvSpPr>
          <p:cNvPr id="6" name="Text Placeholder 5">
            <a:extLst>
              <a:ext uri="{FF2B5EF4-FFF2-40B4-BE49-F238E27FC236}">
                <a16:creationId xmlns:a16="http://schemas.microsoft.com/office/drawing/2014/main" id="{5B4EA1CB-849D-4D8C-DB84-B046D75F7A29}"/>
              </a:ext>
            </a:extLst>
          </p:cNvPr>
          <p:cNvSpPr>
            <a:spLocks noGrp="1"/>
          </p:cNvSpPr>
          <p:nvPr>
            <p:ph type="body" sz="quarter" idx="13"/>
          </p:nvPr>
        </p:nvSpPr>
        <p:spPr/>
        <p:txBody>
          <a:bodyPr>
            <a:normAutofit/>
          </a:bodyPr>
          <a:lstStyle/>
          <a:p>
            <a:r>
              <a:rPr lang="en-GB" sz="2000" dirty="0">
                <a:latin typeface="Arial" panose="020B0604020202020204" pitchFamily="34" charset="0"/>
                <a:cs typeface="Arial" panose="020B0604020202020204" pitchFamily="34" charset="0"/>
              </a:rPr>
              <a:t>Exam begins at 2pm – Be on campus by 1.30</a:t>
            </a:r>
          </a:p>
        </p:txBody>
      </p:sp>
    </p:spTree>
    <p:extLst>
      <p:ext uri="{BB962C8B-B14F-4D97-AF65-F5344CB8AC3E}">
        <p14:creationId xmlns:p14="http://schemas.microsoft.com/office/powerpoint/2010/main" val="2257716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35">
            <a:extLst>
              <a:ext uri="{FF2B5EF4-FFF2-40B4-BE49-F238E27FC236}">
                <a16:creationId xmlns:a16="http://schemas.microsoft.com/office/drawing/2014/main" id="{3FB3C754-C1FE-4D2D-9890-A8353F1E8DE8}"/>
              </a:ext>
            </a:extLst>
          </p:cNvPr>
          <p:cNvSpPr>
            <a:spLocks noGrp="1"/>
          </p:cNvSpPr>
          <p:nvPr>
            <p:ph type="title"/>
          </p:nvPr>
        </p:nvSpPr>
        <p:spPr>
          <a:xfrm>
            <a:off x="1353312" y="1755648"/>
            <a:ext cx="4306824" cy="1325563"/>
          </a:xfrm>
        </p:spPr>
        <p:txBody>
          <a:bodyPr/>
          <a:lstStyle/>
          <a:p>
            <a:r>
              <a:rPr lang="en-US" dirty="0"/>
              <a:t>THANK YOU</a:t>
            </a:r>
          </a:p>
        </p:txBody>
      </p:sp>
      <p:sp>
        <p:nvSpPr>
          <p:cNvPr id="37" name="Text Placeholder 36">
            <a:extLst>
              <a:ext uri="{FF2B5EF4-FFF2-40B4-BE49-F238E27FC236}">
                <a16:creationId xmlns:a16="http://schemas.microsoft.com/office/drawing/2014/main" id="{F8701B31-AB7C-4E0A-952E-ACAC522AF3F8}"/>
              </a:ext>
            </a:extLst>
          </p:cNvPr>
          <p:cNvSpPr>
            <a:spLocks noGrp="1"/>
          </p:cNvSpPr>
          <p:nvPr>
            <p:ph type="body" sz="quarter" idx="13"/>
          </p:nvPr>
        </p:nvSpPr>
        <p:spPr>
          <a:xfrm>
            <a:off x="1353312" y="3191256"/>
            <a:ext cx="3505201" cy="1798639"/>
          </a:xfrm>
        </p:spPr>
        <p:txBody>
          <a:bodyPr/>
          <a:lstStyle/>
          <a:p>
            <a:endParaRPr lang="en-US" dirty="0"/>
          </a:p>
        </p:txBody>
      </p:sp>
      <p:sp>
        <p:nvSpPr>
          <p:cNvPr id="4" name="Date Placeholder 3">
            <a:extLst>
              <a:ext uri="{FF2B5EF4-FFF2-40B4-BE49-F238E27FC236}">
                <a16:creationId xmlns:a16="http://schemas.microsoft.com/office/drawing/2014/main" id="{5E9C9CF3-789B-4F9F-8F03-9C35C87C63CD}"/>
              </a:ext>
            </a:extLst>
          </p:cNvPr>
          <p:cNvSpPr>
            <a:spLocks noGrp="1"/>
          </p:cNvSpPr>
          <p:nvPr>
            <p:ph type="dt" sz="half" idx="10"/>
          </p:nvPr>
        </p:nvSpPr>
        <p:spPr>
          <a:xfrm>
            <a:off x="838200" y="6356350"/>
            <a:ext cx="2743200" cy="365125"/>
          </a:xfrm>
        </p:spPr>
        <p:txBody>
          <a:bodyPr/>
          <a:lstStyle/>
          <a:p>
            <a:r>
              <a:rPr lang="en-US" dirty="0"/>
              <a:t>7/1/20XX</a:t>
            </a:r>
          </a:p>
        </p:txBody>
      </p:sp>
      <p:sp>
        <p:nvSpPr>
          <p:cNvPr id="5" name="Footer Placeholder 4">
            <a:extLst>
              <a:ext uri="{FF2B5EF4-FFF2-40B4-BE49-F238E27FC236}">
                <a16:creationId xmlns:a16="http://schemas.microsoft.com/office/drawing/2014/main" id="{AB42D8F5-6E48-4FFF-A481-06916758090C}"/>
              </a:ext>
            </a:extLst>
          </p:cNvPr>
          <p:cNvSpPr>
            <a:spLocks noGrp="1"/>
          </p:cNvSpPr>
          <p:nvPr>
            <p:ph type="ftr" sz="quarter" idx="11"/>
          </p:nvPr>
        </p:nvSpPr>
        <p:spPr>
          <a:xfrm>
            <a:off x="4038600" y="6356350"/>
            <a:ext cx="4114800" cy="365125"/>
          </a:xfrm>
        </p:spPr>
        <p:txBody>
          <a:bodyPr/>
          <a:lstStyle/>
          <a:p>
            <a:r>
              <a:rPr lang="en-US" dirty="0"/>
              <a:t>Pitch deck title</a:t>
            </a:r>
          </a:p>
        </p:txBody>
      </p:sp>
      <p:sp>
        <p:nvSpPr>
          <p:cNvPr id="6" name="Slide Number Placeholder 5">
            <a:extLst>
              <a:ext uri="{FF2B5EF4-FFF2-40B4-BE49-F238E27FC236}">
                <a16:creationId xmlns:a16="http://schemas.microsoft.com/office/drawing/2014/main" id="{1019A024-2FD1-4C73-AC55-A794E56E4FE4}"/>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12</a:t>
            </a:fld>
            <a:endParaRPr lang="en-US" dirty="0"/>
          </a:p>
        </p:txBody>
      </p:sp>
    </p:spTree>
    <p:extLst>
      <p:ext uri="{BB962C8B-B14F-4D97-AF65-F5344CB8AC3E}">
        <p14:creationId xmlns:p14="http://schemas.microsoft.com/office/powerpoint/2010/main" val="2135673684"/>
      </p:ext>
    </p:extLst>
  </p:cSld>
  <p:clrMapOvr>
    <a:masterClrMapping/>
  </p:clrMapOvr>
</p:sld>
</file>

<file path=ppt/theme/theme1.xml><?xml version="1.0" encoding="utf-8"?>
<a:theme xmlns:a="http://schemas.openxmlformats.org/drawingml/2006/main" name="Office Theme">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tecture pitch deck_JB_v2" id="{E6E25CD2-8512-4B49-9A83-9AC317278B8F}" vid="{100AFDCD-A339-4D94-B373-F9848C2D26B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42A908-4308-42B2-AD36-76827C57E704}">
  <ds:schemaRefs>
    <ds:schemaRef ds:uri="http://schemas.microsoft.com/sharepoint/v3/contenttype/forms"/>
  </ds:schemaRefs>
</ds:datastoreItem>
</file>

<file path=customXml/itemProps2.xml><?xml version="1.0" encoding="utf-8"?>
<ds:datastoreItem xmlns:ds="http://schemas.openxmlformats.org/officeDocument/2006/customXml" ds:itemID="{F7069D1F-6C1F-4FA3-8CCB-EA801E558BE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D2E8E18-726E-43C2-A873-C7E26FC0A9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{F18B05DC-BC19-4240-9E9F-5E37E1EC42D1}tf16411248_win32</Template>
  <TotalTime>0</TotalTime>
  <Words>1310</Words>
  <Application>Microsoft Office PowerPoint</Application>
  <PresentationFormat>Widescreen</PresentationFormat>
  <Paragraphs>204</Paragraphs>
  <Slides>12</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Lab Grotesque</vt:lpstr>
      <vt:lpstr>Arial</vt:lpstr>
      <vt:lpstr>Avenir Next LT Pro Light</vt:lpstr>
      <vt:lpstr>Calibri</vt:lpstr>
      <vt:lpstr>Libre Franklin</vt:lpstr>
      <vt:lpstr>Noto Sans</vt:lpstr>
      <vt:lpstr>Posterama</vt:lpstr>
      <vt:lpstr>Times New Roman</vt:lpstr>
      <vt:lpstr>Office Theme</vt:lpstr>
      <vt:lpstr>Teams</vt:lpstr>
      <vt:lpstr>Teams</vt:lpstr>
      <vt:lpstr>What is a team?</vt:lpstr>
      <vt:lpstr>Using the Forming, Storming, Norming, and Performing Model </vt:lpstr>
      <vt:lpstr>Qualitative and quantifiable factors</vt:lpstr>
      <vt:lpstr>PowerPoint Presentation</vt:lpstr>
      <vt:lpstr>PowerPoint Presentation</vt:lpstr>
      <vt:lpstr>Task</vt:lpstr>
      <vt:lpstr>PowerPoint Presentation</vt:lpstr>
      <vt:lpstr>Exam Information</vt:lpstr>
      <vt:lpstr>2 Hours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Teams</dc:title>
  <dc:creator>Marie Pitson</dc:creator>
  <cp:lastModifiedBy>Marie Pitson</cp:lastModifiedBy>
  <cp:revision>4</cp:revision>
  <dcterms:created xsi:type="dcterms:W3CDTF">2023-05-23T15:28:06Z</dcterms:created>
  <dcterms:modified xsi:type="dcterms:W3CDTF">2023-05-24T15:22:59Z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