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7"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embeddedFontLst>
    <p:embeddedFont>
      <p:font typeface="Carter One" panose="020B0604020202020204" charset="0"/>
      <p:regular r:id="rId10"/>
    </p:embeddedFont>
    <p:embeddedFont>
      <p:font typeface="Livvic" pitchFamily="2" charset="0"/>
      <p:regular r:id="rId11"/>
      <p:bold r:id="rId12"/>
      <p:italic r:id="rId13"/>
      <p:boldItalic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01E9A4-FF92-5C45-817F-196697C46B85}" v="7" dt="2023-10-27T15:41:07.528"/>
    <p1510:client id="{4A680AF3-9366-1DBB-385A-7739276B3BCE}" v="10" dt="2023-10-27T15:47:13.828"/>
    <p1510:client id="{565DBF40-D735-F866-813A-46B8FD953422}" v="3" dt="2023-10-27T15:52:56.185"/>
    <p1510:client id="{5C54040F-707C-5F8B-2A1E-471AC98A22D6}" v="6" dt="2023-10-27T15:45:44.306"/>
    <p1510:client id="{8E3A8E9B-5028-6AA5-72B7-07BF1FD46624}" v="1" dt="2023-10-26T20:50:06.403"/>
    <p1510:client id="{990E56B0-0BCC-65FE-CCF8-7E77CBDE6A63}" v="46" dt="2023-10-27T21:39:58.835"/>
    <p1510:client id="{CF3437F6-9AE9-F1BC-AC8D-35F34C38400C}" v="15" dt="2023-10-26T23:46:34.062"/>
    <p1510:client id="{DAD5C5D3-8AC9-D544-B3DA-86D6465F9523}" v="30" dt="2023-10-27T20:56:29.235"/>
    <p1510:client id="{F672EC88-6137-F554-9DD6-494D84BDC55C}" v="6" dt="2023-10-27T22:47:51.939"/>
    <p1510:client id="{FF4E225F-2BA4-BDED-DDF8-1E9A41EF8B88}" v="214" dt="2023-10-26T23:41:26.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font" Target="fonts/font1.fntdata"/><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 Miah (1911285)" userId="S::1911285@student.uwtsd.ac.uk::63f78f42-ff23-4669-8b7b-55c8d6c951f7" providerId="AD" clId="Web-{565DBF40-D735-F866-813A-46B8FD953422}"/>
    <pc:docChg chg="addSld delSld modSld">
      <pc:chgData name="Shah Miah (1911285)" userId="S::1911285@student.uwtsd.ac.uk::63f78f42-ff23-4669-8b7b-55c8d6c951f7" providerId="AD" clId="Web-{565DBF40-D735-F866-813A-46B8FD953422}" dt="2023-10-27T15:52:56.185" v="2"/>
      <pc:docMkLst>
        <pc:docMk/>
      </pc:docMkLst>
      <pc:sldChg chg="addSp">
        <pc:chgData name="Shah Miah (1911285)" userId="S::1911285@student.uwtsd.ac.uk::63f78f42-ff23-4669-8b7b-55c8d6c951f7" providerId="AD" clId="Web-{565DBF40-D735-F866-813A-46B8FD953422}" dt="2023-10-27T15:49:20.677" v="0"/>
        <pc:sldMkLst>
          <pc:docMk/>
          <pc:sldMk cId="0" sldId="256"/>
        </pc:sldMkLst>
        <pc:spChg chg="add">
          <ac:chgData name="Shah Miah (1911285)" userId="S::1911285@student.uwtsd.ac.uk::63f78f42-ff23-4669-8b7b-55c8d6c951f7" providerId="AD" clId="Web-{565DBF40-D735-F866-813A-46B8FD953422}" dt="2023-10-27T15:49:20.677" v="0"/>
          <ac:spMkLst>
            <pc:docMk/>
            <pc:sldMk cId="0" sldId="256"/>
            <ac:spMk id="5" creationId="{79AD7A1B-2C72-4675-3561-04DCE9E6A393}"/>
          </ac:spMkLst>
        </pc:spChg>
      </pc:sldChg>
      <pc:sldChg chg="new del">
        <pc:chgData name="Shah Miah (1911285)" userId="S::1911285@student.uwtsd.ac.uk::63f78f42-ff23-4669-8b7b-55c8d6c951f7" providerId="AD" clId="Web-{565DBF40-D735-F866-813A-46B8FD953422}" dt="2023-10-27T15:52:56.185" v="2"/>
        <pc:sldMkLst>
          <pc:docMk/>
          <pc:sldMk cId="2599914464" sldId="263"/>
        </pc:sldMkLst>
      </pc:sldChg>
    </pc:docChg>
  </pc:docChgLst>
  <pc:docChgLst>
    <pc:chgData name="Shah Miah (1911285)" userId="S::1911285@student.uwtsd.ac.uk::63f78f42-ff23-4669-8b7b-55c8d6c951f7" providerId="AD" clId="Web-{CF3437F6-9AE9-F1BC-AC8D-35F34C38400C}"/>
    <pc:docChg chg="modSld">
      <pc:chgData name="Shah Miah (1911285)" userId="S::1911285@student.uwtsd.ac.uk::63f78f42-ff23-4669-8b7b-55c8d6c951f7" providerId="AD" clId="Web-{CF3437F6-9AE9-F1BC-AC8D-35F34C38400C}" dt="2023-10-26T23:46:34.062" v="13" actId="20577"/>
      <pc:docMkLst>
        <pc:docMk/>
      </pc:docMkLst>
      <pc:sldChg chg="modSp">
        <pc:chgData name="Shah Miah (1911285)" userId="S::1911285@student.uwtsd.ac.uk::63f78f42-ff23-4669-8b7b-55c8d6c951f7" providerId="AD" clId="Web-{CF3437F6-9AE9-F1BC-AC8D-35F34C38400C}" dt="2023-10-26T23:43:26.611" v="0" actId="14100"/>
        <pc:sldMkLst>
          <pc:docMk/>
          <pc:sldMk cId="0" sldId="257"/>
        </pc:sldMkLst>
        <pc:spChg chg="mod">
          <ac:chgData name="Shah Miah (1911285)" userId="S::1911285@student.uwtsd.ac.uk::63f78f42-ff23-4669-8b7b-55c8d6c951f7" providerId="AD" clId="Web-{CF3437F6-9AE9-F1BC-AC8D-35F34C38400C}" dt="2023-10-26T23:43:26.611" v="0" actId="14100"/>
          <ac:spMkLst>
            <pc:docMk/>
            <pc:sldMk cId="0" sldId="257"/>
            <ac:spMk id="92" creationId="{00000000-0000-0000-0000-000000000000}"/>
          </ac:spMkLst>
        </pc:spChg>
      </pc:sldChg>
      <pc:sldChg chg="modSp">
        <pc:chgData name="Shah Miah (1911285)" userId="S::1911285@student.uwtsd.ac.uk::63f78f42-ff23-4669-8b7b-55c8d6c951f7" providerId="AD" clId="Web-{CF3437F6-9AE9-F1BC-AC8D-35F34C38400C}" dt="2023-10-26T23:45:37.231" v="9" actId="20577"/>
        <pc:sldMkLst>
          <pc:docMk/>
          <pc:sldMk cId="0" sldId="258"/>
        </pc:sldMkLst>
        <pc:spChg chg="mod">
          <ac:chgData name="Shah Miah (1911285)" userId="S::1911285@student.uwtsd.ac.uk::63f78f42-ff23-4669-8b7b-55c8d6c951f7" providerId="AD" clId="Web-{CF3437F6-9AE9-F1BC-AC8D-35F34C38400C}" dt="2023-10-26T23:45:37.231" v="9" actId="20577"/>
          <ac:spMkLst>
            <pc:docMk/>
            <pc:sldMk cId="0" sldId="258"/>
            <ac:spMk id="140" creationId="{00000000-0000-0000-0000-000000000000}"/>
          </ac:spMkLst>
        </pc:spChg>
        <pc:picChg chg="mod">
          <ac:chgData name="Shah Miah (1911285)" userId="S::1911285@student.uwtsd.ac.uk::63f78f42-ff23-4669-8b7b-55c8d6c951f7" providerId="AD" clId="Web-{CF3437F6-9AE9-F1BC-AC8D-35F34C38400C}" dt="2023-10-26T23:44:25.242" v="1" actId="1076"/>
          <ac:picMkLst>
            <pc:docMk/>
            <pc:sldMk cId="0" sldId="258"/>
            <ac:picMk id="142" creationId="{00000000-0000-0000-0000-000000000000}"/>
          </ac:picMkLst>
        </pc:picChg>
      </pc:sldChg>
      <pc:sldChg chg="modSp">
        <pc:chgData name="Shah Miah (1911285)" userId="S::1911285@student.uwtsd.ac.uk::63f78f42-ff23-4669-8b7b-55c8d6c951f7" providerId="AD" clId="Web-{CF3437F6-9AE9-F1BC-AC8D-35F34C38400C}" dt="2023-10-26T23:46:34.062" v="13" actId="20577"/>
        <pc:sldMkLst>
          <pc:docMk/>
          <pc:sldMk cId="0" sldId="259"/>
        </pc:sldMkLst>
        <pc:spChg chg="mod">
          <ac:chgData name="Shah Miah (1911285)" userId="S::1911285@student.uwtsd.ac.uk::63f78f42-ff23-4669-8b7b-55c8d6c951f7" providerId="AD" clId="Web-{CF3437F6-9AE9-F1BC-AC8D-35F34C38400C}" dt="2023-10-26T23:46:34.062" v="13" actId="20577"/>
          <ac:spMkLst>
            <pc:docMk/>
            <pc:sldMk cId="0" sldId="259"/>
            <ac:spMk id="150" creationId="{00000000-0000-0000-0000-000000000000}"/>
          </ac:spMkLst>
        </pc:spChg>
      </pc:sldChg>
    </pc:docChg>
  </pc:docChgLst>
  <pc:docChgLst>
    <pc:chgData name="Shah Miah (1911285)" userId="S::1911285@student.uwtsd.ac.uk::63f78f42-ff23-4669-8b7b-55c8d6c951f7" providerId="AD" clId="Web-{990E56B0-0BCC-65FE-CCF8-7E77CBDE6A63}"/>
    <pc:docChg chg="modSld">
      <pc:chgData name="Shah Miah (1911285)" userId="S::1911285@student.uwtsd.ac.uk::63f78f42-ff23-4669-8b7b-55c8d6c951f7" providerId="AD" clId="Web-{990E56B0-0BCC-65FE-CCF8-7E77CBDE6A63}" dt="2023-10-27T21:39:58.835" v="26" actId="20577"/>
      <pc:docMkLst>
        <pc:docMk/>
      </pc:docMkLst>
      <pc:sldChg chg="modSp">
        <pc:chgData name="Shah Miah (1911285)" userId="S::1911285@student.uwtsd.ac.uk::63f78f42-ff23-4669-8b7b-55c8d6c951f7" providerId="AD" clId="Web-{990E56B0-0BCC-65FE-CCF8-7E77CBDE6A63}" dt="2023-10-27T21:39:58.835" v="26" actId="20577"/>
        <pc:sldMkLst>
          <pc:docMk/>
          <pc:sldMk cId="0" sldId="256"/>
        </pc:sldMkLst>
        <pc:spChg chg="mod">
          <ac:chgData name="Shah Miah (1911285)" userId="S::1911285@student.uwtsd.ac.uk::63f78f42-ff23-4669-8b7b-55c8d6c951f7" providerId="AD" clId="Web-{990E56B0-0BCC-65FE-CCF8-7E77CBDE6A63}" dt="2023-10-27T21:39:58.835" v="26" actId="20577"/>
          <ac:spMkLst>
            <pc:docMk/>
            <pc:sldMk cId="0" sldId="256"/>
            <ac:spMk id="87" creationId="{00000000-0000-0000-0000-000000000000}"/>
          </ac:spMkLst>
        </pc:spChg>
      </pc:sldChg>
    </pc:docChg>
  </pc:docChgLst>
  <pc:docChgLst>
    <pc:chgData name="Shah Miah (1911285)" userId="S::1911285@student.uwtsd.ac.uk::63f78f42-ff23-4669-8b7b-55c8d6c951f7" providerId="AD" clId="Web-{F672EC88-6137-F554-9DD6-494D84BDC55C}"/>
    <pc:docChg chg="modSld">
      <pc:chgData name="Shah Miah (1911285)" userId="S::1911285@student.uwtsd.ac.uk::63f78f42-ff23-4669-8b7b-55c8d6c951f7" providerId="AD" clId="Web-{F672EC88-6137-F554-9DD6-494D84BDC55C}" dt="2023-10-27T22:47:49.876" v="4" actId="20577"/>
      <pc:docMkLst>
        <pc:docMk/>
      </pc:docMkLst>
      <pc:sldChg chg="addSp modSp">
        <pc:chgData name="Shah Miah (1911285)" userId="S::1911285@student.uwtsd.ac.uk::63f78f42-ff23-4669-8b7b-55c8d6c951f7" providerId="AD" clId="Web-{F672EC88-6137-F554-9DD6-494D84BDC55C}" dt="2023-10-27T22:47:49.876" v="4" actId="20577"/>
        <pc:sldMkLst>
          <pc:docMk/>
          <pc:sldMk cId="0" sldId="256"/>
        </pc:sldMkLst>
        <pc:spChg chg="add mod">
          <ac:chgData name="Shah Miah (1911285)" userId="S::1911285@student.uwtsd.ac.uk::63f78f42-ff23-4669-8b7b-55c8d6c951f7" providerId="AD" clId="Web-{F672EC88-6137-F554-9DD6-494D84BDC55C}" dt="2023-10-27T22:47:49.876" v="4" actId="20577"/>
          <ac:spMkLst>
            <pc:docMk/>
            <pc:sldMk cId="0" sldId="256"/>
            <ac:spMk id="7" creationId="{3DDA2F91-0AAF-BF36-9811-6647DAAED0ED}"/>
          </ac:spMkLst>
        </pc:spChg>
      </pc:sldChg>
    </pc:docChg>
  </pc:docChgLst>
  <pc:docChgLst>
    <pc:chgData name="Shah Miah (1911285)" userId="S::1911285@student.uwtsd.ac.uk::63f78f42-ff23-4669-8b7b-55c8d6c951f7" providerId="AD" clId="Web-{5C54040F-707C-5F8B-2A1E-471AC98A22D6}"/>
    <pc:docChg chg="addSld delSld modSld">
      <pc:chgData name="Shah Miah (1911285)" userId="S::1911285@student.uwtsd.ac.uk::63f78f42-ff23-4669-8b7b-55c8d6c951f7" providerId="AD" clId="Web-{5C54040F-707C-5F8B-2A1E-471AC98A22D6}" dt="2023-10-27T15:45:44.306" v="5"/>
      <pc:docMkLst>
        <pc:docMk/>
      </pc:docMkLst>
      <pc:sldChg chg="addSp modSp">
        <pc:chgData name="Shah Miah (1911285)" userId="S::1911285@student.uwtsd.ac.uk::63f78f42-ff23-4669-8b7b-55c8d6c951f7" providerId="AD" clId="Web-{5C54040F-707C-5F8B-2A1E-471AC98A22D6}" dt="2023-10-27T15:45:44.306" v="5"/>
        <pc:sldMkLst>
          <pc:docMk/>
          <pc:sldMk cId="0" sldId="256"/>
        </pc:sldMkLst>
        <pc:spChg chg="add mod">
          <ac:chgData name="Shah Miah (1911285)" userId="S::1911285@student.uwtsd.ac.uk::63f78f42-ff23-4669-8b7b-55c8d6c951f7" providerId="AD" clId="Web-{5C54040F-707C-5F8B-2A1E-471AC98A22D6}" dt="2023-10-27T15:45:13.852" v="4" actId="14100"/>
          <ac:spMkLst>
            <pc:docMk/>
            <pc:sldMk cId="0" sldId="256"/>
            <ac:spMk id="2" creationId="{5AC83FF7-2621-43AA-CBD5-A95E08470783}"/>
          </ac:spMkLst>
        </pc:spChg>
        <pc:spChg chg="add">
          <ac:chgData name="Shah Miah (1911285)" userId="S::1911285@student.uwtsd.ac.uk::63f78f42-ff23-4669-8b7b-55c8d6c951f7" providerId="AD" clId="Web-{5C54040F-707C-5F8B-2A1E-471AC98A22D6}" dt="2023-10-27T15:45:44.306" v="5"/>
          <ac:spMkLst>
            <pc:docMk/>
            <pc:sldMk cId="0" sldId="256"/>
            <ac:spMk id="3" creationId="{A8FFEC66-B5CE-9988-AAE3-CED833D56D9F}"/>
          </ac:spMkLst>
        </pc:spChg>
      </pc:sldChg>
      <pc:sldChg chg="new del">
        <pc:chgData name="Shah Miah (1911285)" userId="S::1911285@student.uwtsd.ac.uk::63f78f42-ff23-4669-8b7b-55c8d6c951f7" providerId="AD" clId="Web-{5C54040F-707C-5F8B-2A1E-471AC98A22D6}" dt="2023-10-27T15:43:28.396" v="1"/>
        <pc:sldMkLst>
          <pc:docMk/>
          <pc:sldMk cId="2284509791" sldId="263"/>
        </pc:sldMkLst>
      </pc:sldChg>
    </pc:docChg>
  </pc:docChgLst>
  <pc:docChgLst>
    <pc:chgData name="Shah Miah (1911285)" userId="S::1911285@student.uwtsd.ac.uk::63f78f42-ff23-4669-8b7b-55c8d6c951f7" providerId="AD" clId="Web-{DAD5C5D3-8AC9-D544-B3DA-86D6465F9523}"/>
    <pc:docChg chg="addSld delSld modSld">
      <pc:chgData name="Shah Miah (1911285)" userId="S::1911285@student.uwtsd.ac.uk::63f78f42-ff23-4669-8b7b-55c8d6c951f7" providerId="AD" clId="Web-{DAD5C5D3-8AC9-D544-B3DA-86D6465F9523}" dt="2023-10-27T20:56:29.235" v="24"/>
      <pc:docMkLst>
        <pc:docMk/>
      </pc:docMkLst>
      <pc:sldChg chg="addSp delSp modSp">
        <pc:chgData name="Shah Miah (1911285)" userId="S::1911285@student.uwtsd.ac.uk::63f78f42-ff23-4669-8b7b-55c8d6c951f7" providerId="AD" clId="Web-{DAD5C5D3-8AC9-D544-B3DA-86D6465F9523}" dt="2023-10-27T20:56:29.235" v="24"/>
        <pc:sldMkLst>
          <pc:docMk/>
          <pc:sldMk cId="0" sldId="256"/>
        </pc:sldMkLst>
        <pc:spChg chg="add mod">
          <ac:chgData name="Shah Miah (1911285)" userId="S::1911285@student.uwtsd.ac.uk::63f78f42-ff23-4669-8b7b-55c8d6c951f7" providerId="AD" clId="Web-{DAD5C5D3-8AC9-D544-B3DA-86D6465F9523}" dt="2023-10-27T20:52:55.168" v="16" actId="20577"/>
          <ac:spMkLst>
            <pc:docMk/>
            <pc:sldMk cId="0" sldId="256"/>
            <ac:spMk id="6" creationId="{85A270BD-F7AB-4E43-CC28-C0B852B141F9}"/>
          </ac:spMkLst>
        </pc:spChg>
        <pc:spChg chg="add del mod">
          <ac:chgData name="Shah Miah (1911285)" userId="S::1911285@student.uwtsd.ac.uk::63f78f42-ff23-4669-8b7b-55c8d6c951f7" providerId="AD" clId="Web-{DAD5C5D3-8AC9-D544-B3DA-86D6465F9523}" dt="2023-10-27T20:54:15.201" v="20"/>
          <ac:spMkLst>
            <pc:docMk/>
            <pc:sldMk cId="0" sldId="256"/>
            <ac:spMk id="7" creationId="{E81C69CB-6163-F81F-B874-C4696A913669}"/>
          </ac:spMkLst>
        </pc:spChg>
        <pc:spChg chg="add del mod">
          <ac:chgData name="Shah Miah (1911285)" userId="S::1911285@student.uwtsd.ac.uk::63f78f42-ff23-4669-8b7b-55c8d6c951f7" providerId="AD" clId="Web-{DAD5C5D3-8AC9-D544-B3DA-86D6465F9523}" dt="2023-10-27T20:56:29.235" v="24"/>
          <ac:spMkLst>
            <pc:docMk/>
            <pc:sldMk cId="0" sldId="256"/>
            <ac:spMk id="8" creationId="{7DABD463-F188-6F3D-1027-F0224329EE7F}"/>
          </ac:spMkLst>
        </pc:spChg>
      </pc:sldChg>
      <pc:sldChg chg="addSp modSp new del">
        <pc:chgData name="Shah Miah (1911285)" userId="S::1911285@student.uwtsd.ac.uk::63f78f42-ff23-4669-8b7b-55c8d6c951f7" providerId="AD" clId="Web-{DAD5C5D3-8AC9-D544-B3DA-86D6465F9523}" dt="2023-10-27T20:51:52.089" v="11"/>
        <pc:sldMkLst>
          <pc:docMk/>
          <pc:sldMk cId="1525764255" sldId="263"/>
        </pc:sldMkLst>
        <pc:spChg chg="mod">
          <ac:chgData name="Shah Miah (1911285)" userId="S::1911285@student.uwtsd.ac.uk::63f78f42-ff23-4669-8b7b-55c8d6c951f7" providerId="AD" clId="Web-{DAD5C5D3-8AC9-D544-B3DA-86D6465F9523}" dt="2023-10-27T20:49:50.961" v="6" actId="20577"/>
          <ac:spMkLst>
            <pc:docMk/>
            <pc:sldMk cId="1525764255" sldId="263"/>
            <ac:spMk id="2" creationId="{24A40AD0-3507-7F56-AA0C-185832E984A9}"/>
          </ac:spMkLst>
        </pc:spChg>
        <pc:spChg chg="add mod">
          <ac:chgData name="Shah Miah (1911285)" userId="S::1911285@student.uwtsd.ac.uk::63f78f42-ff23-4669-8b7b-55c8d6c951f7" providerId="AD" clId="Web-{DAD5C5D3-8AC9-D544-B3DA-86D6465F9523}" dt="2023-10-27T20:50:24.102" v="9" actId="20577"/>
          <ac:spMkLst>
            <pc:docMk/>
            <pc:sldMk cId="1525764255" sldId="263"/>
            <ac:spMk id="4" creationId="{E7BB7F05-0236-47E2-5C11-4E381EDC0918}"/>
          </ac:spMkLst>
        </pc:spChg>
        <pc:spChg chg="add">
          <ac:chgData name="Shah Miah (1911285)" userId="S::1911285@student.uwtsd.ac.uk::63f78f42-ff23-4669-8b7b-55c8d6c951f7" providerId="AD" clId="Web-{DAD5C5D3-8AC9-D544-B3DA-86D6465F9523}" dt="2023-10-27T20:51:14.416" v="10"/>
          <ac:spMkLst>
            <pc:docMk/>
            <pc:sldMk cId="1525764255" sldId="263"/>
            <ac:spMk id="5" creationId="{EC93780A-C469-7F40-FBFD-90F29CB9FD29}"/>
          </ac:spMkLst>
        </pc:spChg>
      </pc:sldChg>
    </pc:docChg>
  </pc:docChgLst>
  <pc:docChgLst>
    <pc:chgData name="Shah Miah (1911285)" userId="S::1911285@student.uwtsd.ac.uk::63f78f42-ff23-4669-8b7b-55c8d6c951f7" providerId="AD" clId="Web-{1E01E9A4-FF92-5C45-817F-196697C46B85}"/>
    <pc:docChg chg="modSld">
      <pc:chgData name="Shah Miah (1911285)" userId="S::1911285@student.uwtsd.ac.uk::63f78f42-ff23-4669-8b7b-55c8d6c951f7" providerId="AD" clId="Web-{1E01E9A4-FF92-5C45-817F-196697C46B85}" dt="2023-10-27T15:41:06.013" v="2" actId="20577"/>
      <pc:docMkLst>
        <pc:docMk/>
      </pc:docMkLst>
      <pc:sldChg chg="modSp">
        <pc:chgData name="Shah Miah (1911285)" userId="S::1911285@student.uwtsd.ac.uk::63f78f42-ff23-4669-8b7b-55c8d6c951f7" providerId="AD" clId="Web-{1E01E9A4-FF92-5C45-817F-196697C46B85}" dt="2023-10-27T15:41:06.013" v="2" actId="20577"/>
        <pc:sldMkLst>
          <pc:docMk/>
          <pc:sldMk cId="0" sldId="256"/>
        </pc:sldMkLst>
        <pc:spChg chg="mod">
          <ac:chgData name="Shah Miah (1911285)" userId="S::1911285@student.uwtsd.ac.uk::63f78f42-ff23-4669-8b7b-55c8d6c951f7" providerId="AD" clId="Web-{1E01E9A4-FF92-5C45-817F-196697C46B85}" dt="2023-10-27T15:41:06.013" v="2" actId="20577"/>
          <ac:spMkLst>
            <pc:docMk/>
            <pc:sldMk cId="0" sldId="256"/>
            <ac:spMk id="87" creationId="{00000000-0000-0000-0000-000000000000}"/>
          </ac:spMkLst>
        </pc:spChg>
      </pc:sldChg>
    </pc:docChg>
  </pc:docChgLst>
  <pc:docChgLst>
    <pc:chgData name="Shah Miah (1911285)" userId="S::1911285@student.uwtsd.ac.uk::63f78f42-ff23-4669-8b7b-55c8d6c951f7" providerId="AD" clId="Web-{4A680AF3-9366-1DBB-385A-7739276B3BCE}"/>
    <pc:docChg chg="modSld">
      <pc:chgData name="Shah Miah (1911285)" userId="S::1911285@student.uwtsd.ac.uk::63f78f42-ff23-4669-8b7b-55c8d6c951f7" providerId="AD" clId="Web-{4A680AF3-9366-1DBB-385A-7739276B3BCE}" dt="2023-10-27T15:47:08.874" v="8" actId="20577"/>
      <pc:docMkLst>
        <pc:docMk/>
      </pc:docMkLst>
      <pc:sldChg chg="addSp modSp">
        <pc:chgData name="Shah Miah (1911285)" userId="S::1911285@student.uwtsd.ac.uk::63f78f42-ff23-4669-8b7b-55c8d6c951f7" providerId="AD" clId="Web-{4A680AF3-9366-1DBB-385A-7739276B3BCE}" dt="2023-10-27T15:47:08.874" v="8" actId="20577"/>
        <pc:sldMkLst>
          <pc:docMk/>
          <pc:sldMk cId="0" sldId="256"/>
        </pc:sldMkLst>
        <pc:spChg chg="add mod">
          <ac:chgData name="Shah Miah (1911285)" userId="S::1911285@student.uwtsd.ac.uk::63f78f42-ff23-4669-8b7b-55c8d6c951f7" providerId="AD" clId="Web-{4A680AF3-9366-1DBB-385A-7739276B3BCE}" dt="2023-10-27T15:47:08.874" v="8" actId="20577"/>
          <ac:spMkLst>
            <pc:docMk/>
            <pc:sldMk cId="0" sldId="256"/>
            <ac:spMk id="4" creationId="{3B3DC0EE-74CE-7476-D1A8-135C8116A7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0" name="Google Shape;9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7" name="Google Shape;14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6" name="Google Shape;156;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6" name="Google Shape;18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4" name="Google Shape;204;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noFill/>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
        <p:cNvGrpSpPr/>
        <p:nvPr/>
      </p:nvGrpSpPr>
      <p:grpSpPr>
        <a:xfrm>
          <a:off x="0" y="0"/>
          <a:ext cx="0" cy="0"/>
          <a:chOff x="0" y="0"/>
          <a:chExt cx="0" cy="0"/>
        </a:xfrm>
      </p:grpSpPr>
      <p:grpSp>
        <p:nvGrpSpPr>
          <p:cNvPr id="12" name="Google Shape;12;p3"/>
          <p:cNvGrpSpPr/>
          <p:nvPr/>
        </p:nvGrpSpPr>
        <p:grpSpPr>
          <a:xfrm>
            <a:off x="-245023" y="-91675"/>
            <a:ext cx="4817022" cy="5326850"/>
            <a:chOff x="-245023" y="-94025"/>
            <a:chExt cx="4817022" cy="5326850"/>
          </a:xfrm>
        </p:grpSpPr>
        <p:sp>
          <p:nvSpPr>
            <p:cNvPr id="13" name="Google Shape;13;p3"/>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14" name="Google Shape;14;p3"/>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15" name="Google Shape;15;p3"/>
          <p:cNvSpPr txBox="1">
            <a:spLocks noGrp="1"/>
          </p:cNvSpPr>
          <p:nvPr>
            <p:ph type="title"/>
          </p:nvPr>
        </p:nvSpPr>
        <p:spPr>
          <a:xfrm>
            <a:off x="4965575" y="1763700"/>
            <a:ext cx="3069900" cy="5817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400"/>
              <a:buNone/>
              <a:defRPr/>
            </a:lvl1pPr>
            <a:lvl2pPr lvl="1" algn="ctr">
              <a:lnSpc>
                <a:spcPct val="100000"/>
              </a:lnSpc>
              <a:spcBef>
                <a:spcPts val="0"/>
              </a:spcBef>
              <a:spcAft>
                <a:spcPts val="0"/>
              </a:spcAft>
              <a:buClr>
                <a:schemeClr val="dk2"/>
              </a:buClr>
              <a:buSzPts val="2400"/>
              <a:buNone/>
              <a:defRPr sz="2400">
                <a:solidFill>
                  <a:schemeClr val="dk2"/>
                </a:solidFill>
              </a:defRPr>
            </a:lvl2pPr>
            <a:lvl3pPr lvl="2" algn="ctr">
              <a:lnSpc>
                <a:spcPct val="100000"/>
              </a:lnSpc>
              <a:spcBef>
                <a:spcPts val="0"/>
              </a:spcBef>
              <a:spcAft>
                <a:spcPts val="0"/>
              </a:spcAft>
              <a:buClr>
                <a:schemeClr val="dk2"/>
              </a:buClr>
              <a:buSzPts val="2400"/>
              <a:buNone/>
              <a:defRPr sz="2400">
                <a:solidFill>
                  <a:schemeClr val="dk2"/>
                </a:solidFill>
              </a:defRPr>
            </a:lvl3pPr>
            <a:lvl4pPr lvl="3" algn="ctr">
              <a:lnSpc>
                <a:spcPct val="100000"/>
              </a:lnSpc>
              <a:spcBef>
                <a:spcPts val="0"/>
              </a:spcBef>
              <a:spcAft>
                <a:spcPts val="0"/>
              </a:spcAft>
              <a:buClr>
                <a:schemeClr val="dk2"/>
              </a:buClr>
              <a:buSzPts val="2400"/>
              <a:buNone/>
              <a:defRPr sz="2400">
                <a:solidFill>
                  <a:schemeClr val="dk2"/>
                </a:solidFill>
              </a:defRPr>
            </a:lvl4pPr>
            <a:lvl5pPr lvl="4" algn="ctr">
              <a:lnSpc>
                <a:spcPct val="100000"/>
              </a:lnSpc>
              <a:spcBef>
                <a:spcPts val="0"/>
              </a:spcBef>
              <a:spcAft>
                <a:spcPts val="0"/>
              </a:spcAft>
              <a:buClr>
                <a:schemeClr val="dk2"/>
              </a:buClr>
              <a:buSzPts val="2400"/>
              <a:buNone/>
              <a:defRPr sz="2400">
                <a:solidFill>
                  <a:schemeClr val="dk2"/>
                </a:solidFill>
              </a:defRPr>
            </a:lvl5pPr>
            <a:lvl6pPr lvl="5" algn="ctr">
              <a:lnSpc>
                <a:spcPct val="100000"/>
              </a:lnSpc>
              <a:spcBef>
                <a:spcPts val="0"/>
              </a:spcBef>
              <a:spcAft>
                <a:spcPts val="0"/>
              </a:spcAft>
              <a:buClr>
                <a:schemeClr val="dk2"/>
              </a:buClr>
              <a:buSzPts val="2400"/>
              <a:buNone/>
              <a:defRPr sz="2400">
                <a:solidFill>
                  <a:schemeClr val="dk2"/>
                </a:solidFill>
              </a:defRPr>
            </a:lvl6pPr>
            <a:lvl7pPr lvl="6" algn="ctr">
              <a:lnSpc>
                <a:spcPct val="100000"/>
              </a:lnSpc>
              <a:spcBef>
                <a:spcPts val="0"/>
              </a:spcBef>
              <a:spcAft>
                <a:spcPts val="0"/>
              </a:spcAft>
              <a:buClr>
                <a:schemeClr val="dk2"/>
              </a:buClr>
              <a:buSzPts val="2400"/>
              <a:buNone/>
              <a:defRPr sz="2400">
                <a:solidFill>
                  <a:schemeClr val="dk2"/>
                </a:solidFill>
              </a:defRPr>
            </a:lvl7pPr>
            <a:lvl8pPr lvl="7" algn="ctr">
              <a:lnSpc>
                <a:spcPct val="100000"/>
              </a:lnSpc>
              <a:spcBef>
                <a:spcPts val="0"/>
              </a:spcBef>
              <a:spcAft>
                <a:spcPts val="0"/>
              </a:spcAft>
              <a:buClr>
                <a:schemeClr val="dk2"/>
              </a:buClr>
              <a:buSzPts val="2400"/>
              <a:buNone/>
              <a:defRPr sz="2400">
                <a:solidFill>
                  <a:schemeClr val="dk2"/>
                </a:solidFill>
              </a:defRPr>
            </a:lvl8pPr>
            <a:lvl9pPr lvl="8" algn="ctr">
              <a:lnSpc>
                <a:spcPct val="100000"/>
              </a:lnSpc>
              <a:spcBef>
                <a:spcPts val="0"/>
              </a:spcBef>
              <a:spcAft>
                <a:spcPts val="0"/>
              </a:spcAft>
              <a:buClr>
                <a:schemeClr val="dk2"/>
              </a:buClr>
              <a:buSzPts val="2400"/>
              <a:buNone/>
              <a:defRPr sz="2400">
                <a:solidFill>
                  <a:schemeClr val="dk2"/>
                </a:solidFill>
              </a:defRPr>
            </a:lvl9pPr>
          </a:lstStyle>
          <a:p>
            <a:endParaRPr/>
          </a:p>
        </p:txBody>
      </p:sp>
      <p:sp>
        <p:nvSpPr>
          <p:cNvPr id="16" name="Google Shape;16;p3"/>
          <p:cNvSpPr txBox="1">
            <a:spLocks noGrp="1"/>
          </p:cNvSpPr>
          <p:nvPr>
            <p:ph type="subTitle" idx="1"/>
          </p:nvPr>
        </p:nvSpPr>
        <p:spPr>
          <a:xfrm>
            <a:off x="4965575" y="2292800"/>
            <a:ext cx="3069900" cy="1153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solidFill>
                  <a:schemeClr val="dk2"/>
                </a:solidFill>
              </a:defRPr>
            </a:lvl2pPr>
            <a:lvl3pPr lvl="2" algn="ctr">
              <a:lnSpc>
                <a:spcPct val="100000"/>
              </a:lnSpc>
              <a:spcBef>
                <a:spcPts val="0"/>
              </a:spcBef>
              <a:spcAft>
                <a:spcPts val="0"/>
              </a:spcAft>
              <a:buSzPts val="1600"/>
              <a:buNone/>
              <a:defRPr sz="1600">
                <a:solidFill>
                  <a:schemeClr val="dk2"/>
                </a:solidFill>
              </a:defRPr>
            </a:lvl3pPr>
            <a:lvl4pPr lvl="3" algn="ctr">
              <a:lnSpc>
                <a:spcPct val="100000"/>
              </a:lnSpc>
              <a:spcBef>
                <a:spcPts val="0"/>
              </a:spcBef>
              <a:spcAft>
                <a:spcPts val="0"/>
              </a:spcAft>
              <a:buSzPts val="1600"/>
              <a:buNone/>
              <a:defRPr sz="1600">
                <a:solidFill>
                  <a:schemeClr val="dk2"/>
                </a:solidFill>
              </a:defRPr>
            </a:lvl4pPr>
            <a:lvl5pPr lvl="4" algn="ctr">
              <a:lnSpc>
                <a:spcPct val="100000"/>
              </a:lnSpc>
              <a:spcBef>
                <a:spcPts val="0"/>
              </a:spcBef>
              <a:spcAft>
                <a:spcPts val="0"/>
              </a:spcAft>
              <a:buSzPts val="1600"/>
              <a:buNone/>
              <a:defRPr sz="1600">
                <a:solidFill>
                  <a:schemeClr val="dk2"/>
                </a:solidFill>
              </a:defRPr>
            </a:lvl5pPr>
            <a:lvl6pPr lvl="5" algn="ctr">
              <a:lnSpc>
                <a:spcPct val="100000"/>
              </a:lnSpc>
              <a:spcBef>
                <a:spcPts val="0"/>
              </a:spcBef>
              <a:spcAft>
                <a:spcPts val="0"/>
              </a:spcAft>
              <a:buSzPts val="1600"/>
              <a:buNone/>
              <a:defRPr sz="1600">
                <a:solidFill>
                  <a:schemeClr val="dk2"/>
                </a:solidFill>
              </a:defRPr>
            </a:lvl6pPr>
            <a:lvl7pPr lvl="6" algn="ctr">
              <a:lnSpc>
                <a:spcPct val="100000"/>
              </a:lnSpc>
              <a:spcBef>
                <a:spcPts val="0"/>
              </a:spcBef>
              <a:spcAft>
                <a:spcPts val="0"/>
              </a:spcAft>
              <a:buSzPts val="1600"/>
              <a:buNone/>
              <a:defRPr sz="1600">
                <a:solidFill>
                  <a:schemeClr val="dk2"/>
                </a:solidFill>
              </a:defRPr>
            </a:lvl7pPr>
            <a:lvl8pPr lvl="7" algn="ctr">
              <a:lnSpc>
                <a:spcPct val="100000"/>
              </a:lnSpc>
              <a:spcBef>
                <a:spcPts val="0"/>
              </a:spcBef>
              <a:spcAft>
                <a:spcPts val="0"/>
              </a:spcAft>
              <a:buSzPts val="1600"/>
              <a:buNone/>
              <a:defRPr sz="1600">
                <a:solidFill>
                  <a:schemeClr val="dk2"/>
                </a:solidFill>
              </a:defRPr>
            </a:lvl8pPr>
            <a:lvl9pPr lvl="8" algn="ctr">
              <a:lnSpc>
                <a:spcPct val="100000"/>
              </a:lnSpc>
              <a:spcBef>
                <a:spcPts val="0"/>
              </a:spcBef>
              <a:spcAft>
                <a:spcPts val="0"/>
              </a:spcAft>
              <a:buSzPts val="1600"/>
              <a:buNone/>
              <a:defRPr sz="1600">
                <a:solidFill>
                  <a:schemeClr val="dk2"/>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7"/>
        <p:cNvGrpSpPr/>
        <p:nvPr/>
      </p:nvGrpSpPr>
      <p:grpSpPr>
        <a:xfrm>
          <a:off x="0" y="0"/>
          <a:ext cx="0" cy="0"/>
          <a:chOff x="0" y="0"/>
          <a:chExt cx="0" cy="0"/>
        </a:xfrm>
      </p:grpSpPr>
      <p:sp>
        <p:nvSpPr>
          <p:cNvPr id="18" name="Google Shape;18;p4"/>
          <p:cNvSpPr txBox="1">
            <a:spLocks noGrp="1"/>
          </p:cNvSpPr>
          <p:nvPr>
            <p:ph type="subTitle" idx="1"/>
          </p:nvPr>
        </p:nvSpPr>
        <p:spPr>
          <a:xfrm>
            <a:off x="720000" y="2038625"/>
            <a:ext cx="2857200" cy="1614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6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19" name="Google Shape;19;p4"/>
          <p:cNvSpPr txBox="1">
            <a:spLocks noGrp="1"/>
          </p:cNvSpPr>
          <p:nvPr>
            <p:ph type="title"/>
          </p:nvPr>
        </p:nvSpPr>
        <p:spPr>
          <a:xfrm>
            <a:off x="713225" y="539500"/>
            <a:ext cx="38589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grpSp>
        <p:nvGrpSpPr>
          <p:cNvPr id="20" name="Google Shape;20;p4"/>
          <p:cNvGrpSpPr/>
          <p:nvPr/>
        </p:nvGrpSpPr>
        <p:grpSpPr>
          <a:xfrm>
            <a:off x="805575" y="4394071"/>
            <a:ext cx="1198043" cy="210331"/>
            <a:chOff x="1026623" y="2953314"/>
            <a:chExt cx="5688711" cy="1008300"/>
          </a:xfrm>
        </p:grpSpPr>
        <p:sp>
          <p:nvSpPr>
            <p:cNvPr id="21" name="Google Shape;21;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column text">
  <p:cSld name="CUSTOM_1">
    <p:bg>
      <p:bgPr>
        <a:solidFill>
          <a:schemeClr val="dk2"/>
        </a:solidFill>
        <a:effectLst/>
      </p:bgPr>
    </p:bg>
    <p:spTree>
      <p:nvGrpSpPr>
        <p:cNvPr id="1" name="Shape 26"/>
        <p:cNvGrpSpPr/>
        <p:nvPr/>
      </p:nvGrpSpPr>
      <p:grpSpPr>
        <a:xfrm>
          <a:off x="0" y="0"/>
          <a:ext cx="0" cy="0"/>
          <a:chOff x="0" y="0"/>
          <a:chExt cx="0" cy="0"/>
        </a:xfrm>
      </p:grpSpPr>
      <p:sp>
        <p:nvSpPr>
          <p:cNvPr id="27" name="Google Shape;27;p5"/>
          <p:cNvSpPr txBox="1">
            <a:spLocks noGrp="1"/>
          </p:cNvSpPr>
          <p:nvPr>
            <p:ph type="subTitle" idx="1"/>
          </p:nvPr>
        </p:nvSpPr>
        <p:spPr>
          <a:xfrm>
            <a:off x="5413800" y="1633536"/>
            <a:ext cx="2583600" cy="1097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
        <p:nvSpPr>
          <p:cNvPr id="28" name="Google Shape;28;p5"/>
          <p:cNvSpPr txBox="1">
            <a:spLocks noGrp="1"/>
          </p:cNvSpPr>
          <p:nvPr>
            <p:ph type="title"/>
          </p:nvPr>
        </p:nvSpPr>
        <p:spPr>
          <a:xfrm>
            <a:off x="5413800" y="1165025"/>
            <a:ext cx="2583600" cy="572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2200"/>
              <a:buNone/>
              <a:defRPr sz="2200"/>
            </a:lvl1pPr>
            <a:lvl2pPr lvl="1" algn="l">
              <a:lnSpc>
                <a:spcPct val="100000"/>
              </a:lnSpc>
              <a:spcBef>
                <a:spcPts val="0"/>
              </a:spcBef>
              <a:spcAft>
                <a:spcPts val="0"/>
              </a:spcAft>
              <a:buSzPts val="2200"/>
              <a:buNone/>
              <a:defRPr sz="2200" b="0"/>
            </a:lvl2pPr>
            <a:lvl3pPr lvl="2" algn="l">
              <a:lnSpc>
                <a:spcPct val="100000"/>
              </a:lnSpc>
              <a:spcBef>
                <a:spcPts val="0"/>
              </a:spcBef>
              <a:spcAft>
                <a:spcPts val="0"/>
              </a:spcAft>
              <a:buSzPts val="2200"/>
              <a:buNone/>
              <a:defRPr sz="2200" b="0"/>
            </a:lvl3pPr>
            <a:lvl4pPr lvl="3" algn="l">
              <a:lnSpc>
                <a:spcPct val="100000"/>
              </a:lnSpc>
              <a:spcBef>
                <a:spcPts val="0"/>
              </a:spcBef>
              <a:spcAft>
                <a:spcPts val="0"/>
              </a:spcAft>
              <a:buSzPts val="2200"/>
              <a:buNone/>
              <a:defRPr sz="2200" b="0"/>
            </a:lvl4pPr>
            <a:lvl5pPr lvl="4" algn="l">
              <a:lnSpc>
                <a:spcPct val="100000"/>
              </a:lnSpc>
              <a:spcBef>
                <a:spcPts val="0"/>
              </a:spcBef>
              <a:spcAft>
                <a:spcPts val="0"/>
              </a:spcAft>
              <a:buSzPts val="2200"/>
              <a:buNone/>
              <a:defRPr sz="2200" b="0"/>
            </a:lvl5pPr>
            <a:lvl6pPr lvl="5" algn="l">
              <a:lnSpc>
                <a:spcPct val="100000"/>
              </a:lnSpc>
              <a:spcBef>
                <a:spcPts val="0"/>
              </a:spcBef>
              <a:spcAft>
                <a:spcPts val="0"/>
              </a:spcAft>
              <a:buSzPts val="2200"/>
              <a:buNone/>
              <a:defRPr sz="2200" b="0"/>
            </a:lvl6pPr>
            <a:lvl7pPr lvl="6" algn="l">
              <a:lnSpc>
                <a:spcPct val="100000"/>
              </a:lnSpc>
              <a:spcBef>
                <a:spcPts val="0"/>
              </a:spcBef>
              <a:spcAft>
                <a:spcPts val="0"/>
              </a:spcAft>
              <a:buSzPts val="2200"/>
              <a:buNone/>
              <a:defRPr sz="2200" b="0"/>
            </a:lvl7pPr>
            <a:lvl8pPr lvl="7" algn="l">
              <a:lnSpc>
                <a:spcPct val="100000"/>
              </a:lnSpc>
              <a:spcBef>
                <a:spcPts val="0"/>
              </a:spcBef>
              <a:spcAft>
                <a:spcPts val="0"/>
              </a:spcAft>
              <a:buSzPts val="2200"/>
              <a:buNone/>
              <a:defRPr sz="2200" b="0"/>
            </a:lvl8pPr>
            <a:lvl9pPr lvl="8" algn="l">
              <a:lnSpc>
                <a:spcPct val="100000"/>
              </a:lnSpc>
              <a:spcBef>
                <a:spcPts val="0"/>
              </a:spcBef>
              <a:spcAft>
                <a:spcPts val="0"/>
              </a:spcAft>
              <a:buSzPts val="2200"/>
              <a:buNone/>
              <a:defRPr sz="2200" b="0"/>
            </a:lvl9pPr>
          </a:lstStyle>
          <a:p>
            <a:endParaRPr/>
          </a:p>
        </p:txBody>
      </p:sp>
      <p:sp>
        <p:nvSpPr>
          <p:cNvPr id="29" name="Google Shape;29;p5"/>
          <p:cNvSpPr txBox="1">
            <a:spLocks noGrp="1"/>
          </p:cNvSpPr>
          <p:nvPr>
            <p:ph type="title" idx="2"/>
          </p:nvPr>
        </p:nvSpPr>
        <p:spPr>
          <a:xfrm>
            <a:off x="5413350" y="3352140"/>
            <a:ext cx="2584500" cy="572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2200"/>
              <a:buNone/>
              <a:defRPr sz="2200"/>
            </a:lvl1pPr>
            <a:lvl2pPr lvl="1" algn="l">
              <a:lnSpc>
                <a:spcPct val="100000"/>
              </a:lnSpc>
              <a:spcBef>
                <a:spcPts val="0"/>
              </a:spcBef>
              <a:spcAft>
                <a:spcPts val="0"/>
              </a:spcAft>
              <a:buSzPts val="2200"/>
              <a:buNone/>
              <a:defRPr sz="2200" b="0"/>
            </a:lvl2pPr>
            <a:lvl3pPr lvl="2" algn="l">
              <a:lnSpc>
                <a:spcPct val="100000"/>
              </a:lnSpc>
              <a:spcBef>
                <a:spcPts val="0"/>
              </a:spcBef>
              <a:spcAft>
                <a:spcPts val="0"/>
              </a:spcAft>
              <a:buSzPts val="2200"/>
              <a:buNone/>
              <a:defRPr sz="2200" b="0"/>
            </a:lvl3pPr>
            <a:lvl4pPr lvl="3" algn="l">
              <a:lnSpc>
                <a:spcPct val="100000"/>
              </a:lnSpc>
              <a:spcBef>
                <a:spcPts val="0"/>
              </a:spcBef>
              <a:spcAft>
                <a:spcPts val="0"/>
              </a:spcAft>
              <a:buSzPts val="2200"/>
              <a:buNone/>
              <a:defRPr sz="2200" b="0"/>
            </a:lvl4pPr>
            <a:lvl5pPr lvl="4" algn="l">
              <a:lnSpc>
                <a:spcPct val="100000"/>
              </a:lnSpc>
              <a:spcBef>
                <a:spcPts val="0"/>
              </a:spcBef>
              <a:spcAft>
                <a:spcPts val="0"/>
              </a:spcAft>
              <a:buSzPts val="2200"/>
              <a:buNone/>
              <a:defRPr sz="2200" b="0"/>
            </a:lvl5pPr>
            <a:lvl6pPr lvl="5" algn="l">
              <a:lnSpc>
                <a:spcPct val="100000"/>
              </a:lnSpc>
              <a:spcBef>
                <a:spcPts val="0"/>
              </a:spcBef>
              <a:spcAft>
                <a:spcPts val="0"/>
              </a:spcAft>
              <a:buSzPts val="2200"/>
              <a:buNone/>
              <a:defRPr sz="2200" b="0"/>
            </a:lvl6pPr>
            <a:lvl7pPr lvl="6" algn="l">
              <a:lnSpc>
                <a:spcPct val="100000"/>
              </a:lnSpc>
              <a:spcBef>
                <a:spcPts val="0"/>
              </a:spcBef>
              <a:spcAft>
                <a:spcPts val="0"/>
              </a:spcAft>
              <a:buSzPts val="2200"/>
              <a:buNone/>
              <a:defRPr sz="2200" b="0"/>
            </a:lvl7pPr>
            <a:lvl8pPr lvl="7" algn="l">
              <a:lnSpc>
                <a:spcPct val="100000"/>
              </a:lnSpc>
              <a:spcBef>
                <a:spcPts val="0"/>
              </a:spcBef>
              <a:spcAft>
                <a:spcPts val="0"/>
              </a:spcAft>
              <a:buSzPts val="2200"/>
              <a:buNone/>
              <a:defRPr sz="2200" b="0"/>
            </a:lvl8pPr>
            <a:lvl9pPr lvl="8" algn="l">
              <a:lnSpc>
                <a:spcPct val="100000"/>
              </a:lnSpc>
              <a:spcBef>
                <a:spcPts val="0"/>
              </a:spcBef>
              <a:spcAft>
                <a:spcPts val="0"/>
              </a:spcAft>
              <a:buSzPts val="2200"/>
              <a:buNone/>
              <a:defRPr sz="2200" b="0"/>
            </a:lvl9pPr>
          </a:lstStyle>
          <a:p>
            <a:endParaRPr/>
          </a:p>
        </p:txBody>
      </p:sp>
      <p:sp>
        <p:nvSpPr>
          <p:cNvPr id="30" name="Google Shape;30;p5"/>
          <p:cNvSpPr txBox="1">
            <a:spLocks noGrp="1"/>
          </p:cNvSpPr>
          <p:nvPr>
            <p:ph type="subTitle" idx="3"/>
          </p:nvPr>
        </p:nvSpPr>
        <p:spPr>
          <a:xfrm>
            <a:off x="5413350" y="3820650"/>
            <a:ext cx="2584500" cy="1097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hree text columns">
  <p:cSld name="CUSTOM_2">
    <p:spTree>
      <p:nvGrpSpPr>
        <p:cNvPr id="1" name="Shape 31"/>
        <p:cNvGrpSpPr/>
        <p:nvPr/>
      </p:nvGrpSpPr>
      <p:grpSpPr>
        <a:xfrm>
          <a:off x="0" y="0"/>
          <a:ext cx="0" cy="0"/>
          <a:chOff x="0" y="0"/>
          <a:chExt cx="0" cy="0"/>
        </a:xfrm>
      </p:grpSpPr>
      <p:grpSp>
        <p:nvGrpSpPr>
          <p:cNvPr id="32" name="Google Shape;32;p6"/>
          <p:cNvGrpSpPr/>
          <p:nvPr/>
        </p:nvGrpSpPr>
        <p:grpSpPr>
          <a:xfrm>
            <a:off x="-422593" y="2935225"/>
            <a:ext cx="6279736" cy="2795849"/>
            <a:chOff x="-422593" y="2935225"/>
            <a:chExt cx="6279736" cy="2795849"/>
          </a:xfrm>
        </p:grpSpPr>
        <p:sp>
          <p:nvSpPr>
            <p:cNvPr id="33" name="Google Shape;33;p6"/>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34" name="Google Shape;34;p6"/>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35" name="Google Shape;35;p6"/>
          <p:cNvSpPr txBox="1">
            <a:spLocks noGrp="1"/>
          </p:cNvSpPr>
          <p:nvPr>
            <p:ph type="title"/>
          </p:nvPr>
        </p:nvSpPr>
        <p:spPr>
          <a:xfrm>
            <a:off x="720000" y="3867578"/>
            <a:ext cx="7710600" cy="1020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sz="5200"/>
            </a:lvl1pPr>
            <a:lvl2pPr lvl="1" algn="l">
              <a:lnSpc>
                <a:spcPct val="100000"/>
              </a:lnSpc>
              <a:spcBef>
                <a:spcPts val="0"/>
              </a:spcBef>
              <a:spcAft>
                <a:spcPts val="0"/>
              </a:spcAft>
              <a:buSzPts val="3000"/>
              <a:buNone/>
              <a:defRPr>
                <a:latin typeface="Roboto"/>
                <a:ea typeface="Roboto"/>
                <a:cs typeface="Roboto"/>
                <a:sym typeface="Roboto"/>
              </a:defRPr>
            </a:lvl2pPr>
            <a:lvl3pPr lvl="2" algn="l">
              <a:lnSpc>
                <a:spcPct val="100000"/>
              </a:lnSpc>
              <a:spcBef>
                <a:spcPts val="0"/>
              </a:spcBef>
              <a:spcAft>
                <a:spcPts val="0"/>
              </a:spcAft>
              <a:buSzPts val="3000"/>
              <a:buNone/>
              <a:defRPr>
                <a:latin typeface="Roboto"/>
                <a:ea typeface="Roboto"/>
                <a:cs typeface="Roboto"/>
                <a:sym typeface="Roboto"/>
              </a:defRPr>
            </a:lvl3pPr>
            <a:lvl4pPr lvl="3" algn="l">
              <a:lnSpc>
                <a:spcPct val="100000"/>
              </a:lnSpc>
              <a:spcBef>
                <a:spcPts val="0"/>
              </a:spcBef>
              <a:spcAft>
                <a:spcPts val="0"/>
              </a:spcAft>
              <a:buSzPts val="3000"/>
              <a:buNone/>
              <a:defRPr>
                <a:latin typeface="Roboto"/>
                <a:ea typeface="Roboto"/>
                <a:cs typeface="Roboto"/>
                <a:sym typeface="Roboto"/>
              </a:defRPr>
            </a:lvl4pPr>
            <a:lvl5pPr lvl="4" algn="l">
              <a:lnSpc>
                <a:spcPct val="100000"/>
              </a:lnSpc>
              <a:spcBef>
                <a:spcPts val="0"/>
              </a:spcBef>
              <a:spcAft>
                <a:spcPts val="0"/>
              </a:spcAft>
              <a:buSzPts val="3000"/>
              <a:buNone/>
              <a:defRPr>
                <a:latin typeface="Roboto"/>
                <a:ea typeface="Roboto"/>
                <a:cs typeface="Roboto"/>
                <a:sym typeface="Roboto"/>
              </a:defRPr>
            </a:lvl5pPr>
            <a:lvl6pPr lvl="5" algn="l">
              <a:lnSpc>
                <a:spcPct val="100000"/>
              </a:lnSpc>
              <a:spcBef>
                <a:spcPts val="0"/>
              </a:spcBef>
              <a:spcAft>
                <a:spcPts val="0"/>
              </a:spcAft>
              <a:buSzPts val="3000"/>
              <a:buNone/>
              <a:defRPr>
                <a:latin typeface="Roboto"/>
                <a:ea typeface="Roboto"/>
                <a:cs typeface="Roboto"/>
                <a:sym typeface="Roboto"/>
              </a:defRPr>
            </a:lvl6pPr>
            <a:lvl7pPr lvl="6" algn="l">
              <a:lnSpc>
                <a:spcPct val="100000"/>
              </a:lnSpc>
              <a:spcBef>
                <a:spcPts val="0"/>
              </a:spcBef>
              <a:spcAft>
                <a:spcPts val="0"/>
              </a:spcAft>
              <a:buSzPts val="3000"/>
              <a:buNone/>
              <a:defRPr>
                <a:latin typeface="Roboto"/>
                <a:ea typeface="Roboto"/>
                <a:cs typeface="Roboto"/>
                <a:sym typeface="Roboto"/>
              </a:defRPr>
            </a:lvl7pPr>
            <a:lvl8pPr lvl="7" algn="l">
              <a:lnSpc>
                <a:spcPct val="100000"/>
              </a:lnSpc>
              <a:spcBef>
                <a:spcPts val="0"/>
              </a:spcBef>
              <a:spcAft>
                <a:spcPts val="0"/>
              </a:spcAft>
              <a:buSzPts val="3000"/>
              <a:buNone/>
              <a:defRPr>
                <a:latin typeface="Roboto"/>
                <a:ea typeface="Roboto"/>
                <a:cs typeface="Roboto"/>
                <a:sym typeface="Roboto"/>
              </a:defRPr>
            </a:lvl8pPr>
            <a:lvl9pPr lvl="8" algn="l">
              <a:lnSpc>
                <a:spcPct val="100000"/>
              </a:lnSpc>
              <a:spcBef>
                <a:spcPts val="0"/>
              </a:spcBef>
              <a:spcAft>
                <a:spcPts val="0"/>
              </a:spcAft>
              <a:buSzPts val="3000"/>
              <a:buNone/>
              <a:defRPr>
                <a:latin typeface="Roboto"/>
                <a:ea typeface="Roboto"/>
                <a:cs typeface="Roboto"/>
                <a:sym typeface="Roboto"/>
              </a:defRPr>
            </a:lvl9pPr>
          </a:lstStyle>
          <a:p>
            <a:endParaRPr/>
          </a:p>
        </p:txBody>
      </p:sp>
      <p:sp>
        <p:nvSpPr>
          <p:cNvPr id="36" name="Google Shape;36;p6"/>
          <p:cNvSpPr txBox="1">
            <a:spLocks noGrp="1"/>
          </p:cNvSpPr>
          <p:nvPr>
            <p:ph type="subTitle" idx="1"/>
          </p:nvPr>
        </p:nvSpPr>
        <p:spPr>
          <a:xfrm>
            <a:off x="716700" y="2307515"/>
            <a:ext cx="2183100" cy="956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a:endParaRPr/>
          </a:p>
        </p:txBody>
      </p:sp>
      <p:sp>
        <p:nvSpPr>
          <p:cNvPr id="37" name="Google Shape;37;p6"/>
          <p:cNvSpPr txBox="1">
            <a:spLocks noGrp="1"/>
          </p:cNvSpPr>
          <p:nvPr>
            <p:ph type="subTitle" idx="2"/>
          </p:nvPr>
        </p:nvSpPr>
        <p:spPr>
          <a:xfrm>
            <a:off x="3476250" y="2307515"/>
            <a:ext cx="2183100" cy="956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a:endParaRPr/>
          </a:p>
        </p:txBody>
      </p:sp>
      <p:sp>
        <p:nvSpPr>
          <p:cNvPr id="38" name="Google Shape;38;p6"/>
          <p:cNvSpPr txBox="1">
            <a:spLocks noGrp="1"/>
          </p:cNvSpPr>
          <p:nvPr>
            <p:ph type="subTitle" idx="3"/>
          </p:nvPr>
        </p:nvSpPr>
        <p:spPr>
          <a:xfrm>
            <a:off x="6243450" y="2307515"/>
            <a:ext cx="2183100" cy="956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a:endParaRPr/>
          </a:p>
        </p:txBody>
      </p:sp>
      <p:sp>
        <p:nvSpPr>
          <p:cNvPr id="39" name="Google Shape;39;p6"/>
          <p:cNvSpPr txBox="1">
            <a:spLocks noGrp="1"/>
          </p:cNvSpPr>
          <p:nvPr>
            <p:ph type="title" idx="4"/>
          </p:nvPr>
        </p:nvSpPr>
        <p:spPr>
          <a:xfrm>
            <a:off x="716700" y="2054664"/>
            <a:ext cx="2183100" cy="281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40" name="Google Shape;40;p6"/>
          <p:cNvSpPr txBox="1">
            <a:spLocks noGrp="1"/>
          </p:cNvSpPr>
          <p:nvPr>
            <p:ph type="title" idx="5"/>
          </p:nvPr>
        </p:nvSpPr>
        <p:spPr>
          <a:xfrm>
            <a:off x="3476250" y="2054664"/>
            <a:ext cx="2183100" cy="281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41" name="Google Shape;41;p6"/>
          <p:cNvSpPr txBox="1">
            <a:spLocks noGrp="1"/>
          </p:cNvSpPr>
          <p:nvPr>
            <p:ph type="title" idx="6"/>
          </p:nvPr>
        </p:nvSpPr>
        <p:spPr>
          <a:xfrm>
            <a:off x="6243450" y="2054664"/>
            <a:ext cx="2183100" cy="281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grpSp>
        <p:nvGrpSpPr>
          <p:cNvPr id="42" name="Google Shape;42;p6"/>
          <p:cNvGrpSpPr/>
          <p:nvPr/>
        </p:nvGrpSpPr>
        <p:grpSpPr>
          <a:xfrm>
            <a:off x="7230637" y="4394079"/>
            <a:ext cx="1198043" cy="210331"/>
            <a:chOff x="1026623" y="2953314"/>
            <a:chExt cx="5688711" cy="1008300"/>
          </a:xfrm>
        </p:grpSpPr>
        <p:sp>
          <p:nvSpPr>
            <p:cNvPr id="43" name="Google Shape;43;p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lumn text 2">
  <p:cSld name="CUSTOM_8">
    <p:spTree>
      <p:nvGrpSpPr>
        <p:cNvPr id="1" name="Shape 48"/>
        <p:cNvGrpSpPr/>
        <p:nvPr/>
      </p:nvGrpSpPr>
      <p:grpSpPr>
        <a:xfrm>
          <a:off x="0" y="0"/>
          <a:ext cx="0" cy="0"/>
          <a:chOff x="0" y="0"/>
          <a:chExt cx="0" cy="0"/>
        </a:xfrm>
      </p:grpSpPr>
      <p:grpSp>
        <p:nvGrpSpPr>
          <p:cNvPr id="49" name="Google Shape;49;p7"/>
          <p:cNvGrpSpPr/>
          <p:nvPr/>
        </p:nvGrpSpPr>
        <p:grpSpPr>
          <a:xfrm flipH="1">
            <a:off x="4248150" y="-323850"/>
            <a:ext cx="5143500" cy="5943600"/>
            <a:chOff x="-171450" y="-323850"/>
            <a:chExt cx="5143500" cy="5943600"/>
          </a:xfrm>
        </p:grpSpPr>
        <p:sp>
          <p:nvSpPr>
            <p:cNvPr id="50" name="Google Shape;50;p7"/>
            <p:cNvSpPr/>
            <p:nvPr/>
          </p:nvSpPr>
          <p:spPr>
            <a:xfrm flipH="1">
              <a:off x="-171450" y="-323850"/>
              <a:ext cx="5143500" cy="5943600"/>
            </a:xfrm>
            <a:custGeom>
              <a:avLst/>
              <a:gdLst/>
              <a:ahLst/>
              <a:cxnLst/>
              <a:rect l="l" t="t" r="r" b="b"/>
              <a:pathLst>
                <a:path w="205740" h="237744" extrusionOk="0">
                  <a:moveTo>
                    <a:pt x="25908" y="0"/>
                  </a:moveTo>
                  <a:lnTo>
                    <a:pt x="0" y="115824"/>
                  </a:lnTo>
                  <a:lnTo>
                    <a:pt x="16764" y="237744"/>
                  </a:lnTo>
                  <a:lnTo>
                    <a:pt x="205740" y="237744"/>
                  </a:lnTo>
                  <a:lnTo>
                    <a:pt x="205740" y="1524"/>
                  </a:lnTo>
                  <a:close/>
                </a:path>
              </a:pathLst>
            </a:custGeom>
            <a:solidFill>
              <a:schemeClr val="accent3"/>
            </a:solidFill>
            <a:ln>
              <a:noFill/>
            </a:ln>
          </p:spPr>
        </p:sp>
        <p:sp>
          <p:nvSpPr>
            <p:cNvPr id="51" name="Google Shape;51;p7"/>
            <p:cNvSpPr/>
            <p:nvPr/>
          </p:nvSpPr>
          <p:spPr>
            <a:xfrm flipH="1">
              <a:off x="4371975" y="-323850"/>
              <a:ext cx="438150" cy="1962150"/>
            </a:xfrm>
            <a:custGeom>
              <a:avLst/>
              <a:gdLst/>
              <a:ahLst/>
              <a:cxnLst/>
              <a:rect l="l" t="t" r="r" b="b"/>
              <a:pathLst>
                <a:path w="17526" h="78486" extrusionOk="0">
                  <a:moveTo>
                    <a:pt x="17526" y="0"/>
                  </a:moveTo>
                  <a:lnTo>
                    <a:pt x="3429" y="0"/>
                  </a:lnTo>
                  <a:lnTo>
                    <a:pt x="0" y="78486"/>
                  </a:lnTo>
                  <a:close/>
                </a:path>
              </a:pathLst>
            </a:custGeom>
            <a:solidFill>
              <a:schemeClr val="accent1"/>
            </a:solidFill>
            <a:ln>
              <a:noFill/>
            </a:ln>
          </p:spPr>
        </p:sp>
      </p:grpSp>
      <p:sp>
        <p:nvSpPr>
          <p:cNvPr id="52" name="Google Shape;52;p7"/>
          <p:cNvSpPr txBox="1">
            <a:spLocks noGrp="1"/>
          </p:cNvSpPr>
          <p:nvPr>
            <p:ph type="subTitle" idx="1"/>
          </p:nvPr>
        </p:nvSpPr>
        <p:spPr>
          <a:xfrm>
            <a:off x="1032469" y="3418962"/>
            <a:ext cx="2962800" cy="1103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800"/>
            </a:lvl2pPr>
            <a:lvl3pPr lvl="2" algn="ctr">
              <a:lnSpc>
                <a:spcPct val="100000"/>
              </a:lnSpc>
              <a:spcBef>
                <a:spcPts val="0"/>
              </a:spcBef>
              <a:spcAft>
                <a:spcPts val="0"/>
              </a:spcAft>
              <a:buSzPts val="1600"/>
              <a:buNone/>
              <a:defRPr sz="1800"/>
            </a:lvl3pPr>
            <a:lvl4pPr lvl="3" algn="ctr">
              <a:lnSpc>
                <a:spcPct val="100000"/>
              </a:lnSpc>
              <a:spcBef>
                <a:spcPts val="0"/>
              </a:spcBef>
              <a:spcAft>
                <a:spcPts val="0"/>
              </a:spcAft>
              <a:buSzPts val="1600"/>
              <a:buNone/>
              <a:defRPr sz="1800"/>
            </a:lvl4pPr>
            <a:lvl5pPr lvl="4" algn="ctr">
              <a:lnSpc>
                <a:spcPct val="100000"/>
              </a:lnSpc>
              <a:spcBef>
                <a:spcPts val="0"/>
              </a:spcBef>
              <a:spcAft>
                <a:spcPts val="0"/>
              </a:spcAft>
              <a:buSzPts val="1600"/>
              <a:buNone/>
              <a:defRPr sz="1800"/>
            </a:lvl5pPr>
            <a:lvl6pPr lvl="5" algn="ctr">
              <a:lnSpc>
                <a:spcPct val="100000"/>
              </a:lnSpc>
              <a:spcBef>
                <a:spcPts val="0"/>
              </a:spcBef>
              <a:spcAft>
                <a:spcPts val="0"/>
              </a:spcAft>
              <a:buSzPts val="1600"/>
              <a:buNone/>
              <a:defRPr sz="1800"/>
            </a:lvl6pPr>
            <a:lvl7pPr lvl="6" algn="ctr">
              <a:lnSpc>
                <a:spcPct val="100000"/>
              </a:lnSpc>
              <a:spcBef>
                <a:spcPts val="0"/>
              </a:spcBef>
              <a:spcAft>
                <a:spcPts val="0"/>
              </a:spcAft>
              <a:buSzPts val="1600"/>
              <a:buNone/>
              <a:defRPr sz="1800"/>
            </a:lvl7pPr>
            <a:lvl8pPr lvl="7" algn="ctr">
              <a:lnSpc>
                <a:spcPct val="100000"/>
              </a:lnSpc>
              <a:spcBef>
                <a:spcPts val="0"/>
              </a:spcBef>
              <a:spcAft>
                <a:spcPts val="0"/>
              </a:spcAft>
              <a:buSzPts val="1600"/>
              <a:buNone/>
              <a:defRPr sz="1800"/>
            </a:lvl8pPr>
            <a:lvl9pPr lvl="8" algn="ctr">
              <a:lnSpc>
                <a:spcPct val="100000"/>
              </a:lnSpc>
              <a:spcBef>
                <a:spcPts val="0"/>
              </a:spcBef>
              <a:spcAft>
                <a:spcPts val="0"/>
              </a:spcAft>
              <a:buSzPts val="1600"/>
              <a:buNone/>
              <a:defRPr sz="1800"/>
            </a:lvl9pPr>
          </a:lstStyle>
          <a:p>
            <a:endParaRPr/>
          </a:p>
        </p:txBody>
      </p:sp>
      <p:sp>
        <p:nvSpPr>
          <p:cNvPr id="53" name="Google Shape;53;p7"/>
          <p:cNvSpPr txBox="1">
            <a:spLocks noGrp="1"/>
          </p:cNvSpPr>
          <p:nvPr>
            <p:ph type="title"/>
          </p:nvPr>
        </p:nvSpPr>
        <p:spPr>
          <a:xfrm>
            <a:off x="1032456" y="2874249"/>
            <a:ext cx="2962800" cy="572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54" name="Google Shape;54;p7"/>
          <p:cNvSpPr txBox="1">
            <a:spLocks noGrp="1"/>
          </p:cNvSpPr>
          <p:nvPr>
            <p:ph type="title" idx="2"/>
          </p:nvPr>
        </p:nvSpPr>
        <p:spPr>
          <a:xfrm>
            <a:off x="5147531" y="2874249"/>
            <a:ext cx="2964000" cy="572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Clr>
                <a:schemeClr val="dk1"/>
              </a:buClr>
              <a:buSzPts val="3000"/>
              <a:buNone/>
              <a:defRPr sz="3000">
                <a:solidFill>
                  <a:schemeClr val="dk1"/>
                </a:solidFill>
              </a:defRPr>
            </a:lvl2pPr>
            <a:lvl3pPr lvl="2" algn="l">
              <a:lnSpc>
                <a:spcPct val="100000"/>
              </a:lnSpc>
              <a:spcBef>
                <a:spcPts val="0"/>
              </a:spcBef>
              <a:spcAft>
                <a:spcPts val="0"/>
              </a:spcAft>
              <a:buClr>
                <a:schemeClr val="dk1"/>
              </a:buClr>
              <a:buSzPts val="3000"/>
              <a:buNone/>
              <a:defRPr sz="3000">
                <a:solidFill>
                  <a:schemeClr val="dk1"/>
                </a:solidFill>
              </a:defRPr>
            </a:lvl3pPr>
            <a:lvl4pPr lvl="3" algn="l">
              <a:lnSpc>
                <a:spcPct val="100000"/>
              </a:lnSpc>
              <a:spcBef>
                <a:spcPts val="0"/>
              </a:spcBef>
              <a:spcAft>
                <a:spcPts val="0"/>
              </a:spcAft>
              <a:buClr>
                <a:schemeClr val="dk1"/>
              </a:buClr>
              <a:buSzPts val="3000"/>
              <a:buNone/>
              <a:defRPr sz="3000">
                <a:solidFill>
                  <a:schemeClr val="dk1"/>
                </a:solidFill>
              </a:defRPr>
            </a:lvl4pPr>
            <a:lvl5pPr lvl="4" algn="l">
              <a:lnSpc>
                <a:spcPct val="100000"/>
              </a:lnSpc>
              <a:spcBef>
                <a:spcPts val="0"/>
              </a:spcBef>
              <a:spcAft>
                <a:spcPts val="0"/>
              </a:spcAft>
              <a:buClr>
                <a:schemeClr val="dk1"/>
              </a:buClr>
              <a:buSzPts val="3000"/>
              <a:buNone/>
              <a:defRPr sz="3000">
                <a:solidFill>
                  <a:schemeClr val="dk1"/>
                </a:solidFill>
              </a:defRPr>
            </a:lvl5pPr>
            <a:lvl6pPr lvl="5" algn="l">
              <a:lnSpc>
                <a:spcPct val="100000"/>
              </a:lnSpc>
              <a:spcBef>
                <a:spcPts val="0"/>
              </a:spcBef>
              <a:spcAft>
                <a:spcPts val="0"/>
              </a:spcAft>
              <a:buClr>
                <a:schemeClr val="dk1"/>
              </a:buClr>
              <a:buSzPts val="3000"/>
              <a:buNone/>
              <a:defRPr sz="3000">
                <a:solidFill>
                  <a:schemeClr val="dk1"/>
                </a:solidFill>
              </a:defRPr>
            </a:lvl6pPr>
            <a:lvl7pPr lvl="6" algn="l">
              <a:lnSpc>
                <a:spcPct val="100000"/>
              </a:lnSpc>
              <a:spcBef>
                <a:spcPts val="0"/>
              </a:spcBef>
              <a:spcAft>
                <a:spcPts val="0"/>
              </a:spcAft>
              <a:buClr>
                <a:schemeClr val="dk1"/>
              </a:buClr>
              <a:buSzPts val="3000"/>
              <a:buNone/>
              <a:defRPr sz="3000">
                <a:solidFill>
                  <a:schemeClr val="dk1"/>
                </a:solidFill>
              </a:defRPr>
            </a:lvl7pPr>
            <a:lvl8pPr lvl="7" algn="l">
              <a:lnSpc>
                <a:spcPct val="100000"/>
              </a:lnSpc>
              <a:spcBef>
                <a:spcPts val="0"/>
              </a:spcBef>
              <a:spcAft>
                <a:spcPts val="0"/>
              </a:spcAft>
              <a:buClr>
                <a:schemeClr val="dk1"/>
              </a:buClr>
              <a:buSzPts val="3000"/>
              <a:buNone/>
              <a:defRPr sz="3000">
                <a:solidFill>
                  <a:schemeClr val="dk1"/>
                </a:solidFill>
              </a:defRPr>
            </a:lvl8pPr>
            <a:lvl9pPr lvl="8" algn="l">
              <a:lnSpc>
                <a:spcPct val="100000"/>
              </a:lnSpc>
              <a:spcBef>
                <a:spcPts val="0"/>
              </a:spcBef>
              <a:spcAft>
                <a:spcPts val="0"/>
              </a:spcAft>
              <a:buClr>
                <a:schemeClr val="dk1"/>
              </a:buClr>
              <a:buSzPts val="3000"/>
              <a:buNone/>
              <a:defRPr sz="3000">
                <a:solidFill>
                  <a:schemeClr val="dk1"/>
                </a:solidFill>
              </a:defRPr>
            </a:lvl9pPr>
          </a:lstStyle>
          <a:p>
            <a:endParaRPr/>
          </a:p>
        </p:txBody>
      </p:sp>
      <p:sp>
        <p:nvSpPr>
          <p:cNvPr id="55" name="Google Shape;55;p7"/>
          <p:cNvSpPr txBox="1">
            <a:spLocks noGrp="1"/>
          </p:cNvSpPr>
          <p:nvPr>
            <p:ph type="subTitle" idx="3"/>
          </p:nvPr>
        </p:nvSpPr>
        <p:spPr>
          <a:xfrm>
            <a:off x="5147544" y="3418962"/>
            <a:ext cx="2964000" cy="1103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800"/>
            </a:lvl2pPr>
            <a:lvl3pPr lvl="2" algn="ctr">
              <a:lnSpc>
                <a:spcPct val="100000"/>
              </a:lnSpc>
              <a:spcBef>
                <a:spcPts val="0"/>
              </a:spcBef>
              <a:spcAft>
                <a:spcPts val="0"/>
              </a:spcAft>
              <a:buSzPts val="1600"/>
              <a:buNone/>
              <a:defRPr sz="1800"/>
            </a:lvl3pPr>
            <a:lvl4pPr lvl="3" algn="ctr">
              <a:lnSpc>
                <a:spcPct val="100000"/>
              </a:lnSpc>
              <a:spcBef>
                <a:spcPts val="0"/>
              </a:spcBef>
              <a:spcAft>
                <a:spcPts val="0"/>
              </a:spcAft>
              <a:buSzPts val="1600"/>
              <a:buNone/>
              <a:defRPr sz="1800"/>
            </a:lvl4pPr>
            <a:lvl5pPr lvl="4" algn="ctr">
              <a:lnSpc>
                <a:spcPct val="100000"/>
              </a:lnSpc>
              <a:spcBef>
                <a:spcPts val="0"/>
              </a:spcBef>
              <a:spcAft>
                <a:spcPts val="0"/>
              </a:spcAft>
              <a:buSzPts val="1600"/>
              <a:buNone/>
              <a:defRPr sz="1800"/>
            </a:lvl5pPr>
            <a:lvl6pPr lvl="5" algn="ctr">
              <a:lnSpc>
                <a:spcPct val="100000"/>
              </a:lnSpc>
              <a:spcBef>
                <a:spcPts val="0"/>
              </a:spcBef>
              <a:spcAft>
                <a:spcPts val="0"/>
              </a:spcAft>
              <a:buSzPts val="1600"/>
              <a:buNone/>
              <a:defRPr sz="1800"/>
            </a:lvl6pPr>
            <a:lvl7pPr lvl="6" algn="ctr">
              <a:lnSpc>
                <a:spcPct val="100000"/>
              </a:lnSpc>
              <a:spcBef>
                <a:spcPts val="0"/>
              </a:spcBef>
              <a:spcAft>
                <a:spcPts val="0"/>
              </a:spcAft>
              <a:buSzPts val="1600"/>
              <a:buNone/>
              <a:defRPr sz="1800"/>
            </a:lvl7pPr>
            <a:lvl8pPr lvl="7" algn="ctr">
              <a:lnSpc>
                <a:spcPct val="100000"/>
              </a:lnSpc>
              <a:spcBef>
                <a:spcPts val="0"/>
              </a:spcBef>
              <a:spcAft>
                <a:spcPts val="0"/>
              </a:spcAft>
              <a:buSzPts val="1600"/>
              <a:buNone/>
              <a:defRPr sz="1800"/>
            </a:lvl8pPr>
            <a:lvl9pPr lvl="8" algn="ctr">
              <a:lnSpc>
                <a:spcPct val="100000"/>
              </a:lnSpc>
              <a:spcBef>
                <a:spcPts val="0"/>
              </a:spcBef>
              <a:spcAft>
                <a:spcPts val="0"/>
              </a:spcAft>
              <a:buSzPts val="1600"/>
              <a:buNone/>
              <a:defRPr sz="1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8"/>
          <p:cNvSpPr/>
          <p:nvPr/>
        </p:nvSpPr>
        <p:spPr>
          <a:xfrm>
            <a:off x="-131650" y="995375"/>
            <a:ext cx="9403125" cy="3612150"/>
          </a:xfrm>
          <a:custGeom>
            <a:avLst/>
            <a:gdLst/>
            <a:ahLst/>
            <a:cxnLst/>
            <a:rect l="l" t="t" r="r" b="b"/>
            <a:pathLst>
              <a:path w="376125" h="144486" extrusionOk="0">
                <a:moveTo>
                  <a:pt x="207" y="21909"/>
                </a:moveTo>
                <a:lnTo>
                  <a:pt x="0" y="144486"/>
                </a:lnTo>
                <a:lnTo>
                  <a:pt x="376125" y="121918"/>
                </a:lnTo>
                <a:lnTo>
                  <a:pt x="376085" y="9585"/>
                </a:lnTo>
                <a:lnTo>
                  <a:pt x="185750" y="0"/>
                </a:lnTo>
                <a:close/>
              </a:path>
            </a:pathLst>
          </a:custGeom>
          <a:solidFill>
            <a:schemeClr val="lt2"/>
          </a:solidFill>
          <a:ln>
            <a:noFill/>
          </a:ln>
        </p:spPr>
      </p:sp>
      <p:sp>
        <p:nvSpPr>
          <p:cNvPr id="58" name="Google Shape;58;p8"/>
          <p:cNvSpPr/>
          <p:nvPr/>
        </p:nvSpPr>
        <p:spPr>
          <a:xfrm>
            <a:off x="-128375" y="1252091"/>
            <a:ext cx="1787600" cy="207500"/>
          </a:xfrm>
          <a:custGeom>
            <a:avLst/>
            <a:gdLst/>
            <a:ahLst/>
            <a:cxnLst/>
            <a:rect l="l" t="t" r="r" b="b"/>
            <a:pathLst>
              <a:path w="71504" h="8300" extrusionOk="0">
                <a:moveTo>
                  <a:pt x="0" y="0"/>
                </a:moveTo>
                <a:lnTo>
                  <a:pt x="76" y="8300"/>
                </a:lnTo>
                <a:lnTo>
                  <a:pt x="71504" y="856"/>
                </a:lnTo>
                <a:close/>
              </a:path>
            </a:pathLst>
          </a:custGeom>
          <a:solidFill>
            <a:schemeClr val="accent3"/>
          </a:solidFill>
          <a:ln>
            <a:noFill/>
          </a:ln>
        </p:spPr>
      </p:sp>
      <p:sp>
        <p:nvSpPr>
          <p:cNvPr id="59" name="Google Shape;59;p8"/>
          <p:cNvSpPr/>
          <p:nvPr/>
        </p:nvSpPr>
        <p:spPr>
          <a:xfrm>
            <a:off x="7454325" y="4111650"/>
            <a:ext cx="1817150" cy="207500"/>
          </a:xfrm>
          <a:custGeom>
            <a:avLst/>
            <a:gdLst/>
            <a:ahLst/>
            <a:cxnLst/>
            <a:rect l="l" t="t" r="r" b="b"/>
            <a:pathLst>
              <a:path w="72686" h="8300" extrusionOk="0">
                <a:moveTo>
                  <a:pt x="72686" y="8300"/>
                </a:moveTo>
                <a:lnTo>
                  <a:pt x="72610" y="0"/>
                </a:lnTo>
                <a:lnTo>
                  <a:pt x="0" y="4414"/>
                </a:lnTo>
                <a:close/>
              </a:path>
            </a:pathLst>
          </a:custGeom>
          <a:solidFill>
            <a:schemeClr val="accent2"/>
          </a:solidFill>
          <a:ln>
            <a:noFill/>
          </a:ln>
        </p:spPr>
      </p:sp>
      <p:sp>
        <p:nvSpPr>
          <p:cNvPr id="60" name="Google Shape;60;p8"/>
          <p:cNvSpPr txBox="1">
            <a:spLocks noGrp="1"/>
          </p:cNvSpPr>
          <p:nvPr>
            <p:ph type="title" hasCustomPrompt="1"/>
          </p:nvPr>
        </p:nvSpPr>
        <p:spPr>
          <a:xfrm>
            <a:off x="2019163" y="1793782"/>
            <a:ext cx="5101500" cy="1081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r>
              <a:t>xx%</a:t>
            </a:r>
          </a:p>
        </p:txBody>
      </p:sp>
      <p:sp>
        <p:nvSpPr>
          <p:cNvPr id="61" name="Google Shape;61;p8"/>
          <p:cNvSpPr txBox="1">
            <a:spLocks noGrp="1"/>
          </p:cNvSpPr>
          <p:nvPr>
            <p:ph type="subTitle" idx="1"/>
          </p:nvPr>
        </p:nvSpPr>
        <p:spPr>
          <a:xfrm>
            <a:off x="2993550" y="2997150"/>
            <a:ext cx="3156900" cy="734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2"/>
        <p:cNvGrpSpPr/>
        <p:nvPr/>
      </p:nvGrpSpPr>
      <p:grpSpPr>
        <a:xfrm>
          <a:off x="0" y="0"/>
          <a:ext cx="0" cy="0"/>
          <a:chOff x="0" y="0"/>
          <a:chExt cx="0" cy="0"/>
        </a:xfrm>
      </p:grpSpPr>
      <p:sp>
        <p:nvSpPr>
          <p:cNvPr id="63" name="Google Shape;63;p9"/>
          <p:cNvSpPr txBox="1">
            <a:spLocks noGrp="1"/>
          </p:cNvSpPr>
          <p:nvPr>
            <p:ph type="subTitle" idx="1"/>
          </p:nvPr>
        </p:nvSpPr>
        <p:spPr>
          <a:xfrm>
            <a:off x="1164588" y="1726850"/>
            <a:ext cx="2962800" cy="1097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
        <p:nvSpPr>
          <p:cNvPr id="64" name="Google Shape;64;p9"/>
          <p:cNvSpPr txBox="1">
            <a:spLocks noGrp="1"/>
          </p:cNvSpPr>
          <p:nvPr>
            <p:ph type="title"/>
          </p:nvPr>
        </p:nvSpPr>
        <p:spPr>
          <a:xfrm>
            <a:off x="1164588" y="1334538"/>
            <a:ext cx="2962800" cy="572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2200"/>
              <a:buFont typeface="Livvic"/>
              <a:buNone/>
              <a:defRPr sz="2200" b="1">
                <a:latin typeface="Livvic"/>
                <a:ea typeface="Livvic"/>
                <a:cs typeface="Livvic"/>
                <a:sym typeface="Livvic"/>
              </a:defRPr>
            </a:lvl1pPr>
            <a:lvl2pPr lvl="1" algn="l">
              <a:lnSpc>
                <a:spcPct val="100000"/>
              </a:lnSpc>
              <a:spcBef>
                <a:spcPts val="0"/>
              </a:spcBef>
              <a:spcAft>
                <a:spcPts val="0"/>
              </a:spcAft>
              <a:buSzPts val="2200"/>
              <a:buFont typeface="Livvic"/>
              <a:buNone/>
              <a:defRPr sz="2200">
                <a:latin typeface="Livvic"/>
                <a:ea typeface="Livvic"/>
                <a:cs typeface="Livvic"/>
                <a:sym typeface="Livvic"/>
              </a:defRPr>
            </a:lvl2pPr>
            <a:lvl3pPr lvl="2" algn="l">
              <a:lnSpc>
                <a:spcPct val="100000"/>
              </a:lnSpc>
              <a:spcBef>
                <a:spcPts val="0"/>
              </a:spcBef>
              <a:spcAft>
                <a:spcPts val="0"/>
              </a:spcAft>
              <a:buSzPts val="2200"/>
              <a:buFont typeface="Livvic"/>
              <a:buNone/>
              <a:defRPr sz="2200">
                <a:latin typeface="Livvic"/>
                <a:ea typeface="Livvic"/>
                <a:cs typeface="Livvic"/>
                <a:sym typeface="Livvic"/>
              </a:defRPr>
            </a:lvl3pPr>
            <a:lvl4pPr lvl="3" algn="l">
              <a:lnSpc>
                <a:spcPct val="100000"/>
              </a:lnSpc>
              <a:spcBef>
                <a:spcPts val="0"/>
              </a:spcBef>
              <a:spcAft>
                <a:spcPts val="0"/>
              </a:spcAft>
              <a:buSzPts val="2200"/>
              <a:buFont typeface="Livvic"/>
              <a:buNone/>
              <a:defRPr sz="2200">
                <a:latin typeface="Livvic"/>
                <a:ea typeface="Livvic"/>
                <a:cs typeface="Livvic"/>
                <a:sym typeface="Livvic"/>
              </a:defRPr>
            </a:lvl4pPr>
            <a:lvl5pPr lvl="4" algn="l">
              <a:lnSpc>
                <a:spcPct val="100000"/>
              </a:lnSpc>
              <a:spcBef>
                <a:spcPts val="0"/>
              </a:spcBef>
              <a:spcAft>
                <a:spcPts val="0"/>
              </a:spcAft>
              <a:buSzPts val="2200"/>
              <a:buFont typeface="Livvic"/>
              <a:buNone/>
              <a:defRPr sz="2200">
                <a:latin typeface="Livvic"/>
                <a:ea typeface="Livvic"/>
                <a:cs typeface="Livvic"/>
                <a:sym typeface="Livvic"/>
              </a:defRPr>
            </a:lvl5pPr>
            <a:lvl6pPr lvl="5" algn="l">
              <a:lnSpc>
                <a:spcPct val="100000"/>
              </a:lnSpc>
              <a:spcBef>
                <a:spcPts val="0"/>
              </a:spcBef>
              <a:spcAft>
                <a:spcPts val="0"/>
              </a:spcAft>
              <a:buSzPts val="2200"/>
              <a:buFont typeface="Livvic"/>
              <a:buNone/>
              <a:defRPr sz="2200">
                <a:latin typeface="Livvic"/>
                <a:ea typeface="Livvic"/>
                <a:cs typeface="Livvic"/>
                <a:sym typeface="Livvic"/>
              </a:defRPr>
            </a:lvl6pPr>
            <a:lvl7pPr lvl="6" algn="l">
              <a:lnSpc>
                <a:spcPct val="100000"/>
              </a:lnSpc>
              <a:spcBef>
                <a:spcPts val="0"/>
              </a:spcBef>
              <a:spcAft>
                <a:spcPts val="0"/>
              </a:spcAft>
              <a:buSzPts val="2200"/>
              <a:buFont typeface="Livvic"/>
              <a:buNone/>
              <a:defRPr sz="2200">
                <a:latin typeface="Livvic"/>
                <a:ea typeface="Livvic"/>
                <a:cs typeface="Livvic"/>
                <a:sym typeface="Livvic"/>
              </a:defRPr>
            </a:lvl7pPr>
            <a:lvl8pPr lvl="7" algn="l">
              <a:lnSpc>
                <a:spcPct val="100000"/>
              </a:lnSpc>
              <a:spcBef>
                <a:spcPts val="0"/>
              </a:spcBef>
              <a:spcAft>
                <a:spcPts val="0"/>
              </a:spcAft>
              <a:buSzPts val="2200"/>
              <a:buFont typeface="Livvic"/>
              <a:buNone/>
              <a:defRPr sz="2200">
                <a:latin typeface="Livvic"/>
                <a:ea typeface="Livvic"/>
                <a:cs typeface="Livvic"/>
                <a:sym typeface="Livvic"/>
              </a:defRPr>
            </a:lvl8pPr>
            <a:lvl9pPr lvl="8" algn="l">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65" name="Google Shape;65;p9"/>
          <p:cNvSpPr txBox="1">
            <a:spLocks noGrp="1"/>
          </p:cNvSpPr>
          <p:nvPr>
            <p:ph type="title" idx="2"/>
          </p:nvPr>
        </p:nvSpPr>
        <p:spPr>
          <a:xfrm>
            <a:off x="1163988" y="3114988"/>
            <a:ext cx="2964000" cy="572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2200"/>
              <a:buFont typeface="Livvic"/>
              <a:buNone/>
              <a:defRPr sz="2200" b="1">
                <a:latin typeface="Livvic"/>
                <a:ea typeface="Livvic"/>
                <a:cs typeface="Livvic"/>
                <a:sym typeface="Livvic"/>
              </a:defRPr>
            </a:lvl1pPr>
            <a:lvl2pPr lvl="1" algn="l">
              <a:lnSpc>
                <a:spcPct val="100000"/>
              </a:lnSpc>
              <a:spcBef>
                <a:spcPts val="0"/>
              </a:spcBef>
              <a:spcAft>
                <a:spcPts val="0"/>
              </a:spcAft>
              <a:buSzPts val="2200"/>
              <a:buFont typeface="Livvic"/>
              <a:buNone/>
              <a:defRPr sz="2200">
                <a:latin typeface="Livvic"/>
                <a:ea typeface="Livvic"/>
                <a:cs typeface="Livvic"/>
                <a:sym typeface="Livvic"/>
              </a:defRPr>
            </a:lvl2pPr>
            <a:lvl3pPr lvl="2" algn="l">
              <a:lnSpc>
                <a:spcPct val="100000"/>
              </a:lnSpc>
              <a:spcBef>
                <a:spcPts val="0"/>
              </a:spcBef>
              <a:spcAft>
                <a:spcPts val="0"/>
              </a:spcAft>
              <a:buSzPts val="2200"/>
              <a:buFont typeface="Livvic"/>
              <a:buNone/>
              <a:defRPr sz="2200">
                <a:latin typeface="Livvic"/>
                <a:ea typeface="Livvic"/>
                <a:cs typeface="Livvic"/>
                <a:sym typeface="Livvic"/>
              </a:defRPr>
            </a:lvl3pPr>
            <a:lvl4pPr lvl="3" algn="l">
              <a:lnSpc>
                <a:spcPct val="100000"/>
              </a:lnSpc>
              <a:spcBef>
                <a:spcPts val="0"/>
              </a:spcBef>
              <a:spcAft>
                <a:spcPts val="0"/>
              </a:spcAft>
              <a:buSzPts val="2200"/>
              <a:buFont typeface="Livvic"/>
              <a:buNone/>
              <a:defRPr sz="2200">
                <a:latin typeface="Livvic"/>
                <a:ea typeface="Livvic"/>
                <a:cs typeface="Livvic"/>
                <a:sym typeface="Livvic"/>
              </a:defRPr>
            </a:lvl4pPr>
            <a:lvl5pPr lvl="4" algn="l">
              <a:lnSpc>
                <a:spcPct val="100000"/>
              </a:lnSpc>
              <a:spcBef>
                <a:spcPts val="0"/>
              </a:spcBef>
              <a:spcAft>
                <a:spcPts val="0"/>
              </a:spcAft>
              <a:buSzPts val="2200"/>
              <a:buFont typeface="Livvic"/>
              <a:buNone/>
              <a:defRPr sz="2200">
                <a:latin typeface="Livvic"/>
                <a:ea typeface="Livvic"/>
                <a:cs typeface="Livvic"/>
                <a:sym typeface="Livvic"/>
              </a:defRPr>
            </a:lvl5pPr>
            <a:lvl6pPr lvl="5" algn="l">
              <a:lnSpc>
                <a:spcPct val="100000"/>
              </a:lnSpc>
              <a:spcBef>
                <a:spcPts val="0"/>
              </a:spcBef>
              <a:spcAft>
                <a:spcPts val="0"/>
              </a:spcAft>
              <a:buSzPts val="2200"/>
              <a:buFont typeface="Livvic"/>
              <a:buNone/>
              <a:defRPr sz="2200">
                <a:latin typeface="Livvic"/>
                <a:ea typeface="Livvic"/>
                <a:cs typeface="Livvic"/>
                <a:sym typeface="Livvic"/>
              </a:defRPr>
            </a:lvl6pPr>
            <a:lvl7pPr lvl="6" algn="l">
              <a:lnSpc>
                <a:spcPct val="100000"/>
              </a:lnSpc>
              <a:spcBef>
                <a:spcPts val="0"/>
              </a:spcBef>
              <a:spcAft>
                <a:spcPts val="0"/>
              </a:spcAft>
              <a:buSzPts val="2200"/>
              <a:buFont typeface="Livvic"/>
              <a:buNone/>
              <a:defRPr sz="2200">
                <a:latin typeface="Livvic"/>
                <a:ea typeface="Livvic"/>
                <a:cs typeface="Livvic"/>
                <a:sym typeface="Livvic"/>
              </a:defRPr>
            </a:lvl7pPr>
            <a:lvl8pPr lvl="7" algn="l">
              <a:lnSpc>
                <a:spcPct val="100000"/>
              </a:lnSpc>
              <a:spcBef>
                <a:spcPts val="0"/>
              </a:spcBef>
              <a:spcAft>
                <a:spcPts val="0"/>
              </a:spcAft>
              <a:buSzPts val="2200"/>
              <a:buFont typeface="Livvic"/>
              <a:buNone/>
              <a:defRPr sz="2200">
                <a:latin typeface="Livvic"/>
                <a:ea typeface="Livvic"/>
                <a:cs typeface="Livvic"/>
                <a:sym typeface="Livvic"/>
              </a:defRPr>
            </a:lvl8pPr>
            <a:lvl9pPr lvl="8" algn="l">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66" name="Google Shape;66;p9"/>
          <p:cNvSpPr txBox="1">
            <a:spLocks noGrp="1"/>
          </p:cNvSpPr>
          <p:nvPr>
            <p:ph type="subTitle" idx="3"/>
          </p:nvPr>
        </p:nvSpPr>
        <p:spPr>
          <a:xfrm>
            <a:off x="1163988" y="3507300"/>
            <a:ext cx="2964000" cy="1097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000"/>
              <a:buFont typeface="Carter One"/>
              <a:buNone/>
              <a:defRPr sz="3000" b="0" i="0" u="none" strike="noStrike" cap="none">
                <a:solidFill>
                  <a:schemeClr val="dk1"/>
                </a:solidFill>
                <a:latin typeface="Carter One"/>
                <a:ea typeface="Carter One"/>
                <a:cs typeface="Carter One"/>
                <a:sym typeface="Carter One"/>
              </a:defRPr>
            </a:lvl1pPr>
            <a:lvl2pPr marR="0" lvl="1"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2pPr>
            <a:lvl3pPr marR="0" lvl="2"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3pPr>
            <a:lvl4pPr marR="0" lvl="3"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4pPr>
            <a:lvl5pPr marR="0" lvl="4"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5pPr>
            <a:lvl6pPr marR="0" lvl="5"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6pPr>
            <a:lvl7pPr marR="0" lvl="6"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7pPr>
            <a:lvl8pPr marR="0" lvl="7"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8pPr>
            <a:lvl9pPr marR="0" lvl="8"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marR="0" lvl="0"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1pPr>
            <a:lvl2pPr marL="914400" marR="0" lvl="1"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2pPr>
            <a:lvl3pPr marL="1371600" marR="0" lvl="2"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3pPr>
            <a:lvl4pPr marL="1828800" marR="0" lvl="3"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4pPr>
            <a:lvl5pPr marL="2286000" marR="0" lvl="4"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5pPr>
            <a:lvl6pPr marL="2743200" marR="0" lvl="5"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6pPr>
            <a:lvl7pPr marL="3200400" marR="0" lvl="6"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7pPr>
            <a:lvl8pPr marL="3657600" marR="0" lvl="7"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8pPr>
            <a:lvl9pPr marL="4114800" marR="0" lvl="8" indent="-330200" algn="l" rtl="0">
              <a:lnSpc>
                <a:spcPct val="100000"/>
              </a:lnSpc>
              <a:spcBef>
                <a:spcPts val="0"/>
              </a:spcBef>
              <a:spcAft>
                <a:spcPts val="0"/>
              </a:spcAft>
              <a:buClr>
                <a:schemeClr val="dk1"/>
              </a:buClr>
              <a:buSzPts val="1600"/>
              <a:buFont typeface="Livvic"/>
              <a:buChar char="■"/>
              <a:defRPr sz="1600" b="0" i="0" u="none" strike="noStrike" cap="none">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uowtsd-my.sharepoint.com/:v:/r/personal/1911285_student_uwtsd_ac_uk/Documents/Recording-20231027_234436.webm?csf=1&amp;web=1&amp;e=CajBNQ&amp;nav=eyJyZWZlcnJhbEluZm8iOnsicmVmZXJyYWxBcHAiOiJTdHJlYW1XZWJBcHAiLCJyZWZlcnJhbFZpZXciOiJTaGFyZURpYWxvZyIsInJlZmVycmFsQXBwUGxhdGZvcm0iOiJXZWIiLCJyZWZlcnJhbE1vZGUiOiJ2aWV3In19"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pic>
        <p:nvPicPr>
          <p:cNvPr id="72" name="Google Shape;72;p11"/>
          <p:cNvPicPr preferRelativeResize="0"/>
          <p:nvPr/>
        </p:nvPicPr>
        <p:blipFill rotWithShape="1">
          <a:blip r:embed="rId3">
            <a:alphaModFix/>
          </a:blip>
          <a:srcRect l="11394" t="-210" r="4577" b="208"/>
          <a:stretch/>
        </p:blipFill>
        <p:spPr>
          <a:xfrm rot="138568">
            <a:off x="3813497" y="336886"/>
            <a:ext cx="5628880" cy="4469729"/>
          </a:xfrm>
          <a:prstGeom prst="rect">
            <a:avLst/>
          </a:prstGeom>
          <a:noFill/>
          <a:ln>
            <a:noFill/>
          </a:ln>
        </p:spPr>
      </p:pic>
      <p:grpSp>
        <p:nvGrpSpPr>
          <p:cNvPr id="73" name="Google Shape;73;p11"/>
          <p:cNvGrpSpPr/>
          <p:nvPr/>
        </p:nvGrpSpPr>
        <p:grpSpPr>
          <a:xfrm>
            <a:off x="295626" y="1784023"/>
            <a:ext cx="4711051" cy="4052844"/>
            <a:chOff x="3958700" y="1446124"/>
            <a:chExt cx="4125625" cy="2988823"/>
          </a:xfrm>
        </p:grpSpPr>
        <p:sp>
          <p:nvSpPr>
            <p:cNvPr id="74" name="Google Shape;74;p11"/>
            <p:cNvSpPr/>
            <p:nvPr/>
          </p:nvSpPr>
          <p:spPr>
            <a:xfrm>
              <a:off x="3996300" y="1504500"/>
              <a:ext cx="4080950" cy="2849150"/>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1"/>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11"/>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11"/>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1"/>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9" name="Google Shape;79;p11"/>
          <p:cNvSpPr txBox="1">
            <a:spLocks noGrp="1"/>
          </p:cNvSpPr>
          <p:nvPr>
            <p:ph type="ctrTitle"/>
          </p:nvPr>
        </p:nvSpPr>
        <p:spPr>
          <a:xfrm>
            <a:off x="655075" y="1689100"/>
            <a:ext cx="3992100" cy="1384200"/>
          </a:xfrm>
          <a:prstGeom prst="rect">
            <a:avLst/>
          </a:prstGeom>
          <a:noFill/>
          <a:ln>
            <a:noFill/>
          </a:ln>
        </p:spPr>
        <p:txBody>
          <a:bodyPr spcFirstLastPara="1" wrap="square" lIns="91425" tIns="91425" rIns="91425" bIns="91425" anchor="ctr" anchorCtr="0">
            <a:noAutofit/>
          </a:bodyPr>
          <a:lstStyle/>
          <a:p>
            <a:pPr marL="0" lvl="0" indent="0" algn="ctr" rtl="0">
              <a:lnSpc>
                <a:spcPct val="80000"/>
              </a:lnSpc>
              <a:spcBef>
                <a:spcPts val="0"/>
              </a:spcBef>
              <a:spcAft>
                <a:spcPts val="0"/>
              </a:spcAft>
              <a:buSzPts val="7000"/>
              <a:buNone/>
            </a:pPr>
            <a:r>
              <a:rPr lang="en-GB" sz="3500"/>
              <a:t>Diversity Hotel and Spa</a:t>
            </a:r>
            <a:endParaRPr sz="3500" b="0">
              <a:latin typeface="Carter One"/>
              <a:ea typeface="Carter One"/>
              <a:cs typeface="Carter One"/>
              <a:sym typeface="Carter One"/>
            </a:endParaRPr>
          </a:p>
        </p:txBody>
      </p:sp>
      <p:sp>
        <p:nvSpPr>
          <p:cNvPr id="80" name="Google Shape;80;p11"/>
          <p:cNvSpPr/>
          <p:nvPr/>
        </p:nvSpPr>
        <p:spPr>
          <a:xfrm>
            <a:off x="7602425" y="270825"/>
            <a:ext cx="1647300" cy="117700"/>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1" name="Google Shape;81;p11"/>
          <p:cNvGrpSpPr/>
          <p:nvPr/>
        </p:nvGrpSpPr>
        <p:grpSpPr>
          <a:xfrm>
            <a:off x="2052125" y="1354896"/>
            <a:ext cx="1198043" cy="210331"/>
            <a:chOff x="1026623" y="2953314"/>
            <a:chExt cx="5688711" cy="1008300"/>
          </a:xfrm>
        </p:grpSpPr>
        <p:sp>
          <p:nvSpPr>
            <p:cNvPr id="82" name="Google Shape;82;p11"/>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1"/>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1"/>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1"/>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11"/>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7" name="Google Shape;87;p11"/>
          <p:cNvSpPr txBox="1"/>
          <p:nvPr/>
        </p:nvSpPr>
        <p:spPr>
          <a:xfrm>
            <a:off x="295625" y="123400"/>
            <a:ext cx="3819509" cy="969466"/>
          </a:xfrm>
          <a:prstGeom prst="rect">
            <a:avLst/>
          </a:prstGeom>
          <a:noFill/>
          <a:ln>
            <a:noFill/>
          </a:ln>
        </p:spPr>
        <p:txBody>
          <a:bodyPr spcFirstLastPara="1" wrap="square" lIns="91425" tIns="91425" rIns="91425" bIns="91425" anchor="t" anchorCtr="0">
            <a:spAutoFit/>
          </a:bodyPr>
          <a:lstStyle/>
          <a:p>
            <a:pPr>
              <a:buSzPts val="1700"/>
            </a:pPr>
            <a:r>
              <a:rPr lang="en-GB" sz="1700" b="0" i="0" u="none" strike="noStrike" cap="none" dirty="0">
                <a:solidFill>
                  <a:srgbClr val="38761D"/>
                </a:solidFill>
                <a:latin typeface="Arial"/>
                <a:ea typeface="Arial"/>
                <a:cs typeface="Arial"/>
                <a:sym typeface="Arial"/>
              </a:rPr>
              <a:t>Student Name:</a:t>
            </a:r>
            <a:r>
              <a:rPr lang="en-GB" sz="1700" dirty="0">
                <a:solidFill>
                  <a:srgbClr val="38761D"/>
                </a:solidFill>
              </a:rPr>
              <a:t> Shah </a:t>
            </a:r>
            <a:r>
              <a:rPr lang="en-GB" sz="1700" dirty="0" err="1">
                <a:solidFill>
                  <a:srgbClr val="38761D"/>
                </a:solidFill>
              </a:rPr>
              <a:t>Mashuk</a:t>
            </a:r>
            <a:r>
              <a:rPr lang="en-GB" sz="1700" dirty="0">
                <a:solidFill>
                  <a:srgbClr val="38761D"/>
                </a:solidFill>
              </a:rPr>
              <a:t> Miah</a:t>
            </a:r>
            <a:endParaRPr sz="1700" b="0" i="0" u="none" strike="noStrike" cap="none" dirty="0" err="1">
              <a:solidFill>
                <a:srgbClr val="38761D"/>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700"/>
              <a:buFont typeface="Arial"/>
              <a:buNone/>
            </a:pPr>
            <a:r>
              <a:rPr lang="en-GB" sz="1700" b="0" i="0" u="none" strike="noStrike" cap="none" dirty="0">
                <a:solidFill>
                  <a:srgbClr val="38761D"/>
                </a:solidFill>
                <a:latin typeface="Arial"/>
                <a:ea typeface="Arial"/>
                <a:cs typeface="Arial"/>
                <a:sym typeface="Arial"/>
              </a:rPr>
              <a:t>Student Id:</a:t>
            </a:r>
            <a:r>
              <a:rPr lang="en-GB" sz="1700" dirty="0">
                <a:solidFill>
                  <a:srgbClr val="38761D"/>
                </a:solidFill>
              </a:rPr>
              <a:t>1911285</a:t>
            </a:r>
            <a:endParaRPr sz="1700" b="0" i="0" u="none" strike="noStrike" cap="none" dirty="0">
              <a:solidFill>
                <a:srgbClr val="38761D"/>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700"/>
              <a:buFont typeface="Arial"/>
              <a:buNone/>
            </a:pPr>
            <a:r>
              <a:rPr lang="en-GB" sz="1700" b="0" i="0" u="none" strike="noStrike" cap="none" dirty="0">
                <a:solidFill>
                  <a:srgbClr val="38761D"/>
                </a:solidFill>
                <a:latin typeface="Arial"/>
                <a:ea typeface="Arial"/>
                <a:cs typeface="Arial"/>
                <a:sym typeface="Arial"/>
              </a:rPr>
              <a:t>Lecturer: Heidi Prosser</a:t>
            </a:r>
            <a:endParaRPr sz="1700" b="0" i="0" u="none" strike="noStrike" cap="none" dirty="0">
              <a:solidFill>
                <a:srgbClr val="38761D"/>
              </a:solidFill>
              <a:latin typeface="Arial"/>
              <a:ea typeface="Arial"/>
              <a:cs typeface="Arial"/>
              <a:sym typeface="Arial"/>
            </a:endParaRPr>
          </a:p>
        </p:txBody>
      </p:sp>
      <p:sp>
        <p:nvSpPr>
          <p:cNvPr id="2" name="TextBox 1">
            <a:extLst>
              <a:ext uri="{FF2B5EF4-FFF2-40B4-BE49-F238E27FC236}">
                <a16:creationId xmlns:a16="http://schemas.microsoft.com/office/drawing/2014/main" id="{5AC83FF7-2621-43AA-CBD5-A95E08470783}"/>
              </a:ext>
            </a:extLst>
          </p:cNvPr>
          <p:cNvSpPr txBox="1"/>
          <p:nvPr/>
        </p:nvSpPr>
        <p:spPr>
          <a:xfrm>
            <a:off x="3347357" y="123630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8FFEC66-B5CE-9988-AAE3-CED833D56D9F}"/>
              </a:ext>
            </a:extLst>
          </p:cNvPr>
          <p:cNvSpPr txBox="1"/>
          <p:nvPr/>
        </p:nvSpPr>
        <p:spPr>
          <a:xfrm>
            <a:off x="3732244" y="32657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3B3DC0EE-74CE-7476-D1A8-135C8116A7DA}"/>
              </a:ext>
            </a:extLst>
          </p:cNvPr>
          <p:cNvSpPr txBox="1"/>
          <p:nvPr/>
        </p:nvSpPr>
        <p:spPr>
          <a:xfrm>
            <a:off x="3860540" y="548173"/>
            <a:ext cx="274320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endParaRPr lang="en-GB"/>
          </a:p>
          <a:p>
            <a:endParaRPr lang="en-GB"/>
          </a:p>
          <a:p>
            <a:endParaRPr lang="en-GB"/>
          </a:p>
          <a:p>
            <a:endParaRPr lang="en-GB"/>
          </a:p>
        </p:txBody>
      </p:sp>
      <p:sp>
        <p:nvSpPr>
          <p:cNvPr id="5" name="TextBox 4">
            <a:extLst>
              <a:ext uri="{FF2B5EF4-FFF2-40B4-BE49-F238E27FC236}">
                <a16:creationId xmlns:a16="http://schemas.microsoft.com/office/drawing/2014/main" id="{79AD7A1B-2C72-4675-3561-04DCE9E6A393}"/>
              </a:ext>
            </a:extLst>
          </p:cNvPr>
          <p:cNvSpPr txBox="1"/>
          <p:nvPr/>
        </p:nvSpPr>
        <p:spPr>
          <a:xfrm>
            <a:off x="3708918" y="33823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85A270BD-F7AB-4E43-CC28-C0B852B141F9}"/>
              </a:ext>
            </a:extLst>
          </p:cNvPr>
          <p:cNvSpPr txBox="1"/>
          <p:nvPr/>
        </p:nvSpPr>
        <p:spPr>
          <a:xfrm>
            <a:off x="874744" y="3172408"/>
            <a:ext cx="368559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7" name="TextBox 6">
            <a:extLst>
              <a:ext uri="{FF2B5EF4-FFF2-40B4-BE49-F238E27FC236}">
                <a16:creationId xmlns:a16="http://schemas.microsoft.com/office/drawing/2014/main" id="{3DDA2F91-0AAF-BF36-9811-6647DAAED0ED}"/>
              </a:ext>
            </a:extLst>
          </p:cNvPr>
          <p:cNvSpPr txBox="1"/>
          <p:nvPr/>
        </p:nvSpPr>
        <p:spPr>
          <a:xfrm>
            <a:off x="1971091" y="4295602"/>
            <a:ext cx="27539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hlinkClick r:id="rId4"/>
              </a:rPr>
              <a:t>Recording-20231027_234436.webm</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2"/>
          <p:cNvSpPr txBox="1">
            <a:spLocks noGrp="1"/>
          </p:cNvSpPr>
          <p:nvPr>
            <p:ph type="title"/>
          </p:nvPr>
        </p:nvSpPr>
        <p:spPr>
          <a:xfrm>
            <a:off x="5000800" y="312708"/>
            <a:ext cx="3583500" cy="883393"/>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GB" sz="2200"/>
              <a:t>Benefits of Multilingualism</a:t>
            </a:r>
            <a:br>
              <a:rPr lang="en-GB" sz="3200"/>
            </a:br>
            <a:endParaRPr/>
          </a:p>
        </p:txBody>
      </p:sp>
      <p:grpSp>
        <p:nvGrpSpPr>
          <p:cNvPr id="93" name="Google Shape;93;p12"/>
          <p:cNvGrpSpPr/>
          <p:nvPr/>
        </p:nvGrpSpPr>
        <p:grpSpPr>
          <a:xfrm>
            <a:off x="1073180" y="1362369"/>
            <a:ext cx="2261609" cy="2367233"/>
            <a:chOff x="1073180" y="1362369"/>
            <a:chExt cx="2261609" cy="2367233"/>
          </a:xfrm>
        </p:grpSpPr>
        <p:grpSp>
          <p:nvGrpSpPr>
            <p:cNvPr id="94" name="Google Shape;94;p12"/>
            <p:cNvGrpSpPr/>
            <p:nvPr/>
          </p:nvGrpSpPr>
          <p:grpSpPr>
            <a:xfrm>
              <a:off x="1231531" y="3085506"/>
              <a:ext cx="1944908" cy="249092"/>
              <a:chOff x="1225580" y="3285309"/>
              <a:chExt cx="1944908" cy="249092"/>
            </a:xfrm>
          </p:grpSpPr>
          <p:sp>
            <p:nvSpPr>
              <p:cNvPr id="95" name="Google Shape;95;p12"/>
              <p:cNvSpPr/>
              <p:nvPr/>
            </p:nvSpPr>
            <p:spPr>
              <a:xfrm>
                <a:off x="1225580" y="3285309"/>
                <a:ext cx="977295" cy="249092"/>
              </a:xfrm>
              <a:prstGeom prst="rect">
                <a:avLst/>
              </a:prstGeom>
            </p:spPr>
            <p:txBody>
              <a:bodyPr>
                <a:prstTxWarp prst="textPlain">
                  <a:avLst/>
                </a:prstTxWarp>
              </a:bodyPr>
              <a:lstStyle/>
              <a:p>
                <a:pPr lvl="0" algn="ctr"/>
                <a:r>
                  <a:rPr b="0" i="0">
                    <a:ln>
                      <a:noFill/>
                    </a:ln>
                    <a:solidFill>
                      <a:schemeClr val="dk1"/>
                    </a:solidFill>
                    <a:latin typeface="Carter One"/>
                  </a:rPr>
                  <a:t>HOTEL</a:t>
                </a:r>
              </a:p>
            </p:txBody>
          </p:sp>
          <p:sp>
            <p:nvSpPr>
              <p:cNvPr id="96" name="Google Shape;96;p12"/>
              <p:cNvSpPr/>
              <p:nvPr/>
            </p:nvSpPr>
            <p:spPr>
              <a:xfrm>
                <a:off x="2302128" y="3285309"/>
                <a:ext cx="868360" cy="236294"/>
              </a:xfrm>
              <a:prstGeom prst="rect">
                <a:avLst/>
              </a:prstGeom>
            </p:spPr>
            <p:txBody>
              <a:bodyPr>
                <a:prstTxWarp prst="textPlain">
                  <a:avLst/>
                </a:prstTxWarp>
              </a:bodyPr>
              <a:lstStyle/>
              <a:p>
                <a:pPr lvl="0" algn="ctr"/>
                <a:r>
                  <a:rPr b="0" i="0">
                    <a:ln>
                      <a:noFill/>
                    </a:ln>
                    <a:solidFill>
                      <a:schemeClr val="dk1"/>
                    </a:solidFill>
                    <a:latin typeface="Carter One"/>
                  </a:rPr>
                  <a:t>&amp; SPA</a:t>
                </a:r>
              </a:p>
            </p:txBody>
          </p:sp>
        </p:grpSp>
        <p:grpSp>
          <p:nvGrpSpPr>
            <p:cNvPr id="97" name="Google Shape;97;p12"/>
            <p:cNvGrpSpPr/>
            <p:nvPr/>
          </p:nvGrpSpPr>
          <p:grpSpPr>
            <a:xfrm>
              <a:off x="1073180" y="1362369"/>
              <a:ext cx="2261609" cy="1490976"/>
              <a:chOff x="1225580" y="1576023"/>
              <a:chExt cx="2261609" cy="1490976"/>
            </a:xfrm>
          </p:grpSpPr>
          <p:grpSp>
            <p:nvGrpSpPr>
              <p:cNvPr id="98" name="Google Shape;98;p12"/>
              <p:cNvGrpSpPr/>
              <p:nvPr/>
            </p:nvGrpSpPr>
            <p:grpSpPr>
              <a:xfrm>
                <a:off x="1225580" y="1576023"/>
                <a:ext cx="2261609" cy="1490976"/>
                <a:chOff x="1216975" y="1950278"/>
                <a:chExt cx="1824025" cy="1202497"/>
              </a:xfrm>
            </p:grpSpPr>
            <p:sp>
              <p:nvSpPr>
                <p:cNvPr id="99" name="Google Shape;99;p12"/>
                <p:cNvSpPr/>
                <p:nvPr/>
              </p:nvSpPr>
              <p:spPr>
                <a:xfrm>
                  <a:off x="1216975" y="2257425"/>
                  <a:ext cx="533400" cy="895350"/>
                </a:xfrm>
                <a:custGeom>
                  <a:avLst/>
                  <a:gdLst/>
                  <a:ahLst/>
                  <a:cxnLst/>
                  <a:rect l="l" t="t" r="r" b="b"/>
                  <a:pathLst>
                    <a:path w="21336" h="35814" extrusionOk="0">
                      <a:moveTo>
                        <a:pt x="0" y="34099"/>
                      </a:moveTo>
                      <a:lnTo>
                        <a:pt x="0" y="3238"/>
                      </a:lnTo>
                      <a:lnTo>
                        <a:pt x="21336" y="0"/>
                      </a:lnTo>
                      <a:lnTo>
                        <a:pt x="21336" y="35814"/>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12"/>
                <p:cNvSpPr/>
                <p:nvPr/>
              </p:nvSpPr>
              <p:spPr>
                <a:xfrm flipH="1">
                  <a:off x="2507600" y="2204760"/>
                  <a:ext cx="533400" cy="895350"/>
                </a:xfrm>
                <a:custGeom>
                  <a:avLst/>
                  <a:gdLst/>
                  <a:ahLst/>
                  <a:cxnLst/>
                  <a:rect l="l" t="t" r="r" b="b"/>
                  <a:pathLst>
                    <a:path w="21336" h="35814" extrusionOk="0">
                      <a:moveTo>
                        <a:pt x="0" y="34099"/>
                      </a:moveTo>
                      <a:lnTo>
                        <a:pt x="0" y="3238"/>
                      </a:lnTo>
                      <a:lnTo>
                        <a:pt x="21336" y="0"/>
                      </a:lnTo>
                      <a:lnTo>
                        <a:pt x="21336" y="35814"/>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12"/>
                <p:cNvSpPr/>
                <p:nvPr/>
              </p:nvSpPr>
              <p:spPr>
                <a:xfrm>
                  <a:off x="1828242" y="1950278"/>
                  <a:ext cx="615175" cy="1162050"/>
                </a:xfrm>
                <a:custGeom>
                  <a:avLst/>
                  <a:gdLst/>
                  <a:ahLst/>
                  <a:cxnLst/>
                  <a:rect l="l" t="t" r="r" b="b"/>
                  <a:pathLst>
                    <a:path w="24607" h="46482" extrusionOk="0">
                      <a:moveTo>
                        <a:pt x="0" y="4191"/>
                      </a:moveTo>
                      <a:lnTo>
                        <a:pt x="0" y="46482"/>
                      </a:lnTo>
                      <a:lnTo>
                        <a:pt x="24607" y="44615"/>
                      </a:lnTo>
                      <a:lnTo>
                        <a:pt x="24575" y="0"/>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2" name="Google Shape;102;p12"/>
              <p:cNvGrpSpPr/>
              <p:nvPr/>
            </p:nvGrpSpPr>
            <p:grpSpPr>
              <a:xfrm>
                <a:off x="2772504" y="1979648"/>
                <a:ext cx="530730" cy="529727"/>
                <a:chOff x="-60254550" y="3367325"/>
                <a:chExt cx="318200" cy="317575"/>
              </a:xfrm>
            </p:grpSpPr>
            <p:sp>
              <p:nvSpPr>
                <p:cNvPr id="103" name="Google Shape;103;p12"/>
                <p:cNvSpPr/>
                <p:nvPr/>
              </p:nvSpPr>
              <p:spPr>
                <a:xfrm>
                  <a:off x="-60219125" y="3367325"/>
                  <a:ext cx="51225" cy="103575"/>
                </a:xfrm>
                <a:custGeom>
                  <a:avLst/>
                  <a:gdLst/>
                  <a:ahLst/>
                  <a:cxnLst/>
                  <a:rect l="l" t="t" r="r" b="b"/>
                  <a:pathLst>
                    <a:path w="2049" h="4143" extrusionOk="0">
                      <a:moveTo>
                        <a:pt x="1051" y="0"/>
                      </a:moveTo>
                      <a:cubicBezTo>
                        <a:pt x="935" y="0"/>
                        <a:pt x="815" y="57"/>
                        <a:pt x="725" y="164"/>
                      </a:cubicBezTo>
                      <a:cubicBezTo>
                        <a:pt x="568" y="290"/>
                        <a:pt x="568" y="573"/>
                        <a:pt x="757" y="731"/>
                      </a:cubicBezTo>
                      <a:cubicBezTo>
                        <a:pt x="1103" y="1046"/>
                        <a:pt x="1103" y="1456"/>
                        <a:pt x="757" y="1771"/>
                      </a:cubicBezTo>
                      <a:cubicBezTo>
                        <a:pt x="32" y="2401"/>
                        <a:pt x="1" y="3377"/>
                        <a:pt x="757" y="4039"/>
                      </a:cubicBezTo>
                      <a:cubicBezTo>
                        <a:pt x="828" y="4110"/>
                        <a:pt x="924" y="4143"/>
                        <a:pt x="1023" y="4143"/>
                      </a:cubicBezTo>
                      <a:cubicBezTo>
                        <a:pt x="1144" y="4143"/>
                        <a:pt x="1269" y="4094"/>
                        <a:pt x="1356" y="4007"/>
                      </a:cubicBezTo>
                      <a:cubicBezTo>
                        <a:pt x="1513" y="3850"/>
                        <a:pt x="1513" y="3566"/>
                        <a:pt x="1292" y="3409"/>
                      </a:cubicBezTo>
                      <a:cubicBezTo>
                        <a:pt x="946" y="3094"/>
                        <a:pt x="946" y="2716"/>
                        <a:pt x="1292" y="2401"/>
                      </a:cubicBezTo>
                      <a:cubicBezTo>
                        <a:pt x="2017" y="1771"/>
                        <a:pt x="2049" y="762"/>
                        <a:pt x="1292" y="101"/>
                      </a:cubicBezTo>
                      <a:cubicBezTo>
                        <a:pt x="1224" y="33"/>
                        <a:pt x="1139" y="0"/>
                        <a:pt x="105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12"/>
                <p:cNvSpPr/>
                <p:nvPr/>
              </p:nvSpPr>
              <p:spPr>
                <a:xfrm>
                  <a:off x="-60156900" y="3367325"/>
                  <a:ext cx="51225" cy="103575"/>
                </a:xfrm>
                <a:custGeom>
                  <a:avLst/>
                  <a:gdLst/>
                  <a:ahLst/>
                  <a:cxnLst/>
                  <a:rect l="l" t="t" r="r" b="b"/>
                  <a:pathLst>
                    <a:path w="2049" h="4143" extrusionOk="0">
                      <a:moveTo>
                        <a:pt x="1038" y="0"/>
                      </a:moveTo>
                      <a:cubicBezTo>
                        <a:pt x="913" y="0"/>
                        <a:pt x="783" y="57"/>
                        <a:pt x="694" y="164"/>
                      </a:cubicBezTo>
                      <a:cubicBezTo>
                        <a:pt x="536" y="290"/>
                        <a:pt x="536" y="573"/>
                        <a:pt x="757" y="731"/>
                      </a:cubicBezTo>
                      <a:cubicBezTo>
                        <a:pt x="1103" y="1046"/>
                        <a:pt x="1103" y="1456"/>
                        <a:pt x="757" y="1771"/>
                      </a:cubicBezTo>
                      <a:cubicBezTo>
                        <a:pt x="32" y="2401"/>
                        <a:pt x="1" y="3377"/>
                        <a:pt x="757" y="4039"/>
                      </a:cubicBezTo>
                      <a:cubicBezTo>
                        <a:pt x="828" y="4110"/>
                        <a:pt x="918" y="4143"/>
                        <a:pt x="1010" y="4143"/>
                      </a:cubicBezTo>
                      <a:cubicBezTo>
                        <a:pt x="1122" y="4143"/>
                        <a:pt x="1237" y="4094"/>
                        <a:pt x="1324" y="4007"/>
                      </a:cubicBezTo>
                      <a:cubicBezTo>
                        <a:pt x="1481" y="3850"/>
                        <a:pt x="1481" y="3566"/>
                        <a:pt x="1292" y="3409"/>
                      </a:cubicBezTo>
                      <a:cubicBezTo>
                        <a:pt x="946" y="3094"/>
                        <a:pt x="946" y="2716"/>
                        <a:pt x="1292" y="2401"/>
                      </a:cubicBezTo>
                      <a:cubicBezTo>
                        <a:pt x="2017" y="1771"/>
                        <a:pt x="2049" y="762"/>
                        <a:pt x="1292" y="101"/>
                      </a:cubicBezTo>
                      <a:cubicBezTo>
                        <a:pt x="1224" y="33"/>
                        <a:pt x="1133" y="0"/>
                        <a:pt x="10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12"/>
                <p:cNvSpPr/>
                <p:nvPr/>
              </p:nvSpPr>
              <p:spPr>
                <a:xfrm>
                  <a:off x="-60094675" y="3367325"/>
                  <a:ext cx="51225" cy="103575"/>
                </a:xfrm>
                <a:custGeom>
                  <a:avLst/>
                  <a:gdLst/>
                  <a:ahLst/>
                  <a:cxnLst/>
                  <a:rect l="l" t="t" r="r" b="b"/>
                  <a:pathLst>
                    <a:path w="2049" h="4143" extrusionOk="0">
                      <a:moveTo>
                        <a:pt x="1038" y="0"/>
                      </a:moveTo>
                      <a:cubicBezTo>
                        <a:pt x="913" y="0"/>
                        <a:pt x="783" y="57"/>
                        <a:pt x="694" y="164"/>
                      </a:cubicBezTo>
                      <a:cubicBezTo>
                        <a:pt x="536" y="290"/>
                        <a:pt x="536" y="573"/>
                        <a:pt x="725" y="731"/>
                      </a:cubicBezTo>
                      <a:cubicBezTo>
                        <a:pt x="1103" y="1046"/>
                        <a:pt x="1103" y="1456"/>
                        <a:pt x="725" y="1771"/>
                      </a:cubicBezTo>
                      <a:cubicBezTo>
                        <a:pt x="32" y="2401"/>
                        <a:pt x="1" y="3377"/>
                        <a:pt x="725" y="4039"/>
                      </a:cubicBezTo>
                      <a:cubicBezTo>
                        <a:pt x="796" y="4110"/>
                        <a:pt x="893" y="4143"/>
                        <a:pt x="992" y="4143"/>
                      </a:cubicBezTo>
                      <a:cubicBezTo>
                        <a:pt x="1113" y="4143"/>
                        <a:pt x="1237" y="4094"/>
                        <a:pt x="1324" y="4007"/>
                      </a:cubicBezTo>
                      <a:cubicBezTo>
                        <a:pt x="1481" y="3850"/>
                        <a:pt x="1481" y="3566"/>
                        <a:pt x="1292" y="3409"/>
                      </a:cubicBezTo>
                      <a:cubicBezTo>
                        <a:pt x="946" y="3094"/>
                        <a:pt x="946" y="2716"/>
                        <a:pt x="1292" y="2401"/>
                      </a:cubicBezTo>
                      <a:cubicBezTo>
                        <a:pt x="1985" y="1771"/>
                        <a:pt x="2048" y="762"/>
                        <a:pt x="1292" y="101"/>
                      </a:cubicBezTo>
                      <a:cubicBezTo>
                        <a:pt x="1224" y="33"/>
                        <a:pt x="1133" y="0"/>
                        <a:pt x="103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12"/>
                <p:cNvSpPr/>
                <p:nvPr/>
              </p:nvSpPr>
              <p:spPr>
                <a:xfrm>
                  <a:off x="-60254550" y="3478525"/>
                  <a:ext cx="318200" cy="206375"/>
                </a:xfrm>
                <a:custGeom>
                  <a:avLst/>
                  <a:gdLst/>
                  <a:ahLst/>
                  <a:cxnLst/>
                  <a:rect l="l" t="t" r="r" b="b"/>
                  <a:pathLst>
                    <a:path w="12728" h="8255" extrusionOk="0">
                      <a:moveTo>
                        <a:pt x="10428" y="1607"/>
                      </a:moveTo>
                      <a:cubicBezTo>
                        <a:pt x="11184" y="1607"/>
                        <a:pt x="11814" y="2237"/>
                        <a:pt x="11814" y="2994"/>
                      </a:cubicBezTo>
                      <a:cubicBezTo>
                        <a:pt x="11814" y="3718"/>
                        <a:pt x="11184" y="4380"/>
                        <a:pt x="10428" y="4380"/>
                      </a:cubicBezTo>
                      <a:lnTo>
                        <a:pt x="9767" y="4380"/>
                      </a:lnTo>
                      <a:cubicBezTo>
                        <a:pt x="9861" y="4002"/>
                        <a:pt x="9893" y="3655"/>
                        <a:pt x="9893" y="3246"/>
                      </a:cubicBezTo>
                      <a:lnTo>
                        <a:pt x="9893" y="1607"/>
                      </a:lnTo>
                      <a:close/>
                      <a:moveTo>
                        <a:pt x="410" y="1"/>
                      </a:moveTo>
                      <a:cubicBezTo>
                        <a:pt x="158" y="1"/>
                        <a:pt x="0" y="190"/>
                        <a:pt x="0" y="379"/>
                      </a:cubicBezTo>
                      <a:lnTo>
                        <a:pt x="0" y="3309"/>
                      </a:lnTo>
                      <a:cubicBezTo>
                        <a:pt x="0" y="5041"/>
                        <a:pt x="882" y="6522"/>
                        <a:pt x="2237" y="7436"/>
                      </a:cubicBezTo>
                      <a:lnTo>
                        <a:pt x="441" y="7436"/>
                      </a:lnTo>
                      <a:cubicBezTo>
                        <a:pt x="189" y="7436"/>
                        <a:pt x="32" y="7625"/>
                        <a:pt x="32" y="7845"/>
                      </a:cubicBezTo>
                      <a:cubicBezTo>
                        <a:pt x="32" y="8066"/>
                        <a:pt x="252" y="8255"/>
                        <a:pt x="441" y="8255"/>
                      </a:cubicBezTo>
                      <a:lnTo>
                        <a:pt x="9546" y="8255"/>
                      </a:lnTo>
                      <a:cubicBezTo>
                        <a:pt x="9767" y="8255"/>
                        <a:pt x="9924" y="8066"/>
                        <a:pt x="9924" y="7845"/>
                      </a:cubicBezTo>
                      <a:cubicBezTo>
                        <a:pt x="9924" y="7593"/>
                        <a:pt x="9735" y="7436"/>
                        <a:pt x="9546" y="7436"/>
                      </a:cubicBezTo>
                      <a:lnTo>
                        <a:pt x="7719" y="7436"/>
                      </a:lnTo>
                      <a:cubicBezTo>
                        <a:pt x="8538" y="6900"/>
                        <a:pt x="9168" y="6144"/>
                        <a:pt x="9578" y="5230"/>
                      </a:cubicBezTo>
                      <a:lnTo>
                        <a:pt x="10523" y="5230"/>
                      </a:lnTo>
                      <a:cubicBezTo>
                        <a:pt x="11751" y="5230"/>
                        <a:pt x="12728" y="4254"/>
                        <a:pt x="12728" y="3025"/>
                      </a:cubicBezTo>
                      <a:cubicBezTo>
                        <a:pt x="12728" y="1796"/>
                        <a:pt x="11657" y="788"/>
                        <a:pt x="10428" y="788"/>
                      </a:cubicBezTo>
                      <a:lnTo>
                        <a:pt x="9893" y="788"/>
                      </a:lnTo>
                      <a:lnTo>
                        <a:pt x="9893" y="379"/>
                      </a:lnTo>
                      <a:cubicBezTo>
                        <a:pt x="9893" y="158"/>
                        <a:pt x="9704" y="1"/>
                        <a:pt x="948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7" name="Google Shape;107;p12"/>
              <p:cNvGrpSpPr/>
              <p:nvPr/>
            </p:nvGrpSpPr>
            <p:grpSpPr>
              <a:xfrm>
                <a:off x="2137651" y="2518417"/>
                <a:ext cx="439613" cy="532865"/>
                <a:chOff x="-39248625" y="3588600"/>
                <a:chExt cx="256775" cy="316050"/>
              </a:xfrm>
            </p:grpSpPr>
            <p:sp>
              <p:nvSpPr>
                <p:cNvPr id="108" name="Google Shape;108;p12"/>
                <p:cNvSpPr/>
                <p:nvPr/>
              </p:nvSpPr>
              <p:spPr>
                <a:xfrm>
                  <a:off x="-39248625" y="3588600"/>
                  <a:ext cx="256775" cy="316050"/>
                </a:xfrm>
                <a:custGeom>
                  <a:avLst/>
                  <a:gdLst/>
                  <a:ahLst/>
                  <a:cxnLst/>
                  <a:rect l="l" t="t" r="r" b="b"/>
                  <a:pathLst>
                    <a:path w="10271" h="12642" extrusionOk="0">
                      <a:moveTo>
                        <a:pt x="5364" y="0"/>
                      </a:moveTo>
                      <a:cubicBezTo>
                        <a:pt x="5041" y="0"/>
                        <a:pt x="4710" y="118"/>
                        <a:pt x="4443" y="355"/>
                      </a:cubicBezTo>
                      <a:lnTo>
                        <a:pt x="3277" y="1552"/>
                      </a:lnTo>
                      <a:cubicBezTo>
                        <a:pt x="2804" y="2025"/>
                        <a:pt x="2804" y="2812"/>
                        <a:pt x="3277" y="3316"/>
                      </a:cubicBezTo>
                      <a:lnTo>
                        <a:pt x="3938" y="3978"/>
                      </a:lnTo>
                      <a:lnTo>
                        <a:pt x="1702" y="6215"/>
                      </a:lnTo>
                      <a:cubicBezTo>
                        <a:pt x="1544" y="6152"/>
                        <a:pt x="1355" y="6057"/>
                        <a:pt x="1135" y="6057"/>
                      </a:cubicBezTo>
                      <a:cubicBezTo>
                        <a:pt x="1119" y="6056"/>
                        <a:pt x="1104" y="6056"/>
                        <a:pt x="1089" y="6056"/>
                      </a:cubicBezTo>
                      <a:cubicBezTo>
                        <a:pt x="538" y="6056"/>
                        <a:pt x="0" y="6611"/>
                        <a:pt x="0" y="7286"/>
                      </a:cubicBezTo>
                      <a:cubicBezTo>
                        <a:pt x="0" y="7947"/>
                        <a:pt x="567" y="8515"/>
                        <a:pt x="1229" y="8515"/>
                      </a:cubicBezTo>
                      <a:cubicBezTo>
                        <a:pt x="1418" y="8515"/>
                        <a:pt x="1576" y="8483"/>
                        <a:pt x="1733" y="8388"/>
                      </a:cubicBezTo>
                      <a:lnTo>
                        <a:pt x="3560" y="10216"/>
                      </a:lnTo>
                      <a:cubicBezTo>
                        <a:pt x="2993" y="10720"/>
                        <a:pt x="2615" y="11381"/>
                        <a:pt x="2521" y="12169"/>
                      </a:cubicBezTo>
                      <a:cubicBezTo>
                        <a:pt x="2489" y="12421"/>
                        <a:pt x="2678" y="12642"/>
                        <a:pt x="2930" y="12642"/>
                      </a:cubicBezTo>
                      <a:lnTo>
                        <a:pt x="8633" y="12642"/>
                      </a:lnTo>
                      <a:cubicBezTo>
                        <a:pt x="8853" y="12642"/>
                        <a:pt x="9074" y="12421"/>
                        <a:pt x="9011" y="12169"/>
                      </a:cubicBezTo>
                      <a:cubicBezTo>
                        <a:pt x="8790" y="10562"/>
                        <a:pt x="7404" y="9334"/>
                        <a:pt x="5766" y="9334"/>
                      </a:cubicBezTo>
                      <a:cubicBezTo>
                        <a:pt x="5199" y="9334"/>
                        <a:pt x="4695" y="9491"/>
                        <a:pt x="4222" y="9743"/>
                      </a:cubicBezTo>
                      <a:lnTo>
                        <a:pt x="2300" y="7853"/>
                      </a:lnTo>
                      <a:cubicBezTo>
                        <a:pt x="2363" y="7695"/>
                        <a:pt x="2395" y="7475"/>
                        <a:pt x="2395" y="7286"/>
                      </a:cubicBezTo>
                      <a:cubicBezTo>
                        <a:pt x="2395" y="7097"/>
                        <a:pt x="2363" y="6939"/>
                        <a:pt x="2300" y="6782"/>
                      </a:cubicBezTo>
                      <a:lnTo>
                        <a:pt x="4285" y="4797"/>
                      </a:lnTo>
                      <a:lnTo>
                        <a:pt x="4285" y="4797"/>
                      </a:lnTo>
                      <a:cubicBezTo>
                        <a:pt x="4253" y="5742"/>
                        <a:pt x="4537" y="6624"/>
                        <a:pt x="5073" y="7317"/>
                      </a:cubicBezTo>
                      <a:lnTo>
                        <a:pt x="10271" y="2119"/>
                      </a:lnTo>
                      <a:cubicBezTo>
                        <a:pt x="9636" y="1606"/>
                        <a:pt x="8888" y="1321"/>
                        <a:pt x="8026" y="1321"/>
                      </a:cubicBezTo>
                      <a:cubicBezTo>
                        <a:pt x="7776" y="1321"/>
                        <a:pt x="7516" y="1345"/>
                        <a:pt x="7246" y="1394"/>
                      </a:cubicBezTo>
                      <a:lnTo>
                        <a:pt x="6238" y="355"/>
                      </a:lnTo>
                      <a:cubicBezTo>
                        <a:pt x="6002" y="118"/>
                        <a:pt x="5687" y="0"/>
                        <a:pt x="536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12"/>
                <p:cNvSpPr/>
                <p:nvPr/>
              </p:nvSpPr>
              <p:spPr>
                <a:xfrm>
                  <a:off x="-39076150" y="3684875"/>
                  <a:ext cx="84300" cy="80300"/>
                </a:xfrm>
                <a:custGeom>
                  <a:avLst/>
                  <a:gdLst/>
                  <a:ahLst/>
                  <a:cxnLst/>
                  <a:rect l="l" t="t" r="r" b="b"/>
                  <a:pathLst>
                    <a:path w="3372" h="3212" extrusionOk="0">
                      <a:moveTo>
                        <a:pt x="2868" y="1"/>
                      </a:moveTo>
                      <a:lnTo>
                        <a:pt x="1" y="2868"/>
                      </a:lnTo>
                      <a:cubicBezTo>
                        <a:pt x="353" y="3098"/>
                        <a:pt x="757" y="3212"/>
                        <a:pt x="1156" y="3212"/>
                      </a:cubicBezTo>
                      <a:cubicBezTo>
                        <a:pt x="1686" y="3212"/>
                        <a:pt x="2207" y="3011"/>
                        <a:pt x="2584" y="2616"/>
                      </a:cubicBezTo>
                      <a:cubicBezTo>
                        <a:pt x="3309" y="1891"/>
                        <a:pt x="3372" y="851"/>
                        <a:pt x="286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0" name="Google Shape;110;p12"/>
              <p:cNvGrpSpPr/>
              <p:nvPr/>
            </p:nvGrpSpPr>
            <p:grpSpPr>
              <a:xfrm>
                <a:off x="1409535" y="1976497"/>
                <a:ext cx="546174" cy="532878"/>
                <a:chOff x="-17170750" y="4058800"/>
                <a:chExt cx="308775" cy="304050"/>
              </a:xfrm>
            </p:grpSpPr>
            <p:sp>
              <p:nvSpPr>
                <p:cNvPr id="111" name="Google Shape;111;p12"/>
                <p:cNvSpPr/>
                <p:nvPr/>
              </p:nvSpPr>
              <p:spPr>
                <a:xfrm>
                  <a:off x="-17041575" y="4058800"/>
                  <a:ext cx="49650" cy="49850"/>
                </a:xfrm>
                <a:custGeom>
                  <a:avLst/>
                  <a:gdLst/>
                  <a:ahLst/>
                  <a:cxnLst/>
                  <a:rect l="l" t="t" r="r" b="b"/>
                  <a:pathLst>
                    <a:path w="1986" h="1994" extrusionOk="0">
                      <a:moveTo>
                        <a:pt x="989" y="1"/>
                      </a:moveTo>
                      <a:cubicBezTo>
                        <a:pt x="859" y="1"/>
                        <a:pt x="725" y="56"/>
                        <a:pt x="662" y="166"/>
                      </a:cubicBezTo>
                      <a:lnTo>
                        <a:pt x="1" y="1521"/>
                      </a:lnTo>
                      <a:lnTo>
                        <a:pt x="32" y="1521"/>
                      </a:lnTo>
                      <a:lnTo>
                        <a:pt x="977" y="1993"/>
                      </a:lnTo>
                      <a:lnTo>
                        <a:pt x="1954" y="1521"/>
                      </a:lnTo>
                      <a:lnTo>
                        <a:pt x="1985" y="1521"/>
                      </a:lnTo>
                      <a:lnTo>
                        <a:pt x="1292" y="166"/>
                      </a:lnTo>
                      <a:cubicBezTo>
                        <a:pt x="1245" y="56"/>
                        <a:pt x="1119" y="1"/>
                        <a:pt x="98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12"/>
                <p:cNvSpPr/>
                <p:nvPr/>
              </p:nvSpPr>
              <p:spPr>
                <a:xfrm>
                  <a:off x="-17041575" y="4312625"/>
                  <a:ext cx="49650" cy="50225"/>
                </a:xfrm>
                <a:custGeom>
                  <a:avLst/>
                  <a:gdLst/>
                  <a:ahLst/>
                  <a:cxnLst/>
                  <a:rect l="l" t="t" r="r" b="b"/>
                  <a:pathLst>
                    <a:path w="1986" h="2009" extrusionOk="0">
                      <a:moveTo>
                        <a:pt x="977" y="0"/>
                      </a:moveTo>
                      <a:lnTo>
                        <a:pt x="32" y="473"/>
                      </a:lnTo>
                      <a:lnTo>
                        <a:pt x="1" y="473"/>
                      </a:lnTo>
                      <a:lnTo>
                        <a:pt x="662" y="1796"/>
                      </a:lnTo>
                      <a:cubicBezTo>
                        <a:pt x="757" y="1938"/>
                        <a:pt x="891" y="2009"/>
                        <a:pt x="1013" y="2009"/>
                      </a:cubicBezTo>
                      <a:cubicBezTo>
                        <a:pt x="1135" y="2009"/>
                        <a:pt x="1245" y="1938"/>
                        <a:pt x="1292" y="1796"/>
                      </a:cubicBezTo>
                      <a:lnTo>
                        <a:pt x="1985" y="473"/>
                      </a:lnTo>
                      <a:lnTo>
                        <a:pt x="1954" y="473"/>
                      </a:lnTo>
                      <a:lnTo>
                        <a:pt x="977"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12"/>
                <p:cNvSpPr/>
                <p:nvPr/>
              </p:nvSpPr>
              <p:spPr>
                <a:xfrm>
                  <a:off x="-17170750" y="4186600"/>
                  <a:ext cx="52800" cy="48075"/>
                </a:xfrm>
                <a:custGeom>
                  <a:avLst/>
                  <a:gdLst/>
                  <a:ahLst/>
                  <a:cxnLst/>
                  <a:rect l="l" t="t" r="r" b="b"/>
                  <a:pathLst>
                    <a:path w="2112" h="1923" extrusionOk="0">
                      <a:moveTo>
                        <a:pt x="1639" y="0"/>
                      </a:moveTo>
                      <a:lnTo>
                        <a:pt x="284" y="630"/>
                      </a:lnTo>
                      <a:cubicBezTo>
                        <a:pt x="1" y="788"/>
                        <a:pt x="1" y="1135"/>
                        <a:pt x="284" y="1261"/>
                      </a:cubicBezTo>
                      <a:lnTo>
                        <a:pt x="1639" y="1922"/>
                      </a:lnTo>
                      <a:lnTo>
                        <a:pt x="1639" y="1891"/>
                      </a:lnTo>
                      <a:lnTo>
                        <a:pt x="2112" y="946"/>
                      </a:lnTo>
                      <a:lnTo>
                        <a:pt x="1639"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12"/>
                <p:cNvSpPr/>
                <p:nvPr/>
              </p:nvSpPr>
              <p:spPr>
                <a:xfrm>
                  <a:off x="-16914775" y="4185025"/>
                  <a:ext cx="52800" cy="49650"/>
                </a:xfrm>
                <a:custGeom>
                  <a:avLst/>
                  <a:gdLst/>
                  <a:ahLst/>
                  <a:cxnLst/>
                  <a:rect l="l" t="t" r="r" b="b"/>
                  <a:pathLst>
                    <a:path w="2112" h="1986" extrusionOk="0">
                      <a:moveTo>
                        <a:pt x="474" y="0"/>
                      </a:moveTo>
                      <a:lnTo>
                        <a:pt x="474" y="63"/>
                      </a:lnTo>
                      <a:lnTo>
                        <a:pt x="1" y="1009"/>
                      </a:lnTo>
                      <a:lnTo>
                        <a:pt x="474" y="1954"/>
                      </a:lnTo>
                      <a:lnTo>
                        <a:pt x="474" y="1985"/>
                      </a:lnTo>
                      <a:lnTo>
                        <a:pt x="1828" y="1324"/>
                      </a:lnTo>
                      <a:cubicBezTo>
                        <a:pt x="2112" y="1198"/>
                        <a:pt x="2112" y="851"/>
                        <a:pt x="1828" y="693"/>
                      </a:cubicBezTo>
                      <a:lnTo>
                        <a:pt x="474"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12"/>
                <p:cNvSpPr/>
                <p:nvPr/>
              </p:nvSpPr>
              <p:spPr>
                <a:xfrm>
                  <a:off x="-17127800" y="4273225"/>
                  <a:ext cx="47650" cy="46500"/>
                </a:xfrm>
                <a:custGeom>
                  <a:avLst/>
                  <a:gdLst/>
                  <a:ahLst/>
                  <a:cxnLst/>
                  <a:rect l="l" t="t" r="r" b="b"/>
                  <a:pathLst>
                    <a:path w="1906" h="1860" extrusionOk="0">
                      <a:moveTo>
                        <a:pt x="551" y="1"/>
                      </a:moveTo>
                      <a:lnTo>
                        <a:pt x="79" y="1419"/>
                      </a:lnTo>
                      <a:cubicBezTo>
                        <a:pt x="0" y="1628"/>
                        <a:pt x="183" y="1859"/>
                        <a:pt x="373" y="1859"/>
                      </a:cubicBezTo>
                      <a:cubicBezTo>
                        <a:pt x="412" y="1859"/>
                        <a:pt x="451" y="1850"/>
                        <a:pt x="488" y="1828"/>
                      </a:cubicBezTo>
                      <a:lnTo>
                        <a:pt x="1906" y="1356"/>
                      </a:lnTo>
                      <a:lnTo>
                        <a:pt x="1906" y="1324"/>
                      </a:lnTo>
                      <a:lnTo>
                        <a:pt x="1591" y="347"/>
                      </a:lnTo>
                      <a:lnTo>
                        <a:pt x="583"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12"/>
                <p:cNvSpPr/>
                <p:nvPr/>
              </p:nvSpPr>
              <p:spPr>
                <a:xfrm>
                  <a:off x="-16952575" y="4100775"/>
                  <a:ext cx="47675" cy="47250"/>
                </a:xfrm>
                <a:custGeom>
                  <a:avLst/>
                  <a:gdLst/>
                  <a:ahLst/>
                  <a:cxnLst/>
                  <a:rect l="l" t="t" r="r" b="b"/>
                  <a:pathLst>
                    <a:path w="1907" h="1890" extrusionOk="0">
                      <a:moveTo>
                        <a:pt x="1544" y="0"/>
                      </a:moveTo>
                      <a:cubicBezTo>
                        <a:pt x="1503" y="0"/>
                        <a:pt x="1461" y="10"/>
                        <a:pt x="1418" y="31"/>
                      </a:cubicBezTo>
                      <a:lnTo>
                        <a:pt x="1" y="503"/>
                      </a:lnTo>
                      <a:lnTo>
                        <a:pt x="1" y="535"/>
                      </a:lnTo>
                      <a:lnTo>
                        <a:pt x="316" y="1543"/>
                      </a:lnTo>
                      <a:lnTo>
                        <a:pt x="1324" y="1890"/>
                      </a:lnTo>
                      <a:lnTo>
                        <a:pt x="1355" y="1890"/>
                      </a:lnTo>
                      <a:lnTo>
                        <a:pt x="1828" y="472"/>
                      </a:lnTo>
                      <a:cubicBezTo>
                        <a:pt x="1907" y="236"/>
                        <a:pt x="1745" y="0"/>
                        <a:pt x="154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12"/>
                <p:cNvSpPr/>
                <p:nvPr/>
              </p:nvSpPr>
              <p:spPr>
                <a:xfrm>
                  <a:off x="-16954150" y="4273225"/>
                  <a:ext cx="49200" cy="47800"/>
                </a:xfrm>
                <a:custGeom>
                  <a:avLst/>
                  <a:gdLst/>
                  <a:ahLst/>
                  <a:cxnLst/>
                  <a:rect l="l" t="t" r="r" b="b"/>
                  <a:pathLst>
                    <a:path w="1968" h="1912" extrusionOk="0">
                      <a:moveTo>
                        <a:pt x="1387" y="1"/>
                      </a:moveTo>
                      <a:lnTo>
                        <a:pt x="379" y="347"/>
                      </a:lnTo>
                      <a:lnTo>
                        <a:pt x="1" y="1356"/>
                      </a:lnTo>
                      <a:lnTo>
                        <a:pt x="1" y="1419"/>
                      </a:lnTo>
                      <a:lnTo>
                        <a:pt x="1418" y="1891"/>
                      </a:lnTo>
                      <a:cubicBezTo>
                        <a:pt x="1460" y="1905"/>
                        <a:pt x="1501" y="1911"/>
                        <a:pt x="1541" y="1911"/>
                      </a:cubicBezTo>
                      <a:cubicBezTo>
                        <a:pt x="1776" y="1911"/>
                        <a:pt x="1967" y="1692"/>
                        <a:pt x="1860" y="1450"/>
                      </a:cubicBezTo>
                      <a:lnTo>
                        <a:pt x="1387"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12"/>
                <p:cNvSpPr/>
                <p:nvPr/>
              </p:nvSpPr>
              <p:spPr>
                <a:xfrm>
                  <a:off x="-17128625" y="4101275"/>
                  <a:ext cx="48475" cy="46750"/>
                </a:xfrm>
                <a:custGeom>
                  <a:avLst/>
                  <a:gdLst/>
                  <a:ahLst/>
                  <a:cxnLst/>
                  <a:rect l="l" t="t" r="r" b="b"/>
                  <a:pathLst>
                    <a:path w="1939" h="1870" extrusionOk="0">
                      <a:moveTo>
                        <a:pt x="433" y="0"/>
                      </a:moveTo>
                      <a:cubicBezTo>
                        <a:pt x="209" y="0"/>
                        <a:pt x="0" y="201"/>
                        <a:pt x="112" y="452"/>
                      </a:cubicBezTo>
                      <a:lnTo>
                        <a:pt x="584" y="1870"/>
                      </a:lnTo>
                      <a:lnTo>
                        <a:pt x="1592" y="1523"/>
                      </a:lnTo>
                      <a:lnTo>
                        <a:pt x="1939" y="483"/>
                      </a:lnTo>
                      <a:lnTo>
                        <a:pt x="521" y="11"/>
                      </a:lnTo>
                      <a:cubicBezTo>
                        <a:pt x="492" y="4"/>
                        <a:pt x="462" y="0"/>
                        <a:pt x="43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 name="Google Shape;119;p12"/>
                <p:cNvSpPr/>
                <p:nvPr/>
              </p:nvSpPr>
              <p:spPr>
                <a:xfrm>
                  <a:off x="-17043150" y="4183450"/>
                  <a:ext cx="52800" cy="52800"/>
                </a:xfrm>
                <a:custGeom>
                  <a:avLst/>
                  <a:gdLst/>
                  <a:ahLst/>
                  <a:cxnLst/>
                  <a:rect l="l" t="t" r="r" b="b"/>
                  <a:pathLst>
                    <a:path w="2112" h="2112" extrusionOk="0">
                      <a:moveTo>
                        <a:pt x="1040" y="0"/>
                      </a:moveTo>
                      <a:cubicBezTo>
                        <a:pt x="473" y="0"/>
                        <a:pt x="1" y="473"/>
                        <a:pt x="1" y="1072"/>
                      </a:cubicBezTo>
                      <a:cubicBezTo>
                        <a:pt x="1" y="1639"/>
                        <a:pt x="473" y="2111"/>
                        <a:pt x="1040" y="2111"/>
                      </a:cubicBezTo>
                      <a:cubicBezTo>
                        <a:pt x="1639" y="2111"/>
                        <a:pt x="2112" y="1639"/>
                        <a:pt x="2112" y="1072"/>
                      </a:cubicBezTo>
                      <a:cubicBezTo>
                        <a:pt x="2112" y="504"/>
                        <a:pt x="1639" y="0"/>
                        <a:pt x="104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12"/>
                <p:cNvSpPr/>
                <p:nvPr/>
              </p:nvSpPr>
              <p:spPr>
                <a:xfrm>
                  <a:off x="-17070725" y="4111975"/>
                  <a:ext cx="44925" cy="60475"/>
                </a:xfrm>
                <a:custGeom>
                  <a:avLst/>
                  <a:gdLst/>
                  <a:ahLst/>
                  <a:cxnLst/>
                  <a:rect l="l" t="t" r="r" b="b"/>
                  <a:pathLst>
                    <a:path w="1797" h="2419" extrusionOk="0">
                      <a:moveTo>
                        <a:pt x="722" y="0"/>
                      </a:moveTo>
                      <a:cubicBezTo>
                        <a:pt x="663" y="0"/>
                        <a:pt x="600" y="8"/>
                        <a:pt x="537" y="24"/>
                      </a:cubicBezTo>
                      <a:cubicBezTo>
                        <a:pt x="411" y="55"/>
                        <a:pt x="348" y="150"/>
                        <a:pt x="316" y="244"/>
                      </a:cubicBezTo>
                      <a:lnTo>
                        <a:pt x="1" y="1253"/>
                      </a:lnTo>
                      <a:lnTo>
                        <a:pt x="1167" y="2418"/>
                      </a:lnTo>
                      <a:cubicBezTo>
                        <a:pt x="1356" y="2355"/>
                        <a:pt x="1576" y="2229"/>
                        <a:pt x="1797" y="2198"/>
                      </a:cubicBezTo>
                      <a:lnTo>
                        <a:pt x="1797" y="496"/>
                      </a:lnTo>
                      <a:lnTo>
                        <a:pt x="883" y="24"/>
                      </a:lnTo>
                      <a:cubicBezTo>
                        <a:pt x="836" y="8"/>
                        <a:pt x="781" y="0"/>
                        <a:pt x="7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12"/>
                <p:cNvSpPr/>
                <p:nvPr/>
              </p:nvSpPr>
              <p:spPr>
                <a:xfrm>
                  <a:off x="-16979350" y="4156675"/>
                  <a:ext cx="60675" cy="45700"/>
                </a:xfrm>
                <a:custGeom>
                  <a:avLst/>
                  <a:gdLst/>
                  <a:ahLst/>
                  <a:cxnLst/>
                  <a:rect l="l" t="t" r="r" b="b"/>
                  <a:pathLst>
                    <a:path w="2427" h="1828" extrusionOk="0">
                      <a:moveTo>
                        <a:pt x="1166" y="0"/>
                      </a:moveTo>
                      <a:lnTo>
                        <a:pt x="1" y="1166"/>
                      </a:lnTo>
                      <a:cubicBezTo>
                        <a:pt x="127" y="1386"/>
                        <a:pt x="190" y="1575"/>
                        <a:pt x="284" y="1827"/>
                      </a:cubicBezTo>
                      <a:lnTo>
                        <a:pt x="1954" y="1827"/>
                      </a:lnTo>
                      <a:lnTo>
                        <a:pt x="2426" y="914"/>
                      </a:lnTo>
                      <a:cubicBezTo>
                        <a:pt x="2426" y="756"/>
                        <a:pt x="2426" y="630"/>
                        <a:pt x="2395" y="567"/>
                      </a:cubicBezTo>
                      <a:cubicBezTo>
                        <a:pt x="2363" y="441"/>
                        <a:pt x="2269" y="347"/>
                        <a:pt x="2174" y="315"/>
                      </a:cubicBezTo>
                      <a:lnTo>
                        <a:pt x="1166"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12"/>
                <p:cNvSpPr/>
                <p:nvPr/>
              </p:nvSpPr>
              <p:spPr>
                <a:xfrm>
                  <a:off x="-17116400" y="4155875"/>
                  <a:ext cx="63050" cy="44125"/>
                </a:xfrm>
                <a:custGeom>
                  <a:avLst/>
                  <a:gdLst/>
                  <a:ahLst/>
                  <a:cxnLst/>
                  <a:rect l="l" t="t" r="r" b="b"/>
                  <a:pathLst>
                    <a:path w="2522" h="1765" extrusionOk="0">
                      <a:moveTo>
                        <a:pt x="1292" y="1"/>
                      </a:moveTo>
                      <a:lnTo>
                        <a:pt x="316" y="316"/>
                      </a:lnTo>
                      <a:cubicBezTo>
                        <a:pt x="190" y="347"/>
                        <a:pt x="127" y="442"/>
                        <a:pt x="95" y="536"/>
                      </a:cubicBezTo>
                      <a:cubicBezTo>
                        <a:pt x="32" y="662"/>
                        <a:pt x="1" y="788"/>
                        <a:pt x="95" y="851"/>
                      </a:cubicBezTo>
                      <a:lnTo>
                        <a:pt x="568" y="1765"/>
                      </a:lnTo>
                      <a:lnTo>
                        <a:pt x="2238" y="1765"/>
                      </a:lnTo>
                      <a:cubicBezTo>
                        <a:pt x="2301" y="1544"/>
                        <a:pt x="2364" y="1324"/>
                        <a:pt x="2521" y="1135"/>
                      </a:cubicBezTo>
                      <a:lnTo>
                        <a:pt x="1292"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12"/>
                <p:cNvSpPr/>
                <p:nvPr/>
              </p:nvSpPr>
              <p:spPr>
                <a:xfrm>
                  <a:off x="-17007700" y="4112450"/>
                  <a:ext cx="44925" cy="60775"/>
                </a:xfrm>
                <a:custGeom>
                  <a:avLst/>
                  <a:gdLst/>
                  <a:ahLst/>
                  <a:cxnLst/>
                  <a:rect l="l" t="t" r="r" b="b"/>
                  <a:pathLst>
                    <a:path w="1797" h="2431" extrusionOk="0">
                      <a:moveTo>
                        <a:pt x="1042" y="0"/>
                      </a:moveTo>
                      <a:cubicBezTo>
                        <a:pt x="989" y="0"/>
                        <a:pt x="936" y="10"/>
                        <a:pt x="883" y="36"/>
                      </a:cubicBezTo>
                      <a:lnTo>
                        <a:pt x="0" y="509"/>
                      </a:lnTo>
                      <a:lnTo>
                        <a:pt x="0" y="2179"/>
                      </a:lnTo>
                      <a:cubicBezTo>
                        <a:pt x="221" y="2210"/>
                        <a:pt x="410" y="2273"/>
                        <a:pt x="630" y="2431"/>
                      </a:cubicBezTo>
                      <a:lnTo>
                        <a:pt x="1796" y="1265"/>
                      </a:lnTo>
                      <a:lnTo>
                        <a:pt x="1481" y="288"/>
                      </a:lnTo>
                      <a:cubicBezTo>
                        <a:pt x="1450" y="162"/>
                        <a:pt x="1355" y="68"/>
                        <a:pt x="1261" y="36"/>
                      </a:cubicBezTo>
                      <a:cubicBezTo>
                        <a:pt x="1188" y="18"/>
                        <a:pt x="1115" y="0"/>
                        <a:pt x="104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12"/>
                <p:cNvSpPr/>
                <p:nvPr/>
              </p:nvSpPr>
              <p:spPr>
                <a:xfrm>
                  <a:off x="-17007700" y="4248025"/>
                  <a:ext cx="44925" cy="61475"/>
                </a:xfrm>
                <a:custGeom>
                  <a:avLst/>
                  <a:gdLst/>
                  <a:ahLst/>
                  <a:cxnLst/>
                  <a:rect l="l" t="t" r="r" b="b"/>
                  <a:pathLst>
                    <a:path w="1797" h="2459" extrusionOk="0">
                      <a:moveTo>
                        <a:pt x="630" y="1"/>
                      </a:moveTo>
                      <a:cubicBezTo>
                        <a:pt x="473" y="95"/>
                        <a:pt x="221" y="221"/>
                        <a:pt x="0" y="253"/>
                      </a:cubicBezTo>
                      <a:lnTo>
                        <a:pt x="0" y="1954"/>
                      </a:lnTo>
                      <a:lnTo>
                        <a:pt x="883" y="2427"/>
                      </a:lnTo>
                      <a:cubicBezTo>
                        <a:pt x="946" y="2458"/>
                        <a:pt x="1009" y="2458"/>
                        <a:pt x="1040" y="2458"/>
                      </a:cubicBezTo>
                      <a:cubicBezTo>
                        <a:pt x="1135" y="2458"/>
                        <a:pt x="1198" y="2427"/>
                        <a:pt x="1261" y="2364"/>
                      </a:cubicBezTo>
                      <a:cubicBezTo>
                        <a:pt x="1324" y="2332"/>
                        <a:pt x="1450" y="2269"/>
                        <a:pt x="1481" y="2175"/>
                      </a:cubicBezTo>
                      <a:lnTo>
                        <a:pt x="1796" y="1198"/>
                      </a:lnTo>
                      <a:lnTo>
                        <a:pt x="630"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12"/>
                <p:cNvSpPr/>
                <p:nvPr/>
              </p:nvSpPr>
              <p:spPr>
                <a:xfrm>
                  <a:off x="-16980125" y="4219675"/>
                  <a:ext cx="61450" cy="45700"/>
                </a:xfrm>
                <a:custGeom>
                  <a:avLst/>
                  <a:gdLst/>
                  <a:ahLst/>
                  <a:cxnLst/>
                  <a:rect l="l" t="t" r="r" b="b"/>
                  <a:pathLst>
                    <a:path w="2458" h="1828" extrusionOk="0">
                      <a:moveTo>
                        <a:pt x="252" y="1"/>
                      </a:moveTo>
                      <a:cubicBezTo>
                        <a:pt x="221" y="253"/>
                        <a:pt x="158" y="442"/>
                        <a:pt x="0" y="631"/>
                      </a:cubicBezTo>
                      <a:lnTo>
                        <a:pt x="1166" y="1828"/>
                      </a:lnTo>
                      <a:lnTo>
                        <a:pt x="2142" y="1513"/>
                      </a:lnTo>
                      <a:cubicBezTo>
                        <a:pt x="2268" y="1450"/>
                        <a:pt x="2363" y="1387"/>
                        <a:pt x="2394" y="1261"/>
                      </a:cubicBezTo>
                      <a:cubicBezTo>
                        <a:pt x="2426" y="1135"/>
                        <a:pt x="2457" y="1009"/>
                        <a:pt x="2394" y="946"/>
                      </a:cubicBezTo>
                      <a:lnTo>
                        <a:pt x="1953"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12"/>
                <p:cNvSpPr/>
                <p:nvPr/>
              </p:nvSpPr>
              <p:spPr>
                <a:xfrm>
                  <a:off x="-17070725" y="4247250"/>
                  <a:ext cx="44925" cy="61300"/>
                </a:xfrm>
                <a:custGeom>
                  <a:avLst/>
                  <a:gdLst/>
                  <a:ahLst/>
                  <a:cxnLst/>
                  <a:rect l="l" t="t" r="r" b="b"/>
                  <a:pathLst>
                    <a:path w="1797" h="2452" extrusionOk="0">
                      <a:moveTo>
                        <a:pt x="1167" y="0"/>
                      </a:moveTo>
                      <a:lnTo>
                        <a:pt x="1" y="1197"/>
                      </a:lnTo>
                      <a:lnTo>
                        <a:pt x="316" y="2174"/>
                      </a:lnTo>
                      <a:cubicBezTo>
                        <a:pt x="348" y="2300"/>
                        <a:pt x="411" y="2332"/>
                        <a:pt x="505" y="2363"/>
                      </a:cubicBezTo>
                      <a:cubicBezTo>
                        <a:pt x="578" y="2418"/>
                        <a:pt x="641" y="2452"/>
                        <a:pt x="711" y="2452"/>
                      </a:cubicBezTo>
                      <a:cubicBezTo>
                        <a:pt x="762" y="2452"/>
                        <a:pt x="817" y="2434"/>
                        <a:pt x="883" y="2395"/>
                      </a:cubicBezTo>
                      <a:lnTo>
                        <a:pt x="1797" y="1922"/>
                      </a:lnTo>
                      <a:lnTo>
                        <a:pt x="1797" y="284"/>
                      </a:lnTo>
                      <a:cubicBezTo>
                        <a:pt x="1576" y="221"/>
                        <a:pt x="1356" y="158"/>
                        <a:pt x="116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12"/>
                <p:cNvSpPr/>
                <p:nvPr/>
              </p:nvSpPr>
              <p:spPr>
                <a:xfrm>
                  <a:off x="-17115600" y="4218900"/>
                  <a:ext cx="61450" cy="44900"/>
                </a:xfrm>
                <a:custGeom>
                  <a:avLst/>
                  <a:gdLst/>
                  <a:ahLst/>
                  <a:cxnLst/>
                  <a:rect l="l" t="t" r="r" b="b"/>
                  <a:pathLst>
                    <a:path w="2458" h="1796" extrusionOk="0">
                      <a:moveTo>
                        <a:pt x="536" y="0"/>
                      </a:moveTo>
                      <a:lnTo>
                        <a:pt x="536" y="32"/>
                      </a:lnTo>
                      <a:lnTo>
                        <a:pt x="63" y="945"/>
                      </a:lnTo>
                      <a:cubicBezTo>
                        <a:pt x="0" y="1071"/>
                        <a:pt x="0" y="1166"/>
                        <a:pt x="63" y="1260"/>
                      </a:cubicBezTo>
                      <a:cubicBezTo>
                        <a:pt x="95" y="1386"/>
                        <a:pt x="158" y="1449"/>
                        <a:pt x="284" y="1481"/>
                      </a:cubicBezTo>
                      <a:lnTo>
                        <a:pt x="1260" y="1796"/>
                      </a:lnTo>
                      <a:lnTo>
                        <a:pt x="2458" y="630"/>
                      </a:lnTo>
                      <a:cubicBezTo>
                        <a:pt x="2332" y="441"/>
                        <a:pt x="2269" y="221"/>
                        <a:pt x="217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128" name="Google Shape;128;p12"/>
            <p:cNvGrpSpPr/>
            <p:nvPr/>
          </p:nvGrpSpPr>
          <p:grpSpPr>
            <a:xfrm>
              <a:off x="1604962" y="3519271"/>
              <a:ext cx="1198043" cy="210331"/>
              <a:chOff x="1026623" y="2953314"/>
              <a:chExt cx="5688711" cy="1008300"/>
            </a:xfrm>
          </p:grpSpPr>
          <p:sp>
            <p:nvSpPr>
              <p:cNvPr id="129" name="Google Shape;129;p12"/>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12"/>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12"/>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12"/>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12"/>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34" name="Google Shape;134;p12"/>
          <p:cNvSpPr txBox="1"/>
          <p:nvPr/>
        </p:nvSpPr>
        <p:spPr>
          <a:xfrm>
            <a:off x="4576721" y="1112218"/>
            <a:ext cx="4431654" cy="1614000"/>
          </a:xfrm>
          <a:prstGeom prst="rect">
            <a:avLst/>
          </a:prstGeom>
          <a:noFill/>
          <a:ln>
            <a:noFill/>
          </a:ln>
        </p:spPr>
        <p:txBody>
          <a:bodyPr spcFirstLastPara="1" wrap="square" lIns="91425" tIns="91425" rIns="91425" bIns="91425" anchor="t" anchorCtr="0">
            <a:noAutofit/>
          </a:bodyPr>
          <a:lstStyle/>
          <a:p>
            <a:pPr algn="just">
              <a:lnSpc>
                <a:spcPct val="107000"/>
              </a:lnSpc>
              <a:buClr>
                <a:schemeClr val="dk1"/>
              </a:buClr>
              <a:buSzPts val="1600"/>
            </a:pPr>
            <a:r>
              <a:rPr lang="en-GB" sz="1100" b="0" i="0" u="none" strike="noStrike" cap="none">
                <a:solidFill>
                  <a:schemeClr val="dk1"/>
                </a:solidFill>
                <a:latin typeface="Livvic"/>
                <a:ea typeface="Livvic"/>
                <a:cs typeface="Livvic"/>
                <a:sym typeface="Livvic"/>
              </a:rPr>
              <a:t>In the hotel industry multilingualism is </a:t>
            </a:r>
            <a:r>
              <a:rPr lang="en-GB" sz="1100">
                <a:solidFill>
                  <a:schemeClr val="dk1"/>
                </a:solidFill>
                <a:latin typeface="Livvic"/>
                <a:ea typeface="Livvic"/>
                <a:cs typeface="Livvic"/>
                <a:sym typeface="Livvic"/>
              </a:rPr>
              <a:t> valuable asset for </a:t>
            </a:r>
            <a:r>
              <a:rPr lang="en-GB" sz="1100" b="0" i="0" u="none" strike="noStrike" cap="none">
                <a:solidFill>
                  <a:schemeClr val="dk1"/>
                </a:solidFill>
                <a:latin typeface="Livvic"/>
                <a:ea typeface="Livvic"/>
                <a:cs typeface="Livvic"/>
                <a:sym typeface="Livvic"/>
              </a:rPr>
              <a:t>“Diversity Hotel and Spa”. The value of language awareness across hotel employees cannot be sufficiently emphasized, as it improves client happiness, facilitates effective communication, and generates a culturally sensitive and more hospitable guest experience (</a:t>
            </a:r>
            <a:r>
              <a:rPr lang="en-GB" sz="1100" b="0" i="0" u="none" strike="noStrike" cap="none" err="1">
                <a:solidFill>
                  <a:schemeClr val="dk1"/>
                </a:solidFill>
                <a:latin typeface="Livvic"/>
                <a:ea typeface="Livvic"/>
                <a:cs typeface="Livvic"/>
                <a:sym typeface="Livvic"/>
              </a:rPr>
              <a:t>Žerajić</a:t>
            </a:r>
            <a:r>
              <a:rPr lang="en-GB" sz="1100" b="0" i="0" u="none" strike="noStrike" cap="none">
                <a:solidFill>
                  <a:schemeClr val="dk1"/>
                </a:solidFill>
                <a:latin typeface="Livvic"/>
                <a:ea typeface="Livvic"/>
                <a:cs typeface="Livvic"/>
                <a:sym typeface="Livvic"/>
              </a:rPr>
              <a:t>, 2020).</a:t>
            </a:r>
            <a:endParaRPr sz="1100" b="0" i="0" u="none" strike="noStrike" cap="none">
              <a:solidFill>
                <a:schemeClr val="dk1"/>
              </a:solidFill>
              <a:latin typeface="Livvic"/>
              <a:ea typeface="Livvic"/>
              <a:cs typeface="Livvic"/>
              <a:sym typeface="Livvic"/>
            </a:endParaRPr>
          </a:p>
          <a:p>
            <a:pPr algn="just">
              <a:lnSpc>
                <a:spcPct val="107000"/>
              </a:lnSpc>
              <a:spcBef>
                <a:spcPts val="800"/>
              </a:spcBef>
              <a:buClr>
                <a:schemeClr val="dk1"/>
              </a:buClr>
              <a:buSzPts val="1600"/>
            </a:pPr>
            <a:r>
              <a:rPr lang="en-GB" sz="1100" b="1" i="0" u="none" strike="noStrike" cap="none">
                <a:solidFill>
                  <a:schemeClr val="dk1"/>
                </a:solidFill>
                <a:latin typeface="Livvic"/>
                <a:ea typeface="Livvic"/>
                <a:cs typeface="Livvic"/>
                <a:sym typeface="Livvic"/>
              </a:rPr>
              <a:t>Benefits</a:t>
            </a:r>
            <a:r>
              <a:rPr lang="en-GB" sz="1100" b="1">
                <a:solidFill>
                  <a:schemeClr val="dk1"/>
                </a:solidFill>
                <a:latin typeface="Livvic"/>
                <a:ea typeface="Livvic"/>
                <a:cs typeface="Livvic"/>
                <a:sym typeface="Livvic"/>
              </a:rPr>
              <a:t> </a:t>
            </a:r>
            <a:endParaRPr sz="1100" b="1" i="0" u="none" strike="noStrike" cap="none">
              <a:solidFill>
                <a:schemeClr val="dk1"/>
              </a:solidFill>
              <a:latin typeface="Livvic"/>
              <a:ea typeface="Livvic"/>
              <a:cs typeface="Livvic"/>
              <a:sym typeface="Livvic"/>
            </a:endParaRPr>
          </a:p>
          <a:p>
            <a:pPr marL="342900" indent="-342900" algn="just">
              <a:lnSpc>
                <a:spcPct val="107000"/>
              </a:lnSpc>
              <a:spcBef>
                <a:spcPts val="800"/>
              </a:spcBef>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Improved Guest Engagement</a:t>
            </a:r>
            <a:r>
              <a:rPr lang="en-GB" sz="1100">
                <a:solidFill>
                  <a:schemeClr val="dk1"/>
                </a:solidFill>
                <a:latin typeface="Livvic"/>
                <a:ea typeface="Livvic"/>
                <a:cs typeface="Livvic"/>
                <a:sym typeface="Livvic"/>
              </a:rPr>
              <a:t> </a:t>
            </a:r>
            <a:endParaRPr sz="1100" b="0" i="0" u="none" strike="noStrike" cap="none">
              <a:solidFill>
                <a:schemeClr val="dk1"/>
              </a:solidFill>
              <a:latin typeface="Livvic"/>
              <a:ea typeface="Livvic"/>
              <a:cs typeface="Livvic"/>
              <a:sym typeface="Livvic"/>
            </a:endParaRPr>
          </a:p>
          <a:p>
            <a:pPr marL="342900" indent="-342900" algn="just">
              <a:lnSpc>
                <a:spcPct val="107000"/>
              </a:lnSpc>
              <a:spcBef>
                <a:spcPts val="800"/>
              </a:spcBef>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Cultural Sensitivity</a:t>
            </a:r>
            <a:r>
              <a:rPr lang="en-GB" sz="1100">
                <a:solidFill>
                  <a:schemeClr val="dk1"/>
                </a:solidFill>
                <a:latin typeface="Livvic"/>
                <a:ea typeface="Livvic"/>
                <a:cs typeface="Livvic"/>
                <a:sym typeface="Livvic"/>
              </a:rPr>
              <a:t> </a:t>
            </a:r>
            <a:endParaRPr sz="1100" b="0" i="0" u="none" strike="noStrike" cap="none">
              <a:solidFill>
                <a:schemeClr val="dk1"/>
              </a:solidFill>
              <a:latin typeface="Livvic"/>
              <a:ea typeface="Livvic"/>
              <a:cs typeface="Livvic"/>
              <a:sym typeface="Livvic"/>
            </a:endParaRPr>
          </a:p>
          <a:p>
            <a:pPr marL="342900" indent="-342900" algn="just">
              <a:lnSpc>
                <a:spcPct val="107000"/>
              </a:lnSpc>
              <a:spcBef>
                <a:spcPts val="800"/>
              </a:spcBef>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Enhanced Customer Service</a:t>
            </a:r>
            <a:r>
              <a:rPr lang="en-GB" sz="1100">
                <a:solidFill>
                  <a:schemeClr val="dk1"/>
                </a:solidFill>
                <a:latin typeface="Livvic"/>
                <a:ea typeface="Livvic"/>
                <a:cs typeface="Livvic"/>
                <a:sym typeface="Livvic"/>
              </a:rPr>
              <a:t> </a:t>
            </a:r>
            <a:endParaRPr sz="1100" b="0" i="0" u="none" strike="noStrike" cap="none">
              <a:solidFill>
                <a:schemeClr val="dk1"/>
              </a:solidFill>
              <a:latin typeface="Livvic"/>
              <a:ea typeface="Livvic"/>
              <a:cs typeface="Livvic"/>
              <a:sym typeface="Livvic"/>
            </a:endParaRPr>
          </a:p>
          <a:p>
            <a:pPr marL="342900" indent="-342900" algn="just">
              <a:lnSpc>
                <a:spcPct val="107000"/>
              </a:lnSpc>
              <a:spcBef>
                <a:spcPts val="800"/>
              </a:spcBef>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Market Expansion</a:t>
            </a:r>
            <a:r>
              <a:rPr lang="en-GB" sz="1100">
                <a:solidFill>
                  <a:schemeClr val="dk1"/>
                </a:solidFill>
                <a:latin typeface="Livvic"/>
                <a:ea typeface="Livvic"/>
                <a:cs typeface="Livvic"/>
                <a:sym typeface="Livvic"/>
              </a:rPr>
              <a:t> </a:t>
            </a:r>
            <a:endParaRPr sz="1100" b="0" i="0" u="none" strike="noStrike" cap="none">
              <a:solidFill>
                <a:schemeClr val="dk1"/>
              </a:solidFill>
              <a:latin typeface="Livvic"/>
              <a:ea typeface="Livvic"/>
              <a:cs typeface="Livvic"/>
              <a:sym typeface="Livvic"/>
            </a:endParaRPr>
          </a:p>
          <a:p>
            <a:pPr marL="342900" indent="-342900" algn="just">
              <a:lnSpc>
                <a:spcPct val="107000"/>
              </a:lnSpc>
              <a:spcBef>
                <a:spcPts val="800"/>
              </a:spcBef>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Competitive Edge</a:t>
            </a:r>
            <a:r>
              <a:rPr lang="en-GB" sz="1100">
                <a:solidFill>
                  <a:schemeClr val="dk1"/>
                </a:solidFill>
                <a:latin typeface="Livvic"/>
                <a:ea typeface="Livvic"/>
                <a:cs typeface="Livvic"/>
                <a:sym typeface="Livvic"/>
              </a:rPr>
              <a:t> </a:t>
            </a:r>
            <a:endParaRPr sz="1100" b="0" i="0" u="none" strike="noStrike" cap="none">
              <a:solidFill>
                <a:schemeClr val="dk1"/>
              </a:solidFill>
              <a:latin typeface="Livvic"/>
              <a:ea typeface="Livvic"/>
              <a:cs typeface="Livvic"/>
              <a:sym typeface="Livvic"/>
            </a:endParaRPr>
          </a:p>
          <a:p>
            <a:pPr marL="342900" indent="-342900" algn="just">
              <a:lnSpc>
                <a:spcPct val="107000"/>
              </a:lnSpc>
              <a:spcBef>
                <a:spcPts val="800"/>
              </a:spcBef>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Effective Communications</a:t>
            </a:r>
            <a:r>
              <a:rPr lang="en-GB" sz="1100">
                <a:solidFill>
                  <a:schemeClr val="dk1"/>
                </a:solidFill>
                <a:latin typeface="Livvic"/>
                <a:ea typeface="Livvic"/>
                <a:cs typeface="Livvic"/>
                <a:sym typeface="Livvic"/>
              </a:rPr>
              <a:t> </a:t>
            </a:r>
            <a:endParaRPr sz="1100" b="0" i="0" u="none" strike="noStrike" cap="none">
              <a:solidFill>
                <a:schemeClr val="dk1"/>
              </a:solidFill>
              <a:latin typeface="Livvic"/>
              <a:ea typeface="Livvic"/>
              <a:cs typeface="Livvic"/>
              <a:sym typeface="Livvic"/>
            </a:endParaRPr>
          </a:p>
          <a:p>
            <a:pPr marL="342900" indent="-342900" algn="just">
              <a:lnSpc>
                <a:spcPct val="107000"/>
              </a:lnSpc>
              <a:spcBef>
                <a:spcPts val="800"/>
              </a:spcBef>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Positive Online Reviews</a:t>
            </a:r>
            <a:r>
              <a:rPr lang="en-GB" sz="1100">
                <a:solidFill>
                  <a:schemeClr val="dk1"/>
                </a:solidFill>
                <a:latin typeface="Livvic"/>
                <a:ea typeface="Livvic"/>
                <a:cs typeface="Livvic"/>
                <a:sym typeface="Livvic"/>
              </a:rPr>
              <a:t> </a:t>
            </a:r>
            <a:endParaRPr sz="1100" b="0" i="0" u="none" strike="noStrike" cap="none">
              <a:solidFill>
                <a:schemeClr val="dk1"/>
              </a:solidFill>
              <a:latin typeface="Livvic"/>
              <a:ea typeface="Livvic"/>
              <a:cs typeface="Livvic"/>
              <a:sym typeface="Livvic"/>
            </a:endParaRPr>
          </a:p>
          <a:p>
            <a:pPr marL="342900" marR="0" lvl="0" indent="-342900" algn="just" rtl="0">
              <a:lnSpc>
                <a:spcPct val="107000"/>
              </a:lnSpc>
              <a:spcBef>
                <a:spcPts val="800"/>
              </a:spcBef>
              <a:spcAft>
                <a:spcPts val="0"/>
              </a:spcAft>
              <a:buClr>
                <a:schemeClr val="dk1"/>
              </a:buClr>
              <a:buSzPts val="1600"/>
              <a:buFont typeface="Noto Sans Symbols"/>
              <a:buChar char="∙"/>
            </a:pPr>
            <a:r>
              <a:rPr lang="en-GB" sz="1100" b="0" i="0" u="none" strike="noStrike" cap="none">
                <a:solidFill>
                  <a:schemeClr val="dk1"/>
                </a:solidFill>
                <a:latin typeface="Livvic"/>
                <a:ea typeface="Livvic"/>
                <a:cs typeface="Livvic"/>
                <a:sym typeface="Livvic"/>
              </a:rPr>
              <a:t>Employee Empowerment</a:t>
            </a:r>
            <a:endParaRPr sz="1100" b="0" i="0" u="none" strike="noStrike" cap="none">
              <a:solidFill>
                <a:schemeClr val="dk1"/>
              </a:solidFill>
              <a:latin typeface="Livvic"/>
              <a:ea typeface="Livvic"/>
              <a:cs typeface="Livvic"/>
              <a:sym typeface="Livvic"/>
            </a:endParaRPr>
          </a:p>
          <a:p>
            <a:pPr marL="457200" marR="0" lvl="0" indent="-228600" algn="l" rtl="0">
              <a:lnSpc>
                <a:spcPct val="100000"/>
              </a:lnSpc>
              <a:spcBef>
                <a:spcPts val="800"/>
              </a:spcBef>
              <a:spcAft>
                <a:spcPts val="0"/>
              </a:spcAft>
              <a:buClr>
                <a:schemeClr val="dk1"/>
              </a:buClr>
              <a:buSzPts val="1600"/>
              <a:buFont typeface="Livvic"/>
              <a:buNone/>
            </a:pPr>
            <a:endParaRPr sz="1100" b="0" i="0" u="none" strike="noStrike" cap="none">
              <a:solidFill>
                <a:schemeClr val="dk1"/>
              </a:solidFill>
              <a:latin typeface="Livvic"/>
              <a:ea typeface="Livvic"/>
              <a:cs typeface="Livvic"/>
              <a:sym typeface="Livvic"/>
            </a:endParaRPr>
          </a:p>
        </p:txBody>
      </p:sp>
      <p:sp>
        <p:nvSpPr>
          <p:cNvPr id="135" name="Google Shape;135;p12"/>
          <p:cNvSpPr txBox="1"/>
          <p:nvPr/>
        </p:nvSpPr>
        <p:spPr>
          <a:xfrm>
            <a:off x="5741575" y="-13300"/>
            <a:ext cx="7655400" cy="400200"/>
          </a:xfrm>
          <a:prstGeom prst="rect">
            <a:avLst/>
          </a:prstGeom>
          <a:noFill/>
          <a:ln>
            <a:noFill/>
          </a:ln>
        </p:spPr>
        <p:txBody>
          <a:bodyPr spcFirstLastPara="1" wrap="square" lIns="91425" tIns="91425" rIns="91425" bIns="91425" anchor="b" anchorCtr="0">
            <a:spAutoFit/>
          </a:bodyPr>
          <a:lstStyle/>
          <a:p>
            <a:pPr marL="0" lvl="0" indent="0" algn="l" rtl="0">
              <a:spcBef>
                <a:spcPts val="0"/>
              </a:spcBef>
              <a:spcAft>
                <a:spcPts val="0"/>
              </a:spcAft>
              <a:buNone/>
            </a:pPr>
            <a:endParaRPr>
              <a:latin typeface="Livvic"/>
              <a:ea typeface="Livvic"/>
              <a:cs typeface="Livvic"/>
              <a:sym typeface="Livv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3"/>
          <p:cNvSpPr txBox="1">
            <a:spLocks noGrp="1"/>
          </p:cNvSpPr>
          <p:nvPr>
            <p:ph type="subTitle" idx="1"/>
          </p:nvPr>
        </p:nvSpPr>
        <p:spPr>
          <a:xfrm>
            <a:off x="149178" y="1201535"/>
            <a:ext cx="4431654" cy="1614000"/>
          </a:xfrm>
          <a:prstGeom prst="rect">
            <a:avLst/>
          </a:prstGeom>
          <a:noFill/>
          <a:ln>
            <a:noFill/>
          </a:ln>
        </p:spPr>
        <p:txBody>
          <a:bodyPr spcFirstLastPara="1" wrap="square" lIns="91425" tIns="91425" rIns="91425" bIns="91425" anchor="t" anchorCtr="0">
            <a:noAutofit/>
          </a:bodyPr>
          <a:lstStyle/>
          <a:p>
            <a:pPr marL="0" indent="0" algn="just">
              <a:lnSpc>
                <a:spcPct val="107000"/>
              </a:lnSpc>
            </a:pPr>
            <a:r>
              <a:rPr lang="en-GB" sz="1200"/>
              <a:t>          improve</a:t>
            </a:r>
            <a:r>
              <a:rPr lang="en-GB" sz="1200">
                <a:latin typeface="Livvic"/>
                <a:ea typeface="Livvic"/>
                <a:cs typeface="Livvic"/>
                <a:sym typeface="Livvic"/>
              </a:rPr>
              <a:t> client </a:t>
            </a:r>
            <a:r>
              <a:rPr lang="en-GB" sz="1200"/>
              <a:t>experience                    </a:t>
            </a:r>
            <a:endParaRPr lang="en-US" sz="1200"/>
          </a:p>
          <a:p>
            <a:pPr marL="0" indent="0" algn="just">
              <a:lnSpc>
                <a:spcPct val="107000"/>
              </a:lnSpc>
            </a:pPr>
            <a:r>
              <a:rPr lang="en-GB" sz="1200"/>
              <a:t>          ensure</a:t>
            </a:r>
            <a:r>
              <a:rPr lang="en-GB" sz="1200">
                <a:latin typeface="Livvic"/>
                <a:ea typeface="Livvic"/>
                <a:cs typeface="Livvic"/>
                <a:sym typeface="Livvic"/>
              </a:rPr>
              <a:t> successful communication</a:t>
            </a:r>
            <a:endParaRPr lang="en-US" sz="1200"/>
          </a:p>
          <a:p>
            <a:pPr marL="0" indent="0" algn="just">
              <a:lnSpc>
                <a:spcPct val="107000"/>
              </a:lnSpc>
            </a:pPr>
            <a:r>
              <a:rPr lang="en-GB" sz="1200"/>
              <a:t>          </a:t>
            </a:r>
            <a:r>
              <a:rPr lang="en-GB" sz="1200">
                <a:latin typeface="Livvic"/>
                <a:ea typeface="Livvic"/>
                <a:cs typeface="Livvic"/>
                <a:sym typeface="Livvic"/>
              </a:rPr>
              <a:t>multicultural and diverse environment</a:t>
            </a:r>
            <a:r>
              <a:rPr lang="en-GB" sz="1200"/>
              <a:t> </a:t>
            </a:r>
          </a:p>
          <a:p>
            <a:pPr marL="0" indent="0" algn="just">
              <a:lnSpc>
                <a:spcPct val="107000"/>
              </a:lnSpc>
            </a:pPr>
            <a:endParaRPr lang="en-GB" sz="1200">
              <a:latin typeface="Livvic"/>
              <a:ea typeface="Livvic"/>
              <a:cs typeface="Livvic"/>
            </a:endParaRPr>
          </a:p>
          <a:p>
            <a:pPr marL="342900" indent="-342900" algn="just">
              <a:lnSpc>
                <a:spcPct val="107000"/>
              </a:lnSpc>
              <a:spcBef>
                <a:spcPts val="800"/>
              </a:spcBef>
              <a:buFont typeface="Noto Sans Symbols"/>
              <a:buChar char="∙"/>
            </a:pPr>
            <a:r>
              <a:rPr lang="en-GB" sz="1200">
                <a:latin typeface="Livvic"/>
                <a:ea typeface="Livvic"/>
                <a:cs typeface="Livvic"/>
                <a:sym typeface="Livvic"/>
              </a:rPr>
              <a:t>Multilingualism gives personnel the ability to meet the various needs of customers and make them feel valued and respected.</a:t>
            </a:r>
            <a:r>
              <a:rPr lang="en-GB" sz="1200"/>
              <a:t> </a:t>
            </a:r>
            <a:endParaRPr sz="1200">
              <a:latin typeface="Livvic"/>
              <a:ea typeface="Livvic"/>
              <a:cs typeface="Livvic"/>
              <a:sym typeface="Livvic"/>
            </a:endParaRPr>
          </a:p>
          <a:p>
            <a:pPr marL="342900" indent="-342900" algn="just">
              <a:lnSpc>
                <a:spcPct val="107000"/>
              </a:lnSpc>
              <a:spcBef>
                <a:spcPts val="800"/>
              </a:spcBef>
              <a:buFont typeface="Noto Sans Symbols"/>
              <a:buChar char="∙"/>
            </a:pPr>
            <a:r>
              <a:rPr lang="en-GB" sz="1200">
                <a:latin typeface="Livvic"/>
                <a:ea typeface="Livvic"/>
                <a:cs typeface="Livvic"/>
                <a:sym typeface="Livvic"/>
              </a:rPr>
              <a:t>Hotel workers can prevent miscommunications and cultural insensitivity by being able to communicate in a variety of languages and cultural contexts.</a:t>
            </a:r>
            <a:r>
              <a:rPr lang="en-GB" sz="1200"/>
              <a:t> </a:t>
            </a:r>
            <a:endParaRPr sz="1200">
              <a:latin typeface="Livvic"/>
              <a:ea typeface="Livvic"/>
              <a:cs typeface="Livvic"/>
              <a:sym typeface="Livvic"/>
            </a:endParaRPr>
          </a:p>
          <a:p>
            <a:pPr marL="342900" marR="0" lvl="0" indent="-342900" algn="just" rtl="0">
              <a:lnSpc>
                <a:spcPct val="107000"/>
              </a:lnSpc>
              <a:spcBef>
                <a:spcPts val="800"/>
              </a:spcBef>
              <a:spcAft>
                <a:spcPts val="0"/>
              </a:spcAft>
              <a:buSzPts val="1600"/>
              <a:buFont typeface="Noto Sans Symbols"/>
              <a:buChar char="∙"/>
            </a:pPr>
            <a:r>
              <a:rPr lang="en-GB" sz="1200">
                <a:latin typeface="Livvic"/>
                <a:ea typeface="Livvic"/>
                <a:cs typeface="Livvic"/>
                <a:sym typeface="Livvic"/>
              </a:rPr>
              <a:t>A workforce that speaks multiple languages can work together without any communication hurdles, assuring that tasks are completed effectively </a:t>
            </a:r>
            <a:endParaRPr lang="en-GB" sz="1200">
              <a:solidFill>
                <a:srgbClr val="FF0000"/>
              </a:solidFill>
              <a:latin typeface="Livvic"/>
              <a:ea typeface="Livvic"/>
              <a:cs typeface="Livvic"/>
            </a:endParaRPr>
          </a:p>
          <a:p>
            <a:pPr marL="457200" lvl="0" indent="-228600" algn="l" rtl="0">
              <a:lnSpc>
                <a:spcPct val="100000"/>
              </a:lnSpc>
              <a:spcBef>
                <a:spcPts val="800"/>
              </a:spcBef>
              <a:spcAft>
                <a:spcPts val="0"/>
              </a:spcAft>
              <a:buSzPts val="1600"/>
              <a:buNone/>
            </a:pPr>
            <a:endParaRPr sz="1200">
              <a:latin typeface="Livvic"/>
              <a:ea typeface="Livvic"/>
              <a:cs typeface="Livvic"/>
              <a:sym typeface="Livvic"/>
            </a:endParaRPr>
          </a:p>
        </p:txBody>
      </p:sp>
      <p:sp>
        <p:nvSpPr>
          <p:cNvPr id="141" name="Google Shape;141;p13"/>
          <p:cNvSpPr txBox="1">
            <a:spLocks noGrp="1"/>
          </p:cNvSpPr>
          <p:nvPr>
            <p:ph type="title"/>
          </p:nvPr>
        </p:nvSpPr>
        <p:spPr>
          <a:xfrm>
            <a:off x="261532" y="109843"/>
            <a:ext cx="4559791" cy="1155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000"/>
              <a:buNone/>
            </a:pPr>
            <a:r>
              <a:rPr lang="en-GB" sz="2800"/>
              <a:t>Importance of Language Awareness Skills</a:t>
            </a:r>
            <a:br>
              <a:rPr lang="en-GB" sz="2800"/>
            </a:br>
            <a:endParaRPr sz="2800"/>
          </a:p>
        </p:txBody>
      </p:sp>
      <p:pic>
        <p:nvPicPr>
          <p:cNvPr id="142" name="Google Shape;142;p13"/>
          <p:cNvPicPr preferRelativeResize="0"/>
          <p:nvPr/>
        </p:nvPicPr>
        <p:blipFill rotWithShape="1">
          <a:blip r:embed="rId3">
            <a:alphaModFix/>
          </a:blip>
          <a:srcRect l="14378" r="14371"/>
          <a:stretch/>
        </p:blipFill>
        <p:spPr>
          <a:xfrm rot="95461" flipH="1">
            <a:off x="4924574" y="555184"/>
            <a:ext cx="3851999" cy="3607301"/>
          </a:xfrm>
          <a:prstGeom prst="rect">
            <a:avLst/>
          </a:prstGeom>
          <a:noFill/>
          <a:ln>
            <a:noFill/>
          </a:ln>
        </p:spPr>
      </p:pic>
      <p:sp>
        <p:nvSpPr>
          <p:cNvPr id="143" name="Google Shape;143;p13"/>
          <p:cNvSpPr/>
          <p:nvPr/>
        </p:nvSpPr>
        <p:spPr>
          <a:xfrm rot="95423">
            <a:off x="6012069" y="416000"/>
            <a:ext cx="2765630" cy="243431"/>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 name="Google Shape;144;p13"/>
          <p:cNvSpPr/>
          <p:nvPr/>
        </p:nvSpPr>
        <p:spPr>
          <a:xfrm rot="5525853">
            <a:off x="8160924" y="3523767"/>
            <a:ext cx="1448207" cy="239865"/>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4"/>
          <p:cNvSpPr txBox="1">
            <a:spLocks noGrp="1"/>
          </p:cNvSpPr>
          <p:nvPr>
            <p:ph type="title"/>
          </p:nvPr>
        </p:nvSpPr>
        <p:spPr>
          <a:xfrm>
            <a:off x="5064510" y="190250"/>
            <a:ext cx="3730200" cy="5727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200"/>
              <a:buNone/>
            </a:pPr>
            <a:r>
              <a:rPr lang="en-GB"/>
              <a:t>Language Choice - French</a:t>
            </a:r>
            <a:br>
              <a:rPr lang="en-GB" sz="1800">
                <a:latin typeface="Times New Roman"/>
                <a:ea typeface="Times New Roman"/>
                <a:cs typeface="Times New Roman"/>
                <a:sym typeface="Times New Roman"/>
              </a:rPr>
            </a:br>
            <a:endParaRPr/>
          </a:p>
        </p:txBody>
      </p:sp>
      <p:sp>
        <p:nvSpPr>
          <p:cNvPr id="150" name="Google Shape;150;p14"/>
          <p:cNvSpPr txBox="1">
            <a:spLocks noGrp="1"/>
          </p:cNvSpPr>
          <p:nvPr>
            <p:ph type="subTitle" idx="1"/>
          </p:nvPr>
        </p:nvSpPr>
        <p:spPr>
          <a:xfrm>
            <a:off x="4935557" y="735559"/>
            <a:ext cx="3988106" cy="1554006"/>
          </a:xfrm>
          <a:prstGeom prst="rect">
            <a:avLst/>
          </a:prstGeom>
          <a:noFill/>
          <a:ln>
            <a:noFill/>
          </a:ln>
        </p:spPr>
        <p:txBody>
          <a:bodyPr spcFirstLastPara="1" wrap="square" lIns="91425" tIns="91425" rIns="91425" bIns="91425" anchor="t" anchorCtr="0">
            <a:noAutofit/>
          </a:bodyPr>
          <a:lstStyle/>
          <a:p>
            <a:pPr marL="0" indent="0" algn="just">
              <a:lnSpc>
                <a:spcPct val="107000"/>
              </a:lnSpc>
            </a:pPr>
            <a:r>
              <a:rPr lang="en-GB" sz="1300">
                <a:latin typeface="Livvic"/>
                <a:ea typeface="Livvic"/>
                <a:cs typeface="Livvic"/>
                <a:sym typeface="Livvic"/>
              </a:rPr>
              <a:t>The French language has been widely utilized around the world and is widely recognized for its cultural significance and extensive history. Many nations have adopted French as their official language, and it has a well-established reputation being a language for business and diplomacy.</a:t>
            </a:r>
            <a:r>
              <a:rPr lang="en-GB" sz="1300"/>
              <a:t> </a:t>
            </a:r>
            <a:endParaRPr sz="1300">
              <a:latin typeface="Livvic"/>
              <a:ea typeface="Livvic"/>
              <a:cs typeface="Livvic"/>
              <a:sym typeface="Livvic"/>
            </a:endParaRPr>
          </a:p>
          <a:p>
            <a:pPr marL="0" indent="0" algn="just">
              <a:lnSpc>
                <a:spcPct val="107000"/>
              </a:lnSpc>
              <a:spcBef>
                <a:spcPts val="800"/>
              </a:spcBef>
            </a:pPr>
            <a:r>
              <a:rPr lang="en-GB" sz="1300">
                <a:latin typeface="Livvic"/>
                <a:ea typeface="Livvic"/>
                <a:cs typeface="Livvic"/>
                <a:sym typeface="Livvic"/>
              </a:rPr>
              <a:t>French is spoken in different countries Across Africa, Europe, the Caribbean, and North America.</a:t>
            </a:r>
            <a:r>
              <a:rPr lang="en-GB" sz="1300"/>
              <a:t> </a:t>
            </a:r>
            <a:endParaRPr sz="1300">
              <a:latin typeface="Livvic"/>
              <a:ea typeface="Livvic"/>
              <a:cs typeface="Livvic"/>
              <a:sym typeface="Livvic"/>
            </a:endParaRPr>
          </a:p>
          <a:p>
            <a:pPr marL="0" indent="0" algn="just">
              <a:lnSpc>
                <a:spcPct val="107000"/>
              </a:lnSpc>
              <a:spcBef>
                <a:spcPts val="800"/>
              </a:spcBef>
            </a:pPr>
            <a:r>
              <a:rPr lang="en-GB" sz="1300">
                <a:latin typeface="Livvic"/>
                <a:ea typeface="Livvic"/>
                <a:cs typeface="Livvic"/>
                <a:sym typeface="Livvic"/>
              </a:rPr>
              <a:t>French has a prestigious reputation as a language for business and diplomacy. With international institutions such as the United Nations (UN) conducting </a:t>
            </a:r>
            <a:r>
              <a:rPr lang="en-GB" sz="1300"/>
              <a:t> </a:t>
            </a:r>
            <a:r>
              <a:rPr lang="en-GB" sz="1300">
                <a:latin typeface="Livvic"/>
                <a:ea typeface="Livvic"/>
                <a:cs typeface="Livvic"/>
                <a:sym typeface="Livvic"/>
              </a:rPr>
              <a:t>majority of their operations in French, it has traditionally been acknowledged to be the preferred medium of diplomacy (</a:t>
            </a:r>
            <a:r>
              <a:rPr lang="en-GB" sz="1300" err="1">
                <a:latin typeface="Livvic"/>
                <a:ea typeface="Livvic"/>
                <a:cs typeface="Livvic"/>
                <a:sym typeface="Livvic"/>
              </a:rPr>
              <a:t>Sajarwa</a:t>
            </a:r>
            <a:r>
              <a:rPr lang="en-GB" sz="1300">
                <a:latin typeface="Livvic"/>
                <a:ea typeface="Livvic"/>
                <a:cs typeface="Livvic"/>
                <a:sym typeface="Livvic"/>
              </a:rPr>
              <a:t>, 2019). Its relevance in international relations is further strengthened by the fact that it is a widely spoken language across the European Union.</a:t>
            </a:r>
            <a:endParaRPr sz="1300">
              <a:latin typeface="Livvic"/>
              <a:ea typeface="Livvic"/>
              <a:cs typeface="Livvic"/>
              <a:sym typeface="Livvic"/>
            </a:endParaRPr>
          </a:p>
          <a:p>
            <a:pPr marL="0" lvl="0" indent="0" algn="l" rtl="0">
              <a:lnSpc>
                <a:spcPct val="100000"/>
              </a:lnSpc>
              <a:spcBef>
                <a:spcPts val="800"/>
              </a:spcBef>
              <a:spcAft>
                <a:spcPts val="0"/>
              </a:spcAft>
              <a:buSzPts val="1600"/>
              <a:buNone/>
            </a:pPr>
            <a:endParaRPr sz="1300">
              <a:latin typeface="Livvic"/>
              <a:ea typeface="Livvic"/>
              <a:cs typeface="Livvic"/>
              <a:sym typeface="Livvic"/>
            </a:endParaRPr>
          </a:p>
          <a:p>
            <a:pPr marL="0" marR="0" lvl="0" indent="0" algn="just" rtl="0">
              <a:lnSpc>
                <a:spcPct val="107000"/>
              </a:lnSpc>
              <a:spcBef>
                <a:spcPts val="0"/>
              </a:spcBef>
              <a:spcAft>
                <a:spcPts val="800"/>
              </a:spcAft>
              <a:buSzPts val="1600"/>
              <a:buNone/>
            </a:pPr>
            <a:endParaRPr sz="1300"/>
          </a:p>
        </p:txBody>
      </p:sp>
      <p:pic>
        <p:nvPicPr>
          <p:cNvPr id="151" name="Google Shape;151;p14"/>
          <p:cNvPicPr preferRelativeResize="0"/>
          <p:nvPr/>
        </p:nvPicPr>
        <p:blipFill rotWithShape="1">
          <a:blip r:embed="rId3">
            <a:alphaModFix/>
          </a:blip>
          <a:srcRect l="1723" t="227" r="35582" b="888"/>
          <a:stretch/>
        </p:blipFill>
        <p:spPr>
          <a:xfrm rot="-102629">
            <a:off x="672023" y="823407"/>
            <a:ext cx="4105209" cy="3642538"/>
          </a:xfrm>
          <a:prstGeom prst="rect">
            <a:avLst/>
          </a:prstGeom>
          <a:noFill/>
          <a:ln>
            <a:noFill/>
          </a:ln>
        </p:spPr>
      </p:pic>
      <p:sp>
        <p:nvSpPr>
          <p:cNvPr id="152" name="Google Shape;152;p14"/>
          <p:cNvSpPr/>
          <p:nvPr/>
        </p:nvSpPr>
        <p:spPr>
          <a:xfrm rot="10697333" flipH="1">
            <a:off x="2352793" y="4502471"/>
            <a:ext cx="2483263" cy="218168"/>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14"/>
          <p:cNvSpPr/>
          <p:nvPr/>
        </p:nvSpPr>
        <p:spPr>
          <a:xfrm rot="-102635">
            <a:off x="609850" y="589663"/>
            <a:ext cx="1300239" cy="214954"/>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5"/>
          <p:cNvSpPr txBox="1">
            <a:spLocks noGrp="1"/>
          </p:cNvSpPr>
          <p:nvPr>
            <p:ph type="title"/>
          </p:nvPr>
        </p:nvSpPr>
        <p:spPr>
          <a:xfrm>
            <a:off x="0" y="3867578"/>
            <a:ext cx="5659350" cy="10209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000"/>
              <a:buNone/>
            </a:pPr>
            <a:r>
              <a:rPr lang="en-GB" sz="3000"/>
              <a:t>Challenges and Rewards of Learning French</a:t>
            </a:r>
            <a:br>
              <a:rPr lang="en-GB" sz="3000"/>
            </a:br>
            <a:br>
              <a:rPr lang="en-GB" sz="3000"/>
            </a:br>
            <a:endParaRPr sz="3000"/>
          </a:p>
        </p:txBody>
      </p:sp>
      <p:grpSp>
        <p:nvGrpSpPr>
          <p:cNvPr id="159" name="Google Shape;159;p15"/>
          <p:cNvGrpSpPr/>
          <p:nvPr/>
        </p:nvGrpSpPr>
        <p:grpSpPr>
          <a:xfrm>
            <a:off x="6151982" y="1253814"/>
            <a:ext cx="1043750" cy="789850"/>
            <a:chOff x="1730175" y="2632875"/>
            <a:chExt cx="1043750" cy="789850"/>
          </a:xfrm>
        </p:grpSpPr>
        <p:sp>
          <p:nvSpPr>
            <p:cNvPr id="160" name="Google Shape;160;p15"/>
            <p:cNvSpPr/>
            <p:nvPr/>
          </p:nvSpPr>
          <p:spPr>
            <a:xfrm>
              <a:off x="1730175" y="2642275"/>
              <a:ext cx="1043750" cy="780450"/>
            </a:xfrm>
            <a:custGeom>
              <a:avLst/>
              <a:gdLst/>
              <a:ahLst/>
              <a:cxnLst/>
              <a:rect l="l" t="t" r="r" b="b"/>
              <a:pathLst>
                <a:path w="41750" h="31218" extrusionOk="0">
                  <a:moveTo>
                    <a:pt x="26329" y="0"/>
                  </a:moveTo>
                  <a:lnTo>
                    <a:pt x="41750" y="31218"/>
                  </a:lnTo>
                  <a:lnTo>
                    <a:pt x="0" y="24448"/>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15"/>
            <p:cNvSpPr/>
            <p:nvPr/>
          </p:nvSpPr>
          <p:spPr>
            <a:xfrm>
              <a:off x="2411900" y="2632875"/>
              <a:ext cx="356975" cy="517175"/>
            </a:xfrm>
            <a:custGeom>
              <a:avLst/>
              <a:gdLst/>
              <a:ahLst/>
              <a:cxnLst/>
              <a:rect l="l" t="t" r="r" b="b"/>
              <a:pathLst>
                <a:path w="14279" h="20687" extrusionOk="0">
                  <a:moveTo>
                    <a:pt x="14279" y="17029"/>
                  </a:moveTo>
                  <a:lnTo>
                    <a:pt x="10719" y="20687"/>
                  </a:lnTo>
                  <a:lnTo>
                    <a:pt x="0"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2" name="Google Shape;162;p15"/>
          <p:cNvGrpSpPr/>
          <p:nvPr/>
        </p:nvGrpSpPr>
        <p:grpSpPr>
          <a:xfrm rot="471762">
            <a:off x="1932071" y="1104887"/>
            <a:ext cx="1087101" cy="879551"/>
            <a:chOff x="1891712" y="291100"/>
            <a:chExt cx="1087100" cy="879550"/>
          </a:xfrm>
        </p:grpSpPr>
        <p:sp>
          <p:nvSpPr>
            <p:cNvPr id="163" name="Google Shape;163;p15"/>
            <p:cNvSpPr/>
            <p:nvPr/>
          </p:nvSpPr>
          <p:spPr>
            <a:xfrm>
              <a:off x="1891712" y="442600"/>
              <a:ext cx="1087100" cy="728050"/>
            </a:xfrm>
            <a:custGeom>
              <a:avLst/>
              <a:gdLst/>
              <a:ahLst/>
              <a:cxnLst/>
              <a:rect l="l" t="t" r="r" b="b"/>
              <a:pathLst>
                <a:path w="43484" h="29122" extrusionOk="0">
                  <a:moveTo>
                    <a:pt x="0" y="28183"/>
                  </a:moveTo>
                  <a:lnTo>
                    <a:pt x="12420" y="0"/>
                  </a:lnTo>
                  <a:lnTo>
                    <a:pt x="43484" y="29122"/>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15"/>
            <p:cNvSpPr/>
            <p:nvPr/>
          </p:nvSpPr>
          <p:spPr>
            <a:xfrm>
              <a:off x="2219137" y="291100"/>
              <a:ext cx="380825" cy="484650"/>
            </a:xfrm>
            <a:custGeom>
              <a:avLst/>
              <a:gdLst/>
              <a:ahLst/>
              <a:cxnLst/>
              <a:rect l="l" t="t" r="r" b="b"/>
              <a:pathLst>
                <a:path w="15233" h="19386" extrusionOk="0">
                  <a:moveTo>
                    <a:pt x="0" y="4905"/>
                  </a:moveTo>
                  <a:lnTo>
                    <a:pt x="1947" y="0"/>
                  </a:lnTo>
                  <a:lnTo>
                    <a:pt x="15233" y="19386"/>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5" name="Google Shape;165;p15"/>
          <p:cNvSpPr txBox="1">
            <a:spLocks noGrp="1"/>
          </p:cNvSpPr>
          <p:nvPr>
            <p:ph type="title" idx="4"/>
          </p:nvPr>
        </p:nvSpPr>
        <p:spPr>
          <a:xfrm>
            <a:off x="1256527" y="2054664"/>
            <a:ext cx="2183100" cy="2817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1600"/>
              <a:buNone/>
            </a:pPr>
            <a:r>
              <a:rPr lang="en-GB"/>
              <a:t>Challenges</a:t>
            </a:r>
            <a:endParaRPr/>
          </a:p>
        </p:txBody>
      </p:sp>
      <p:sp>
        <p:nvSpPr>
          <p:cNvPr id="166" name="Google Shape;166;p15"/>
          <p:cNvSpPr txBox="1">
            <a:spLocks noGrp="1"/>
          </p:cNvSpPr>
          <p:nvPr>
            <p:ph type="subTitle" idx="1"/>
          </p:nvPr>
        </p:nvSpPr>
        <p:spPr>
          <a:xfrm>
            <a:off x="276028" y="2318532"/>
            <a:ext cx="4284956" cy="9564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600"/>
              <a:buNone/>
            </a:pPr>
            <a:r>
              <a:rPr lang="en-GB" sz="1200">
                <a:latin typeface="Livvic"/>
                <a:ea typeface="Livvic"/>
                <a:cs typeface="Livvic"/>
                <a:sym typeface="Livvic"/>
              </a:rPr>
              <a:t>There are some challenges while speaking French, especially with pronunciation. Learning the intricate system of liaisons, silent letters, and nasalized sounds in the language can be difficult. Attention to precision is also required when conjugating verbs and using gendered nouns. </a:t>
            </a:r>
            <a:endParaRPr/>
          </a:p>
          <a:p>
            <a:pPr marL="0" lvl="0" indent="0" algn="just" rtl="0">
              <a:lnSpc>
                <a:spcPct val="100000"/>
              </a:lnSpc>
              <a:spcBef>
                <a:spcPts val="0"/>
              </a:spcBef>
              <a:spcAft>
                <a:spcPts val="0"/>
              </a:spcAft>
              <a:buSzPts val="1600"/>
              <a:buNone/>
            </a:pPr>
            <a:endParaRPr sz="1200">
              <a:latin typeface="Livvic"/>
              <a:ea typeface="Livvic"/>
              <a:cs typeface="Livvic"/>
              <a:sym typeface="Livvic"/>
            </a:endParaRPr>
          </a:p>
        </p:txBody>
      </p:sp>
      <p:sp>
        <p:nvSpPr>
          <p:cNvPr id="167" name="Google Shape;167;p15"/>
          <p:cNvSpPr txBox="1">
            <a:spLocks noGrp="1"/>
          </p:cNvSpPr>
          <p:nvPr>
            <p:ph type="title" idx="5"/>
          </p:nvPr>
        </p:nvSpPr>
        <p:spPr>
          <a:xfrm>
            <a:off x="5635557" y="2054664"/>
            <a:ext cx="2183100" cy="2817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1600"/>
              <a:buNone/>
            </a:pPr>
            <a:r>
              <a:rPr lang="en-GB"/>
              <a:t>Rewards</a:t>
            </a:r>
            <a:endParaRPr/>
          </a:p>
        </p:txBody>
      </p:sp>
      <p:sp>
        <p:nvSpPr>
          <p:cNvPr id="168" name="Google Shape;168;p15"/>
          <p:cNvSpPr txBox="1">
            <a:spLocks noGrp="1"/>
          </p:cNvSpPr>
          <p:nvPr>
            <p:ph type="subTitle" idx="2"/>
          </p:nvPr>
        </p:nvSpPr>
        <p:spPr>
          <a:xfrm>
            <a:off x="4759288" y="2307515"/>
            <a:ext cx="4133942" cy="9564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600"/>
              <a:buNone/>
            </a:pPr>
            <a:r>
              <a:rPr lang="en-GB" sz="1200">
                <a:latin typeface="Livvic"/>
                <a:ea typeface="Livvic"/>
                <a:cs typeface="Livvic"/>
                <a:sym typeface="Livvic"/>
              </a:rPr>
              <a:t>In the corporate world, the ability to speak French is highly advantageous. French is a vital language in many international businesses, like clothing, opulence, and gastronomy. For individuals pursuing opportunities in global commerce and trade, fluency in French is frequently regarded as an asset (Jack, and Nyman, 2019).</a:t>
            </a:r>
            <a:endParaRPr/>
          </a:p>
          <a:p>
            <a:pPr marL="0" lvl="0" indent="0" algn="ctr" rtl="0">
              <a:lnSpc>
                <a:spcPct val="100000"/>
              </a:lnSpc>
              <a:spcBef>
                <a:spcPts val="0"/>
              </a:spcBef>
              <a:spcAft>
                <a:spcPts val="0"/>
              </a:spcAft>
              <a:buSzPts val="1600"/>
              <a:buNone/>
            </a:pPr>
            <a:endParaRPr sz="1200">
              <a:latin typeface="Livvic"/>
              <a:ea typeface="Livvic"/>
              <a:cs typeface="Livvic"/>
              <a:sym typeface="Livvic"/>
            </a:endParaRPr>
          </a:p>
        </p:txBody>
      </p:sp>
      <p:grpSp>
        <p:nvGrpSpPr>
          <p:cNvPr id="169" name="Google Shape;169;p15"/>
          <p:cNvGrpSpPr/>
          <p:nvPr/>
        </p:nvGrpSpPr>
        <p:grpSpPr>
          <a:xfrm>
            <a:off x="2189179" y="1553986"/>
            <a:ext cx="317795" cy="279341"/>
            <a:chOff x="898875" y="244725"/>
            <a:chExt cx="481800" cy="423500"/>
          </a:xfrm>
        </p:grpSpPr>
        <p:sp>
          <p:nvSpPr>
            <p:cNvPr id="170" name="Google Shape;170;p15"/>
            <p:cNvSpPr/>
            <p:nvPr/>
          </p:nvSpPr>
          <p:spPr>
            <a:xfrm>
              <a:off x="1125675" y="470575"/>
              <a:ext cx="28275" cy="28250"/>
            </a:xfrm>
            <a:custGeom>
              <a:avLst/>
              <a:gdLst/>
              <a:ahLst/>
              <a:cxnLst/>
              <a:rect l="l" t="t" r="r" b="b"/>
              <a:pathLst>
                <a:path w="1131" h="1130" extrusionOk="0">
                  <a:moveTo>
                    <a:pt x="564" y="1"/>
                  </a:moveTo>
                  <a:cubicBezTo>
                    <a:pt x="251" y="1"/>
                    <a:pt x="1" y="251"/>
                    <a:pt x="1" y="564"/>
                  </a:cubicBezTo>
                  <a:cubicBezTo>
                    <a:pt x="1" y="877"/>
                    <a:pt x="251" y="1130"/>
                    <a:pt x="564" y="1130"/>
                  </a:cubicBezTo>
                  <a:cubicBezTo>
                    <a:pt x="877" y="1130"/>
                    <a:pt x="1130" y="877"/>
                    <a:pt x="1130" y="564"/>
                  </a:cubicBezTo>
                  <a:cubicBezTo>
                    <a:pt x="1130" y="251"/>
                    <a:pt x="877" y="1"/>
                    <a:pt x="5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71" name="Google Shape;171;p15"/>
            <p:cNvSpPr/>
            <p:nvPr/>
          </p:nvSpPr>
          <p:spPr>
            <a:xfrm>
              <a:off x="898875" y="244725"/>
              <a:ext cx="481800" cy="225875"/>
            </a:xfrm>
            <a:custGeom>
              <a:avLst/>
              <a:gdLst/>
              <a:ahLst/>
              <a:cxnLst/>
              <a:rect l="l" t="t" r="r" b="b"/>
              <a:pathLst>
                <a:path w="19272" h="9035" extrusionOk="0">
                  <a:moveTo>
                    <a:pt x="2825" y="1130"/>
                  </a:moveTo>
                  <a:cubicBezTo>
                    <a:pt x="3135" y="1130"/>
                    <a:pt x="3388" y="1380"/>
                    <a:pt x="3388" y="1693"/>
                  </a:cubicBezTo>
                  <a:lnTo>
                    <a:pt x="3388" y="2259"/>
                  </a:lnTo>
                  <a:lnTo>
                    <a:pt x="2258" y="2259"/>
                  </a:lnTo>
                  <a:lnTo>
                    <a:pt x="2258" y="1693"/>
                  </a:lnTo>
                  <a:cubicBezTo>
                    <a:pt x="2258" y="1380"/>
                    <a:pt x="2511" y="1130"/>
                    <a:pt x="2825" y="1130"/>
                  </a:cubicBezTo>
                  <a:close/>
                  <a:moveTo>
                    <a:pt x="11894" y="1130"/>
                  </a:moveTo>
                  <a:cubicBezTo>
                    <a:pt x="12208" y="1130"/>
                    <a:pt x="12461" y="1380"/>
                    <a:pt x="12461" y="1693"/>
                  </a:cubicBezTo>
                  <a:lnTo>
                    <a:pt x="12461" y="2259"/>
                  </a:lnTo>
                  <a:lnTo>
                    <a:pt x="6814" y="2259"/>
                  </a:lnTo>
                  <a:lnTo>
                    <a:pt x="6814" y="1693"/>
                  </a:lnTo>
                  <a:cubicBezTo>
                    <a:pt x="6814" y="1380"/>
                    <a:pt x="7064" y="1130"/>
                    <a:pt x="7378" y="1130"/>
                  </a:cubicBezTo>
                  <a:close/>
                  <a:moveTo>
                    <a:pt x="5083" y="4518"/>
                  </a:moveTo>
                  <a:cubicBezTo>
                    <a:pt x="5586" y="4518"/>
                    <a:pt x="5836" y="5123"/>
                    <a:pt x="5480" y="5481"/>
                  </a:cubicBezTo>
                  <a:cubicBezTo>
                    <a:pt x="5366" y="5596"/>
                    <a:pt x="5225" y="5647"/>
                    <a:pt x="5086" y="5647"/>
                  </a:cubicBezTo>
                  <a:cubicBezTo>
                    <a:pt x="4796" y="5647"/>
                    <a:pt x="4517" y="5422"/>
                    <a:pt x="4517" y="5081"/>
                  </a:cubicBezTo>
                  <a:cubicBezTo>
                    <a:pt x="4517" y="4768"/>
                    <a:pt x="4770" y="4518"/>
                    <a:pt x="5083" y="4518"/>
                  </a:cubicBezTo>
                  <a:close/>
                  <a:moveTo>
                    <a:pt x="2825" y="1"/>
                  </a:moveTo>
                  <a:cubicBezTo>
                    <a:pt x="1888" y="1"/>
                    <a:pt x="1129" y="757"/>
                    <a:pt x="1129" y="1693"/>
                  </a:cubicBezTo>
                  <a:lnTo>
                    <a:pt x="1129" y="2362"/>
                  </a:lnTo>
                  <a:cubicBezTo>
                    <a:pt x="455" y="2600"/>
                    <a:pt x="3" y="3235"/>
                    <a:pt x="0" y="3952"/>
                  </a:cubicBezTo>
                  <a:lnTo>
                    <a:pt x="0" y="4518"/>
                  </a:lnTo>
                  <a:lnTo>
                    <a:pt x="1695" y="4518"/>
                  </a:lnTo>
                  <a:cubicBezTo>
                    <a:pt x="2629" y="4518"/>
                    <a:pt x="3388" y="5274"/>
                    <a:pt x="3388" y="6210"/>
                  </a:cubicBezTo>
                  <a:lnTo>
                    <a:pt x="3388" y="9035"/>
                  </a:lnTo>
                  <a:lnTo>
                    <a:pt x="5742" y="9035"/>
                  </a:lnTo>
                  <a:cubicBezTo>
                    <a:pt x="6016" y="7123"/>
                    <a:pt x="7652" y="5647"/>
                    <a:pt x="9636" y="5647"/>
                  </a:cubicBezTo>
                  <a:cubicBezTo>
                    <a:pt x="11620" y="5647"/>
                    <a:pt x="13256" y="7123"/>
                    <a:pt x="13533" y="9035"/>
                  </a:cubicBezTo>
                  <a:lnTo>
                    <a:pt x="15884" y="9035"/>
                  </a:lnTo>
                  <a:lnTo>
                    <a:pt x="15884" y="6210"/>
                  </a:lnTo>
                  <a:cubicBezTo>
                    <a:pt x="15884" y="5274"/>
                    <a:pt x="16643" y="4518"/>
                    <a:pt x="17580" y="4518"/>
                  </a:cubicBezTo>
                  <a:lnTo>
                    <a:pt x="19272" y="4518"/>
                  </a:lnTo>
                  <a:lnTo>
                    <a:pt x="19272" y="3952"/>
                  </a:lnTo>
                  <a:cubicBezTo>
                    <a:pt x="19272" y="3015"/>
                    <a:pt x="18513" y="2259"/>
                    <a:pt x="17580" y="2259"/>
                  </a:cubicBezTo>
                  <a:lnTo>
                    <a:pt x="13590" y="2259"/>
                  </a:lnTo>
                  <a:lnTo>
                    <a:pt x="13590" y="1693"/>
                  </a:lnTo>
                  <a:cubicBezTo>
                    <a:pt x="13587" y="757"/>
                    <a:pt x="12831" y="1"/>
                    <a:pt x="11894" y="1"/>
                  </a:cubicBezTo>
                  <a:lnTo>
                    <a:pt x="7378" y="1"/>
                  </a:lnTo>
                  <a:cubicBezTo>
                    <a:pt x="6441" y="1"/>
                    <a:pt x="5685" y="757"/>
                    <a:pt x="5685" y="1693"/>
                  </a:cubicBezTo>
                  <a:lnTo>
                    <a:pt x="5685" y="2259"/>
                  </a:lnTo>
                  <a:lnTo>
                    <a:pt x="4517" y="2259"/>
                  </a:lnTo>
                  <a:lnTo>
                    <a:pt x="4517" y="1693"/>
                  </a:lnTo>
                  <a:cubicBezTo>
                    <a:pt x="4517" y="757"/>
                    <a:pt x="3758" y="1"/>
                    <a:pt x="28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72" name="Google Shape;172;p15"/>
            <p:cNvSpPr/>
            <p:nvPr/>
          </p:nvSpPr>
          <p:spPr>
            <a:xfrm>
              <a:off x="1324200" y="385900"/>
              <a:ext cx="56475" cy="197625"/>
            </a:xfrm>
            <a:custGeom>
              <a:avLst/>
              <a:gdLst/>
              <a:ahLst/>
              <a:cxnLst/>
              <a:rect l="l" t="t" r="r" b="b"/>
              <a:pathLst>
                <a:path w="2259" h="7905" extrusionOk="0">
                  <a:moveTo>
                    <a:pt x="567" y="0"/>
                  </a:moveTo>
                  <a:cubicBezTo>
                    <a:pt x="254" y="0"/>
                    <a:pt x="1" y="250"/>
                    <a:pt x="1" y="563"/>
                  </a:cubicBezTo>
                  <a:lnTo>
                    <a:pt x="1" y="7339"/>
                  </a:lnTo>
                  <a:cubicBezTo>
                    <a:pt x="1" y="7652"/>
                    <a:pt x="254" y="7905"/>
                    <a:pt x="567" y="7905"/>
                  </a:cubicBezTo>
                  <a:lnTo>
                    <a:pt x="2259" y="7905"/>
                  </a:lnTo>
                  <a:lnTo>
                    <a:pt x="2259"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73" name="Google Shape;173;p15"/>
            <p:cNvSpPr/>
            <p:nvPr/>
          </p:nvSpPr>
          <p:spPr>
            <a:xfrm>
              <a:off x="898875" y="385900"/>
              <a:ext cx="56475" cy="197625"/>
            </a:xfrm>
            <a:custGeom>
              <a:avLst/>
              <a:gdLst/>
              <a:ahLst/>
              <a:cxnLst/>
              <a:rect l="l" t="t" r="r" b="b"/>
              <a:pathLst>
                <a:path w="2259" h="7905" extrusionOk="0">
                  <a:moveTo>
                    <a:pt x="0" y="0"/>
                  </a:moveTo>
                  <a:lnTo>
                    <a:pt x="0" y="7905"/>
                  </a:lnTo>
                  <a:lnTo>
                    <a:pt x="1695" y="7905"/>
                  </a:lnTo>
                  <a:cubicBezTo>
                    <a:pt x="2005" y="7905"/>
                    <a:pt x="2258" y="7652"/>
                    <a:pt x="2258" y="7339"/>
                  </a:cubicBezTo>
                  <a:lnTo>
                    <a:pt x="2258" y="563"/>
                  </a:lnTo>
                  <a:cubicBezTo>
                    <a:pt x="2258" y="250"/>
                    <a:pt x="2005" y="0"/>
                    <a:pt x="169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74" name="Google Shape;174;p15"/>
            <p:cNvSpPr/>
            <p:nvPr/>
          </p:nvSpPr>
          <p:spPr>
            <a:xfrm>
              <a:off x="1063650" y="414125"/>
              <a:ext cx="146750" cy="141125"/>
            </a:xfrm>
            <a:custGeom>
              <a:avLst/>
              <a:gdLst/>
              <a:ahLst/>
              <a:cxnLst/>
              <a:rect l="l" t="t" r="r" b="b"/>
              <a:pathLst>
                <a:path w="5870" h="5645" extrusionOk="0">
                  <a:moveTo>
                    <a:pt x="3045" y="1127"/>
                  </a:moveTo>
                  <a:cubicBezTo>
                    <a:pt x="3263" y="1127"/>
                    <a:pt x="3483" y="1169"/>
                    <a:pt x="3692" y="1256"/>
                  </a:cubicBezTo>
                  <a:cubicBezTo>
                    <a:pt x="4325" y="1518"/>
                    <a:pt x="4740" y="2135"/>
                    <a:pt x="4740" y="2822"/>
                  </a:cubicBezTo>
                  <a:cubicBezTo>
                    <a:pt x="4737" y="3758"/>
                    <a:pt x="3981" y="4514"/>
                    <a:pt x="3045" y="4517"/>
                  </a:cubicBezTo>
                  <a:cubicBezTo>
                    <a:pt x="2358" y="4517"/>
                    <a:pt x="1741" y="4102"/>
                    <a:pt x="1479" y="3469"/>
                  </a:cubicBezTo>
                  <a:cubicBezTo>
                    <a:pt x="1217" y="2837"/>
                    <a:pt x="1362" y="2108"/>
                    <a:pt x="1847" y="1623"/>
                  </a:cubicBezTo>
                  <a:cubicBezTo>
                    <a:pt x="2171" y="1299"/>
                    <a:pt x="2604" y="1127"/>
                    <a:pt x="3045" y="1127"/>
                  </a:cubicBezTo>
                  <a:close/>
                  <a:moveTo>
                    <a:pt x="3045" y="0"/>
                  </a:moveTo>
                  <a:cubicBezTo>
                    <a:pt x="1904" y="0"/>
                    <a:pt x="874" y="687"/>
                    <a:pt x="437" y="1741"/>
                  </a:cubicBezTo>
                  <a:cubicBezTo>
                    <a:pt x="1" y="2798"/>
                    <a:pt x="242" y="4011"/>
                    <a:pt x="1049" y="4818"/>
                  </a:cubicBezTo>
                  <a:cubicBezTo>
                    <a:pt x="1588" y="5358"/>
                    <a:pt x="2310" y="5645"/>
                    <a:pt x="3045" y="5645"/>
                  </a:cubicBezTo>
                  <a:cubicBezTo>
                    <a:pt x="3409" y="5645"/>
                    <a:pt x="3776" y="5574"/>
                    <a:pt x="4126" y="5430"/>
                  </a:cubicBezTo>
                  <a:cubicBezTo>
                    <a:pt x="5180" y="4993"/>
                    <a:pt x="5870" y="3963"/>
                    <a:pt x="5870" y="2822"/>
                  </a:cubicBezTo>
                  <a:cubicBezTo>
                    <a:pt x="5867" y="1262"/>
                    <a:pt x="4605" y="0"/>
                    <a:pt x="304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75" name="Google Shape;175;p15"/>
            <p:cNvSpPr/>
            <p:nvPr/>
          </p:nvSpPr>
          <p:spPr>
            <a:xfrm>
              <a:off x="898875" y="498800"/>
              <a:ext cx="481800" cy="169425"/>
            </a:xfrm>
            <a:custGeom>
              <a:avLst/>
              <a:gdLst/>
              <a:ahLst/>
              <a:cxnLst/>
              <a:rect l="l" t="t" r="r" b="b"/>
              <a:pathLst>
                <a:path w="19272" h="6777" extrusionOk="0">
                  <a:moveTo>
                    <a:pt x="3388" y="1"/>
                  </a:moveTo>
                  <a:lnTo>
                    <a:pt x="3388" y="2823"/>
                  </a:lnTo>
                  <a:cubicBezTo>
                    <a:pt x="3388" y="3759"/>
                    <a:pt x="2629" y="4515"/>
                    <a:pt x="1695" y="4518"/>
                  </a:cubicBezTo>
                  <a:lnTo>
                    <a:pt x="0" y="4518"/>
                  </a:lnTo>
                  <a:lnTo>
                    <a:pt x="0" y="5081"/>
                  </a:lnTo>
                  <a:cubicBezTo>
                    <a:pt x="0" y="6017"/>
                    <a:pt x="759" y="6773"/>
                    <a:pt x="1695" y="6776"/>
                  </a:cubicBezTo>
                  <a:lnTo>
                    <a:pt x="17580" y="6776"/>
                  </a:lnTo>
                  <a:cubicBezTo>
                    <a:pt x="18513" y="6773"/>
                    <a:pt x="19272" y="6017"/>
                    <a:pt x="19272" y="5081"/>
                  </a:cubicBezTo>
                  <a:lnTo>
                    <a:pt x="19272" y="4518"/>
                  </a:lnTo>
                  <a:lnTo>
                    <a:pt x="17580" y="4518"/>
                  </a:lnTo>
                  <a:cubicBezTo>
                    <a:pt x="16643" y="4515"/>
                    <a:pt x="15884" y="3759"/>
                    <a:pt x="15884" y="2823"/>
                  </a:cubicBezTo>
                  <a:lnTo>
                    <a:pt x="15884" y="1"/>
                  </a:lnTo>
                  <a:lnTo>
                    <a:pt x="13533" y="1"/>
                  </a:lnTo>
                  <a:cubicBezTo>
                    <a:pt x="13256" y="1910"/>
                    <a:pt x="11620" y="3389"/>
                    <a:pt x="9636" y="3389"/>
                  </a:cubicBezTo>
                  <a:cubicBezTo>
                    <a:pt x="7652" y="3389"/>
                    <a:pt x="6016" y="1910"/>
                    <a:pt x="57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grpSp>
      <p:grpSp>
        <p:nvGrpSpPr>
          <p:cNvPr id="176" name="Google Shape;176;p15"/>
          <p:cNvGrpSpPr/>
          <p:nvPr/>
        </p:nvGrpSpPr>
        <p:grpSpPr>
          <a:xfrm>
            <a:off x="6566643" y="1547215"/>
            <a:ext cx="320928" cy="316559"/>
            <a:chOff x="2084100" y="4400250"/>
            <a:chExt cx="486550" cy="479925"/>
          </a:xfrm>
        </p:grpSpPr>
        <p:sp>
          <p:nvSpPr>
            <p:cNvPr id="177" name="Google Shape;177;p15"/>
            <p:cNvSpPr/>
            <p:nvPr/>
          </p:nvSpPr>
          <p:spPr>
            <a:xfrm>
              <a:off x="2084100" y="4652250"/>
              <a:ext cx="105325" cy="90050"/>
            </a:xfrm>
            <a:custGeom>
              <a:avLst/>
              <a:gdLst/>
              <a:ahLst/>
              <a:cxnLst/>
              <a:rect l="l" t="t" r="r" b="b"/>
              <a:pathLst>
                <a:path w="4213" h="3602" extrusionOk="0">
                  <a:moveTo>
                    <a:pt x="2260" y="1"/>
                  </a:moveTo>
                  <a:cubicBezTo>
                    <a:pt x="2109" y="1"/>
                    <a:pt x="1966" y="60"/>
                    <a:pt x="1858" y="168"/>
                  </a:cubicBezTo>
                  <a:lnTo>
                    <a:pt x="259" y="1764"/>
                  </a:lnTo>
                  <a:cubicBezTo>
                    <a:pt x="0" y="2023"/>
                    <a:pt x="54" y="2457"/>
                    <a:pt x="367" y="2647"/>
                  </a:cubicBezTo>
                  <a:lnTo>
                    <a:pt x="1957" y="3601"/>
                  </a:lnTo>
                  <a:cubicBezTo>
                    <a:pt x="2078" y="3228"/>
                    <a:pt x="2274" y="2885"/>
                    <a:pt x="2533" y="2592"/>
                  </a:cubicBezTo>
                  <a:lnTo>
                    <a:pt x="4213" y="274"/>
                  </a:lnTo>
                  <a:lnTo>
                    <a:pt x="2337" y="6"/>
                  </a:lnTo>
                  <a:cubicBezTo>
                    <a:pt x="2311" y="2"/>
                    <a:pt x="2285" y="1"/>
                    <a:pt x="22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78" name="Google Shape;178;p15"/>
            <p:cNvSpPr/>
            <p:nvPr/>
          </p:nvSpPr>
          <p:spPr>
            <a:xfrm>
              <a:off x="2372575" y="4644175"/>
              <a:ext cx="175875" cy="226275"/>
            </a:xfrm>
            <a:custGeom>
              <a:avLst/>
              <a:gdLst/>
              <a:ahLst/>
              <a:cxnLst/>
              <a:rect l="l" t="t" r="r" b="b"/>
              <a:pathLst>
                <a:path w="7035" h="9051" extrusionOk="0">
                  <a:moveTo>
                    <a:pt x="4469" y="1"/>
                  </a:moveTo>
                  <a:cubicBezTo>
                    <a:pt x="3981" y="467"/>
                    <a:pt x="3466" y="901"/>
                    <a:pt x="2927" y="1304"/>
                  </a:cubicBezTo>
                  <a:lnTo>
                    <a:pt x="0" y="3436"/>
                  </a:lnTo>
                  <a:lnTo>
                    <a:pt x="3406" y="8787"/>
                  </a:lnTo>
                  <a:cubicBezTo>
                    <a:pt x="3514" y="8960"/>
                    <a:pt x="3697" y="9050"/>
                    <a:pt x="3882" y="9050"/>
                  </a:cubicBezTo>
                  <a:cubicBezTo>
                    <a:pt x="4025" y="9050"/>
                    <a:pt x="4170" y="8996"/>
                    <a:pt x="4282" y="8884"/>
                  </a:cubicBezTo>
                  <a:cubicBezTo>
                    <a:pt x="5818" y="7348"/>
                    <a:pt x="5990" y="7173"/>
                    <a:pt x="6821" y="6345"/>
                  </a:cubicBezTo>
                  <a:cubicBezTo>
                    <a:pt x="7034" y="6125"/>
                    <a:pt x="7031" y="5773"/>
                    <a:pt x="6812" y="5553"/>
                  </a:cubicBezTo>
                  <a:cubicBezTo>
                    <a:pt x="6702" y="5444"/>
                    <a:pt x="6558" y="5389"/>
                    <a:pt x="6413" y="5389"/>
                  </a:cubicBezTo>
                  <a:cubicBezTo>
                    <a:pt x="6272" y="5389"/>
                    <a:pt x="6130" y="5441"/>
                    <a:pt x="6020" y="5547"/>
                  </a:cubicBezTo>
                  <a:lnTo>
                    <a:pt x="5800" y="5767"/>
                  </a:lnTo>
                  <a:lnTo>
                    <a:pt x="5201" y="3174"/>
                  </a:lnTo>
                  <a:lnTo>
                    <a:pt x="5920" y="2455"/>
                  </a:lnTo>
                  <a:cubicBezTo>
                    <a:pt x="6134" y="2232"/>
                    <a:pt x="6131" y="1880"/>
                    <a:pt x="5914" y="1663"/>
                  </a:cubicBezTo>
                  <a:cubicBezTo>
                    <a:pt x="5804" y="1551"/>
                    <a:pt x="5660" y="1496"/>
                    <a:pt x="5515" y="1496"/>
                  </a:cubicBezTo>
                  <a:cubicBezTo>
                    <a:pt x="5374" y="1496"/>
                    <a:pt x="5232" y="1548"/>
                    <a:pt x="5122" y="1654"/>
                  </a:cubicBezTo>
                  <a:lnTo>
                    <a:pt x="4903" y="1877"/>
                  </a:lnTo>
                  <a:lnTo>
                    <a:pt x="4469"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79" name="Google Shape;179;p15"/>
            <p:cNvSpPr/>
            <p:nvPr/>
          </p:nvSpPr>
          <p:spPr>
            <a:xfrm>
              <a:off x="2093950" y="4419400"/>
              <a:ext cx="228500" cy="174750"/>
            </a:xfrm>
            <a:custGeom>
              <a:avLst/>
              <a:gdLst/>
              <a:ahLst/>
              <a:cxnLst/>
              <a:rect l="l" t="t" r="r" b="b"/>
              <a:pathLst>
                <a:path w="9140" h="6990" extrusionOk="0">
                  <a:moveTo>
                    <a:pt x="3194" y="1"/>
                  </a:moveTo>
                  <a:cubicBezTo>
                    <a:pt x="3049" y="1"/>
                    <a:pt x="2905" y="56"/>
                    <a:pt x="2795" y="166"/>
                  </a:cubicBezTo>
                  <a:lnTo>
                    <a:pt x="257" y="2704"/>
                  </a:lnTo>
                  <a:cubicBezTo>
                    <a:pt x="1" y="2960"/>
                    <a:pt x="46" y="3385"/>
                    <a:pt x="350" y="3580"/>
                  </a:cubicBezTo>
                  <a:lnTo>
                    <a:pt x="5707" y="6989"/>
                  </a:lnTo>
                  <a:lnTo>
                    <a:pt x="7824" y="4071"/>
                  </a:lnTo>
                  <a:cubicBezTo>
                    <a:pt x="8230" y="3526"/>
                    <a:pt x="8670" y="3008"/>
                    <a:pt x="9140" y="2517"/>
                  </a:cubicBezTo>
                  <a:lnTo>
                    <a:pt x="7264" y="2084"/>
                  </a:lnTo>
                  <a:lnTo>
                    <a:pt x="7484" y="1864"/>
                  </a:lnTo>
                  <a:cubicBezTo>
                    <a:pt x="7697" y="1641"/>
                    <a:pt x="7694" y="1289"/>
                    <a:pt x="7478" y="1072"/>
                  </a:cubicBezTo>
                  <a:cubicBezTo>
                    <a:pt x="7368" y="961"/>
                    <a:pt x="7223" y="905"/>
                    <a:pt x="7078" y="905"/>
                  </a:cubicBezTo>
                  <a:cubicBezTo>
                    <a:pt x="6937" y="905"/>
                    <a:pt x="6795" y="958"/>
                    <a:pt x="6686" y="1063"/>
                  </a:cubicBezTo>
                  <a:lnTo>
                    <a:pt x="5966" y="1786"/>
                  </a:lnTo>
                  <a:lnTo>
                    <a:pt x="3370" y="1186"/>
                  </a:lnTo>
                  <a:lnTo>
                    <a:pt x="3593" y="964"/>
                  </a:lnTo>
                  <a:cubicBezTo>
                    <a:pt x="3813" y="744"/>
                    <a:pt x="3813" y="385"/>
                    <a:pt x="3593" y="166"/>
                  </a:cubicBezTo>
                  <a:cubicBezTo>
                    <a:pt x="3483" y="56"/>
                    <a:pt x="3339" y="1"/>
                    <a:pt x="319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80" name="Google Shape;180;p15"/>
            <p:cNvSpPr/>
            <p:nvPr/>
          </p:nvSpPr>
          <p:spPr>
            <a:xfrm>
              <a:off x="2224425" y="4777500"/>
              <a:ext cx="90425" cy="102675"/>
            </a:xfrm>
            <a:custGeom>
              <a:avLst/>
              <a:gdLst/>
              <a:ahLst/>
              <a:cxnLst/>
              <a:rect l="l" t="t" r="r" b="b"/>
              <a:pathLst>
                <a:path w="3617" h="4107" extrusionOk="0">
                  <a:moveTo>
                    <a:pt x="3324" y="0"/>
                  </a:moveTo>
                  <a:lnTo>
                    <a:pt x="846" y="1804"/>
                  </a:lnTo>
                  <a:cubicBezTo>
                    <a:pt x="638" y="1994"/>
                    <a:pt x="340" y="2144"/>
                    <a:pt x="0" y="2250"/>
                  </a:cubicBezTo>
                  <a:lnTo>
                    <a:pt x="949" y="3831"/>
                  </a:lnTo>
                  <a:cubicBezTo>
                    <a:pt x="1057" y="4011"/>
                    <a:pt x="1245" y="4106"/>
                    <a:pt x="1435" y="4106"/>
                  </a:cubicBezTo>
                  <a:cubicBezTo>
                    <a:pt x="1578" y="4106"/>
                    <a:pt x="1723" y="4052"/>
                    <a:pt x="1834" y="3939"/>
                  </a:cubicBezTo>
                  <a:lnTo>
                    <a:pt x="3430" y="2343"/>
                  </a:lnTo>
                  <a:cubicBezTo>
                    <a:pt x="3556" y="2217"/>
                    <a:pt x="3617" y="2039"/>
                    <a:pt x="3589" y="1864"/>
                  </a:cubicBezTo>
                  <a:lnTo>
                    <a:pt x="3324"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81" name="Google Shape;181;p15"/>
            <p:cNvSpPr/>
            <p:nvPr/>
          </p:nvSpPr>
          <p:spPr>
            <a:xfrm>
              <a:off x="2454100" y="4400250"/>
              <a:ext cx="116550" cy="107300"/>
            </a:xfrm>
            <a:custGeom>
              <a:avLst/>
              <a:gdLst/>
              <a:ahLst/>
              <a:cxnLst/>
              <a:rect l="l" t="t" r="r" b="b"/>
              <a:pathLst>
                <a:path w="4662" h="4292" extrusionOk="0">
                  <a:moveTo>
                    <a:pt x="2188" y="0"/>
                  </a:moveTo>
                  <a:cubicBezTo>
                    <a:pt x="1911" y="0"/>
                    <a:pt x="1630" y="51"/>
                    <a:pt x="1361" y="155"/>
                  </a:cubicBezTo>
                  <a:cubicBezTo>
                    <a:pt x="1015" y="287"/>
                    <a:pt x="675" y="432"/>
                    <a:pt x="341" y="588"/>
                  </a:cubicBezTo>
                  <a:cubicBezTo>
                    <a:pt x="0" y="1600"/>
                    <a:pt x="265" y="2717"/>
                    <a:pt x="1021" y="3470"/>
                  </a:cubicBezTo>
                  <a:cubicBezTo>
                    <a:pt x="1558" y="4004"/>
                    <a:pt x="2275" y="4291"/>
                    <a:pt x="3007" y="4291"/>
                  </a:cubicBezTo>
                  <a:cubicBezTo>
                    <a:pt x="3307" y="4291"/>
                    <a:pt x="3609" y="4243"/>
                    <a:pt x="3903" y="4145"/>
                  </a:cubicBezTo>
                  <a:cubicBezTo>
                    <a:pt x="4060" y="3813"/>
                    <a:pt x="4204" y="3473"/>
                    <a:pt x="4337" y="3130"/>
                  </a:cubicBezTo>
                  <a:cubicBezTo>
                    <a:pt x="4662" y="2281"/>
                    <a:pt x="4457" y="1320"/>
                    <a:pt x="3816" y="676"/>
                  </a:cubicBezTo>
                  <a:cubicBezTo>
                    <a:pt x="3375" y="235"/>
                    <a:pt x="2787" y="0"/>
                    <a:pt x="21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sp>
          <p:nvSpPr>
            <p:cNvPr id="182" name="Google Shape;182;p15"/>
            <p:cNvSpPr/>
            <p:nvPr/>
          </p:nvSpPr>
          <p:spPr>
            <a:xfrm>
              <a:off x="2152975" y="4431500"/>
              <a:ext cx="381925" cy="377725"/>
            </a:xfrm>
            <a:custGeom>
              <a:avLst/>
              <a:gdLst/>
              <a:ahLst/>
              <a:cxnLst/>
              <a:rect l="l" t="t" r="r" b="b"/>
              <a:pathLst>
                <a:path w="15277" h="15109" extrusionOk="0">
                  <a:moveTo>
                    <a:pt x="11062" y="3658"/>
                  </a:moveTo>
                  <a:cubicBezTo>
                    <a:pt x="11207" y="3658"/>
                    <a:pt x="11353" y="3714"/>
                    <a:pt x="11464" y="3825"/>
                  </a:cubicBezTo>
                  <a:cubicBezTo>
                    <a:pt x="11681" y="4042"/>
                    <a:pt x="11684" y="4394"/>
                    <a:pt x="11470" y="4617"/>
                  </a:cubicBezTo>
                  <a:lnTo>
                    <a:pt x="9076" y="7011"/>
                  </a:lnTo>
                  <a:cubicBezTo>
                    <a:pt x="8965" y="7122"/>
                    <a:pt x="8820" y="7178"/>
                    <a:pt x="8675" y="7178"/>
                  </a:cubicBezTo>
                  <a:cubicBezTo>
                    <a:pt x="8530" y="7178"/>
                    <a:pt x="8385" y="7122"/>
                    <a:pt x="8275" y="7011"/>
                  </a:cubicBezTo>
                  <a:cubicBezTo>
                    <a:pt x="8055" y="6791"/>
                    <a:pt x="8055" y="6433"/>
                    <a:pt x="8275" y="6213"/>
                  </a:cubicBezTo>
                  <a:lnTo>
                    <a:pt x="10672" y="3816"/>
                  </a:lnTo>
                  <a:cubicBezTo>
                    <a:pt x="10781" y="3711"/>
                    <a:pt x="10921" y="3658"/>
                    <a:pt x="11062" y="3658"/>
                  </a:cubicBezTo>
                  <a:close/>
                  <a:moveTo>
                    <a:pt x="11136" y="1"/>
                  </a:moveTo>
                  <a:lnTo>
                    <a:pt x="11136" y="1"/>
                  </a:lnTo>
                  <a:cubicBezTo>
                    <a:pt x="9278" y="1079"/>
                    <a:pt x="7658" y="2524"/>
                    <a:pt x="6378" y="4253"/>
                  </a:cubicBezTo>
                  <a:lnTo>
                    <a:pt x="624" y="12169"/>
                  </a:lnTo>
                  <a:cubicBezTo>
                    <a:pt x="0" y="12877"/>
                    <a:pt x="15" y="13979"/>
                    <a:pt x="660" y="14623"/>
                  </a:cubicBezTo>
                  <a:cubicBezTo>
                    <a:pt x="992" y="14957"/>
                    <a:pt x="1464" y="15108"/>
                    <a:pt x="1921" y="15108"/>
                  </a:cubicBezTo>
                  <a:cubicBezTo>
                    <a:pt x="2351" y="15108"/>
                    <a:pt x="2767" y="14974"/>
                    <a:pt x="3039" y="14732"/>
                  </a:cubicBezTo>
                  <a:lnTo>
                    <a:pt x="11037" y="8905"/>
                  </a:lnTo>
                  <a:cubicBezTo>
                    <a:pt x="12759" y="7628"/>
                    <a:pt x="14201" y="6014"/>
                    <a:pt x="15276" y="4162"/>
                  </a:cubicBezTo>
                  <a:lnTo>
                    <a:pt x="15276" y="4162"/>
                  </a:lnTo>
                  <a:cubicBezTo>
                    <a:pt x="15201" y="4166"/>
                    <a:pt x="15126" y="4168"/>
                    <a:pt x="15052" y="4168"/>
                  </a:cubicBezTo>
                  <a:cubicBezTo>
                    <a:pt x="13942" y="4168"/>
                    <a:pt x="12979" y="3729"/>
                    <a:pt x="12265" y="3018"/>
                  </a:cubicBezTo>
                  <a:cubicBezTo>
                    <a:pt x="11446" y="2199"/>
                    <a:pt x="11076" y="1091"/>
                    <a:pt x="1113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435D74"/>
                </a:solidFill>
                <a:latin typeface="Arial"/>
                <a:ea typeface="Arial"/>
                <a:cs typeface="Arial"/>
                <a:sym typeface="Arial"/>
              </a:endParaRPr>
            </a:p>
          </p:txBody>
        </p:sp>
      </p:grpSp>
      <p:sp>
        <p:nvSpPr>
          <p:cNvPr id="183" name="Google Shape;183;p15"/>
          <p:cNvSpPr txBox="1"/>
          <p:nvPr/>
        </p:nvSpPr>
        <p:spPr>
          <a:xfrm>
            <a:off x="330506" y="121867"/>
            <a:ext cx="8339769" cy="1103700"/>
          </a:xfrm>
          <a:prstGeom prst="rect">
            <a:avLst/>
          </a:prstGeom>
          <a:noFill/>
          <a:ln>
            <a:noFill/>
          </a:ln>
        </p:spPr>
        <p:txBody>
          <a:bodyPr spcFirstLastPara="1" wrap="square" lIns="91425" tIns="91425" rIns="91425" bIns="91425" anchor="t" anchorCtr="0">
            <a:noAutofit/>
          </a:bodyPr>
          <a:lstStyle/>
          <a:p>
            <a:pPr algn="just">
              <a:lnSpc>
                <a:spcPct val="107000"/>
              </a:lnSpc>
              <a:spcAft>
                <a:spcPts val="800"/>
              </a:spcAft>
              <a:buClr>
                <a:schemeClr val="dk1"/>
              </a:buClr>
              <a:buSzPts val="1600"/>
            </a:pPr>
            <a:r>
              <a:rPr lang="en-GB" sz="1400" b="0" i="0" u="none" strike="noStrike" cap="none">
                <a:solidFill>
                  <a:schemeClr val="dk1"/>
                </a:solidFill>
                <a:latin typeface="Livvic"/>
                <a:ea typeface="Livvic"/>
                <a:cs typeface="Livvic"/>
                <a:sym typeface="Livvic"/>
              </a:rPr>
              <a:t>French is frequently considered to be a difficult task, there is no denying that there are significant benefits to doing so. It is advantageous for our personnel at the hotel</a:t>
            </a:r>
            <a:r>
              <a:rPr lang="en-GB">
                <a:solidFill>
                  <a:schemeClr val="dk1"/>
                </a:solidFill>
                <a:latin typeface="Livvic"/>
                <a:ea typeface="Livvic"/>
                <a:cs typeface="Livvic"/>
                <a:sym typeface="Livvic"/>
              </a:rPr>
              <a:t> to learn and study French</a:t>
            </a:r>
            <a:endParaRPr lang="en-GB" sz="1400" b="0" i="0" u="none" strike="noStrike" cap="none">
              <a:solidFill>
                <a:schemeClr val="dk1"/>
              </a:solidFill>
              <a:latin typeface="Livvic"/>
              <a:ea typeface="Livvic"/>
              <a:cs typeface="Livv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9" name="Google Shape;189;p16"/>
          <p:cNvSpPr txBox="1">
            <a:spLocks noGrp="1"/>
          </p:cNvSpPr>
          <p:nvPr>
            <p:ph type="subTitle" idx="1"/>
          </p:nvPr>
        </p:nvSpPr>
        <p:spPr>
          <a:xfrm>
            <a:off x="261532" y="2270400"/>
            <a:ext cx="3979963" cy="2872115"/>
          </a:xfrm>
          <a:prstGeom prst="rect">
            <a:avLst/>
          </a:prstGeom>
          <a:noFill/>
          <a:ln>
            <a:noFill/>
          </a:ln>
        </p:spPr>
        <p:txBody>
          <a:bodyPr spcFirstLastPara="1" wrap="square" lIns="91425" tIns="91425" rIns="91425" bIns="91425" anchor="t" anchorCtr="0">
            <a:noAutofit/>
          </a:bodyPr>
          <a:lstStyle/>
          <a:p>
            <a:pPr marL="0" marR="0" lvl="0" indent="0" algn="just" rtl="0">
              <a:lnSpc>
                <a:spcPct val="107000"/>
              </a:lnSpc>
              <a:spcBef>
                <a:spcPts val="0"/>
              </a:spcBef>
              <a:spcAft>
                <a:spcPts val="800"/>
              </a:spcAft>
              <a:buSzPts val="1600"/>
              <a:buNone/>
            </a:pPr>
            <a:r>
              <a:rPr lang="en-GB" sz="1400">
                <a:latin typeface="Livvic"/>
                <a:ea typeface="Livvic"/>
                <a:cs typeface="Livvic"/>
                <a:sym typeface="Livvic"/>
              </a:rPr>
              <a:t>In the hospitality sector, using polite language is essential to fostering a welcoming and courteous atmosphere for visitors. The guest experience is ultimately improved by politeness, which promotes positive relationships between guests and workers (Duan, 2020). For example, a polite greeting like “Bonjour, comment </a:t>
            </a:r>
            <a:r>
              <a:rPr lang="en-GB" sz="1400" err="1">
                <a:latin typeface="Livvic"/>
                <a:ea typeface="Livvic"/>
                <a:cs typeface="Livvic"/>
                <a:sym typeface="Livvic"/>
              </a:rPr>
              <a:t>puis</a:t>
            </a:r>
            <a:r>
              <a:rPr lang="en-GB" sz="1400">
                <a:latin typeface="Livvic"/>
                <a:ea typeface="Livvic"/>
                <a:cs typeface="Livvic"/>
                <a:sym typeface="Livvic"/>
              </a:rPr>
              <a:t>-je </a:t>
            </a:r>
            <a:r>
              <a:rPr lang="en-GB" sz="1400" err="1">
                <a:latin typeface="Livvic"/>
                <a:ea typeface="Livvic"/>
                <a:cs typeface="Livvic"/>
                <a:sym typeface="Livvic"/>
              </a:rPr>
              <a:t>vous</a:t>
            </a:r>
            <a:r>
              <a:rPr lang="en-GB" sz="1400">
                <a:latin typeface="Livvic"/>
                <a:ea typeface="Livvic"/>
                <a:cs typeface="Livvic"/>
                <a:sym typeface="Livvic"/>
              </a:rPr>
              <a:t> aider </a:t>
            </a:r>
            <a:r>
              <a:rPr lang="en-GB" sz="1400" err="1">
                <a:latin typeface="Livvic"/>
                <a:ea typeface="Livvic"/>
                <a:cs typeface="Livvic"/>
                <a:sym typeface="Livvic"/>
              </a:rPr>
              <a:t>aujourd'hui</a:t>
            </a:r>
            <a:r>
              <a:rPr lang="en-GB" sz="1400">
                <a:latin typeface="Livvic"/>
                <a:ea typeface="Livvic"/>
                <a:cs typeface="Livvic"/>
                <a:sym typeface="Livvic"/>
              </a:rPr>
              <a:t>”, Hello, how may I be of service to you today? exhibits polite dialogue at its finest and provides a welcoming environment for visitors.</a:t>
            </a:r>
            <a:endParaRPr lang="en-US" sz="1400">
              <a:latin typeface="Livvic"/>
              <a:ea typeface="Livvic"/>
              <a:cs typeface="Livvic"/>
            </a:endParaRPr>
          </a:p>
        </p:txBody>
      </p:sp>
      <p:sp>
        <p:nvSpPr>
          <p:cNvPr id="190" name="Google Shape;190;p16"/>
          <p:cNvSpPr txBox="1">
            <a:spLocks noGrp="1"/>
          </p:cNvSpPr>
          <p:nvPr>
            <p:ph type="title"/>
          </p:nvPr>
        </p:nvSpPr>
        <p:spPr>
          <a:xfrm>
            <a:off x="510859" y="1672375"/>
            <a:ext cx="2962800" cy="89619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t>Polite</a:t>
            </a:r>
            <a:endParaRPr/>
          </a:p>
        </p:txBody>
      </p:sp>
      <p:sp>
        <p:nvSpPr>
          <p:cNvPr id="191" name="Google Shape;191;p16"/>
          <p:cNvSpPr txBox="1">
            <a:spLocks noGrp="1"/>
          </p:cNvSpPr>
          <p:nvPr>
            <p:ph type="title" idx="2"/>
          </p:nvPr>
        </p:nvSpPr>
        <p:spPr>
          <a:xfrm>
            <a:off x="5540901" y="1930273"/>
            <a:ext cx="2964000" cy="410955"/>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t>Impolite</a:t>
            </a:r>
            <a:endParaRPr/>
          </a:p>
        </p:txBody>
      </p:sp>
      <p:pic>
        <p:nvPicPr>
          <p:cNvPr id="192" name="Google Shape;192;p16"/>
          <p:cNvPicPr preferRelativeResize="0"/>
          <p:nvPr/>
        </p:nvPicPr>
        <p:blipFill rotWithShape="1">
          <a:blip r:embed="rId3">
            <a:alphaModFix/>
          </a:blip>
          <a:srcRect l="3445" r="25363"/>
          <a:stretch/>
        </p:blipFill>
        <p:spPr>
          <a:xfrm>
            <a:off x="1525076" y="1361171"/>
            <a:ext cx="927638" cy="609917"/>
          </a:xfrm>
          <a:prstGeom prst="rect">
            <a:avLst/>
          </a:prstGeom>
          <a:noFill/>
          <a:ln>
            <a:noFill/>
          </a:ln>
        </p:spPr>
      </p:pic>
      <p:pic>
        <p:nvPicPr>
          <p:cNvPr id="193" name="Google Shape;193;p16"/>
          <p:cNvPicPr preferRelativeResize="0"/>
          <p:nvPr/>
        </p:nvPicPr>
        <p:blipFill rotWithShape="1">
          <a:blip r:embed="rId4">
            <a:alphaModFix/>
          </a:blip>
          <a:srcRect t="3173" b="3174"/>
          <a:stretch/>
        </p:blipFill>
        <p:spPr>
          <a:xfrm>
            <a:off x="6332639" y="1290670"/>
            <a:ext cx="1207996" cy="685398"/>
          </a:xfrm>
          <a:prstGeom prst="rect">
            <a:avLst/>
          </a:prstGeom>
          <a:noFill/>
          <a:ln>
            <a:noFill/>
          </a:ln>
        </p:spPr>
      </p:pic>
      <p:grpSp>
        <p:nvGrpSpPr>
          <p:cNvPr id="194" name="Google Shape;194;p16"/>
          <p:cNvGrpSpPr/>
          <p:nvPr/>
        </p:nvGrpSpPr>
        <p:grpSpPr>
          <a:xfrm>
            <a:off x="1605341" y="1287483"/>
            <a:ext cx="998485" cy="942392"/>
            <a:chOff x="1524476" y="767954"/>
            <a:chExt cx="2129899" cy="2010246"/>
          </a:xfrm>
        </p:grpSpPr>
        <p:sp>
          <p:nvSpPr>
            <p:cNvPr id="195" name="Google Shape;195;p16"/>
            <p:cNvSpPr/>
            <p:nvPr/>
          </p:nvSpPr>
          <p:spPr>
            <a:xfrm flipH="1">
              <a:off x="1524476" y="767954"/>
              <a:ext cx="1420678" cy="125048"/>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16"/>
            <p:cNvSpPr/>
            <p:nvPr/>
          </p:nvSpPr>
          <p:spPr>
            <a:xfrm>
              <a:off x="3537475" y="1865700"/>
              <a:ext cx="116900" cy="912500"/>
            </a:xfrm>
            <a:custGeom>
              <a:avLst/>
              <a:gdLst/>
              <a:ahLst/>
              <a:cxnLst/>
              <a:rect l="l" t="t" r="r" b="b"/>
              <a:pathLst>
                <a:path w="4676" h="36500" extrusionOk="0">
                  <a:moveTo>
                    <a:pt x="0" y="36500"/>
                  </a:moveTo>
                  <a:lnTo>
                    <a:pt x="397" y="0"/>
                  </a:lnTo>
                  <a:lnTo>
                    <a:pt x="4676" y="2267"/>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7" name="Google Shape;197;p16"/>
          <p:cNvGrpSpPr/>
          <p:nvPr/>
        </p:nvGrpSpPr>
        <p:grpSpPr>
          <a:xfrm>
            <a:off x="7183029" y="1298802"/>
            <a:ext cx="492891" cy="968401"/>
            <a:chOff x="6756725" y="712475"/>
            <a:chExt cx="1051400" cy="2065725"/>
          </a:xfrm>
        </p:grpSpPr>
        <p:sp>
          <p:nvSpPr>
            <p:cNvPr id="198" name="Google Shape;198;p16"/>
            <p:cNvSpPr/>
            <p:nvPr/>
          </p:nvSpPr>
          <p:spPr>
            <a:xfrm>
              <a:off x="6756725" y="712475"/>
              <a:ext cx="855824" cy="188271"/>
            </a:xfrm>
            <a:custGeom>
              <a:avLst/>
              <a:gdLst/>
              <a:ahLst/>
              <a:cxnLst/>
              <a:rect l="l" t="t" r="r" b="b"/>
              <a:pathLst>
                <a:path w="66640" h="14660" extrusionOk="0">
                  <a:moveTo>
                    <a:pt x="66640" y="14660"/>
                  </a:moveTo>
                  <a:lnTo>
                    <a:pt x="6663" y="13662"/>
                  </a:lnTo>
                  <a:lnTo>
                    <a:pt x="0" y="0"/>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 name="Google Shape;199;p16"/>
            <p:cNvSpPr/>
            <p:nvPr/>
          </p:nvSpPr>
          <p:spPr>
            <a:xfrm>
              <a:off x="7653150" y="1922375"/>
              <a:ext cx="154975" cy="855825"/>
            </a:xfrm>
            <a:custGeom>
              <a:avLst/>
              <a:gdLst/>
              <a:ahLst/>
              <a:cxnLst/>
              <a:rect l="l" t="t" r="r" b="b"/>
              <a:pathLst>
                <a:path w="6199" h="34233" extrusionOk="0">
                  <a:moveTo>
                    <a:pt x="0" y="34233"/>
                  </a:moveTo>
                  <a:lnTo>
                    <a:pt x="103" y="781"/>
                  </a:lnTo>
                  <a:lnTo>
                    <a:pt x="6199" y="0"/>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00" name="Google Shape;200;p16"/>
          <p:cNvSpPr txBox="1"/>
          <p:nvPr/>
        </p:nvSpPr>
        <p:spPr>
          <a:xfrm>
            <a:off x="261532" y="109843"/>
            <a:ext cx="8386709" cy="5727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chemeClr val="dk1"/>
              </a:buClr>
              <a:buSzPts val="3000"/>
              <a:buFont typeface="Carter One"/>
              <a:buNone/>
            </a:pPr>
            <a:r>
              <a:rPr lang="en-GB" sz="2800" b="0" i="0" u="none" strike="noStrike" cap="none">
                <a:solidFill>
                  <a:schemeClr val="dk1"/>
                </a:solidFill>
                <a:latin typeface="Carter One"/>
                <a:ea typeface="Carter One"/>
                <a:cs typeface="Carter One"/>
                <a:sym typeface="Carter One"/>
              </a:rPr>
              <a:t>Language Etiquette In Hotel Industry</a:t>
            </a:r>
            <a:endParaRPr sz="2800" b="0" i="0" u="none" strike="noStrike" cap="none">
              <a:solidFill>
                <a:schemeClr val="dk1"/>
              </a:solidFill>
              <a:latin typeface="Carter One"/>
              <a:ea typeface="Carter One"/>
              <a:cs typeface="Carter One"/>
              <a:sym typeface="Carter One"/>
            </a:endParaRPr>
          </a:p>
          <a:p>
            <a:pPr marL="0" marR="0" lvl="0" indent="0" algn="ctr" rtl="0">
              <a:lnSpc>
                <a:spcPct val="100000"/>
              </a:lnSpc>
              <a:spcBef>
                <a:spcPts val="0"/>
              </a:spcBef>
              <a:spcAft>
                <a:spcPts val="0"/>
              </a:spcAft>
              <a:buClr>
                <a:schemeClr val="dk1"/>
              </a:buClr>
              <a:buSzPts val="3000"/>
              <a:buFont typeface="Carter One"/>
              <a:buNone/>
            </a:pPr>
            <a:br>
              <a:rPr lang="en-GB" sz="2800" b="0" i="0" u="none" strike="noStrike" cap="none">
                <a:solidFill>
                  <a:schemeClr val="dk1"/>
                </a:solidFill>
                <a:latin typeface="Carter One"/>
                <a:ea typeface="Carter One"/>
                <a:cs typeface="Carter One"/>
                <a:sym typeface="Carter One"/>
              </a:rPr>
            </a:br>
            <a:endParaRPr sz="2800" b="0" i="0" u="none" strike="noStrike" cap="none">
              <a:solidFill>
                <a:schemeClr val="dk1"/>
              </a:solidFill>
              <a:latin typeface="Carter One"/>
              <a:ea typeface="Carter One"/>
              <a:cs typeface="Carter One"/>
              <a:sym typeface="Carter One"/>
            </a:endParaRPr>
          </a:p>
        </p:txBody>
      </p:sp>
      <p:sp>
        <p:nvSpPr>
          <p:cNvPr id="201" name="Google Shape;201;p16"/>
          <p:cNvSpPr txBox="1"/>
          <p:nvPr/>
        </p:nvSpPr>
        <p:spPr>
          <a:xfrm>
            <a:off x="388633" y="565815"/>
            <a:ext cx="8339769" cy="712879"/>
          </a:xfrm>
          <a:prstGeom prst="rect">
            <a:avLst/>
          </a:prstGeom>
          <a:noFill/>
          <a:ln>
            <a:noFill/>
          </a:ln>
        </p:spPr>
        <p:txBody>
          <a:bodyPr spcFirstLastPara="1" wrap="square" lIns="91425" tIns="91425" rIns="91425" bIns="91425" anchor="t" anchorCtr="0">
            <a:noAutofit/>
          </a:bodyPr>
          <a:lstStyle/>
          <a:p>
            <a:pPr marL="0" marR="0" lvl="0" indent="0" algn="just" rtl="0">
              <a:lnSpc>
                <a:spcPct val="107000"/>
              </a:lnSpc>
              <a:spcBef>
                <a:spcPts val="0"/>
              </a:spcBef>
              <a:spcAft>
                <a:spcPts val="800"/>
              </a:spcAft>
              <a:buClr>
                <a:schemeClr val="dk1"/>
              </a:buClr>
              <a:buSzPts val="1600"/>
              <a:buFont typeface="Livvic"/>
              <a:buNone/>
            </a:pPr>
            <a:r>
              <a:rPr lang="en-GB" b="0" i="0" u="none" strike="noStrike" cap="none">
                <a:solidFill>
                  <a:schemeClr val="dk1"/>
                </a:solidFill>
                <a:latin typeface="Livvic"/>
                <a:ea typeface="Livvic"/>
                <a:cs typeface="Livvic"/>
                <a:sym typeface="Livvic"/>
              </a:rPr>
              <a:t>For our workers, it is essential to comprehend the value of language etiquette, which may be demonstrated by the adoption of polite and impolite vocabulary in professional settings</a:t>
            </a:r>
            <a:endParaRPr lang="en-US" b="0" i="0" u="none" strike="noStrike" cap="none">
              <a:solidFill>
                <a:schemeClr val="dk1"/>
              </a:solidFill>
              <a:latin typeface="Livvic"/>
              <a:ea typeface="Livvic"/>
              <a:cs typeface="Livvic"/>
            </a:endParaRPr>
          </a:p>
        </p:txBody>
      </p:sp>
      <p:sp>
        <p:nvSpPr>
          <p:cNvPr id="3" name="Subtitle 2">
            <a:extLst>
              <a:ext uri="{FF2B5EF4-FFF2-40B4-BE49-F238E27FC236}">
                <a16:creationId xmlns:a16="http://schemas.microsoft.com/office/drawing/2014/main" id="{149B122F-5FF0-0438-9D42-A68E37078719}"/>
              </a:ext>
            </a:extLst>
          </p:cNvPr>
          <p:cNvSpPr>
            <a:spLocks noGrp="1"/>
          </p:cNvSpPr>
          <p:nvPr>
            <p:ph type="subTitle" idx="3"/>
          </p:nvPr>
        </p:nvSpPr>
        <p:spPr>
          <a:xfrm>
            <a:off x="4694658" y="2534756"/>
            <a:ext cx="4031518" cy="2505490"/>
          </a:xfrm>
        </p:spPr>
        <p:txBody>
          <a:bodyPr/>
          <a:lstStyle/>
          <a:p>
            <a:r>
              <a:rPr lang="en-GB" sz="1400"/>
              <a:t>On the other hand, using impolite phrases can result in misunderstandings, discontentment, and an unfavourable perception of our hotel (Duan, 2020). Using an abrupt and useless "Quoi?"</a:t>
            </a:r>
            <a:endParaRPr lang="en-US" sz="1400"/>
          </a:p>
          <a:p>
            <a:r>
              <a:rPr lang="en-GB" sz="1400"/>
              <a:t>(What?) in response would be a prime instance of imprudence in a professional setting. Such a remark is impolite and may make visitors feel disrespected.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7"/>
          <p:cNvSpPr txBox="1">
            <a:spLocks noGrp="1"/>
          </p:cNvSpPr>
          <p:nvPr>
            <p:ph type="title"/>
          </p:nvPr>
        </p:nvSpPr>
        <p:spPr>
          <a:xfrm>
            <a:off x="750209" y="264160"/>
            <a:ext cx="1618418" cy="7341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6000"/>
              <a:buNone/>
            </a:pPr>
            <a:r>
              <a:rPr lang="en-GB" sz="2000"/>
              <a:t>References</a:t>
            </a:r>
            <a:endParaRPr sz="2000"/>
          </a:p>
        </p:txBody>
      </p:sp>
      <p:sp>
        <p:nvSpPr>
          <p:cNvPr id="207" name="Google Shape;207;p17"/>
          <p:cNvSpPr txBox="1">
            <a:spLocks noGrp="1"/>
          </p:cNvSpPr>
          <p:nvPr>
            <p:ph type="subTitle" idx="1"/>
          </p:nvPr>
        </p:nvSpPr>
        <p:spPr>
          <a:xfrm>
            <a:off x="487210" y="1005176"/>
            <a:ext cx="8449937" cy="734100"/>
          </a:xfrm>
          <a:prstGeom prst="rect">
            <a:avLst/>
          </a:prstGeom>
          <a:noFill/>
          <a:ln>
            <a:noFill/>
          </a:ln>
        </p:spPr>
        <p:txBody>
          <a:bodyPr spcFirstLastPara="1" wrap="square" lIns="91425" tIns="91425" rIns="91425" bIns="91425" anchor="t" anchorCtr="0">
            <a:noAutofit/>
          </a:bodyPr>
          <a:lstStyle/>
          <a:p>
            <a:pPr marL="457200" marR="0" lvl="0" indent="-457200" algn="l" rtl="0">
              <a:lnSpc>
                <a:spcPct val="100000"/>
              </a:lnSpc>
              <a:spcBef>
                <a:spcPts val="0"/>
              </a:spcBef>
              <a:spcAft>
                <a:spcPts val="0"/>
              </a:spcAft>
              <a:buSzPts val="1600"/>
              <a:buNone/>
            </a:pPr>
            <a:r>
              <a:rPr lang="en-GB" sz="1400">
                <a:solidFill>
                  <a:srgbClr val="7A4000"/>
                </a:solidFill>
                <a:latin typeface="Livvic"/>
                <a:ea typeface="Livvic"/>
                <a:cs typeface="Livvic"/>
                <a:sym typeface="Livvic"/>
              </a:rPr>
              <a:t>Duan, W., 2020. On the “Flipped Classroom” Teaching Model Through Task-Based Language Teaching from the Perspective of Constructivist Learning Theory: A Case of Hotel English Reform in </a:t>
            </a:r>
            <a:r>
              <a:rPr lang="en-GB" sz="1400" err="1">
                <a:solidFill>
                  <a:srgbClr val="7A4000"/>
                </a:solidFill>
                <a:latin typeface="Livvic"/>
                <a:ea typeface="Livvic"/>
                <a:cs typeface="Livvic"/>
                <a:sym typeface="Livvic"/>
              </a:rPr>
              <a:t>Yinxing</a:t>
            </a:r>
            <a:r>
              <a:rPr lang="en-GB" sz="1400">
                <a:solidFill>
                  <a:srgbClr val="7A4000"/>
                </a:solidFill>
                <a:latin typeface="Livvic"/>
                <a:ea typeface="Livvic"/>
                <a:cs typeface="Livvic"/>
                <a:sym typeface="Livvic"/>
              </a:rPr>
              <a:t> Hospitality Management College of CUIT. In </a:t>
            </a:r>
            <a:r>
              <a:rPr lang="en-GB" sz="1400" i="1">
                <a:solidFill>
                  <a:srgbClr val="7A4000"/>
                </a:solidFill>
                <a:latin typeface="Livvic"/>
                <a:ea typeface="Livvic"/>
                <a:cs typeface="Livvic"/>
                <a:sym typeface="Livvic"/>
              </a:rPr>
              <a:t>Asian Research on English for Specific Purposes: Proceedings of the First Symposium on Asia English for Specific Purposes, 2017</a:t>
            </a:r>
            <a:r>
              <a:rPr lang="en-GB" sz="1400">
                <a:solidFill>
                  <a:srgbClr val="7A4000"/>
                </a:solidFill>
                <a:latin typeface="Livvic"/>
                <a:ea typeface="Livvic"/>
                <a:cs typeface="Livvic"/>
                <a:sym typeface="Livvic"/>
              </a:rPr>
              <a:t> (pp. 209-227). Springer Singapore.</a:t>
            </a:r>
            <a:endParaRPr lang="en-US" sz="1400"/>
          </a:p>
          <a:p>
            <a:pPr marL="457200" marR="0" lvl="0" indent="-457200" algn="l" rtl="0">
              <a:lnSpc>
                <a:spcPct val="100000"/>
              </a:lnSpc>
              <a:spcBef>
                <a:spcPts val="0"/>
              </a:spcBef>
              <a:spcAft>
                <a:spcPts val="0"/>
              </a:spcAft>
              <a:buSzPts val="1600"/>
              <a:buNone/>
            </a:pPr>
            <a:r>
              <a:rPr lang="en-GB" sz="1400">
                <a:solidFill>
                  <a:srgbClr val="7A4000"/>
                </a:solidFill>
                <a:latin typeface="Livvic"/>
                <a:ea typeface="Livvic"/>
                <a:cs typeface="Livvic"/>
                <a:sym typeface="Livvic"/>
              </a:rPr>
              <a:t>Jack, D. and Nyman, J., 2019. Meeting labour market needs for French as a second language instruction in Ontario. </a:t>
            </a:r>
            <a:r>
              <a:rPr lang="en-GB" sz="1400" i="1">
                <a:solidFill>
                  <a:srgbClr val="7A4000"/>
                </a:solidFill>
                <a:latin typeface="Livvic"/>
                <a:ea typeface="Livvic"/>
                <a:cs typeface="Livvic"/>
                <a:sym typeface="Livvic"/>
              </a:rPr>
              <a:t>American Journal of Educational Research</a:t>
            </a:r>
            <a:r>
              <a:rPr lang="en-GB" sz="1400">
                <a:solidFill>
                  <a:srgbClr val="7A4000"/>
                </a:solidFill>
                <a:latin typeface="Livvic"/>
                <a:ea typeface="Livvic"/>
                <a:cs typeface="Livvic"/>
                <a:sym typeface="Livvic"/>
              </a:rPr>
              <a:t>, </a:t>
            </a:r>
            <a:r>
              <a:rPr lang="en-GB" sz="1400" i="1">
                <a:solidFill>
                  <a:srgbClr val="7A4000"/>
                </a:solidFill>
                <a:latin typeface="Livvic"/>
                <a:ea typeface="Livvic"/>
                <a:cs typeface="Livvic"/>
                <a:sym typeface="Livvic"/>
              </a:rPr>
              <a:t>7</a:t>
            </a:r>
            <a:r>
              <a:rPr lang="en-GB" sz="1400">
                <a:solidFill>
                  <a:srgbClr val="7A4000"/>
                </a:solidFill>
                <a:latin typeface="Livvic"/>
                <a:ea typeface="Livvic"/>
                <a:cs typeface="Livvic"/>
                <a:sym typeface="Livvic"/>
              </a:rPr>
              <a:t>(7), pp.428-438.</a:t>
            </a:r>
            <a:endParaRPr sz="1400"/>
          </a:p>
          <a:p>
            <a:pPr marL="457200" marR="0" lvl="0" indent="-457200" algn="l" rtl="0">
              <a:lnSpc>
                <a:spcPct val="100000"/>
              </a:lnSpc>
              <a:spcBef>
                <a:spcPts val="0"/>
              </a:spcBef>
              <a:spcAft>
                <a:spcPts val="0"/>
              </a:spcAft>
              <a:buSzPts val="1600"/>
              <a:buNone/>
            </a:pPr>
            <a:r>
              <a:rPr lang="en-GB" sz="1400">
                <a:solidFill>
                  <a:srgbClr val="7A4000"/>
                </a:solidFill>
                <a:latin typeface="Livvic"/>
                <a:ea typeface="Livvic"/>
                <a:cs typeface="Livvic"/>
                <a:sym typeface="Livvic"/>
              </a:rPr>
              <a:t>Kim, K.B., Ahn, Y.J. and Kim, H.B., 2023. Core English skills affecting Korean hoteliers’ perceived language proficiency. </a:t>
            </a:r>
            <a:r>
              <a:rPr lang="en-GB" sz="1400" i="1" err="1">
                <a:solidFill>
                  <a:srgbClr val="7A4000"/>
                </a:solidFill>
                <a:latin typeface="Livvic"/>
                <a:ea typeface="Livvic"/>
                <a:cs typeface="Livvic"/>
                <a:sym typeface="Livvic"/>
              </a:rPr>
              <a:t>관광연구저널</a:t>
            </a:r>
            <a:r>
              <a:rPr lang="en-GB" sz="1400">
                <a:solidFill>
                  <a:srgbClr val="7A4000"/>
                </a:solidFill>
                <a:latin typeface="Livvic"/>
                <a:ea typeface="Livvic"/>
                <a:cs typeface="Livvic"/>
                <a:sym typeface="Livvic"/>
              </a:rPr>
              <a:t>, </a:t>
            </a:r>
            <a:r>
              <a:rPr lang="en-GB" sz="1400" i="1">
                <a:solidFill>
                  <a:srgbClr val="7A4000"/>
                </a:solidFill>
                <a:latin typeface="Livvic"/>
                <a:ea typeface="Livvic"/>
                <a:cs typeface="Livvic"/>
                <a:sym typeface="Livvic"/>
              </a:rPr>
              <a:t>37</a:t>
            </a:r>
            <a:r>
              <a:rPr lang="en-GB" sz="1400">
                <a:solidFill>
                  <a:srgbClr val="7A4000"/>
                </a:solidFill>
                <a:latin typeface="Livvic"/>
                <a:ea typeface="Livvic"/>
                <a:cs typeface="Livvic"/>
                <a:sym typeface="Livvic"/>
              </a:rPr>
              <a:t>(4), pp.51-68.</a:t>
            </a:r>
            <a:endParaRPr sz="1400"/>
          </a:p>
          <a:p>
            <a:pPr marL="457200" marR="0" lvl="0" indent="-457200" algn="l" rtl="0">
              <a:lnSpc>
                <a:spcPct val="100000"/>
              </a:lnSpc>
              <a:spcBef>
                <a:spcPts val="0"/>
              </a:spcBef>
              <a:spcAft>
                <a:spcPts val="0"/>
              </a:spcAft>
              <a:buSzPts val="1600"/>
              <a:buNone/>
            </a:pPr>
            <a:r>
              <a:rPr lang="en-GB" sz="1400" err="1">
                <a:solidFill>
                  <a:srgbClr val="7A4000"/>
                </a:solidFill>
                <a:latin typeface="Livvic"/>
                <a:ea typeface="Livvic"/>
                <a:cs typeface="Livvic"/>
                <a:sym typeface="Livvic"/>
              </a:rPr>
              <a:t>Sajarwa</a:t>
            </a:r>
            <a:r>
              <a:rPr lang="en-GB" sz="1400">
                <a:solidFill>
                  <a:srgbClr val="7A4000"/>
                </a:solidFill>
                <a:latin typeface="Livvic"/>
                <a:ea typeface="Livvic"/>
                <a:cs typeface="Livvic"/>
                <a:sym typeface="Livvic"/>
              </a:rPr>
              <a:t>, S., 2019, August. The Translation of Durative Aspect of French into Indonesian. In </a:t>
            </a:r>
            <a:r>
              <a:rPr lang="en-GB" sz="1400" i="1">
                <a:solidFill>
                  <a:srgbClr val="7A4000"/>
                </a:solidFill>
                <a:latin typeface="Livvic"/>
                <a:ea typeface="Livvic"/>
                <a:cs typeface="Livvic"/>
                <a:sym typeface="Livvic"/>
              </a:rPr>
              <a:t>Fifth Prasasti International Seminar on Linguistics (PRASASTI 2019)</a:t>
            </a:r>
            <a:r>
              <a:rPr lang="en-GB" sz="1400">
                <a:solidFill>
                  <a:srgbClr val="7A4000"/>
                </a:solidFill>
                <a:latin typeface="Livvic"/>
                <a:ea typeface="Livvic"/>
                <a:cs typeface="Livvic"/>
                <a:sym typeface="Livvic"/>
              </a:rPr>
              <a:t> (pp. 393-397). Atlantis Press.</a:t>
            </a:r>
            <a:endParaRPr sz="1400"/>
          </a:p>
          <a:p>
            <a:pPr marL="457200" marR="0" lvl="0" indent="-457200" algn="l" rtl="0">
              <a:lnSpc>
                <a:spcPct val="100000"/>
              </a:lnSpc>
              <a:spcBef>
                <a:spcPts val="0"/>
              </a:spcBef>
              <a:spcAft>
                <a:spcPts val="0"/>
              </a:spcAft>
              <a:buSzPts val="1600"/>
              <a:buNone/>
            </a:pPr>
            <a:r>
              <a:rPr lang="en-GB" sz="1400" err="1">
                <a:solidFill>
                  <a:srgbClr val="7A4000"/>
                </a:solidFill>
                <a:latin typeface="Livvic"/>
                <a:ea typeface="Livvic"/>
                <a:cs typeface="Livvic"/>
                <a:sym typeface="Livvic"/>
              </a:rPr>
              <a:t>Žerajić</a:t>
            </a:r>
            <a:r>
              <a:rPr lang="en-GB" sz="1400">
                <a:solidFill>
                  <a:srgbClr val="7A4000"/>
                </a:solidFill>
                <a:latin typeface="Livvic"/>
                <a:ea typeface="Livvic"/>
                <a:cs typeface="Livvic"/>
                <a:sym typeface="Livvic"/>
              </a:rPr>
              <a:t>, A., 2020, September. Multilingualism in tourism. In </a:t>
            </a:r>
            <a:r>
              <a:rPr lang="en-GB" sz="1400" i="1">
                <a:solidFill>
                  <a:srgbClr val="7A4000"/>
                </a:solidFill>
                <a:latin typeface="Livvic"/>
                <a:ea typeface="Livvic"/>
                <a:cs typeface="Livvic"/>
                <a:sym typeface="Livvic"/>
              </a:rPr>
              <a:t>Tourism International Scientific Conference </a:t>
            </a:r>
            <a:r>
              <a:rPr lang="en-GB" sz="1400" i="1" err="1">
                <a:solidFill>
                  <a:srgbClr val="7A4000"/>
                </a:solidFill>
                <a:latin typeface="Livvic"/>
                <a:ea typeface="Livvic"/>
                <a:cs typeface="Livvic"/>
                <a:sym typeface="Livvic"/>
              </a:rPr>
              <a:t>Vrnjačka</a:t>
            </a:r>
            <a:r>
              <a:rPr lang="en-GB" sz="1400" i="1">
                <a:solidFill>
                  <a:srgbClr val="7A4000"/>
                </a:solidFill>
                <a:latin typeface="Livvic"/>
                <a:ea typeface="Livvic"/>
                <a:cs typeface="Livvic"/>
                <a:sym typeface="Livvic"/>
              </a:rPr>
              <a:t> Banja-TISC</a:t>
            </a:r>
            <a:r>
              <a:rPr lang="en-GB" sz="1400">
                <a:solidFill>
                  <a:srgbClr val="7A4000"/>
                </a:solidFill>
                <a:latin typeface="Livvic"/>
                <a:ea typeface="Livvic"/>
                <a:cs typeface="Livvic"/>
                <a:sym typeface="Livvic"/>
              </a:rPr>
              <a:t> (Vol. 5, No. 1, pp. 518-535).</a:t>
            </a:r>
            <a:endParaRPr sz="1400"/>
          </a:p>
          <a:p>
            <a:pPr marL="0" lvl="0" indent="0" algn="l" rtl="0">
              <a:lnSpc>
                <a:spcPct val="100000"/>
              </a:lnSpc>
              <a:spcBef>
                <a:spcPts val="0"/>
              </a:spcBef>
              <a:spcAft>
                <a:spcPts val="0"/>
              </a:spcAft>
              <a:buSzPts val="1600"/>
              <a:buNone/>
            </a:pPr>
            <a:endParaRPr sz="1400">
              <a:solidFill>
                <a:srgbClr val="7A4000"/>
              </a:solidFill>
              <a:latin typeface="Livvic"/>
              <a:ea typeface="Livvic"/>
              <a:cs typeface="Livvic"/>
            </a:endParaRPr>
          </a:p>
        </p:txBody>
      </p:sp>
    </p:spTree>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7</Slides>
  <Notes>7</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Hotel Business Plan by Slidesgo</vt:lpstr>
      <vt:lpstr>Diversity Hotel and Spa</vt:lpstr>
      <vt:lpstr>Benefits of Multilingualism </vt:lpstr>
      <vt:lpstr>Importance of Language Awareness Skills </vt:lpstr>
      <vt:lpstr>Language Choice - French </vt:lpstr>
      <vt:lpstr>Challenges and Rewards of Learning French  </vt:lpstr>
      <vt:lpstr>Polite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Hotel and Spa</dc:title>
  <cp:revision>34</cp:revision>
  <dcterms:modified xsi:type="dcterms:W3CDTF">2023-10-27T22:48:01Z</dcterms:modified>
</cp:coreProperties>
</file>