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93" r:id="rId3"/>
    <p:sldId id="286" r:id="rId4"/>
    <p:sldId id="287" r:id="rId5"/>
    <p:sldId id="288" r:id="rId6"/>
    <p:sldId id="276" r:id="rId7"/>
    <p:sldId id="277" r:id="rId8"/>
    <p:sldId id="278" r:id="rId9"/>
    <p:sldId id="284" r:id="rId10"/>
    <p:sldId id="280" r:id="rId11"/>
    <p:sldId id="294" r:id="rId12"/>
    <p:sldId id="289" r:id="rId13"/>
    <p:sldId id="290" r:id="rId14"/>
    <p:sldId id="279" r:id="rId15"/>
    <p:sldId id="285" r:id="rId16"/>
    <p:sldId id="292" r:id="rId17"/>
    <p:sldId id="295" r:id="rId18"/>
    <p:sldId id="296" r:id="rId19"/>
    <p:sldId id="297" r:id="rId20"/>
    <p:sldId id="29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FB4A5D-7659-428F-8F79-6B59A8FC5576}" v="33" dt="2026-03-04T17:50:52.7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168" y="9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ying Jiao" userId="dad89eff-c5db-47ef-b2c9-fb1a784356ef" providerId="ADAL" clId="{19110BB1-8C97-480C-80DA-BF92213E29C6}"/>
    <pc:docChg chg="undo custSel addSld delSld modSld sldOrd">
      <pc:chgData name="Yiying Jiao" userId="dad89eff-c5db-47ef-b2c9-fb1a784356ef" providerId="ADAL" clId="{19110BB1-8C97-480C-80DA-BF92213E29C6}" dt="2026-03-04T17:51:51.511" v="4672" actId="478"/>
      <pc:docMkLst>
        <pc:docMk/>
      </pc:docMkLst>
      <pc:sldChg chg="addSp delSp modSp new mod setBg addAnim delAnim">
        <pc:chgData name="Yiying Jiao" userId="dad89eff-c5db-47ef-b2c9-fb1a784356ef" providerId="ADAL" clId="{19110BB1-8C97-480C-80DA-BF92213E29C6}" dt="2026-03-04T17:05:44.950" v="2615" actId="20577"/>
        <pc:sldMkLst>
          <pc:docMk/>
          <pc:sldMk cId="3721577537" sldId="256"/>
        </pc:sldMkLst>
        <pc:spChg chg="mo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2" creationId="{EF5666A5-F570-CD92-69F1-9CDA1126219B}"/>
          </ac:spMkLst>
        </pc:spChg>
        <pc:spChg chg="mod">
          <ac:chgData name="Yiying Jiao" userId="dad89eff-c5db-47ef-b2c9-fb1a784356ef" providerId="ADAL" clId="{19110BB1-8C97-480C-80DA-BF92213E29C6}" dt="2026-03-04T17:05:44.950" v="2615" actId="20577"/>
          <ac:spMkLst>
            <pc:docMk/>
            <pc:sldMk cId="3721577537" sldId="256"/>
            <ac:spMk id="3" creationId="{E9291A11-BD16-2581-817E-BEC9148D98D4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38" creationId="{F12E7CC5-C78B-4EBD-9565-3FA00FAA6CF2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39" creationId="{3A4529A5-F675-429F-8044-01372BB13422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40" creationId="{32C5B66D-E390-4A14-AB60-69626CBF294E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41" creationId="{646273DA-F933-4D17-A5FE-B1EF87FD7A20}"/>
          </ac:spMkLst>
        </pc:spChg>
      </pc:sldChg>
      <pc:sldChg chg="addSp modSp new del mod setBg">
        <pc:chgData name="Yiying Jiao" userId="dad89eff-c5db-47ef-b2c9-fb1a784356ef" providerId="ADAL" clId="{19110BB1-8C97-480C-80DA-BF92213E29C6}" dt="2026-03-04T17:05:48.894" v="2616" actId="47"/>
        <pc:sldMkLst>
          <pc:docMk/>
          <pc:sldMk cId="2572766728" sldId="257"/>
        </pc:sldMkLst>
      </pc:sldChg>
      <pc:sldChg chg="addSp delSp modSp new del mod ord setBg">
        <pc:chgData name="Yiying Jiao" userId="dad89eff-c5db-47ef-b2c9-fb1a784356ef" providerId="ADAL" clId="{19110BB1-8C97-480C-80DA-BF92213E29C6}" dt="2026-03-04T17:39:55.525" v="4325" actId="47"/>
        <pc:sldMkLst>
          <pc:docMk/>
          <pc:sldMk cId="2590067795" sldId="259"/>
        </pc:sldMkLst>
      </pc:sldChg>
      <pc:sldChg chg="addSp delSp modSp new del mod">
        <pc:chgData name="Yiying Jiao" userId="dad89eff-c5db-47ef-b2c9-fb1a784356ef" providerId="ADAL" clId="{19110BB1-8C97-480C-80DA-BF92213E29C6}" dt="2026-03-04T17:39:55.525" v="4325" actId="47"/>
        <pc:sldMkLst>
          <pc:docMk/>
          <pc:sldMk cId="4194189061" sldId="260"/>
        </pc:sldMkLst>
      </pc:sldChg>
      <pc:sldChg chg="modSp new del mod ord">
        <pc:chgData name="Yiying Jiao" userId="dad89eff-c5db-47ef-b2c9-fb1a784356ef" providerId="ADAL" clId="{19110BB1-8C97-480C-80DA-BF92213E29C6}" dt="2026-03-04T17:39:55.525" v="4325" actId="47"/>
        <pc:sldMkLst>
          <pc:docMk/>
          <pc:sldMk cId="1679315284" sldId="261"/>
        </pc:sldMkLst>
      </pc:sldChg>
      <pc:sldChg chg="addSp delSp modSp new del mod ord delAnim modAnim">
        <pc:chgData name="Yiying Jiao" userId="dad89eff-c5db-47ef-b2c9-fb1a784356ef" providerId="ADAL" clId="{19110BB1-8C97-480C-80DA-BF92213E29C6}" dt="2026-03-04T17:15:22.166" v="3097" actId="47"/>
        <pc:sldMkLst>
          <pc:docMk/>
          <pc:sldMk cId="2032669915" sldId="262"/>
        </pc:sldMkLst>
        <pc:spChg chg="mod">
          <ac:chgData name="Yiying Jiao" userId="dad89eff-c5db-47ef-b2c9-fb1a784356ef" providerId="ADAL" clId="{19110BB1-8C97-480C-80DA-BF92213E29C6}" dt="2026-03-04T17:15:13.451" v="3094"/>
          <ac:spMkLst>
            <pc:docMk/>
            <pc:sldMk cId="2032669915" sldId="262"/>
            <ac:spMk id="2" creationId="{550BDD22-8C2A-7C9D-FE42-960D2C6DC06A}"/>
          </ac:spMkLst>
        </pc:spChg>
      </pc:sldChg>
      <pc:sldChg chg="addSp delSp modSp new del mod setBg modAnim">
        <pc:chgData name="Yiying Jiao" userId="dad89eff-c5db-47ef-b2c9-fb1a784356ef" providerId="ADAL" clId="{19110BB1-8C97-480C-80DA-BF92213E29C6}" dt="2026-03-04T17:39:55.525" v="4325" actId="47"/>
        <pc:sldMkLst>
          <pc:docMk/>
          <pc:sldMk cId="1464210002" sldId="263"/>
        </pc:sldMkLst>
      </pc:sldChg>
      <pc:sldChg chg="addSp delSp modSp new del modAnim">
        <pc:chgData name="Yiying Jiao" userId="dad89eff-c5db-47ef-b2c9-fb1a784356ef" providerId="ADAL" clId="{19110BB1-8C97-480C-80DA-BF92213E29C6}" dt="2026-03-04T17:39:55.525" v="4325" actId="47"/>
        <pc:sldMkLst>
          <pc:docMk/>
          <pc:sldMk cId="1579506129" sldId="264"/>
        </pc:sldMkLst>
      </pc:sldChg>
      <pc:sldChg chg="modSp new del mod">
        <pc:chgData name="Yiying Jiao" userId="dad89eff-c5db-47ef-b2c9-fb1a784356ef" providerId="ADAL" clId="{19110BB1-8C97-480C-80DA-BF92213E29C6}" dt="2026-03-04T17:39:55.525" v="4325" actId="47"/>
        <pc:sldMkLst>
          <pc:docMk/>
          <pc:sldMk cId="4092732928" sldId="265"/>
        </pc:sldMkLst>
      </pc:sldChg>
      <pc:sldChg chg="addSp delSp modSp new del mod ord">
        <pc:chgData name="Yiying Jiao" userId="dad89eff-c5db-47ef-b2c9-fb1a784356ef" providerId="ADAL" clId="{19110BB1-8C97-480C-80DA-BF92213E29C6}" dt="2026-03-04T17:39:55.525" v="4325" actId="47"/>
        <pc:sldMkLst>
          <pc:docMk/>
          <pc:sldMk cId="1383716197" sldId="266"/>
        </pc:sldMkLst>
      </pc:sldChg>
      <pc:sldChg chg="modSp new del mod">
        <pc:chgData name="Yiying Jiao" userId="dad89eff-c5db-47ef-b2c9-fb1a784356ef" providerId="ADAL" clId="{19110BB1-8C97-480C-80DA-BF92213E29C6}" dt="2026-03-04T17:39:55.525" v="4325" actId="47"/>
        <pc:sldMkLst>
          <pc:docMk/>
          <pc:sldMk cId="3339686648" sldId="267"/>
        </pc:sldMkLst>
      </pc:sldChg>
      <pc:sldChg chg="addSp delSp modSp new del mod ord">
        <pc:chgData name="Yiying Jiao" userId="dad89eff-c5db-47ef-b2c9-fb1a784356ef" providerId="ADAL" clId="{19110BB1-8C97-480C-80DA-BF92213E29C6}" dt="2026-03-04T17:39:55.525" v="4325" actId="47"/>
        <pc:sldMkLst>
          <pc:docMk/>
          <pc:sldMk cId="1514126262" sldId="268"/>
        </pc:sldMkLst>
      </pc:sldChg>
      <pc:sldChg chg="modSp new del mod ord">
        <pc:chgData name="Yiying Jiao" userId="dad89eff-c5db-47ef-b2c9-fb1a784356ef" providerId="ADAL" clId="{19110BB1-8C97-480C-80DA-BF92213E29C6}" dt="2026-03-04T17:39:55.525" v="4325" actId="47"/>
        <pc:sldMkLst>
          <pc:docMk/>
          <pc:sldMk cId="1131590871" sldId="270"/>
        </pc:sldMkLst>
      </pc:sldChg>
      <pc:sldChg chg="addSp delSp modSp new del mod setBg">
        <pc:chgData name="Yiying Jiao" userId="dad89eff-c5db-47ef-b2c9-fb1a784356ef" providerId="ADAL" clId="{19110BB1-8C97-480C-80DA-BF92213E29C6}" dt="2026-03-04T17:39:55.525" v="4325" actId="47"/>
        <pc:sldMkLst>
          <pc:docMk/>
          <pc:sldMk cId="86133202" sldId="271"/>
        </pc:sldMkLst>
      </pc:sldChg>
      <pc:sldChg chg="addSp delSp modSp new del mod setBg">
        <pc:chgData name="Yiying Jiao" userId="dad89eff-c5db-47ef-b2c9-fb1a784356ef" providerId="ADAL" clId="{19110BB1-8C97-480C-80DA-BF92213E29C6}" dt="2026-03-04T17:39:55.525" v="4325" actId="47"/>
        <pc:sldMkLst>
          <pc:docMk/>
          <pc:sldMk cId="451628975" sldId="272"/>
        </pc:sldMkLst>
      </pc:sldChg>
      <pc:sldChg chg="addSp delSp modSp new del mod ord setBg">
        <pc:chgData name="Yiying Jiao" userId="dad89eff-c5db-47ef-b2c9-fb1a784356ef" providerId="ADAL" clId="{19110BB1-8C97-480C-80DA-BF92213E29C6}" dt="2026-03-04T17:39:55.525" v="4325" actId="47"/>
        <pc:sldMkLst>
          <pc:docMk/>
          <pc:sldMk cId="896241568" sldId="273"/>
        </pc:sldMkLst>
      </pc:sldChg>
      <pc:sldChg chg="modSp new del mod">
        <pc:chgData name="Yiying Jiao" userId="dad89eff-c5db-47ef-b2c9-fb1a784356ef" providerId="ADAL" clId="{19110BB1-8C97-480C-80DA-BF92213E29C6}" dt="2026-03-04T17:39:55.525" v="4325" actId="47"/>
        <pc:sldMkLst>
          <pc:docMk/>
          <pc:sldMk cId="1688644139" sldId="274"/>
        </pc:sldMkLst>
      </pc:sldChg>
      <pc:sldChg chg="modSp new del mod">
        <pc:chgData name="Yiying Jiao" userId="dad89eff-c5db-47ef-b2c9-fb1a784356ef" providerId="ADAL" clId="{19110BB1-8C97-480C-80DA-BF92213E29C6}" dt="2026-03-04T17:39:55.525" v="4325" actId="47"/>
        <pc:sldMkLst>
          <pc:docMk/>
          <pc:sldMk cId="3210391412" sldId="275"/>
        </pc:sldMkLst>
      </pc:sldChg>
      <pc:sldChg chg="addSp modSp new mod ord setBg">
        <pc:chgData name="Yiying Jiao" userId="dad89eff-c5db-47ef-b2c9-fb1a784356ef" providerId="ADAL" clId="{19110BB1-8C97-480C-80DA-BF92213E29C6}" dt="2026-03-04T17:09:46.969" v="2782" actId="20577"/>
        <pc:sldMkLst>
          <pc:docMk/>
          <pc:sldMk cId="286980356" sldId="276"/>
        </pc:sldMkLst>
        <pc:spChg chg="mod">
          <ac:chgData name="Yiying Jiao" userId="dad89eff-c5db-47ef-b2c9-fb1a784356ef" providerId="ADAL" clId="{19110BB1-8C97-480C-80DA-BF92213E29C6}" dt="2026-03-04T17:09:09.572" v="2752" actId="26606"/>
          <ac:spMkLst>
            <pc:docMk/>
            <pc:sldMk cId="286980356" sldId="276"/>
            <ac:spMk id="2" creationId="{D2528988-2421-66A4-66FD-1522A40689CE}"/>
          </ac:spMkLst>
        </pc:spChg>
        <pc:spChg chg="mod">
          <ac:chgData name="Yiying Jiao" userId="dad89eff-c5db-47ef-b2c9-fb1a784356ef" providerId="ADAL" clId="{19110BB1-8C97-480C-80DA-BF92213E29C6}" dt="2026-03-04T17:09:46.969" v="2782" actId="20577"/>
          <ac:spMkLst>
            <pc:docMk/>
            <pc:sldMk cId="286980356" sldId="276"/>
            <ac:spMk id="3" creationId="{5CA40F1F-2198-11A2-8256-E5930785FC73}"/>
          </ac:spMkLst>
        </pc:spChg>
        <pc:spChg chg="add">
          <ac:chgData name="Yiying Jiao" userId="dad89eff-c5db-47ef-b2c9-fb1a784356ef" providerId="ADAL" clId="{19110BB1-8C97-480C-80DA-BF92213E29C6}" dt="2026-03-04T17:09:09.572" v="2752" actId="26606"/>
          <ac:spMkLst>
            <pc:docMk/>
            <pc:sldMk cId="286980356" sldId="276"/>
            <ac:spMk id="10" creationId="{F13C74B1-5B17-4795-BED0-7140497B445A}"/>
          </ac:spMkLst>
        </pc:spChg>
        <pc:spChg chg="add">
          <ac:chgData name="Yiying Jiao" userId="dad89eff-c5db-47ef-b2c9-fb1a784356ef" providerId="ADAL" clId="{19110BB1-8C97-480C-80DA-BF92213E29C6}" dt="2026-03-04T17:09:09.572" v="2752" actId="26606"/>
          <ac:spMkLst>
            <pc:docMk/>
            <pc:sldMk cId="286980356" sldId="276"/>
            <ac:spMk id="12" creationId="{D4974D33-8DC5-464E-8C6D-BE58F0669C17}"/>
          </ac:spMkLst>
        </pc:spChg>
        <pc:picChg chg="add mod">
          <ac:chgData name="Yiying Jiao" userId="dad89eff-c5db-47ef-b2c9-fb1a784356ef" providerId="ADAL" clId="{19110BB1-8C97-480C-80DA-BF92213E29C6}" dt="2026-03-04T17:09:09.572" v="2752" actId="26606"/>
          <ac:picMkLst>
            <pc:docMk/>
            <pc:sldMk cId="286980356" sldId="276"/>
            <ac:picMk id="5" creationId="{4C67D794-C8B8-468E-868C-F1356131D628}"/>
          </ac:picMkLst>
        </pc:picChg>
      </pc:sldChg>
      <pc:sldChg chg="addSp delSp modSp new mod setBg modAnim">
        <pc:chgData name="Yiying Jiao" userId="dad89eff-c5db-47ef-b2c9-fb1a784356ef" providerId="ADAL" clId="{19110BB1-8C97-480C-80DA-BF92213E29C6}" dt="2026-03-04T17:12:07.706" v="2828" actId="20577"/>
        <pc:sldMkLst>
          <pc:docMk/>
          <pc:sldMk cId="3371854631" sldId="277"/>
        </pc:sldMkLst>
        <pc:spChg chg="mod">
          <ac:chgData name="Yiying Jiao" userId="dad89eff-c5db-47ef-b2c9-fb1a784356ef" providerId="ADAL" clId="{19110BB1-8C97-480C-80DA-BF92213E29C6}" dt="2026-03-04T17:12:07.706" v="2828" actId="20577"/>
          <ac:spMkLst>
            <pc:docMk/>
            <pc:sldMk cId="3371854631" sldId="277"/>
            <ac:spMk id="2" creationId="{DF345705-0712-918F-CFF3-6D5194DAB71C}"/>
          </ac:spMkLst>
        </pc:spChg>
        <pc:spChg chg="del">
          <ac:chgData name="Yiying Jiao" userId="dad89eff-c5db-47ef-b2c9-fb1a784356ef" providerId="ADAL" clId="{19110BB1-8C97-480C-80DA-BF92213E29C6}" dt="2026-03-04T17:11:33.014" v="2816"/>
          <ac:spMkLst>
            <pc:docMk/>
            <pc:sldMk cId="3371854631" sldId="277"/>
            <ac:spMk id="3" creationId="{81FED1D9-7766-D7D1-B839-44EB2592C374}"/>
          </ac:spMkLst>
        </pc:spChg>
        <pc:spChg chg="add">
          <ac:chgData name="Yiying Jiao" userId="dad89eff-c5db-47ef-b2c9-fb1a784356ef" providerId="ADAL" clId="{19110BB1-8C97-480C-80DA-BF92213E29C6}" dt="2026-03-04T17:11:42.924" v="2818" actId="26606"/>
          <ac:spMkLst>
            <pc:docMk/>
            <pc:sldMk cId="3371854631" sldId="277"/>
            <ac:spMk id="9" creationId="{D4771268-CB57-404A-9271-370EB28F6090}"/>
          </ac:spMkLst>
        </pc:spChg>
        <pc:picChg chg="add mod">
          <ac:chgData name="Yiying Jiao" userId="dad89eff-c5db-47ef-b2c9-fb1a784356ef" providerId="ADAL" clId="{19110BB1-8C97-480C-80DA-BF92213E29C6}" dt="2026-03-04T17:11:42.924" v="2818" actId="26606"/>
          <ac:picMkLst>
            <pc:docMk/>
            <pc:sldMk cId="3371854631" sldId="277"/>
            <ac:picMk id="4" creationId="{5B97DA80-FE68-0BF6-E65B-20E72777C84A}"/>
          </ac:picMkLst>
        </pc:picChg>
      </pc:sldChg>
      <pc:sldChg chg="addSp delSp modSp new mod setBg">
        <pc:chgData name="Yiying Jiao" userId="dad89eff-c5db-47ef-b2c9-fb1a784356ef" providerId="ADAL" clId="{19110BB1-8C97-480C-80DA-BF92213E29C6}" dt="2026-03-04T17:26:40.978" v="3574" actId="20577"/>
        <pc:sldMkLst>
          <pc:docMk/>
          <pc:sldMk cId="3602995925" sldId="278"/>
        </pc:sldMkLst>
        <pc:spChg chg="mod">
          <ac:chgData name="Yiying Jiao" userId="dad89eff-c5db-47ef-b2c9-fb1a784356ef" providerId="ADAL" clId="{19110BB1-8C97-480C-80DA-BF92213E29C6}" dt="2026-03-04T17:26:40.978" v="3574" actId="20577"/>
          <ac:spMkLst>
            <pc:docMk/>
            <pc:sldMk cId="3602995925" sldId="278"/>
            <ac:spMk id="2" creationId="{C4905A2B-11EC-B5D1-C78B-E38A6AF4206F}"/>
          </ac:spMkLst>
        </pc:spChg>
        <pc:spChg chg="del">
          <ac:chgData name="Yiying Jiao" userId="dad89eff-c5db-47ef-b2c9-fb1a784356ef" providerId="ADAL" clId="{19110BB1-8C97-480C-80DA-BF92213E29C6}" dt="2026-03-04T17:13:00.952" v="2873" actId="1032"/>
          <ac:spMkLst>
            <pc:docMk/>
            <pc:sldMk cId="3602995925" sldId="278"/>
            <ac:spMk id="3" creationId="{DF2B383C-EEF1-2E10-9B39-84B88C7A91FE}"/>
          </ac:spMkLst>
        </pc:spChg>
        <pc:spChg chg="add">
          <ac:chgData name="Yiying Jiao" userId="dad89eff-c5db-47ef-b2c9-fb1a784356ef" providerId="ADAL" clId="{19110BB1-8C97-480C-80DA-BF92213E29C6}" dt="2026-03-04T17:14:10.708" v="2974" actId="26606"/>
          <ac:spMkLst>
            <pc:docMk/>
            <pc:sldMk cId="3602995925" sldId="278"/>
            <ac:spMk id="9" creationId="{6C4028FD-8BAA-4A19-BFDE-594D991B7552}"/>
          </ac:spMkLst>
        </pc:spChg>
        <pc:graphicFrameChg chg="add mod modGraphic">
          <ac:chgData name="Yiying Jiao" userId="dad89eff-c5db-47ef-b2c9-fb1a784356ef" providerId="ADAL" clId="{19110BB1-8C97-480C-80DA-BF92213E29C6}" dt="2026-03-04T17:14:10.708" v="2974" actId="26606"/>
          <ac:graphicFrameMkLst>
            <pc:docMk/>
            <pc:sldMk cId="3602995925" sldId="278"/>
            <ac:graphicFrameMk id="4" creationId="{B7BF9FC5-9B34-2C00-330C-E962009FD876}"/>
          </ac:graphicFrameMkLst>
        </pc:graphicFrameChg>
      </pc:sldChg>
      <pc:sldChg chg="modSp new mod ord">
        <pc:chgData name="Yiying Jiao" userId="dad89eff-c5db-47ef-b2c9-fb1a784356ef" providerId="ADAL" clId="{19110BB1-8C97-480C-80DA-BF92213E29C6}" dt="2026-03-04T17:51:15.817" v="4661"/>
        <pc:sldMkLst>
          <pc:docMk/>
          <pc:sldMk cId="2936254168" sldId="279"/>
        </pc:sldMkLst>
        <pc:spChg chg="mod">
          <ac:chgData name="Yiying Jiao" userId="dad89eff-c5db-47ef-b2c9-fb1a784356ef" providerId="ADAL" clId="{19110BB1-8C97-480C-80DA-BF92213E29C6}" dt="2026-03-04T17:15:20.928" v="3096"/>
          <ac:spMkLst>
            <pc:docMk/>
            <pc:sldMk cId="2936254168" sldId="279"/>
            <ac:spMk id="2" creationId="{23693445-65A1-761C-5386-FF4B39C5C9EA}"/>
          </ac:spMkLst>
        </pc:spChg>
        <pc:spChg chg="mod">
          <ac:chgData name="Yiying Jiao" userId="dad89eff-c5db-47ef-b2c9-fb1a784356ef" providerId="ADAL" clId="{19110BB1-8C97-480C-80DA-BF92213E29C6}" dt="2026-03-04T17:18:18.475" v="3369" actId="20577"/>
          <ac:spMkLst>
            <pc:docMk/>
            <pc:sldMk cId="2936254168" sldId="279"/>
            <ac:spMk id="3" creationId="{A538DFBE-B29A-150B-E995-47C4A26BF854}"/>
          </ac:spMkLst>
        </pc:spChg>
      </pc:sldChg>
      <pc:sldChg chg="addSp modSp new mod ord">
        <pc:chgData name="Yiying Jiao" userId="dad89eff-c5db-47ef-b2c9-fb1a784356ef" providerId="ADAL" clId="{19110BB1-8C97-480C-80DA-BF92213E29C6}" dt="2026-03-04T17:50:29.549" v="4652"/>
        <pc:sldMkLst>
          <pc:docMk/>
          <pc:sldMk cId="1099104154" sldId="280"/>
        </pc:sldMkLst>
        <pc:spChg chg="mod">
          <ac:chgData name="Yiying Jiao" userId="dad89eff-c5db-47ef-b2c9-fb1a784356ef" providerId="ADAL" clId="{19110BB1-8C97-480C-80DA-BF92213E29C6}" dt="2026-03-04T17:15:41.583" v="3117" actId="20577"/>
          <ac:spMkLst>
            <pc:docMk/>
            <pc:sldMk cId="1099104154" sldId="280"/>
            <ac:spMk id="2" creationId="{C57CF5F5-5E57-4B35-4EE5-CF09567ADB6F}"/>
          </ac:spMkLst>
        </pc:spChg>
        <pc:spChg chg="mod">
          <ac:chgData name="Yiying Jiao" userId="dad89eff-c5db-47ef-b2c9-fb1a784356ef" providerId="ADAL" clId="{19110BB1-8C97-480C-80DA-BF92213E29C6}" dt="2026-03-04T17:18:45.445" v="3382" actId="20577"/>
          <ac:spMkLst>
            <pc:docMk/>
            <pc:sldMk cId="1099104154" sldId="280"/>
            <ac:spMk id="3" creationId="{2AFCB253-85D8-D462-1A0F-DA1FE21DC2B8}"/>
          </ac:spMkLst>
        </pc:spChg>
        <pc:picChg chg="add">
          <ac:chgData name="Yiying Jiao" userId="dad89eff-c5db-47ef-b2c9-fb1a784356ef" providerId="ADAL" clId="{19110BB1-8C97-480C-80DA-BF92213E29C6}" dt="2026-03-04T17:48:35.057" v="4603"/>
          <ac:picMkLst>
            <pc:docMk/>
            <pc:sldMk cId="1099104154" sldId="280"/>
            <ac:picMk id="4" creationId="{0E92BC03-1CD4-0917-E23D-16760981DECD}"/>
          </ac:picMkLst>
        </pc:picChg>
      </pc:sldChg>
      <pc:sldChg chg="addSp delSp modSp new del mod setBg modAnim">
        <pc:chgData name="Yiying Jiao" userId="dad89eff-c5db-47ef-b2c9-fb1a784356ef" providerId="ADAL" clId="{19110BB1-8C97-480C-80DA-BF92213E29C6}" dt="2026-03-04T17:39:55.525" v="4325" actId="47"/>
        <pc:sldMkLst>
          <pc:docMk/>
          <pc:sldMk cId="1467745518" sldId="281"/>
        </pc:sldMkLst>
        <pc:spChg chg="mod">
          <ac:chgData name="Yiying Jiao" userId="dad89eff-c5db-47ef-b2c9-fb1a784356ef" providerId="ADAL" clId="{19110BB1-8C97-480C-80DA-BF92213E29C6}" dt="2026-03-04T17:24:22.411" v="3554" actId="20577"/>
          <ac:spMkLst>
            <pc:docMk/>
            <pc:sldMk cId="1467745518" sldId="281"/>
            <ac:spMk id="2" creationId="{1E8DD7C0-D218-3FEC-70C3-68593923ECAB}"/>
          </ac:spMkLst>
        </pc:spChg>
        <pc:spChg chg="del">
          <ac:chgData name="Yiying Jiao" userId="dad89eff-c5db-47ef-b2c9-fb1a784356ef" providerId="ADAL" clId="{19110BB1-8C97-480C-80DA-BF92213E29C6}" dt="2026-03-04T17:24:00.763" v="3538"/>
          <ac:spMkLst>
            <pc:docMk/>
            <pc:sldMk cId="1467745518" sldId="281"/>
            <ac:spMk id="3" creationId="{F4FEE9DC-DBE6-4C3B-D5E2-4D84E4670B13}"/>
          </ac:spMkLst>
        </pc:spChg>
        <pc:spChg chg="add">
          <ac:chgData name="Yiying Jiao" userId="dad89eff-c5db-47ef-b2c9-fb1a784356ef" providerId="ADAL" clId="{19110BB1-8C97-480C-80DA-BF92213E29C6}" dt="2026-03-04T17:24:06.640" v="3539" actId="26606"/>
          <ac:spMkLst>
            <pc:docMk/>
            <pc:sldMk cId="1467745518" sldId="281"/>
            <ac:spMk id="9" creationId="{D4771268-CB57-404A-9271-370EB28F6090}"/>
          </ac:spMkLst>
        </pc:spChg>
        <pc:picChg chg="add mod">
          <ac:chgData name="Yiying Jiao" userId="dad89eff-c5db-47ef-b2c9-fb1a784356ef" providerId="ADAL" clId="{19110BB1-8C97-480C-80DA-BF92213E29C6}" dt="2026-03-04T17:24:06.640" v="3539" actId="26606"/>
          <ac:picMkLst>
            <pc:docMk/>
            <pc:sldMk cId="1467745518" sldId="281"/>
            <ac:picMk id="4" creationId="{F14523D1-BCE5-805A-71A7-2CBF4ECF66E6}"/>
          </ac:picMkLst>
        </pc:picChg>
      </pc:sldChg>
      <pc:sldChg chg="addSp delSp modSp new del mod modAnim">
        <pc:chgData name="Yiying Jiao" userId="dad89eff-c5db-47ef-b2c9-fb1a784356ef" providerId="ADAL" clId="{19110BB1-8C97-480C-80DA-BF92213E29C6}" dt="2026-03-04T17:39:55.525" v="4325" actId="47"/>
        <pc:sldMkLst>
          <pc:docMk/>
          <pc:sldMk cId="244749801" sldId="282"/>
        </pc:sldMkLst>
        <pc:spChg chg="mod">
          <ac:chgData name="Yiying Jiao" userId="dad89eff-c5db-47ef-b2c9-fb1a784356ef" providerId="ADAL" clId="{19110BB1-8C97-480C-80DA-BF92213E29C6}" dt="2026-03-04T17:24:51.774" v="3557" actId="20577"/>
          <ac:spMkLst>
            <pc:docMk/>
            <pc:sldMk cId="244749801" sldId="282"/>
            <ac:spMk id="2" creationId="{4A78A634-1F8A-8547-CC2B-91329A3D844F}"/>
          </ac:spMkLst>
        </pc:spChg>
        <pc:spChg chg="del">
          <ac:chgData name="Yiying Jiao" userId="dad89eff-c5db-47ef-b2c9-fb1a784356ef" providerId="ADAL" clId="{19110BB1-8C97-480C-80DA-BF92213E29C6}" dt="2026-03-04T17:21:21.047" v="3463"/>
          <ac:spMkLst>
            <pc:docMk/>
            <pc:sldMk cId="244749801" sldId="282"/>
            <ac:spMk id="3" creationId="{F9FD38ED-225C-0AC8-1076-13EBA1D602E1}"/>
          </ac:spMkLst>
        </pc:spChg>
        <pc:picChg chg="add mod">
          <ac:chgData name="Yiying Jiao" userId="dad89eff-c5db-47ef-b2c9-fb1a784356ef" providerId="ADAL" clId="{19110BB1-8C97-480C-80DA-BF92213E29C6}" dt="2026-03-04T17:21:27.490" v="3465" actId="1076"/>
          <ac:picMkLst>
            <pc:docMk/>
            <pc:sldMk cId="244749801" sldId="282"/>
            <ac:picMk id="4" creationId="{C678435C-936B-B008-4FD1-EBB4D5B26923}"/>
          </ac:picMkLst>
        </pc:picChg>
      </pc:sldChg>
      <pc:sldChg chg="addSp delSp modSp new del mod modAnim">
        <pc:chgData name="Yiying Jiao" userId="dad89eff-c5db-47ef-b2c9-fb1a784356ef" providerId="ADAL" clId="{19110BB1-8C97-480C-80DA-BF92213E29C6}" dt="2026-03-04T17:39:55.525" v="4325" actId="47"/>
        <pc:sldMkLst>
          <pc:docMk/>
          <pc:sldMk cId="391002477" sldId="283"/>
        </pc:sldMkLst>
        <pc:spChg chg="mod">
          <ac:chgData name="Yiying Jiao" userId="dad89eff-c5db-47ef-b2c9-fb1a784356ef" providerId="ADAL" clId="{19110BB1-8C97-480C-80DA-BF92213E29C6}" dt="2026-03-04T17:24:59.051" v="3560" actId="20577"/>
          <ac:spMkLst>
            <pc:docMk/>
            <pc:sldMk cId="391002477" sldId="283"/>
            <ac:spMk id="2" creationId="{B1D1861A-D32C-E27F-C79D-13BAE9052C23}"/>
          </ac:spMkLst>
        </pc:spChg>
        <pc:spChg chg="del">
          <ac:chgData name="Yiying Jiao" userId="dad89eff-c5db-47ef-b2c9-fb1a784356ef" providerId="ADAL" clId="{19110BB1-8C97-480C-80DA-BF92213E29C6}" dt="2026-03-04T17:22:02.983" v="3471"/>
          <ac:spMkLst>
            <pc:docMk/>
            <pc:sldMk cId="391002477" sldId="283"/>
            <ac:spMk id="3" creationId="{D1E8ACB9-FC18-2046-0F6F-61BD980764FD}"/>
          </ac:spMkLst>
        </pc:spChg>
        <pc:picChg chg="add mod">
          <ac:chgData name="Yiying Jiao" userId="dad89eff-c5db-47ef-b2c9-fb1a784356ef" providerId="ADAL" clId="{19110BB1-8C97-480C-80DA-BF92213E29C6}" dt="2026-03-04T17:22:08.374" v="3473" actId="1076"/>
          <ac:picMkLst>
            <pc:docMk/>
            <pc:sldMk cId="391002477" sldId="283"/>
            <ac:picMk id="4" creationId="{BD9630B9-92D2-6043-D9FE-E789ED2FE9EE}"/>
          </ac:picMkLst>
        </pc:picChg>
      </pc:sldChg>
      <pc:sldChg chg="addSp delSp modSp new mod">
        <pc:chgData name="Yiying Jiao" userId="dad89eff-c5db-47ef-b2c9-fb1a784356ef" providerId="ADAL" clId="{19110BB1-8C97-480C-80DA-BF92213E29C6}" dt="2026-03-04T17:26:54.211" v="3577" actId="1076"/>
        <pc:sldMkLst>
          <pc:docMk/>
          <pc:sldMk cId="1483119017" sldId="284"/>
        </pc:sldMkLst>
        <pc:spChg chg="mod">
          <ac:chgData name="Yiying Jiao" userId="dad89eff-c5db-47ef-b2c9-fb1a784356ef" providerId="ADAL" clId="{19110BB1-8C97-480C-80DA-BF92213E29C6}" dt="2026-03-04T17:26:46.636" v="3575"/>
          <ac:spMkLst>
            <pc:docMk/>
            <pc:sldMk cId="1483119017" sldId="284"/>
            <ac:spMk id="2" creationId="{4B9FF981-CD95-75DF-914A-EAC6C78D9B0B}"/>
          </ac:spMkLst>
        </pc:spChg>
        <pc:spChg chg="del">
          <ac:chgData name="Yiying Jiao" userId="dad89eff-c5db-47ef-b2c9-fb1a784356ef" providerId="ADAL" clId="{19110BB1-8C97-480C-80DA-BF92213E29C6}" dt="2026-03-04T17:26:24.816" v="3562" actId="22"/>
          <ac:spMkLst>
            <pc:docMk/>
            <pc:sldMk cId="1483119017" sldId="284"/>
            <ac:spMk id="3" creationId="{1DE20080-C425-B060-6B9C-FD63F8BB061F}"/>
          </ac:spMkLst>
        </pc:spChg>
        <pc:picChg chg="add mod ord">
          <ac:chgData name="Yiying Jiao" userId="dad89eff-c5db-47ef-b2c9-fb1a784356ef" providerId="ADAL" clId="{19110BB1-8C97-480C-80DA-BF92213E29C6}" dt="2026-03-04T17:26:54.211" v="3577" actId="1076"/>
          <ac:picMkLst>
            <pc:docMk/>
            <pc:sldMk cId="1483119017" sldId="284"/>
            <ac:picMk id="5" creationId="{31B52C0F-5850-7C65-B113-B60F819C16C3}"/>
          </ac:picMkLst>
        </pc:picChg>
      </pc:sldChg>
      <pc:sldChg chg="addSp modSp new mod ord setBg">
        <pc:chgData name="Yiying Jiao" userId="dad89eff-c5db-47ef-b2c9-fb1a784356ef" providerId="ADAL" clId="{19110BB1-8C97-480C-80DA-BF92213E29C6}" dt="2026-03-04T17:51:27.455" v="4667"/>
        <pc:sldMkLst>
          <pc:docMk/>
          <pc:sldMk cId="4187832142" sldId="285"/>
        </pc:sldMkLst>
        <pc:spChg chg="mod">
          <ac:chgData name="Yiying Jiao" userId="dad89eff-c5db-47ef-b2c9-fb1a784356ef" providerId="ADAL" clId="{19110BB1-8C97-480C-80DA-BF92213E29C6}" dt="2026-03-04T17:27:53.266" v="3584" actId="26606"/>
          <ac:spMkLst>
            <pc:docMk/>
            <pc:sldMk cId="4187832142" sldId="285"/>
            <ac:spMk id="2" creationId="{8C90CB11-382D-88CE-3764-E06E99F43833}"/>
          </ac:spMkLst>
        </pc:spChg>
        <pc:spChg chg="mod">
          <ac:chgData name="Yiying Jiao" userId="dad89eff-c5db-47ef-b2c9-fb1a784356ef" providerId="ADAL" clId="{19110BB1-8C97-480C-80DA-BF92213E29C6}" dt="2026-03-04T17:28:01.876" v="3586" actId="1076"/>
          <ac:spMkLst>
            <pc:docMk/>
            <pc:sldMk cId="4187832142" sldId="285"/>
            <ac:spMk id="3" creationId="{9982B4BA-FCA8-8244-6A0D-56C5F2BD9959}"/>
          </ac:spMkLst>
        </pc:spChg>
        <pc:spChg chg="add">
          <ac:chgData name="Yiying Jiao" userId="dad89eff-c5db-47ef-b2c9-fb1a784356ef" providerId="ADAL" clId="{19110BB1-8C97-480C-80DA-BF92213E29C6}" dt="2026-03-04T17:27:53.266" v="3584" actId="26606"/>
          <ac:spMkLst>
            <pc:docMk/>
            <pc:sldMk cId="4187832142" sldId="285"/>
            <ac:spMk id="10" creationId="{45D37F4E-DDB4-456B-97E0-9937730A039F}"/>
          </ac:spMkLst>
        </pc:spChg>
        <pc:spChg chg="add">
          <ac:chgData name="Yiying Jiao" userId="dad89eff-c5db-47ef-b2c9-fb1a784356ef" providerId="ADAL" clId="{19110BB1-8C97-480C-80DA-BF92213E29C6}" dt="2026-03-04T17:27:53.266" v="3584" actId="26606"/>
          <ac:spMkLst>
            <pc:docMk/>
            <pc:sldMk cId="4187832142" sldId="285"/>
            <ac:spMk id="12" creationId="{B2DD41CD-8F47-4F56-AD12-4E2FF7696987}"/>
          </ac:spMkLst>
        </pc:spChg>
        <pc:picChg chg="add mod">
          <ac:chgData name="Yiying Jiao" userId="dad89eff-c5db-47ef-b2c9-fb1a784356ef" providerId="ADAL" clId="{19110BB1-8C97-480C-80DA-BF92213E29C6}" dt="2026-03-04T17:27:57.749" v="3585" actId="1076"/>
          <ac:picMkLst>
            <pc:docMk/>
            <pc:sldMk cId="4187832142" sldId="285"/>
            <ac:picMk id="5" creationId="{A5F16077-FF6E-F30A-9E27-644E5C6DDE38}"/>
          </ac:picMkLst>
        </pc:picChg>
      </pc:sldChg>
      <pc:sldChg chg="addSp delSp modSp new del mod setBg addAnim delAnim">
        <pc:chgData name="Yiying Jiao" userId="dad89eff-c5db-47ef-b2c9-fb1a784356ef" providerId="ADAL" clId="{19110BB1-8C97-480C-80DA-BF92213E29C6}" dt="2026-03-04T17:50:50.795" v="4655" actId="2696"/>
        <pc:sldMkLst>
          <pc:docMk/>
          <pc:sldMk cId="2428094327" sldId="286"/>
        </pc:sldMkLst>
        <pc:spChg chg="mod">
          <ac:chgData name="Yiying Jiao" userId="dad89eff-c5db-47ef-b2c9-fb1a784356ef" providerId="ADAL" clId="{19110BB1-8C97-480C-80DA-BF92213E29C6}" dt="2026-03-04T17:29:03.025" v="3686" actId="26606"/>
          <ac:spMkLst>
            <pc:docMk/>
            <pc:sldMk cId="2428094327" sldId="286"/>
            <ac:spMk id="2" creationId="{C0FE9D81-59C2-45B6-1323-09614466D27F}"/>
          </ac:spMkLst>
        </pc:spChg>
        <pc:spChg chg="mod">
          <ac:chgData name="Yiying Jiao" userId="dad89eff-c5db-47ef-b2c9-fb1a784356ef" providerId="ADAL" clId="{19110BB1-8C97-480C-80DA-BF92213E29C6}" dt="2026-03-04T17:29:07.276" v="3691" actId="403"/>
          <ac:spMkLst>
            <pc:docMk/>
            <pc:sldMk cId="2428094327" sldId="286"/>
            <ac:spMk id="3" creationId="{492E7823-2212-FACD-BBC5-90BEFE1DCED8}"/>
          </ac:spMkLst>
        </pc:spChg>
        <pc:spChg chg="add del">
          <ac:chgData name="Yiying Jiao" userId="dad89eff-c5db-47ef-b2c9-fb1a784356ef" providerId="ADAL" clId="{19110BB1-8C97-480C-80DA-BF92213E29C6}" dt="2026-03-04T17:28:54.585" v="3682" actId="26606"/>
          <ac:spMkLst>
            <pc:docMk/>
            <pc:sldMk cId="2428094327" sldId="286"/>
            <ac:spMk id="8" creationId="{943CAA20-3569-4189-9E48-239A229A86CA}"/>
          </ac:spMkLst>
        </pc:spChg>
        <pc:spChg chg="add">
          <ac:chgData name="Yiying Jiao" userId="dad89eff-c5db-47ef-b2c9-fb1a784356ef" providerId="ADAL" clId="{19110BB1-8C97-480C-80DA-BF92213E29C6}" dt="2026-03-04T17:29:03.025" v="3686" actId="26606"/>
          <ac:spMkLst>
            <pc:docMk/>
            <pc:sldMk cId="2428094327" sldId="286"/>
            <ac:spMk id="9" creationId="{9F7D5CDA-D291-4307-BF55-1381FED29634}"/>
          </ac:spMkLst>
        </pc:spChg>
        <pc:spChg chg="add del">
          <ac:chgData name="Yiying Jiao" userId="dad89eff-c5db-47ef-b2c9-fb1a784356ef" providerId="ADAL" clId="{19110BB1-8C97-480C-80DA-BF92213E29C6}" dt="2026-03-04T17:28:54.585" v="3682" actId="26606"/>
          <ac:spMkLst>
            <pc:docMk/>
            <pc:sldMk cId="2428094327" sldId="286"/>
            <ac:spMk id="10" creationId="{DA542B6D-E775-4832-91DC-2D20F857813A}"/>
          </ac:spMkLst>
        </pc:spChg>
        <pc:spChg chg="add">
          <ac:chgData name="Yiying Jiao" userId="dad89eff-c5db-47ef-b2c9-fb1a784356ef" providerId="ADAL" clId="{19110BB1-8C97-480C-80DA-BF92213E29C6}" dt="2026-03-04T17:29:03.025" v="3686" actId="26606"/>
          <ac:spMkLst>
            <pc:docMk/>
            <pc:sldMk cId="2428094327" sldId="286"/>
            <ac:spMk id="11" creationId="{59B296B9-C5A5-4E4F-9B60-C907B5F1466C}"/>
          </ac:spMkLst>
        </pc:spChg>
        <pc:spChg chg="add del">
          <ac:chgData name="Yiying Jiao" userId="dad89eff-c5db-47ef-b2c9-fb1a784356ef" providerId="ADAL" clId="{19110BB1-8C97-480C-80DA-BF92213E29C6}" dt="2026-03-04T17:29:03.011" v="3685" actId="26606"/>
          <ac:spMkLst>
            <pc:docMk/>
            <pc:sldMk cId="2428094327" sldId="286"/>
            <ac:spMk id="12" creationId="{2A39B854-4B6C-4F7F-A602-6F97770CED70}"/>
          </ac:spMkLst>
        </pc:spChg>
        <pc:spChg chg="add del">
          <ac:chgData name="Yiying Jiao" userId="dad89eff-c5db-47ef-b2c9-fb1a784356ef" providerId="ADAL" clId="{19110BB1-8C97-480C-80DA-BF92213E29C6}" dt="2026-03-04T17:29:03.011" v="3685" actId="26606"/>
          <ac:spMkLst>
            <pc:docMk/>
            <pc:sldMk cId="2428094327" sldId="286"/>
            <ac:spMk id="13" creationId="{4D24BFD5-D814-402B-B6C4-EEF6AE14B0F2}"/>
          </ac:spMkLst>
        </pc:spChg>
        <pc:spChg chg="add del">
          <ac:chgData name="Yiying Jiao" userId="dad89eff-c5db-47ef-b2c9-fb1a784356ef" providerId="ADAL" clId="{19110BB1-8C97-480C-80DA-BF92213E29C6}" dt="2026-03-04T17:29:03.011" v="3685" actId="26606"/>
          <ac:spMkLst>
            <pc:docMk/>
            <pc:sldMk cId="2428094327" sldId="286"/>
            <ac:spMk id="14" creationId="{36FED7E8-9A97-475F-9FA4-113410D4433B}"/>
          </ac:spMkLst>
        </pc:spChg>
        <pc:spChg chg="add">
          <ac:chgData name="Yiying Jiao" userId="dad89eff-c5db-47ef-b2c9-fb1a784356ef" providerId="ADAL" clId="{19110BB1-8C97-480C-80DA-BF92213E29C6}" dt="2026-03-04T17:29:03.025" v="3686" actId="26606"/>
          <ac:spMkLst>
            <pc:docMk/>
            <pc:sldMk cId="2428094327" sldId="286"/>
            <ac:spMk id="16" creationId="{D0300FD3-5AF1-6305-15FA-9078072672E2}"/>
          </ac:spMkLst>
        </pc:spChg>
        <pc:picChg chg="add">
          <ac:chgData name="Yiying Jiao" userId="dad89eff-c5db-47ef-b2c9-fb1a784356ef" providerId="ADAL" clId="{19110BB1-8C97-480C-80DA-BF92213E29C6}" dt="2026-03-04T17:29:03.025" v="3686" actId="26606"/>
          <ac:picMkLst>
            <pc:docMk/>
            <pc:sldMk cId="2428094327" sldId="286"/>
            <ac:picMk id="5" creationId="{72E43867-91AE-5F26-8713-9ABD72521F92}"/>
          </ac:picMkLst>
        </pc:picChg>
      </pc:sldChg>
      <pc:sldChg chg="delSp add setBg delDesignElem">
        <pc:chgData name="Yiying Jiao" userId="dad89eff-c5db-47ef-b2c9-fb1a784356ef" providerId="ADAL" clId="{19110BB1-8C97-480C-80DA-BF92213E29C6}" dt="2026-03-04T17:50:52.763" v="4659"/>
        <pc:sldMkLst>
          <pc:docMk/>
          <pc:sldMk cId="3656820265" sldId="286"/>
        </pc:sldMkLst>
        <pc:spChg chg="del">
          <ac:chgData name="Yiying Jiao" userId="dad89eff-c5db-47ef-b2c9-fb1a784356ef" providerId="ADAL" clId="{19110BB1-8C97-480C-80DA-BF92213E29C6}" dt="2026-03-04T17:50:52.763" v="4659"/>
          <ac:spMkLst>
            <pc:docMk/>
            <pc:sldMk cId="3656820265" sldId="286"/>
            <ac:spMk id="9" creationId="{9F7D5CDA-D291-4307-BF55-1381FED29634}"/>
          </ac:spMkLst>
        </pc:spChg>
        <pc:spChg chg="del">
          <ac:chgData name="Yiying Jiao" userId="dad89eff-c5db-47ef-b2c9-fb1a784356ef" providerId="ADAL" clId="{19110BB1-8C97-480C-80DA-BF92213E29C6}" dt="2026-03-04T17:50:52.763" v="4659"/>
          <ac:spMkLst>
            <pc:docMk/>
            <pc:sldMk cId="3656820265" sldId="286"/>
            <ac:spMk id="11" creationId="{59B296B9-C5A5-4E4F-9B60-C907B5F1466C}"/>
          </ac:spMkLst>
        </pc:spChg>
        <pc:spChg chg="del">
          <ac:chgData name="Yiying Jiao" userId="dad89eff-c5db-47ef-b2c9-fb1a784356ef" providerId="ADAL" clId="{19110BB1-8C97-480C-80DA-BF92213E29C6}" dt="2026-03-04T17:50:52.763" v="4659"/>
          <ac:spMkLst>
            <pc:docMk/>
            <pc:sldMk cId="3656820265" sldId="286"/>
            <ac:spMk id="16" creationId="{D0300FD3-5AF1-6305-15FA-9078072672E2}"/>
          </ac:spMkLst>
        </pc:spChg>
      </pc:sldChg>
      <pc:sldChg chg="delSp add setBg delDesignElem">
        <pc:chgData name="Yiying Jiao" userId="dad89eff-c5db-47ef-b2c9-fb1a784356ef" providerId="ADAL" clId="{19110BB1-8C97-480C-80DA-BF92213E29C6}" dt="2026-03-04T17:50:52.763" v="4659"/>
        <pc:sldMkLst>
          <pc:docMk/>
          <pc:sldMk cId="1474081681" sldId="287"/>
        </pc:sldMkLst>
        <pc:spChg chg="del">
          <ac:chgData name="Yiying Jiao" userId="dad89eff-c5db-47ef-b2c9-fb1a784356ef" providerId="ADAL" clId="{19110BB1-8C97-480C-80DA-BF92213E29C6}" dt="2026-03-04T17:50:52.763" v="4659"/>
          <ac:spMkLst>
            <pc:docMk/>
            <pc:sldMk cId="1474081681" sldId="287"/>
            <ac:spMk id="10" creationId="{2B97F24A-32CE-4C1C-A50D-3016B394DCFB}"/>
          </ac:spMkLst>
        </pc:spChg>
        <pc:spChg chg="del">
          <ac:chgData name="Yiying Jiao" userId="dad89eff-c5db-47ef-b2c9-fb1a784356ef" providerId="ADAL" clId="{19110BB1-8C97-480C-80DA-BF92213E29C6}" dt="2026-03-04T17:50:52.763" v="4659"/>
          <ac:spMkLst>
            <pc:docMk/>
            <pc:sldMk cId="1474081681" sldId="287"/>
            <ac:spMk id="12" creationId="{CD8B4F24-440B-49E9-B85D-733523DC064B}"/>
          </ac:spMkLst>
        </pc:spChg>
      </pc:sldChg>
      <pc:sldChg chg="addSp modSp new del mod setBg">
        <pc:chgData name="Yiying Jiao" userId="dad89eff-c5db-47ef-b2c9-fb1a784356ef" providerId="ADAL" clId="{19110BB1-8C97-480C-80DA-BF92213E29C6}" dt="2026-03-04T17:50:50.795" v="4655" actId="2696"/>
        <pc:sldMkLst>
          <pc:docMk/>
          <pc:sldMk cId="4191267282" sldId="287"/>
        </pc:sldMkLst>
        <pc:spChg chg="mod">
          <ac:chgData name="Yiying Jiao" userId="dad89eff-c5db-47ef-b2c9-fb1a784356ef" providerId="ADAL" clId="{19110BB1-8C97-480C-80DA-BF92213E29C6}" dt="2026-03-04T17:30:09.011" v="3745" actId="26606"/>
          <ac:spMkLst>
            <pc:docMk/>
            <pc:sldMk cId="4191267282" sldId="287"/>
            <ac:spMk id="2" creationId="{D64EDB8A-2EBE-8E8F-4BE6-83F0597BA08C}"/>
          </ac:spMkLst>
        </pc:spChg>
        <pc:spChg chg="mod">
          <ac:chgData name="Yiying Jiao" userId="dad89eff-c5db-47ef-b2c9-fb1a784356ef" providerId="ADAL" clId="{19110BB1-8C97-480C-80DA-BF92213E29C6}" dt="2026-03-04T17:30:29.811" v="3803" actId="20577"/>
          <ac:spMkLst>
            <pc:docMk/>
            <pc:sldMk cId="4191267282" sldId="287"/>
            <ac:spMk id="3" creationId="{49F24CAD-0346-BBA4-BFB2-8B3CE909CD68}"/>
          </ac:spMkLst>
        </pc:spChg>
        <pc:spChg chg="add">
          <ac:chgData name="Yiying Jiao" userId="dad89eff-c5db-47ef-b2c9-fb1a784356ef" providerId="ADAL" clId="{19110BB1-8C97-480C-80DA-BF92213E29C6}" dt="2026-03-04T17:30:09.011" v="3745" actId="26606"/>
          <ac:spMkLst>
            <pc:docMk/>
            <pc:sldMk cId="4191267282" sldId="287"/>
            <ac:spMk id="10" creationId="{2B97F24A-32CE-4C1C-A50D-3016B394DCFB}"/>
          </ac:spMkLst>
        </pc:spChg>
        <pc:spChg chg="add">
          <ac:chgData name="Yiying Jiao" userId="dad89eff-c5db-47ef-b2c9-fb1a784356ef" providerId="ADAL" clId="{19110BB1-8C97-480C-80DA-BF92213E29C6}" dt="2026-03-04T17:30:09.011" v="3745" actId="26606"/>
          <ac:spMkLst>
            <pc:docMk/>
            <pc:sldMk cId="4191267282" sldId="287"/>
            <ac:spMk id="12" creationId="{CD8B4F24-440B-49E9-B85D-733523DC064B}"/>
          </ac:spMkLst>
        </pc:spChg>
        <pc:picChg chg="add mod">
          <ac:chgData name="Yiying Jiao" userId="dad89eff-c5db-47ef-b2c9-fb1a784356ef" providerId="ADAL" clId="{19110BB1-8C97-480C-80DA-BF92213E29C6}" dt="2026-03-04T17:30:09.011" v="3745" actId="26606"/>
          <ac:picMkLst>
            <pc:docMk/>
            <pc:sldMk cId="4191267282" sldId="287"/>
            <ac:picMk id="5" creationId="{4F50DE04-ACD8-207F-F25A-935058E89441}"/>
          </ac:picMkLst>
        </pc:picChg>
      </pc:sldChg>
      <pc:sldChg chg="addSp delSp modSp new del mod setBg">
        <pc:chgData name="Yiying Jiao" userId="dad89eff-c5db-47ef-b2c9-fb1a784356ef" providerId="ADAL" clId="{19110BB1-8C97-480C-80DA-BF92213E29C6}" dt="2026-03-04T17:50:50.795" v="4655" actId="2696"/>
        <pc:sldMkLst>
          <pc:docMk/>
          <pc:sldMk cId="358120050" sldId="288"/>
        </pc:sldMkLst>
        <pc:spChg chg="mod">
          <ac:chgData name="Yiying Jiao" userId="dad89eff-c5db-47ef-b2c9-fb1a784356ef" providerId="ADAL" clId="{19110BB1-8C97-480C-80DA-BF92213E29C6}" dt="2026-03-04T17:33:37.316" v="4067" actId="20577"/>
          <ac:spMkLst>
            <pc:docMk/>
            <pc:sldMk cId="358120050" sldId="288"/>
            <ac:spMk id="2" creationId="{6475FC0D-32B3-53C3-8510-DFB6FDBF233F}"/>
          </ac:spMkLst>
        </pc:spChg>
        <pc:spChg chg="add del mod">
          <ac:chgData name="Yiying Jiao" userId="dad89eff-c5db-47ef-b2c9-fb1a784356ef" providerId="ADAL" clId="{19110BB1-8C97-480C-80DA-BF92213E29C6}" dt="2026-03-04T17:32:17.661" v="4034" actId="26606"/>
          <ac:spMkLst>
            <pc:docMk/>
            <pc:sldMk cId="358120050" sldId="288"/>
            <ac:spMk id="3" creationId="{2D614DB9-F736-18D5-A5A0-526EB5B515F6}"/>
          </ac:spMkLst>
        </pc:spChg>
        <pc:spChg chg="add del">
          <ac:chgData name="Yiying Jiao" userId="dad89eff-c5db-47ef-b2c9-fb1a784356ef" providerId="ADAL" clId="{19110BB1-8C97-480C-80DA-BF92213E29C6}" dt="2026-03-04T17:32:43.876" v="4035" actId="26606"/>
          <ac:spMkLst>
            <pc:docMk/>
            <pc:sldMk cId="358120050" sldId="288"/>
            <ac:spMk id="8" creationId="{B50AB553-2A96-4A92-96F2-93548E096954}"/>
          </ac:spMkLst>
        </pc:spChg>
        <pc:spChg chg="add del">
          <ac:chgData name="Yiying Jiao" userId="dad89eff-c5db-47ef-b2c9-fb1a784356ef" providerId="ADAL" clId="{19110BB1-8C97-480C-80DA-BF92213E29C6}" dt="2026-03-04T17:32:04.488" v="4024" actId="26606"/>
          <ac:spMkLst>
            <pc:docMk/>
            <pc:sldMk cId="358120050" sldId="288"/>
            <ac:spMk id="10" creationId="{B50AB553-2A96-4A92-96F2-93548E096954}"/>
          </ac:spMkLst>
        </pc:spChg>
        <pc:spChg chg="add">
          <ac:chgData name="Yiying Jiao" userId="dad89eff-c5db-47ef-b2c9-fb1a784356ef" providerId="ADAL" clId="{19110BB1-8C97-480C-80DA-BF92213E29C6}" dt="2026-03-04T17:32:43.876" v="4035" actId="26606"/>
          <ac:spMkLst>
            <pc:docMk/>
            <pc:sldMk cId="358120050" sldId="288"/>
            <ac:spMk id="14" creationId="{45D37F4E-DDB4-456B-97E0-9937730A039F}"/>
          </ac:spMkLst>
        </pc:spChg>
        <pc:spChg chg="add">
          <ac:chgData name="Yiying Jiao" userId="dad89eff-c5db-47ef-b2c9-fb1a784356ef" providerId="ADAL" clId="{19110BB1-8C97-480C-80DA-BF92213E29C6}" dt="2026-03-04T17:32:43.876" v="4035" actId="26606"/>
          <ac:spMkLst>
            <pc:docMk/>
            <pc:sldMk cId="358120050" sldId="288"/>
            <ac:spMk id="16" creationId="{B2DD41CD-8F47-4F56-AD12-4E2FF7696987}"/>
          </ac:spMkLst>
        </pc:spChg>
        <pc:graphicFrameChg chg="add del">
          <ac:chgData name="Yiying Jiao" userId="dad89eff-c5db-47ef-b2c9-fb1a784356ef" providerId="ADAL" clId="{19110BB1-8C97-480C-80DA-BF92213E29C6}" dt="2026-03-04T17:32:04.488" v="4024" actId="26606"/>
          <ac:graphicFrameMkLst>
            <pc:docMk/>
            <pc:sldMk cId="358120050" sldId="288"/>
            <ac:graphicFrameMk id="5" creationId="{92CCFDBD-3545-4200-4328-301EC53BBB28}"/>
          </ac:graphicFrameMkLst>
        </pc:graphicFrameChg>
        <pc:graphicFrameChg chg="add mod modGraphic">
          <ac:chgData name="Yiying Jiao" userId="dad89eff-c5db-47ef-b2c9-fb1a784356ef" providerId="ADAL" clId="{19110BB1-8C97-480C-80DA-BF92213E29C6}" dt="2026-03-04T17:32:56.534" v="4038"/>
          <ac:graphicFrameMkLst>
            <pc:docMk/>
            <pc:sldMk cId="358120050" sldId="288"/>
            <ac:graphicFrameMk id="9" creationId="{BD150161-AC76-0F99-7C3E-EA11F437B53B}"/>
          </ac:graphicFrameMkLst>
        </pc:graphicFrameChg>
        <pc:picChg chg="add del">
          <ac:chgData name="Yiying Jiao" userId="dad89eff-c5db-47ef-b2c9-fb1a784356ef" providerId="ADAL" clId="{19110BB1-8C97-480C-80DA-BF92213E29C6}" dt="2026-03-04T17:32:04.488" v="4024" actId="26606"/>
          <ac:picMkLst>
            <pc:docMk/>
            <pc:sldMk cId="358120050" sldId="288"/>
            <ac:picMk id="6" creationId="{E719546C-BBBB-D68F-F74E-2C1459EEFE6E}"/>
          </ac:picMkLst>
        </pc:picChg>
        <pc:picChg chg="add del mod ord">
          <ac:chgData name="Yiying Jiao" userId="dad89eff-c5db-47ef-b2c9-fb1a784356ef" providerId="ADAL" clId="{19110BB1-8C97-480C-80DA-BF92213E29C6}" dt="2026-03-04T17:32:49.077" v="4036" actId="478"/>
          <ac:picMkLst>
            <pc:docMk/>
            <pc:sldMk cId="358120050" sldId="288"/>
            <ac:picMk id="7" creationId="{5EEA1EF9-F94E-F911-2AF5-0B94D2CD374A}"/>
          </ac:picMkLst>
        </pc:picChg>
      </pc:sldChg>
      <pc:sldChg chg="delSp add setBg delDesignElem">
        <pc:chgData name="Yiying Jiao" userId="dad89eff-c5db-47ef-b2c9-fb1a784356ef" providerId="ADAL" clId="{19110BB1-8C97-480C-80DA-BF92213E29C6}" dt="2026-03-04T17:50:52.763" v="4659"/>
        <pc:sldMkLst>
          <pc:docMk/>
          <pc:sldMk cId="3798712982" sldId="288"/>
        </pc:sldMkLst>
        <pc:spChg chg="del">
          <ac:chgData name="Yiying Jiao" userId="dad89eff-c5db-47ef-b2c9-fb1a784356ef" providerId="ADAL" clId="{19110BB1-8C97-480C-80DA-BF92213E29C6}" dt="2026-03-04T17:50:52.763" v="4659"/>
          <ac:spMkLst>
            <pc:docMk/>
            <pc:sldMk cId="3798712982" sldId="288"/>
            <ac:spMk id="14" creationId="{45D37F4E-DDB4-456B-97E0-9937730A039F}"/>
          </ac:spMkLst>
        </pc:spChg>
        <pc:spChg chg="del">
          <ac:chgData name="Yiying Jiao" userId="dad89eff-c5db-47ef-b2c9-fb1a784356ef" providerId="ADAL" clId="{19110BB1-8C97-480C-80DA-BF92213E29C6}" dt="2026-03-04T17:50:52.763" v="4659"/>
          <ac:spMkLst>
            <pc:docMk/>
            <pc:sldMk cId="3798712982" sldId="288"/>
            <ac:spMk id="16" creationId="{B2DD41CD-8F47-4F56-AD12-4E2FF7696987}"/>
          </ac:spMkLst>
        </pc:spChg>
      </pc:sldChg>
      <pc:sldChg chg="addSp delSp modSp new mod setBg addAnim delAnim">
        <pc:chgData name="Yiying Jiao" userId="dad89eff-c5db-47ef-b2c9-fb1a784356ef" providerId="ADAL" clId="{19110BB1-8C97-480C-80DA-BF92213E29C6}" dt="2026-03-04T17:51:42" v="4669" actId="1076"/>
        <pc:sldMkLst>
          <pc:docMk/>
          <pc:sldMk cId="2716404485" sldId="289"/>
        </pc:sldMkLst>
        <pc:spChg chg="del mod">
          <ac:chgData name="Yiying Jiao" userId="dad89eff-c5db-47ef-b2c9-fb1a784356ef" providerId="ADAL" clId="{19110BB1-8C97-480C-80DA-BF92213E29C6}" dt="2026-03-04T17:51:37.474" v="4668" actId="478"/>
          <ac:spMkLst>
            <pc:docMk/>
            <pc:sldMk cId="2716404485" sldId="289"/>
            <ac:spMk id="2" creationId="{CA435004-473A-614D-8446-E8120600736C}"/>
          </ac:spMkLst>
        </pc:spChg>
        <pc:spChg chg="mod">
          <ac:chgData name="Yiying Jiao" userId="dad89eff-c5db-47ef-b2c9-fb1a784356ef" providerId="ADAL" clId="{19110BB1-8C97-480C-80DA-BF92213E29C6}" dt="2026-03-04T17:51:42" v="4669" actId="1076"/>
          <ac:spMkLst>
            <pc:docMk/>
            <pc:sldMk cId="2716404485" sldId="289"/>
            <ac:spMk id="3" creationId="{C24E3469-7C29-4D87-7534-B9B8ED76AE94}"/>
          </ac:spMkLst>
        </pc:spChg>
        <pc:spChg chg="add mod">
          <ac:chgData name="Yiying Jiao" userId="dad89eff-c5db-47ef-b2c9-fb1a784356ef" providerId="ADAL" clId="{19110BB1-8C97-480C-80DA-BF92213E29C6}" dt="2026-03-04T17:51:37.474" v="4668" actId="478"/>
          <ac:spMkLst>
            <pc:docMk/>
            <pc:sldMk cId="2716404485" sldId="289"/>
            <ac:spMk id="6" creationId="{A2F6F7E5-0B5F-BD5E-210B-6E2051F67F13}"/>
          </ac:spMkLst>
        </pc:spChg>
        <pc:spChg chg="add">
          <ac:chgData name="Yiying Jiao" userId="dad89eff-c5db-47ef-b2c9-fb1a784356ef" providerId="ADAL" clId="{19110BB1-8C97-480C-80DA-BF92213E29C6}" dt="2026-03-04T17:34:00.894" v="4124" actId="26606"/>
          <ac:spMkLst>
            <pc:docMk/>
            <pc:sldMk cId="2716404485" sldId="289"/>
            <ac:spMk id="9" creationId="{C0763A76-9F1C-4FC5-82B7-DD475DA461B2}"/>
          </ac:spMkLst>
        </pc:spChg>
        <pc:spChg chg="add">
          <ac:chgData name="Yiying Jiao" userId="dad89eff-c5db-47ef-b2c9-fb1a784356ef" providerId="ADAL" clId="{19110BB1-8C97-480C-80DA-BF92213E29C6}" dt="2026-03-04T17:34:00.894" v="4124" actId="26606"/>
          <ac:spMkLst>
            <pc:docMk/>
            <pc:sldMk cId="2716404485" sldId="289"/>
            <ac:spMk id="11" creationId="{E81BF4F6-F2CF-4984-9D14-D6966D92F99F}"/>
          </ac:spMkLst>
        </pc:spChg>
        <pc:picChg chg="add">
          <ac:chgData name="Yiying Jiao" userId="dad89eff-c5db-47ef-b2c9-fb1a784356ef" providerId="ADAL" clId="{19110BB1-8C97-480C-80DA-BF92213E29C6}" dt="2026-03-04T17:34:00.894" v="4124" actId="26606"/>
          <ac:picMkLst>
            <pc:docMk/>
            <pc:sldMk cId="2716404485" sldId="289"/>
            <ac:picMk id="5" creationId="{315A830E-D0A4-5BD7-84BB-21872C406542}"/>
          </ac:picMkLst>
        </pc:picChg>
      </pc:sldChg>
      <pc:sldChg chg="addSp delSp modSp new mod setBg addAnim delAnim">
        <pc:chgData name="Yiying Jiao" userId="dad89eff-c5db-47ef-b2c9-fb1a784356ef" providerId="ADAL" clId="{19110BB1-8C97-480C-80DA-BF92213E29C6}" dt="2026-03-04T17:51:51.511" v="4672" actId="478"/>
        <pc:sldMkLst>
          <pc:docMk/>
          <pc:sldMk cId="742476298" sldId="290"/>
        </pc:sldMkLst>
        <pc:spChg chg="del mod">
          <ac:chgData name="Yiying Jiao" userId="dad89eff-c5db-47ef-b2c9-fb1a784356ef" providerId="ADAL" clId="{19110BB1-8C97-480C-80DA-BF92213E29C6}" dt="2026-03-04T17:51:44.541" v="4670" actId="478"/>
          <ac:spMkLst>
            <pc:docMk/>
            <pc:sldMk cId="742476298" sldId="290"/>
            <ac:spMk id="2" creationId="{077254FE-B7BF-08A4-8D22-2720585CF180}"/>
          </ac:spMkLst>
        </pc:spChg>
        <pc:spChg chg="mod">
          <ac:chgData name="Yiying Jiao" userId="dad89eff-c5db-47ef-b2c9-fb1a784356ef" providerId="ADAL" clId="{19110BB1-8C97-480C-80DA-BF92213E29C6}" dt="2026-03-04T17:51:50.653" v="4671" actId="1076"/>
          <ac:spMkLst>
            <pc:docMk/>
            <pc:sldMk cId="742476298" sldId="290"/>
            <ac:spMk id="3" creationId="{5B82A85C-460A-E30E-04BA-C0855AE90C0A}"/>
          </ac:spMkLst>
        </pc:spChg>
        <pc:spChg chg="add del mod">
          <ac:chgData name="Yiying Jiao" userId="dad89eff-c5db-47ef-b2c9-fb1a784356ef" providerId="ADAL" clId="{19110BB1-8C97-480C-80DA-BF92213E29C6}" dt="2026-03-04T17:51:51.511" v="4672" actId="478"/>
          <ac:spMkLst>
            <pc:docMk/>
            <pc:sldMk cId="742476298" sldId="290"/>
            <ac:spMk id="6" creationId="{317FEDC2-CF04-674F-457C-871730AB1887}"/>
          </ac:spMkLst>
        </pc:spChg>
        <pc:spChg chg="add">
          <ac:chgData name="Yiying Jiao" userId="dad89eff-c5db-47ef-b2c9-fb1a784356ef" providerId="ADAL" clId="{19110BB1-8C97-480C-80DA-BF92213E29C6}" dt="2026-03-04T17:35:19.092" v="4244" actId="26606"/>
          <ac:spMkLst>
            <pc:docMk/>
            <pc:sldMk cId="742476298" sldId="290"/>
            <ac:spMk id="9" creationId="{C0763A76-9F1C-4FC5-82B7-DD475DA461B2}"/>
          </ac:spMkLst>
        </pc:spChg>
        <pc:spChg chg="add del">
          <ac:chgData name="Yiying Jiao" userId="dad89eff-c5db-47ef-b2c9-fb1a784356ef" providerId="ADAL" clId="{19110BB1-8C97-480C-80DA-BF92213E29C6}" dt="2026-03-04T17:35:19.080" v="4243" actId="26606"/>
          <ac:spMkLst>
            <pc:docMk/>
            <pc:sldMk cId="742476298" sldId="290"/>
            <ac:spMk id="10" creationId="{A3363022-C969-41E9-8EB2-E4C94908C1FA}"/>
          </ac:spMkLst>
        </pc:spChg>
        <pc:spChg chg="add">
          <ac:chgData name="Yiying Jiao" userId="dad89eff-c5db-47ef-b2c9-fb1a784356ef" providerId="ADAL" clId="{19110BB1-8C97-480C-80DA-BF92213E29C6}" dt="2026-03-04T17:35:19.092" v="4244" actId="26606"/>
          <ac:spMkLst>
            <pc:docMk/>
            <pc:sldMk cId="742476298" sldId="290"/>
            <ac:spMk id="11" creationId="{E81BF4F6-F2CF-4984-9D14-D6966D92F99F}"/>
          </ac:spMkLst>
        </pc:spChg>
        <pc:spChg chg="add del">
          <ac:chgData name="Yiying Jiao" userId="dad89eff-c5db-47ef-b2c9-fb1a784356ef" providerId="ADAL" clId="{19110BB1-8C97-480C-80DA-BF92213E29C6}" dt="2026-03-04T17:35:19.080" v="4243" actId="26606"/>
          <ac:spMkLst>
            <pc:docMk/>
            <pc:sldMk cId="742476298" sldId="290"/>
            <ac:spMk id="12" creationId="{8D1AD6B3-BE88-4CEB-BA17-790657CC4729}"/>
          </ac:spMkLst>
        </pc:spChg>
        <pc:grpChg chg="add del">
          <ac:chgData name="Yiying Jiao" userId="dad89eff-c5db-47ef-b2c9-fb1a784356ef" providerId="ADAL" clId="{19110BB1-8C97-480C-80DA-BF92213E29C6}" dt="2026-03-04T17:35:19.080" v="4243" actId="26606"/>
          <ac:grpSpMkLst>
            <pc:docMk/>
            <pc:sldMk cId="742476298" sldId="290"/>
            <ac:grpSpMk id="14" creationId="{89D1390B-7E13-4B4F-9CB2-391063412E54}"/>
          </ac:grpSpMkLst>
        </pc:grpChg>
        <pc:picChg chg="add">
          <ac:chgData name="Yiying Jiao" userId="dad89eff-c5db-47ef-b2c9-fb1a784356ef" providerId="ADAL" clId="{19110BB1-8C97-480C-80DA-BF92213E29C6}" dt="2026-03-04T17:35:19.092" v="4244" actId="26606"/>
          <ac:picMkLst>
            <pc:docMk/>
            <pc:sldMk cId="742476298" sldId="290"/>
            <ac:picMk id="5" creationId="{EA6B71D0-E4DB-C045-2963-3199753C9A15}"/>
          </ac:picMkLst>
        </pc:picChg>
        <pc:picChg chg="add del">
          <ac:chgData name="Yiying Jiao" userId="dad89eff-c5db-47ef-b2c9-fb1a784356ef" providerId="ADAL" clId="{19110BB1-8C97-480C-80DA-BF92213E29C6}" dt="2026-03-04T17:35:19.080" v="4243" actId="26606"/>
          <ac:picMkLst>
            <pc:docMk/>
            <pc:sldMk cId="742476298" sldId="290"/>
            <ac:picMk id="7" creationId="{5509CF88-855C-E1D8-34B3-644F1699AE6D}"/>
          </ac:picMkLst>
        </pc:picChg>
      </pc:sldChg>
      <pc:sldChg chg="addSp delSp modSp new del mod setBg">
        <pc:chgData name="Yiying Jiao" userId="dad89eff-c5db-47ef-b2c9-fb1a784356ef" providerId="ADAL" clId="{19110BB1-8C97-480C-80DA-BF92213E29C6}" dt="2026-03-04T17:39:55.525" v="4325" actId="47"/>
        <pc:sldMkLst>
          <pc:docMk/>
          <pc:sldMk cId="390823934" sldId="291"/>
        </pc:sldMkLst>
        <pc:spChg chg="del">
          <ac:chgData name="Yiying Jiao" userId="dad89eff-c5db-47ef-b2c9-fb1a784356ef" providerId="ADAL" clId="{19110BB1-8C97-480C-80DA-BF92213E29C6}" dt="2026-03-04T17:36:57.577" v="4253" actId="26606"/>
          <ac:spMkLst>
            <pc:docMk/>
            <pc:sldMk cId="390823934" sldId="291"/>
            <ac:spMk id="2" creationId="{9242487B-C34C-9DDB-009F-5291ABD14F8C}"/>
          </ac:spMkLst>
        </pc:spChg>
        <pc:spChg chg="del">
          <ac:chgData name="Yiying Jiao" userId="dad89eff-c5db-47ef-b2c9-fb1a784356ef" providerId="ADAL" clId="{19110BB1-8C97-480C-80DA-BF92213E29C6}" dt="2026-03-04T17:36:57.577" v="4253" actId="26606"/>
          <ac:spMkLst>
            <pc:docMk/>
            <pc:sldMk cId="390823934" sldId="291"/>
            <ac:spMk id="3" creationId="{1716BF80-4592-6C09-4E60-92F0C765076B}"/>
          </ac:spMkLst>
        </pc:spChg>
        <pc:spChg chg="add mod">
          <ac:chgData name="Yiying Jiao" userId="dad89eff-c5db-47ef-b2c9-fb1a784356ef" providerId="ADAL" clId="{19110BB1-8C97-480C-80DA-BF92213E29C6}" dt="2026-03-04T17:38:59.100" v="4320" actId="478"/>
          <ac:spMkLst>
            <pc:docMk/>
            <pc:sldMk cId="390823934" sldId="291"/>
            <ac:spMk id="9" creationId="{988F7C7F-1234-C4C6-5BB5-FA1177747063}"/>
          </ac:spMkLst>
        </pc:spChg>
        <pc:spChg chg="add">
          <ac:chgData name="Yiying Jiao" userId="dad89eff-c5db-47ef-b2c9-fb1a784356ef" providerId="ADAL" clId="{19110BB1-8C97-480C-80DA-BF92213E29C6}" dt="2026-03-04T17:36:57.577" v="4253" actId="26606"/>
          <ac:spMkLst>
            <pc:docMk/>
            <pc:sldMk cId="390823934" sldId="291"/>
            <ac:spMk id="10" creationId="{E2BA2BD9-7B54-4190-8F06-3EF3658A0020}"/>
          </ac:spMkLst>
        </pc:spChg>
        <pc:picChg chg="add del mod">
          <ac:chgData name="Yiying Jiao" userId="dad89eff-c5db-47ef-b2c9-fb1a784356ef" providerId="ADAL" clId="{19110BB1-8C97-480C-80DA-BF92213E29C6}" dt="2026-03-04T17:38:59.100" v="4320" actId="478"/>
          <ac:picMkLst>
            <pc:docMk/>
            <pc:sldMk cId="390823934" sldId="291"/>
            <ac:picMk id="5" creationId="{174128D6-7D5F-DF94-145E-013A65EA5B67}"/>
          </ac:picMkLst>
        </pc:picChg>
        <pc:picChg chg="add mod">
          <ac:chgData name="Yiying Jiao" userId="dad89eff-c5db-47ef-b2c9-fb1a784356ef" providerId="ADAL" clId="{19110BB1-8C97-480C-80DA-BF92213E29C6}" dt="2026-03-04T17:39:23.826" v="4324" actId="14100"/>
          <ac:picMkLst>
            <pc:docMk/>
            <pc:sldMk cId="390823934" sldId="291"/>
            <ac:picMk id="7" creationId="{1E057A89-6941-4F3E-E213-42A4531E31B4}"/>
          </ac:picMkLst>
        </pc:picChg>
      </pc:sldChg>
      <pc:sldChg chg="addSp delSp modSp new mod setBg">
        <pc:chgData name="Yiying Jiao" userId="dad89eff-c5db-47ef-b2c9-fb1a784356ef" providerId="ADAL" clId="{19110BB1-8C97-480C-80DA-BF92213E29C6}" dt="2026-03-04T17:38:30.663" v="4318" actId="1076"/>
        <pc:sldMkLst>
          <pc:docMk/>
          <pc:sldMk cId="1551338368" sldId="292"/>
        </pc:sldMkLst>
        <pc:spChg chg="add del">
          <ac:chgData name="Yiying Jiao" userId="dad89eff-c5db-47ef-b2c9-fb1a784356ef" providerId="ADAL" clId="{19110BB1-8C97-480C-80DA-BF92213E29C6}" dt="2026-03-04T17:37:52.621" v="4268" actId="26606"/>
          <ac:spMkLst>
            <pc:docMk/>
            <pc:sldMk cId="1551338368" sldId="292"/>
            <ac:spMk id="2" creationId="{BE30024C-5E04-BD80-3811-C37B54A6518D}"/>
          </ac:spMkLst>
        </pc:spChg>
        <pc:spChg chg="add del">
          <ac:chgData name="Yiying Jiao" userId="dad89eff-c5db-47ef-b2c9-fb1a784356ef" providerId="ADAL" clId="{19110BB1-8C97-480C-80DA-BF92213E29C6}" dt="2026-03-04T17:37:52.621" v="4268" actId="26606"/>
          <ac:spMkLst>
            <pc:docMk/>
            <pc:sldMk cId="1551338368" sldId="292"/>
            <ac:spMk id="3" creationId="{C5D6D557-D643-8580-9203-1E7A580DD36D}"/>
          </ac:spMkLst>
        </pc:spChg>
        <pc:spChg chg="add mod">
          <ac:chgData name="Yiying Jiao" userId="dad89eff-c5db-47ef-b2c9-fb1a784356ef" providerId="ADAL" clId="{19110BB1-8C97-480C-80DA-BF92213E29C6}" dt="2026-03-04T17:38:30.663" v="4318" actId="1076"/>
          <ac:spMkLst>
            <pc:docMk/>
            <pc:sldMk cId="1551338368" sldId="292"/>
            <ac:spMk id="6" creationId="{8D1AADFB-37FE-27CC-CED9-485D6D21FE96}"/>
          </ac:spMkLst>
        </pc:spChg>
        <pc:spChg chg="add del">
          <ac:chgData name="Yiying Jiao" userId="dad89eff-c5db-47ef-b2c9-fb1a784356ef" providerId="ADAL" clId="{19110BB1-8C97-480C-80DA-BF92213E29C6}" dt="2026-03-04T17:37:49.167" v="4257" actId="26606"/>
          <ac:spMkLst>
            <pc:docMk/>
            <pc:sldMk cId="1551338368" sldId="292"/>
            <ac:spMk id="10" creationId="{E2BA2BD9-7B54-4190-8F06-3EF3658A0020}"/>
          </ac:spMkLst>
        </pc:spChg>
        <pc:spChg chg="add del">
          <ac:chgData name="Yiying Jiao" userId="dad89eff-c5db-47ef-b2c9-fb1a784356ef" providerId="ADAL" clId="{19110BB1-8C97-480C-80DA-BF92213E29C6}" dt="2026-03-04T17:37:49.959" v="4259" actId="26606"/>
          <ac:spMkLst>
            <pc:docMk/>
            <pc:sldMk cId="1551338368" sldId="292"/>
            <ac:spMk id="12" creationId="{E722B2DD-E14D-4972-9D98-5D6E61B1B2D2}"/>
          </ac:spMkLst>
        </pc:spChg>
        <pc:spChg chg="add del">
          <ac:chgData name="Yiying Jiao" userId="dad89eff-c5db-47ef-b2c9-fb1a784356ef" providerId="ADAL" clId="{19110BB1-8C97-480C-80DA-BF92213E29C6}" dt="2026-03-04T17:37:49.959" v="4259" actId="26606"/>
          <ac:spMkLst>
            <pc:docMk/>
            <pc:sldMk cId="1551338368" sldId="292"/>
            <ac:spMk id="13" creationId="{11B2B030-4738-4359-9E46-144B7C8BFF8B}"/>
          </ac:spMkLst>
        </pc:spChg>
        <pc:spChg chg="add del">
          <ac:chgData name="Yiying Jiao" userId="dad89eff-c5db-47ef-b2c9-fb1a784356ef" providerId="ADAL" clId="{19110BB1-8C97-480C-80DA-BF92213E29C6}" dt="2026-03-04T17:37:50.877" v="4261" actId="26606"/>
          <ac:spMkLst>
            <pc:docMk/>
            <pc:sldMk cId="1551338368" sldId="292"/>
            <ac:spMk id="15" creationId="{E2BA2BD9-7B54-4190-8F06-3EF3658A0020}"/>
          </ac:spMkLst>
        </pc:spChg>
        <pc:spChg chg="add del">
          <ac:chgData name="Yiying Jiao" userId="dad89eff-c5db-47ef-b2c9-fb1a784356ef" providerId="ADAL" clId="{19110BB1-8C97-480C-80DA-BF92213E29C6}" dt="2026-03-04T17:37:51.597" v="4263" actId="26606"/>
          <ac:spMkLst>
            <pc:docMk/>
            <pc:sldMk cId="1551338368" sldId="292"/>
            <ac:spMk id="17" creationId="{11B2B030-4738-4359-9E46-144B7C8BFF8B}"/>
          </ac:spMkLst>
        </pc:spChg>
        <pc:spChg chg="add del">
          <ac:chgData name="Yiying Jiao" userId="dad89eff-c5db-47ef-b2c9-fb1a784356ef" providerId="ADAL" clId="{19110BB1-8C97-480C-80DA-BF92213E29C6}" dt="2026-03-04T17:37:51.597" v="4263" actId="26606"/>
          <ac:spMkLst>
            <pc:docMk/>
            <pc:sldMk cId="1551338368" sldId="292"/>
            <ac:spMk id="18" creationId="{E722B2DD-E14D-4972-9D98-5D6E61B1B2D2}"/>
          </ac:spMkLst>
        </pc:spChg>
        <pc:spChg chg="add del">
          <ac:chgData name="Yiying Jiao" userId="dad89eff-c5db-47ef-b2c9-fb1a784356ef" providerId="ADAL" clId="{19110BB1-8C97-480C-80DA-BF92213E29C6}" dt="2026-03-04T17:37:52.053" v="4265" actId="26606"/>
          <ac:spMkLst>
            <pc:docMk/>
            <pc:sldMk cId="1551338368" sldId="292"/>
            <ac:spMk id="20" creationId="{E2BA2BD9-7B54-4190-8F06-3EF3658A0020}"/>
          </ac:spMkLst>
        </pc:spChg>
        <pc:spChg chg="add del">
          <ac:chgData name="Yiying Jiao" userId="dad89eff-c5db-47ef-b2c9-fb1a784356ef" providerId="ADAL" clId="{19110BB1-8C97-480C-80DA-BF92213E29C6}" dt="2026-03-04T17:37:52.616" v="4267" actId="26606"/>
          <ac:spMkLst>
            <pc:docMk/>
            <pc:sldMk cId="1551338368" sldId="292"/>
            <ac:spMk id="22" creationId="{42A4FC2C-047E-45A5-965D-8E1E3BF09BC6}"/>
          </ac:spMkLst>
        </pc:spChg>
        <pc:spChg chg="add">
          <ac:chgData name="Yiying Jiao" userId="dad89eff-c5db-47ef-b2c9-fb1a784356ef" providerId="ADAL" clId="{19110BB1-8C97-480C-80DA-BF92213E29C6}" dt="2026-03-04T17:37:52.621" v="4268" actId="26606"/>
          <ac:spMkLst>
            <pc:docMk/>
            <pc:sldMk cId="1551338368" sldId="292"/>
            <ac:spMk id="24" creationId="{E2BA2BD9-7B54-4190-8F06-3EF3658A0020}"/>
          </ac:spMkLst>
        </pc:spChg>
        <pc:picChg chg="add mod">
          <ac:chgData name="Yiying Jiao" userId="dad89eff-c5db-47ef-b2c9-fb1a784356ef" providerId="ADAL" clId="{19110BB1-8C97-480C-80DA-BF92213E29C6}" dt="2026-03-04T17:37:52.621" v="4268" actId="26606"/>
          <ac:picMkLst>
            <pc:docMk/>
            <pc:sldMk cId="1551338368" sldId="292"/>
            <ac:picMk id="5" creationId="{91AC45A5-9F36-A38D-1FFE-6DC3A634822E}"/>
          </ac:picMkLst>
        </pc:picChg>
      </pc:sldChg>
      <pc:sldChg chg="modSp new mod">
        <pc:chgData name="Yiying Jiao" userId="dad89eff-c5db-47ef-b2c9-fb1a784356ef" providerId="ADAL" clId="{19110BB1-8C97-480C-80DA-BF92213E29C6}" dt="2026-03-04T17:40:05.159" v="4347"/>
        <pc:sldMkLst>
          <pc:docMk/>
          <pc:sldMk cId="2723775369" sldId="293"/>
        </pc:sldMkLst>
        <pc:spChg chg="mod">
          <ac:chgData name="Yiying Jiao" userId="dad89eff-c5db-47ef-b2c9-fb1a784356ef" providerId="ADAL" clId="{19110BB1-8C97-480C-80DA-BF92213E29C6}" dt="2026-03-04T17:40:03.866" v="4346" actId="20577"/>
          <ac:spMkLst>
            <pc:docMk/>
            <pc:sldMk cId="2723775369" sldId="293"/>
            <ac:spMk id="2" creationId="{3A7E1FCA-DC67-F23E-2244-E46153C75847}"/>
          </ac:spMkLst>
        </pc:spChg>
        <pc:spChg chg="mod">
          <ac:chgData name="Yiying Jiao" userId="dad89eff-c5db-47ef-b2c9-fb1a784356ef" providerId="ADAL" clId="{19110BB1-8C97-480C-80DA-BF92213E29C6}" dt="2026-03-04T17:40:05.159" v="4347"/>
          <ac:spMkLst>
            <pc:docMk/>
            <pc:sldMk cId="2723775369" sldId="293"/>
            <ac:spMk id="3" creationId="{071A7E92-5468-D7F2-AADB-916FFFB02183}"/>
          </ac:spMkLst>
        </pc:spChg>
      </pc:sldChg>
      <pc:sldChg chg="addSp delSp modSp new mod ord setBg">
        <pc:chgData name="Yiying Jiao" userId="dad89eff-c5db-47ef-b2c9-fb1a784356ef" providerId="ADAL" clId="{19110BB1-8C97-480C-80DA-BF92213E29C6}" dt="2026-03-04T17:51:26.006" v="4665"/>
        <pc:sldMkLst>
          <pc:docMk/>
          <pc:sldMk cId="4092528241" sldId="294"/>
        </pc:sldMkLst>
        <pc:spChg chg="del mod">
          <ac:chgData name="Yiying Jiao" userId="dad89eff-c5db-47ef-b2c9-fb1a784356ef" providerId="ADAL" clId="{19110BB1-8C97-480C-80DA-BF92213E29C6}" dt="2026-03-04T17:41:17.744" v="4413" actId="478"/>
          <ac:spMkLst>
            <pc:docMk/>
            <pc:sldMk cId="4092528241" sldId="294"/>
            <ac:spMk id="2" creationId="{28862314-0BCB-3E50-2EC2-9F5A57AB462E}"/>
          </ac:spMkLst>
        </pc:spChg>
        <pc:spChg chg="mod">
          <ac:chgData name="Yiying Jiao" userId="dad89eff-c5db-47ef-b2c9-fb1a784356ef" providerId="ADAL" clId="{19110BB1-8C97-480C-80DA-BF92213E29C6}" dt="2026-03-04T17:49:35.420" v="4649" actId="20577"/>
          <ac:spMkLst>
            <pc:docMk/>
            <pc:sldMk cId="4092528241" sldId="294"/>
            <ac:spMk id="3" creationId="{33F5C645-2664-23B1-5C20-2FD900825D65}"/>
          </ac:spMkLst>
        </pc:spChg>
        <pc:spChg chg="add">
          <ac:chgData name="Yiying Jiao" userId="dad89eff-c5db-47ef-b2c9-fb1a784356ef" providerId="ADAL" clId="{19110BB1-8C97-480C-80DA-BF92213E29C6}" dt="2026-03-04T17:41:12.922" v="4412" actId="26606"/>
          <ac:spMkLst>
            <pc:docMk/>
            <pc:sldMk cId="4092528241" sldId="294"/>
            <ac:spMk id="10" creationId="{EDDBB197-D710-4A4F-A9CA-FD2177498BE8}"/>
          </ac:spMkLst>
        </pc:spChg>
        <pc:spChg chg="add">
          <ac:chgData name="Yiying Jiao" userId="dad89eff-c5db-47ef-b2c9-fb1a784356ef" providerId="ADAL" clId="{19110BB1-8C97-480C-80DA-BF92213E29C6}" dt="2026-03-04T17:41:12.922" v="4412" actId="26606"/>
          <ac:spMkLst>
            <pc:docMk/>
            <pc:sldMk cId="4092528241" sldId="294"/>
            <ac:spMk id="12" creationId="{975D1CFA-2CDB-4B64-BD9F-85744E8DA12F}"/>
          </ac:spMkLst>
        </pc:spChg>
        <pc:grpChg chg="add">
          <ac:chgData name="Yiying Jiao" userId="dad89eff-c5db-47ef-b2c9-fb1a784356ef" providerId="ADAL" clId="{19110BB1-8C97-480C-80DA-BF92213E29C6}" dt="2026-03-04T17:41:12.922" v="4412" actId="26606"/>
          <ac:grpSpMkLst>
            <pc:docMk/>
            <pc:sldMk cId="4092528241" sldId="294"/>
            <ac:grpSpMk id="14" creationId="{25EE5136-01F1-466C-962D-BA9B4C6757AA}"/>
          </ac:grpSpMkLst>
        </pc:grpChg>
        <pc:picChg chg="add">
          <ac:chgData name="Yiying Jiao" userId="dad89eff-c5db-47ef-b2c9-fb1a784356ef" providerId="ADAL" clId="{19110BB1-8C97-480C-80DA-BF92213E29C6}" dt="2026-03-04T17:41:12.922" v="4412" actId="26606"/>
          <ac:picMkLst>
            <pc:docMk/>
            <pc:sldMk cId="4092528241" sldId="294"/>
            <ac:picMk id="7" creationId="{AE6421BC-9759-E96E-5AD7-4C0777CCE5A5}"/>
          </ac:picMkLst>
        </pc:picChg>
      </pc:sldChg>
      <pc:sldChg chg="addSp delSp modSp new del mod setBg">
        <pc:chgData name="Yiying Jiao" userId="dad89eff-c5db-47ef-b2c9-fb1a784356ef" providerId="ADAL" clId="{19110BB1-8C97-480C-80DA-BF92213E29C6}" dt="2026-03-04T17:43:57.028" v="4506" actId="680"/>
        <pc:sldMkLst>
          <pc:docMk/>
          <pc:sldMk cId="3690960385" sldId="295"/>
        </pc:sldMkLst>
        <pc:spChg chg="mod">
          <ac:chgData name="Yiying Jiao" userId="dad89eff-c5db-47ef-b2c9-fb1a784356ef" providerId="ADAL" clId="{19110BB1-8C97-480C-80DA-BF92213E29C6}" dt="2026-03-04T17:43:55.746" v="4503" actId="20577"/>
          <ac:spMkLst>
            <pc:docMk/>
            <pc:sldMk cId="3690960385" sldId="295"/>
            <ac:spMk id="2" creationId="{E6FC9AD6-07EA-D61B-FE6A-61BF7F3199DC}"/>
          </ac:spMkLst>
        </pc:spChg>
        <pc:spChg chg="add del mod">
          <ac:chgData name="Yiying Jiao" userId="dad89eff-c5db-47ef-b2c9-fb1a784356ef" providerId="ADAL" clId="{19110BB1-8C97-480C-80DA-BF92213E29C6}" dt="2026-03-04T17:43:56.581" v="4505" actId="20577"/>
          <ac:spMkLst>
            <pc:docMk/>
            <pc:sldMk cId="3690960385" sldId="295"/>
            <ac:spMk id="3" creationId="{61C4E709-FA31-769B-E035-003763FE6C83}"/>
          </ac:spMkLst>
        </pc:spChg>
        <pc:spChg chg="add del">
          <ac:chgData name="Yiying Jiao" userId="dad89eff-c5db-47ef-b2c9-fb1a784356ef" providerId="ADAL" clId="{19110BB1-8C97-480C-80DA-BF92213E29C6}" dt="2026-03-04T17:43:54.092" v="4499" actId="26606"/>
          <ac:spMkLst>
            <pc:docMk/>
            <pc:sldMk cId="3690960385" sldId="295"/>
            <ac:spMk id="12" creationId="{74751229-0244-4FBB-BED1-407467F4C951}"/>
          </ac:spMkLst>
        </pc:spChg>
        <pc:picChg chg="add del">
          <ac:chgData name="Yiying Jiao" userId="dad89eff-c5db-47ef-b2c9-fb1a784356ef" providerId="ADAL" clId="{19110BB1-8C97-480C-80DA-BF92213E29C6}" dt="2026-03-04T17:43:54.092" v="4499" actId="26606"/>
          <ac:picMkLst>
            <pc:docMk/>
            <pc:sldMk cId="3690960385" sldId="295"/>
            <ac:picMk id="7" creationId="{ACCD7239-364F-F23A-77D8-2ED36734DA64}"/>
          </ac:picMkLst>
        </pc:picChg>
        <pc:picChg chg="add del">
          <ac:chgData name="Yiying Jiao" userId="dad89eff-c5db-47ef-b2c9-fb1a784356ef" providerId="ADAL" clId="{19110BB1-8C97-480C-80DA-BF92213E29C6}" dt="2026-03-04T17:43:54.092" v="4499" actId="26606"/>
          <ac:picMkLst>
            <pc:docMk/>
            <pc:sldMk cId="3690960385" sldId="295"/>
            <ac:picMk id="9" creationId="{700F7453-6EF2-4EE7-9380-8019BF136A1C}"/>
          </ac:picMkLst>
        </pc:picChg>
      </pc:sldChg>
      <pc:sldChg chg="addSp new mod">
        <pc:chgData name="Yiying Jiao" userId="dad89eff-c5db-47ef-b2c9-fb1a784356ef" providerId="ADAL" clId="{19110BB1-8C97-480C-80DA-BF92213E29C6}" dt="2026-03-04T17:44:42.300" v="4510" actId="22"/>
        <pc:sldMkLst>
          <pc:docMk/>
          <pc:sldMk cId="4083744409" sldId="295"/>
        </pc:sldMkLst>
        <pc:picChg chg="add">
          <ac:chgData name="Yiying Jiao" userId="dad89eff-c5db-47ef-b2c9-fb1a784356ef" providerId="ADAL" clId="{19110BB1-8C97-480C-80DA-BF92213E29C6}" dt="2026-03-04T17:44:42.300" v="4510" actId="22"/>
          <ac:picMkLst>
            <pc:docMk/>
            <pc:sldMk cId="4083744409" sldId="295"/>
            <ac:picMk id="5" creationId="{4111866E-C382-9D4A-6FE2-E72B04981D58}"/>
          </ac:picMkLst>
        </pc:picChg>
      </pc:sldChg>
      <pc:sldChg chg="addSp delSp modSp new mod setBg modAnim">
        <pc:chgData name="Yiying Jiao" userId="dad89eff-c5db-47ef-b2c9-fb1a784356ef" providerId="ADAL" clId="{19110BB1-8C97-480C-80DA-BF92213E29C6}" dt="2026-03-04T17:46:12.184" v="4575" actId="20577"/>
        <pc:sldMkLst>
          <pc:docMk/>
          <pc:sldMk cId="2109344617" sldId="296"/>
        </pc:sldMkLst>
        <pc:spChg chg="mod">
          <ac:chgData name="Yiying Jiao" userId="dad89eff-c5db-47ef-b2c9-fb1a784356ef" providerId="ADAL" clId="{19110BB1-8C97-480C-80DA-BF92213E29C6}" dt="2026-03-04T17:46:12.184" v="4575" actId="20577"/>
          <ac:spMkLst>
            <pc:docMk/>
            <pc:sldMk cId="2109344617" sldId="296"/>
            <ac:spMk id="2" creationId="{DBC88F77-5119-7362-FA11-27EFCC7432BD}"/>
          </ac:spMkLst>
        </pc:spChg>
        <pc:spChg chg="add del">
          <ac:chgData name="Yiying Jiao" userId="dad89eff-c5db-47ef-b2c9-fb1a784356ef" providerId="ADAL" clId="{19110BB1-8C97-480C-80DA-BF92213E29C6}" dt="2026-03-04T17:45:50.565" v="4558"/>
          <ac:spMkLst>
            <pc:docMk/>
            <pc:sldMk cId="2109344617" sldId="296"/>
            <ac:spMk id="3" creationId="{DC9F905B-FA09-F120-1FDD-E93C4FCDB44F}"/>
          </ac:spMkLst>
        </pc:spChg>
        <pc:spChg chg="add">
          <ac:chgData name="Yiying Jiao" userId="dad89eff-c5db-47ef-b2c9-fb1a784356ef" providerId="ADAL" clId="{19110BB1-8C97-480C-80DA-BF92213E29C6}" dt="2026-03-04T17:46:03.875" v="4559" actId="26606"/>
          <ac:spMkLst>
            <pc:docMk/>
            <pc:sldMk cId="2109344617" sldId="296"/>
            <ac:spMk id="6" creationId="{D4771268-CB57-404A-9271-370EB28F6090}"/>
          </ac:spMkLst>
        </pc:spChg>
        <pc:spChg chg="add del">
          <ac:chgData name="Yiying Jiao" userId="dad89eff-c5db-47ef-b2c9-fb1a784356ef" providerId="ADAL" clId="{19110BB1-8C97-480C-80DA-BF92213E29C6}" dt="2026-03-04T17:45:10.298" v="4557" actId="26606"/>
          <ac:spMkLst>
            <pc:docMk/>
            <pc:sldMk cId="2109344617" sldId="296"/>
            <ac:spMk id="9" creationId="{6CCA5F87-1D1E-45CB-8D83-FC7EEFAD9935}"/>
          </ac:spMkLst>
        </pc:spChg>
        <pc:spChg chg="add del">
          <ac:chgData name="Yiying Jiao" userId="dad89eff-c5db-47ef-b2c9-fb1a784356ef" providerId="ADAL" clId="{19110BB1-8C97-480C-80DA-BF92213E29C6}" dt="2026-03-04T17:45:10.298" v="4557" actId="26606"/>
          <ac:spMkLst>
            <pc:docMk/>
            <pc:sldMk cId="2109344617" sldId="296"/>
            <ac:spMk id="11" creationId="{7CCFC2C6-6238-4A2F-93DE-2ADF74AF635E}"/>
          </ac:spMkLst>
        </pc:spChg>
        <pc:spChg chg="add del">
          <ac:chgData name="Yiying Jiao" userId="dad89eff-c5db-47ef-b2c9-fb1a784356ef" providerId="ADAL" clId="{19110BB1-8C97-480C-80DA-BF92213E29C6}" dt="2026-03-04T17:45:10.298" v="4557" actId="26606"/>
          <ac:spMkLst>
            <pc:docMk/>
            <pc:sldMk cId="2109344617" sldId="296"/>
            <ac:spMk id="13" creationId="{AF2F604E-43BE-4DC3-B983-E071523364F8}"/>
          </ac:spMkLst>
        </pc:spChg>
        <pc:spChg chg="add del">
          <ac:chgData name="Yiying Jiao" userId="dad89eff-c5db-47ef-b2c9-fb1a784356ef" providerId="ADAL" clId="{19110BB1-8C97-480C-80DA-BF92213E29C6}" dt="2026-03-04T17:45:10.298" v="4557" actId="26606"/>
          <ac:spMkLst>
            <pc:docMk/>
            <pc:sldMk cId="2109344617" sldId="296"/>
            <ac:spMk id="15" creationId="{08C9B587-E65E-4B52-B37C-ABEBB6E87928}"/>
          </ac:spMkLst>
        </pc:spChg>
        <pc:picChg chg="add mod">
          <ac:chgData name="Yiying Jiao" userId="dad89eff-c5db-47ef-b2c9-fb1a784356ef" providerId="ADAL" clId="{19110BB1-8C97-480C-80DA-BF92213E29C6}" dt="2026-03-04T17:46:03.875" v="4559" actId="26606"/>
          <ac:picMkLst>
            <pc:docMk/>
            <pc:sldMk cId="2109344617" sldId="296"/>
            <ac:picMk id="4" creationId="{1C4ADFF7-05B0-530C-8F7A-BB1B7763E8A7}"/>
          </ac:picMkLst>
        </pc:picChg>
        <pc:picChg chg="add del">
          <ac:chgData name="Yiying Jiao" userId="dad89eff-c5db-47ef-b2c9-fb1a784356ef" providerId="ADAL" clId="{19110BB1-8C97-480C-80DA-BF92213E29C6}" dt="2026-03-04T17:45:10.298" v="4557" actId="26606"/>
          <ac:picMkLst>
            <pc:docMk/>
            <pc:sldMk cId="2109344617" sldId="296"/>
            <ac:picMk id="5" creationId="{3B04D450-F378-E36C-9D23-6AACF8F4D942}"/>
          </ac:picMkLst>
        </pc:picChg>
      </pc:sldChg>
      <pc:sldChg chg="addSp delSp modSp new mod modAnim">
        <pc:chgData name="Yiying Jiao" userId="dad89eff-c5db-47ef-b2c9-fb1a784356ef" providerId="ADAL" clId="{19110BB1-8C97-480C-80DA-BF92213E29C6}" dt="2026-03-04T17:47:46.699" v="4598" actId="1076"/>
        <pc:sldMkLst>
          <pc:docMk/>
          <pc:sldMk cId="1644124351" sldId="297"/>
        </pc:sldMkLst>
        <pc:spChg chg="mod">
          <ac:chgData name="Yiying Jiao" userId="dad89eff-c5db-47ef-b2c9-fb1a784356ef" providerId="ADAL" clId="{19110BB1-8C97-480C-80DA-BF92213E29C6}" dt="2026-03-04T17:46:34.912" v="4589"/>
          <ac:spMkLst>
            <pc:docMk/>
            <pc:sldMk cId="1644124351" sldId="297"/>
            <ac:spMk id="2" creationId="{C9D77813-7820-A377-5F5E-CCB194C93A80}"/>
          </ac:spMkLst>
        </pc:spChg>
        <pc:spChg chg="del">
          <ac:chgData name="Yiying Jiao" userId="dad89eff-c5db-47ef-b2c9-fb1a784356ef" providerId="ADAL" clId="{19110BB1-8C97-480C-80DA-BF92213E29C6}" dt="2026-03-04T17:47:41.645" v="4596"/>
          <ac:spMkLst>
            <pc:docMk/>
            <pc:sldMk cId="1644124351" sldId="297"/>
            <ac:spMk id="3" creationId="{413B892B-24DA-50FE-D515-651D606F34E8}"/>
          </ac:spMkLst>
        </pc:spChg>
        <pc:picChg chg="add mod">
          <ac:chgData name="Yiying Jiao" userId="dad89eff-c5db-47ef-b2c9-fb1a784356ef" providerId="ADAL" clId="{19110BB1-8C97-480C-80DA-BF92213E29C6}" dt="2026-03-04T17:47:46.699" v="4598" actId="1076"/>
          <ac:picMkLst>
            <pc:docMk/>
            <pc:sldMk cId="1644124351" sldId="297"/>
            <ac:picMk id="4" creationId="{43B923A3-5CB8-B83B-F56E-740E6CFE9D76}"/>
          </ac:picMkLst>
        </pc:picChg>
      </pc:sldChg>
      <pc:sldChg chg="addSp delSp modSp add mod modAnim">
        <pc:chgData name="Yiying Jiao" userId="dad89eff-c5db-47ef-b2c9-fb1a784356ef" providerId="ADAL" clId="{19110BB1-8C97-480C-80DA-BF92213E29C6}" dt="2026-03-04T17:47:13.009" v="4595" actId="1076"/>
        <pc:sldMkLst>
          <pc:docMk/>
          <pc:sldMk cId="999089151" sldId="298"/>
        </pc:sldMkLst>
        <pc:spChg chg="mod">
          <ac:chgData name="Yiying Jiao" userId="dad89eff-c5db-47ef-b2c9-fb1a784356ef" providerId="ADAL" clId="{19110BB1-8C97-480C-80DA-BF92213E29C6}" dt="2026-03-04T17:46:39.296" v="4592" actId="20577"/>
          <ac:spMkLst>
            <pc:docMk/>
            <pc:sldMk cId="999089151" sldId="298"/>
            <ac:spMk id="2" creationId="{1E90E3D6-6ADD-766F-2FF4-FCD544485301}"/>
          </ac:spMkLst>
        </pc:spChg>
        <pc:spChg chg="del">
          <ac:chgData name="Yiying Jiao" userId="dad89eff-c5db-47ef-b2c9-fb1a784356ef" providerId="ADAL" clId="{19110BB1-8C97-480C-80DA-BF92213E29C6}" dt="2026-03-04T17:47:06.269" v="4593"/>
          <ac:spMkLst>
            <pc:docMk/>
            <pc:sldMk cId="999089151" sldId="298"/>
            <ac:spMk id="3" creationId="{5D29F3E7-1B96-8BA2-F2F2-9EFD316E3384}"/>
          </ac:spMkLst>
        </pc:spChg>
        <pc:picChg chg="add mod">
          <ac:chgData name="Yiying Jiao" userId="dad89eff-c5db-47ef-b2c9-fb1a784356ef" providerId="ADAL" clId="{19110BB1-8C97-480C-80DA-BF92213E29C6}" dt="2026-03-04T17:47:13.009" v="4595" actId="1076"/>
          <ac:picMkLst>
            <pc:docMk/>
            <pc:sldMk cId="999089151" sldId="298"/>
            <ac:picMk id="4" creationId="{B6CB825C-495F-062C-0803-485B93674176}"/>
          </ac:picMkLst>
        </pc:picChg>
      </pc:sldChg>
      <pc:sldChg chg="new del">
        <pc:chgData name="Yiying Jiao" userId="dad89eff-c5db-47ef-b2c9-fb1a784356ef" providerId="ADAL" clId="{19110BB1-8C97-480C-80DA-BF92213E29C6}" dt="2026-03-04T17:48:40.604" v="4605" actId="47"/>
        <pc:sldMkLst>
          <pc:docMk/>
          <pc:sldMk cId="2044875475" sldId="299"/>
        </pc:sldMkLst>
      </pc:sldChg>
      <pc:sldChg chg="modSp add del mod ord">
        <pc:chgData name="Yiying Jiao" userId="dad89eff-c5db-47ef-b2c9-fb1a784356ef" providerId="ADAL" clId="{19110BB1-8C97-480C-80DA-BF92213E29C6}" dt="2026-03-04T17:49:40.973" v="4650" actId="47"/>
        <pc:sldMkLst>
          <pc:docMk/>
          <pc:sldMk cId="3690960385" sldId="300"/>
        </pc:sldMkLst>
        <pc:spChg chg="mod">
          <ac:chgData name="Yiying Jiao" userId="dad89eff-c5db-47ef-b2c9-fb1a784356ef" providerId="ADAL" clId="{19110BB1-8C97-480C-80DA-BF92213E29C6}" dt="2026-03-04T17:49:02.225" v="4606" actId="1076"/>
          <ac:spMkLst>
            <pc:docMk/>
            <pc:sldMk cId="3690960385" sldId="300"/>
            <ac:spMk id="2" creationId="{E6FC9AD6-07EA-D61B-FE6A-61BF7F3199DC}"/>
          </ac:spMkLst>
        </pc:spChg>
        <pc:picChg chg="mod">
          <ac:chgData name="Yiying Jiao" userId="dad89eff-c5db-47ef-b2c9-fb1a784356ef" providerId="ADAL" clId="{19110BB1-8C97-480C-80DA-BF92213E29C6}" dt="2026-03-04T17:49:02.225" v="4606" actId="1076"/>
          <ac:picMkLst>
            <pc:docMk/>
            <pc:sldMk cId="3690960385" sldId="300"/>
            <ac:picMk id="7" creationId="{ACCD7239-364F-F23A-77D8-2ED36734DA64}"/>
          </ac:picMkLst>
        </pc:picChg>
      </pc:sldChg>
    </pc:docChg>
  </pc:docChgLst>
  <pc:docChgLst>
    <pc:chgData name="Yiying Jiao" userId="dad89eff-c5db-47ef-b2c9-fb1a784356ef" providerId="ADAL" clId="{4BE971F4-9FAD-415E-A82C-EAA41BD7C918}"/>
    <pc:docChg chg="modSld">
      <pc:chgData name="Yiying Jiao" userId="dad89eff-c5db-47ef-b2c9-fb1a784356ef" providerId="ADAL" clId="{4BE971F4-9FAD-415E-A82C-EAA41BD7C918}" dt="2026-02-23T11:05:20.026" v="1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5FBEB4-8832-4266-A493-0504B89709B5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C2A685-8A5B-40F3-B728-BE2779361CAC}">
      <dgm:prSet/>
      <dgm:spPr/>
      <dgm:t>
        <a:bodyPr/>
        <a:lstStyle/>
        <a:p>
          <a:r>
            <a:rPr lang="en-GB"/>
            <a:t>Respect</a:t>
          </a:r>
          <a:endParaRPr lang="en-US"/>
        </a:p>
      </dgm:t>
    </dgm:pt>
    <dgm:pt modelId="{A189265B-FC38-457E-A036-93A9F3746F95}" type="parTrans" cxnId="{700CCA63-E969-447E-B581-C40E261EBC58}">
      <dgm:prSet/>
      <dgm:spPr/>
      <dgm:t>
        <a:bodyPr/>
        <a:lstStyle/>
        <a:p>
          <a:endParaRPr lang="en-US"/>
        </a:p>
      </dgm:t>
    </dgm:pt>
    <dgm:pt modelId="{82F8553E-3CCC-4813-BA62-90176F10BA3B}" type="sibTrans" cxnId="{700CCA63-E969-447E-B581-C40E261EBC58}">
      <dgm:prSet/>
      <dgm:spPr/>
      <dgm:t>
        <a:bodyPr/>
        <a:lstStyle/>
        <a:p>
          <a:endParaRPr lang="en-US"/>
        </a:p>
      </dgm:t>
    </dgm:pt>
    <dgm:pt modelId="{E9FA1992-690B-474D-934C-07C226ED6B25}">
      <dgm:prSet/>
      <dgm:spPr/>
      <dgm:t>
        <a:bodyPr/>
        <a:lstStyle/>
        <a:p>
          <a:r>
            <a:rPr lang="en-GB"/>
            <a:t>Status</a:t>
          </a:r>
          <a:endParaRPr lang="en-US"/>
        </a:p>
      </dgm:t>
    </dgm:pt>
    <dgm:pt modelId="{DF7A1116-151D-40BB-A22D-E285709FB44D}" type="parTrans" cxnId="{24D2A785-7B3E-4AE7-80FF-2D9E33A759C5}">
      <dgm:prSet/>
      <dgm:spPr/>
      <dgm:t>
        <a:bodyPr/>
        <a:lstStyle/>
        <a:p>
          <a:endParaRPr lang="en-US"/>
        </a:p>
      </dgm:t>
    </dgm:pt>
    <dgm:pt modelId="{724CCE7E-F39D-40FF-9D65-99D46A9D5F7C}" type="sibTrans" cxnId="{24D2A785-7B3E-4AE7-80FF-2D9E33A759C5}">
      <dgm:prSet/>
      <dgm:spPr/>
      <dgm:t>
        <a:bodyPr/>
        <a:lstStyle/>
        <a:p>
          <a:endParaRPr lang="en-US"/>
        </a:p>
      </dgm:t>
    </dgm:pt>
    <dgm:pt modelId="{235E046B-C277-49CF-9680-D138C6DB3BB5}">
      <dgm:prSet/>
      <dgm:spPr/>
      <dgm:t>
        <a:bodyPr/>
        <a:lstStyle/>
        <a:p>
          <a:r>
            <a:rPr lang="en-GB"/>
            <a:t>Gratitude</a:t>
          </a:r>
          <a:endParaRPr lang="en-US"/>
        </a:p>
      </dgm:t>
    </dgm:pt>
    <dgm:pt modelId="{E946F94C-50D3-4D51-B9CF-4F5A4C57A928}" type="parTrans" cxnId="{774C795C-D9DB-46F8-8489-20199BBE127A}">
      <dgm:prSet/>
      <dgm:spPr/>
      <dgm:t>
        <a:bodyPr/>
        <a:lstStyle/>
        <a:p>
          <a:endParaRPr lang="en-US"/>
        </a:p>
      </dgm:t>
    </dgm:pt>
    <dgm:pt modelId="{C59103AA-4F5B-48A3-9899-E913A03AF77A}" type="sibTrans" cxnId="{774C795C-D9DB-46F8-8489-20199BBE127A}">
      <dgm:prSet/>
      <dgm:spPr/>
      <dgm:t>
        <a:bodyPr/>
        <a:lstStyle/>
        <a:p>
          <a:endParaRPr lang="en-US"/>
        </a:p>
      </dgm:t>
    </dgm:pt>
    <dgm:pt modelId="{A4FF80BF-6452-44B7-A3A6-23539DAAEE93}">
      <dgm:prSet/>
      <dgm:spPr/>
      <dgm:t>
        <a:bodyPr/>
        <a:lstStyle/>
        <a:p>
          <a:r>
            <a:rPr lang="en-GB"/>
            <a:t>Trust</a:t>
          </a:r>
          <a:endParaRPr lang="en-US"/>
        </a:p>
      </dgm:t>
    </dgm:pt>
    <dgm:pt modelId="{1E7794EF-DA28-4EA4-B32D-564BD2940FC1}" type="parTrans" cxnId="{CA92A2B3-8099-43EE-A606-A7A8037CBD99}">
      <dgm:prSet/>
      <dgm:spPr/>
      <dgm:t>
        <a:bodyPr/>
        <a:lstStyle/>
        <a:p>
          <a:endParaRPr lang="en-US"/>
        </a:p>
      </dgm:t>
    </dgm:pt>
    <dgm:pt modelId="{03E7C9BD-107F-4A35-914D-A059D61D04ED}" type="sibTrans" cxnId="{CA92A2B3-8099-43EE-A606-A7A8037CBD99}">
      <dgm:prSet/>
      <dgm:spPr/>
      <dgm:t>
        <a:bodyPr/>
        <a:lstStyle/>
        <a:p>
          <a:endParaRPr lang="en-US"/>
        </a:p>
      </dgm:t>
    </dgm:pt>
    <dgm:pt modelId="{8AF1C622-BAE0-479B-8583-CD1BDA849427}">
      <dgm:prSet/>
      <dgm:spPr/>
      <dgm:t>
        <a:bodyPr/>
        <a:lstStyle/>
        <a:p>
          <a:r>
            <a:rPr lang="en-GB"/>
            <a:t>Cooperation</a:t>
          </a:r>
          <a:endParaRPr lang="en-US"/>
        </a:p>
      </dgm:t>
    </dgm:pt>
    <dgm:pt modelId="{9E9069DF-0297-4621-8AE4-9C37B3EB1748}" type="parTrans" cxnId="{E6B4E5BA-7AC2-4148-9798-C223846CC04A}">
      <dgm:prSet/>
      <dgm:spPr/>
      <dgm:t>
        <a:bodyPr/>
        <a:lstStyle/>
        <a:p>
          <a:endParaRPr lang="en-US"/>
        </a:p>
      </dgm:t>
    </dgm:pt>
    <dgm:pt modelId="{317EB7F8-6E55-4AD2-AEB6-AB7F345DA9DB}" type="sibTrans" cxnId="{E6B4E5BA-7AC2-4148-9798-C223846CC04A}">
      <dgm:prSet/>
      <dgm:spPr/>
      <dgm:t>
        <a:bodyPr/>
        <a:lstStyle/>
        <a:p>
          <a:endParaRPr lang="en-US"/>
        </a:p>
      </dgm:t>
    </dgm:pt>
    <dgm:pt modelId="{74A0C482-FD79-424C-8738-7754DBAF28A9}">
      <dgm:prSet/>
      <dgm:spPr/>
      <dgm:t>
        <a:bodyPr/>
        <a:lstStyle/>
        <a:p>
          <a:r>
            <a:rPr lang="en-GB"/>
            <a:t>Acknowledgement</a:t>
          </a:r>
          <a:endParaRPr lang="en-US"/>
        </a:p>
      </dgm:t>
    </dgm:pt>
    <dgm:pt modelId="{BB2AD4D3-D4E9-48A9-91E4-A5E49112E744}" type="parTrans" cxnId="{BCBCE26C-150A-4B8F-BC6B-55911E608A0A}">
      <dgm:prSet/>
      <dgm:spPr/>
      <dgm:t>
        <a:bodyPr/>
        <a:lstStyle/>
        <a:p>
          <a:endParaRPr lang="en-US"/>
        </a:p>
      </dgm:t>
    </dgm:pt>
    <dgm:pt modelId="{FB7B6305-7F8E-462B-BFDB-D2E4B69E27A6}" type="sibTrans" cxnId="{BCBCE26C-150A-4B8F-BC6B-55911E608A0A}">
      <dgm:prSet/>
      <dgm:spPr/>
      <dgm:t>
        <a:bodyPr/>
        <a:lstStyle/>
        <a:p>
          <a:endParaRPr lang="en-US"/>
        </a:p>
      </dgm:t>
    </dgm:pt>
    <dgm:pt modelId="{0679CC81-C8B3-47C8-A52D-3E07FC275B64}">
      <dgm:prSet/>
      <dgm:spPr/>
      <dgm:t>
        <a:bodyPr/>
        <a:lstStyle/>
        <a:p>
          <a:r>
            <a:rPr lang="en-GB"/>
            <a:t>Appreciation</a:t>
          </a:r>
          <a:endParaRPr lang="en-US"/>
        </a:p>
      </dgm:t>
    </dgm:pt>
    <dgm:pt modelId="{F8B8D374-8720-4B56-9E63-4342100A5AC7}" type="parTrans" cxnId="{5380F9EE-5B6B-4BF4-B9F4-E3EFAAD4D593}">
      <dgm:prSet/>
      <dgm:spPr/>
      <dgm:t>
        <a:bodyPr/>
        <a:lstStyle/>
        <a:p>
          <a:endParaRPr lang="en-US"/>
        </a:p>
      </dgm:t>
    </dgm:pt>
    <dgm:pt modelId="{94E73C8C-1895-445E-AC50-3B58A08E4931}" type="sibTrans" cxnId="{5380F9EE-5B6B-4BF4-B9F4-E3EFAAD4D593}">
      <dgm:prSet/>
      <dgm:spPr/>
      <dgm:t>
        <a:bodyPr/>
        <a:lstStyle/>
        <a:p>
          <a:endParaRPr lang="en-US"/>
        </a:p>
      </dgm:t>
    </dgm:pt>
    <dgm:pt modelId="{126DC7A9-B89C-4CA5-91AC-F7307E022B10}">
      <dgm:prSet/>
      <dgm:spPr/>
      <dgm:t>
        <a:bodyPr/>
        <a:lstStyle/>
        <a:p>
          <a:r>
            <a:rPr lang="en-GB"/>
            <a:t>Fairness</a:t>
          </a:r>
          <a:endParaRPr lang="en-US"/>
        </a:p>
      </dgm:t>
    </dgm:pt>
    <dgm:pt modelId="{D2A936B6-7BE3-405A-A75B-4F104C34072E}" type="parTrans" cxnId="{F4EE61D1-9B9F-405B-83FA-FB7D94CA07CB}">
      <dgm:prSet/>
      <dgm:spPr/>
      <dgm:t>
        <a:bodyPr/>
        <a:lstStyle/>
        <a:p>
          <a:endParaRPr lang="en-US"/>
        </a:p>
      </dgm:t>
    </dgm:pt>
    <dgm:pt modelId="{354F619B-A083-4FD2-964D-1E7ACDF3FDDC}" type="sibTrans" cxnId="{F4EE61D1-9B9F-405B-83FA-FB7D94CA07CB}">
      <dgm:prSet/>
      <dgm:spPr/>
      <dgm:t>
        <a:bodyPr/>
        <a:lstStyle/>
        <a:p>
          <a:endParaRPr lang="en-US"/>
        </a:p>
      </dgm:t>
    </dgm:pt>
    <dgm:pt modelId="{FAE84277-10CC-4B60-AB20-EDF3B6F11242}">
      <dgm:prSet/>
      <dgm:spPr/>
      <dgm:t>
        <a:bodyPr/>
        <a:lstStyle/>
        <a:p>
          <a:r>
            <a:rPr lang="en-GB"/>
            <a:t>Honesty</a:t>
          </a:r>
          <a:endParaRPr lang="en-US"/>
        </a:p>
      </dgm:t>
    </dgm:pt>
    <dgm:pt modelId="{014767A5-D1D0-4C4D-80D7-AEBBC83E25AC}" type="parTrans" cxnId="{68152411-E073-41B7-816C-318BEFEA33AA}">
      <dgm:prSet/>
      <dgm:spPr/>
      <dgm:t>
        <a:bodyPr/>
        <a:lstStyle/>
        <a:p>
          <a:endParaRPr lang="en-US"/>
        </a:p>
      </dgm:t>
    </dgm:pt>
    <dgm:pt modelId="{CB9D9445-01E7-44D0-90C9-E6ED08C105D8}" type="sibTrans" cxnId="{68152411-E073-41B7-816C-318BEFEA33AA}">
      <dgm:prSet/>
      <dgm:spPr/>
      <dgm:t>
        <a:bodyPr/>
        <a:lstStyle/>
        <a:p>
          <a:endParaRPr lang="en-US"/>
        </a:p>
      </dgm:t>
    </dgm:pt>
    <dgm:pt modelId="{993F04B5-907D-413E-95A9-D1FB2FE6FFBE}">
      <dgm:prSet/>
      <dgm:spPr/>
      <dgm:t>
        <a:bodyPr/>
        <a:lstStyle/>
        <a:p>
          <a:r>
            <a:rPr lang="en-GB"/>
            <a:t>Ambition</a:t>
          </a:r>
          <a:endParaRPr lang="en-US"/>
        </a:p>
      </dgm:t>
    </dgm:pt>
    <dgm:pt modelId="{ACF69C8C-318F-45FB-8F71-017AE9BC2804}" type="parTrans" cxnId="{31722AC3-7F2D-4EF5-99D5-704A9D259BC7}">
      <dgm:prSet/>
      <dgm:spPr/>
      <dgm:t>
        <a:bodyPr/>
        <a:lstStyle/>
        <a:p>
          <a:endParaRPr lang="en-US"/>
        </a:p>
      </dgm:t>
    </dgm:pt>
    <dgm:pt modelId="{999A8DDB-7FDC-4424-885A-0CBC1A17CD97}" type="sibTrans" cxnId="{31722AC3-7F2D-4EF5-99D5-704A9D259BC7}">
      <dgm:prSet/>
      <dgm:spPr/>
      <dgm:t>
        <a:bodyPr/>
        <a:lstStyle/>
        <a:p>
          <a:endParaRPr lang="en-US"/>
        </a:p>
      </dgm:t>
    </dgm:pt>
    <dgm:pt modelId="{01FACF55-D569-4143-9BBD-B6B5C4FF9193}" type="pres">
      <dgm:prSet presAssocID="{2F5FBEB4-8832-4266-A493-0504B89709B5}" presName="diagram" presStyleCnt="0">
        <dgm:presLayoutVars>
          <dgm:dir/>
          <dgm:resizeHandles val="exact"/>
        </dgm:presLayoutVars>
      </dgm:prSet>
      <dgm:spPr/>
    </dgm:pt>
    <dgm:pt modelId="{656D4BD4-D153-4361-AC6A-F3087B7F7A2F}" type="pres">
      <dgm:prSet presAssocID="{08C2A685-8A5B-40F3-B728-BE2779361CAC}" presName="node" presStyleLbl="node1" presStyleIdx="0" presStyleCnt="10">
        <dgm:presLayoutVars>
          <dgm:bulletEnabled val="1"/>
        </dgm:presLayoutVars>
      </dgm:prSet>
      <dgm:spPr/>
    </dgm:pt>
    <dgm:pt modelId="{D8BE8A58-AAB4-4264-8A76-7E2253FFF7B4}" type="pres">
      <dgm:prSet presAssocID="{82F8553E-3CCC-4813-BA62-90176F10BA3B}" presName="sibTrans" presStyleCnt="0"/>
      <dgm:spPr/>
    </dgm:pt>
    <dgm:pt modelId="{01294970-17D2-4912-9B16-6D00A44A0983}" type="pres">
      <dgm:prSet presAssocID="{E9FA1992-690B-474D-934C-07C226ED6B25}" presName="node" presStyleLbl="node1" presStyleIdx="1" presStyleCnt="10">
        <dgm:presLayoutVars>
          <dgm:bulletEnabled val="1"/>
        </dgm:presLayoutVars>
      </dgm:prSet>
      <dgm:spPr/>
    </dgm:pt>
    <dgm:pt modelId="{DFECA34D-0C63-4E4C-8BF3-50337D6B47DB}" type="pres">
      <dgm:prSet presAssocID="{724CCE7E-F39D-40FF-9D65-99D46A9D5F7C}" presName="sibTrans" presStyleCnt="0"/>
      <dgm:spPr/>
    </dgm:pt>
    <dgm:pt modelId="{990DA12D-E0D9-4C3B-8FE6-EBF324D338CB}" type="pres">
      <dgm:prSet presAssocID="{235E046B-C277-49CF-9680-D138C6DB3BB5}" presName="node" presStyleLbl="node1" presStyleIdx="2" presStyleCnt="10">
        <dgm:presLayoutVars>
          <dgm:bulletEnabled val="1"/>
        </dgm:presLayoutVars>
      </dgm:prSet>
      <dgm:spPr/>
    </dgm:pt>
    <dgm:pt modelId="{694754D2-504C-44DD-B4B2-665C34CE0DAC}" type="pres">
      <dgm:prSet presAssocID="{C59103AA-4F5B-48A3-9899-E913A03AF77A}" presName="sibTrans" presStyleCnt="0"/>
      <dgm:spPr/>
    </dgm:pt>
    <dgm:pt modelId="{6EF57E3C-09A6-4F39-ACCA-87D6229B823C}" type="pres">
      <dgm:prSet presAssocID="{A4FF80BF-6452-44B7-A3A6-23539DAAEE93}" presName="node" presStyleLbl="node1" presStyleIdx="3" presStyleCnt="10">
        <dgm:presLayoutVars>
          <dgm:bulletEnabled val="1"/>
        </dgm:presLayoutVars>
      </dgm:prSet>
      <dgm:spPr/>
    </dgm:pt>
    <dgm:pt modelId="{67D8687A-8E41-4BF7-9549-649D30F11249}" type="pres">
      <dgm:prSet presAssocID="{03E7C9BD-107F-4A35-914D-A059D61D04ED}" presName="sibTrans" presStyleCnt="0"/>
      <dgm:spPr/>
    </dgm:pt>
    <dgm:pt modelId="{6E403F45-42FF-4481-8D6D-ABED4E5C0115}" type="pres">
      <dgm:prSet presAssocID="{8AF1C622-BAE0-479B-8583-CD1BDA849427}" presName="node" presStyleLbl="node1" presStyleIdx="4" presStyleCnt="10">
        <dgm:presLayoutVars>
          <dgm:bulletEnabled val="1"/>
        </dgm:presLayoutVars>
      </dgm:prSet>
      <dgm:spPr/>
    </dgm:pt>
    <dgm:pt modelId="{7CFB11DC-ADE1-4340-829D-C1870BEA21BA}" type="pres">
      <dgm:prSet presAssocID="{317EB7F8-6E55-4AD2-AEB6-AB7F345DA9DB}" presName="sibTrans" presStyleCnt="0"/>
      <dgm:spPr/>
    </dgm:pt>
    <dgm:pt modelId="{400F11F3-A3E0-483E-9F2D-8509122AF0A7}" type="pres">
      <dgm:prSet presAssocID="{74A0C482-FD79-424C-8738-7754DBAF28A9}" presName="node" presStyleLbl="node1" presStyleIdx="5" presStyleCnt="10">
        <dgm:presLayoutVars>
          <dgm:bulletEnabled val="1"/>
        </dgm:presLayoutVars>
      </dgm:prSet>
      <dgm:spPr/>
    </dgm:pt>
    <dgm:pt modelId="{2DE360E8-D3AB-4263-B3AB-60EC71AE8E66}" type="pres">
      <dgm:prSet presAssocID="{FB7B6305-7F8E-462B-BFDB-D2E4B69E27A6}" presName="sibTrans" presStyleCnt="0"/>
      <dgm:spPr/>
    </dgm:pt>
    <dgm:pt modelId="{383DFEA6-8DE8-485C-BB38-212E22129A8C}" type="pres">
      <dgm:prSet presAssocID="{0679CC81-C8B3-47C8-A52D-3E07FC275B64}" presName="node" presStyleLbl="node1" presStyleIdx="6" presStyleCnt="10">
        <dgm:presLayoutVars>
          <dgm:bulletEnabled val="1"/>
        </dgm:presLayoutVars>
      </dgm:prSet>
      <dgm:spPr/>
    </dgm:pt>
    <dgm:pt modelId="{29EC0EDF-B321-4D6A-909A-711EADB24BCE}" type="pres">
      <dgm:prSet presAssocID="{94E73C8C-1895-445E-AC50-3B58A08E4931}" presName="sibTrans" presStyleCnt="0"/>
      <dgm:spPr/>
    </dgm:pt>
    <dgm:pt modelId="{7145D97E-9779-42A0-89E8-85F9F3CD6536}" type="pres">
      <dgm:prSet presAssocID="{126DC7A9-B89C-4CA5-91AC-F7307E022B10}" presName="node" presStyleLbl="node1" presStyleIdx="7" presStyleCnt="10">
        <dgm:presLayoutVars>
          <dgm:bulletEnabled val="1"/>
        </dgm:presLayoutVars>
      </dgm:prSet>
      <dgm:spPr/>
    </dgm:pt>
    <dgm:pt modelId="{0CB568F9-9F00-4C51-86EE-2D17BF1FA80A}" type="pres">
      <dgm:prSet presAssocID="{354F619B-A083-4FD2-964D-1E7ACDF3FDDC}" presName="sibTrans" presStyleCnt="0"/>
      <dgm:spPr/>
    </dgm:pt>
    <dgm:pt modelId="{C3072021-CB64-48D3-A2C9-07346E32AB96}" type="pres">
      <dgm:prSet presAssocID="{FAE84277-10CC-4B60-AB20-EDF3B6F11242}" presName="node" presStyleLbl="node1" presStyleIdx="8" presStyleCnt="10">
        <dgm:presLayoutVars>
          <dgm:bulletEnabled val="1"/>
        </dgm:presLayoutVars>
      </dgm:prSet>
      <dgm:spPr/>
    </dgm:pt>
    <dgm:pt modelId="{67ACA2D6-39F1-494F-8541-5C6D30476A34}" type="pres">
      <dgm:prSet presAssocID="{CB9D9445-01E7-44D0-90C9-E6ED08C105D8}" presName="sibTrans" presStyleCnt="0"/>
      <dgm:spPr/>
    </dgm:pt>
    <dgm:pt modelId="{B639A3BA-F5E0-479F-A648-8913DC8A66E1}" type="pres">
      <dgm:prSet presAssocID="{993F04B5-907D-413E-95A9-D1FB2FE6FFBE}" presName="node" presStyleLbl="node1" presStyleIdx="9" presStyleCnt="10">
        <dgm:presLayoutVars>
          <dgm:bulletEnabled val="1"/>
        </dgm:presLayoutVars>
      </dgm:prSet>
      <dgm:spPr/>
    </dgm:pt>
  </dgm:ptLst>
  <dgm:cxnLst>
    <dgm:cxn modelId="{68152411-E073-41B7-816C-318BEFEA33AA}" srcId="{2F5FBEB4-8832-4266-A493-0504B89709B5}" destId="{FAE84277-10CC-4B60-AB20-EDF3B6F11242}" srcOrd="8" destOrd="0" parTransId="{014767A5-D1D0-4C4D-80D7-AEBBC83E25AC}" sibTransId="{CB9D9445-01E7-44D0-90C9-E6ED08C105D8}"/>
    <dgm:cxn modelId="{666E9B1C-6467-4A22-9167-0FD92D91CBFB}" type="presOf" srcId="{E9FA1992-690B-474D-934C-07C226ED6B25}" destId="{01294970-17D2-4912-9B16-6D00A44A0983}" srcOrd="0" destOrd="0" presId="urn:microsoft.com/office/officeart/2005/8/layout/default"/>
    <dgm:cxn modelId="{38FB7925-235E-46E4-B196-39215B40C252}" type="presOf" srcId="{235E046B-C277-49CF-9680-D138C6DB3BB5}" destId="{990DA12D-E0D9-4C3B-8FE6-EBF324D338CB}" srcOrd="0" destOrd="0" presId="urn:microsoft.com/office/officeart/2005/8/layout/default"/>
    <dgm:cxn modelId="{774C795C-D9DB-46F8-8489-20199BBE127A}" srcId="{2F5FBEB4-8832-4266-A493-0504B89709B5}" destId="{235E046B-C277-49CF-9680-D138C6DB3BB5}" srcOrd="2" destOrd="0" parTransId="{E946F94C-50D3-4D51-B9CF-4F5A4C57A928}" sibTransId="{C59103AA-4F5B-48A3-9899-E913A03AF77A}"/>
    <dgm:cxn modelId="{700CCA63-E969-447E-B581-C40E261EBC58}" srcId="{2F5FBEB4-8832-4266-A493-0504B89709B5}" destId="{08C2A685-8A5B-40F3-B728-BE2779361CAC}" srcOrd="0" destOrd="0" parTransId="{A189265B-FC38-457E-A036-93A9F3746F95}" sibTransId="{82F8553E-3CCC-4813-BA62-90176F10BA3B}"/>
    <dgm:cxn modelId="{504E0649-CF08-4EE8-9529-1B8EA5A95837}" type="presOf" srcId="{A4FF80BF-6452-44B7-A3A6-23539DAAEE93}" destId="{6EF57E3C-09A6-4F39-ACCA-87D6229B823C}" srcOrd="0" destOrd="0" presId="urn:microsoft.com/office/officeart/2005/8/layout/default"/>
    <dgm:cxn modelId="{BCBCE26C-150A-4B8F-BC6B-55911E608A0A}" srcId="{2F5FBEB4-8832-4266-A493-0504B89709B5}" destId="{74A0C482-FD79-424C-8738-7754DBAF28A9}" srcOrd="5" destOrd="0" parTransId="{BB2AD4D3-D4E9-48A9-91E4-A5E49112E744}" sibTransId="{FB7B6305-7F8E-462B-BFDB-D2E4B69E27A6}"/>
    <dgm:cxn modelId="{23D2E977-E2F0-4C67-BD0D-2B0FEEB0B597}" type="presOf" srcId="{0679CC81-C8B3-47C8-A52D-3E07FC275B64}" destId="{383DFEA6-8DE8-485C-BB38-212E22129A8C}" srcOrd="0" destOrd="0" presId="urn:microsoft.com/office/officeart/2005/8/layout/default"/>
    <dgm:cxn modelId="{B9AB2685-76BF-4F91-B2A9-BFDAF953113E}" type="presOf" srcId="{2F5FBEB4-8832-4266-A493-0504B89709B5}" destId="{01FACF55-D569-4143-9BBD-B6B5C4FF9193}" srcOrd="0" destOrd="0" presId="urn:microsoft.com/office/officeart/2005/8/layout/default"/>
    <dgm:cxn modelId="{24D2A785-7B3E-4AE7-80FF-2D9E33A759C5}" srcId="{2F5FBEB4-8832-4266-A493-0504B89709B5}" destId="{E9FA1992-690B-474D-934C-07C226ED6B25}" srcOrd="1" destOrd="0" parTransId="{DF7A1116-151D-40BB-A22D-E285709FB44D}" sibTransId="{724CCE7E-F39D-40FF-9D65-99D46A9D5F7C}"/>
    <dgm:cxn modelId="{4EF2CF8D-D6C8-4215-8FA2-672CFDD10FF8}" type="presOf" srcId="{126DC7A9-B89C-4CA5-91AC-F7307E022B10}" destId="{7145D97E-9779-42A0-89E8-85F9F3CD6536}" srcOrd="0" destOrd="0" presId="urn:microsoft.com/office/officeart/2005/8/layout/default"/>
    <dgm:cxn modelId="{E53004A7-087A-4E94-866B-3A7B7F2B3CB6}" type="presOf" srcId="{993F04B5-907D-413E-95A9-D1FB2FE6FFBE}" destId="{B639A3BA-F5E0-479F-A648-8913DC8A66E1}" srcOrd="0" destOrd="0" presId="urn:microsoft.com/office/officeart/2005/8/layout/default"/>
    <dgm:cxn modelId="{CA92A2B3-8099-43EE-A606-A7A8037CBD99}" srcId="{2F5FBEB4-8832-4266-A493-0504B89709B5}" destId="{A4FF80BF-6452-44B7-A3A6-23539DAAEE93}" srcOrd="3" destOrd="0" parTransId="{1E7794EF-DA28-4EA4-B32D-564BD2940FC1}" sibTransId="{03E7C9BD-107F-4A35-914D-A059D61D04ED}"/>
    <dgm:cxn modelId="{E6B4E5BA-7AC2-4148-9798-C223846CC04A}" srcId="{2F5FBEB4-8832-4266-A493-0504B89709B5}" destId="{8AF1C622-BAE0-479B-8583-CD1BDA849427}" srcOrd="4" destOrd="0" parTransId="{9E9069DF-0297-4621-8AE4-9C37B3EB1748}" sibTransId="{317EB7F8-6E55-4AD2-AEB6-AB7F345DA9DB}"/>
    <dgm:cxn modelId="{31722AC3-7F2D-4EF5-99D5-704A9D259BC7}" srcId="{2F5FBEB4-8832-4266-A493-0504B89709B5}" destId="{993F04B5-907D-413E-95A9-D1FB2FE6FFBE}" srcOrd="9" destOrd="0" parTransId="{ACF69C8C-318F-45FB-8F71-017AE9BC2804}" sibTransId="{999A8DDB-7FDC-4424-885A-0CBC1A17CD97}"/>
    <dgm:cxn modelId="{F4EE61D1-9B9F-405B-83FA-FB7D94CA07CB}" srcId="{2F5FBEB4-8832-4266-A493-0504B89709B5}" destId="{126DC7A9-B89C-4CA5-91AC-F7307E022B10}" srcOrd="7" destOrd="0" parTransId="{D2A936B6-7BE3-405A-A75B-4F104C34072E}" sibTransId="{354F619B-A083-4FD2-964D-1E7ACDF3FDDC}"/>
    <dgm:cxn modelId="{B30FDCD6-1C4C-4F28-A4D2-9A49DEDC4E85}" type="presOf" srcId="{FAE84277-10CC-4B60-AB20-EDF3B6F11242}" destId="{C3072021-CB64-48D3-A2C9-07346E32AB96}" srcOrd="0" destOrd="0" presId="urn:microsoft.com/office/officeart/2005/8/layout/default"/>
    <dgm:cxn modelId="{13293CEA-AF04-42AA-A519-BB9931856971}" type="presOf" srcId="{08C2A685-8A5B-40F3-B728-BE2779361CAC}" destId="{656D4BD4-D153-4361-AC6A-F3087B7F7A2F}" srcOrd="0" destOrd="0" presId="urn:microsoft.com/office/officeart/2005/8/layout/default"/>
    <dgm:cxn modelId="{738AEFEB-2745-4308-8D78-993A81C66B2C}" type="presOf" srcId="{74A0C482-FD79-424C-8738-7754DBAF28A9}" destId="{400F11F3-A3E0-483E-9F2D-8509122AF0A7}" srcOrd="0" destOrd="0" presId="urn:microsoft.com/office/officeart/2005/8/layout/default"/>
    <dgm:cxn modelId="{E6F408EC-51D6-4FB5-B3DE-2934DE6329E5}" type="presOf" srcId="{8AF1C622-BAE0-479B-8583-CD1BDA849427}" destId="{6E403F45-42FF-4481-8D6D-ABED4E5C0115}" srcOrd="0" destOrd="0" presId="urn:microsoft.com/office/officeart/2005/8/layout/default"/>
    <dgm:cxn modelId="{5380F9EE-5B6B-4BF4-B9F4-E3EFAAD4D593}" srcId="{2F5FBEB4-8832-4266-A493-0504B89709B5}" destId="{0679CC81-C8B3-47C8-A52D-3E07FC275B64}" srcOrd="6" destOrd="0" parTransId="{F8B8D374-8720-4B56-9E63-4342100A5AC7}" sibTransId="{94E73C8C-1895-445E-AC50-3B58A08E4931}"/>
    <dgm:cxn modelId="{2A52D152-A22B-4827-A36D-BD7DCD9955EB}" type="presParOf" srcId="{01FACF55-D569-4143-9BBD-B6B5C4FF9193}" destId="{656D4BD4-D153-4361-AC6A-F3087B7F7A2F}" srcOrd="0" destOrd="0" presId="urn:microsoft.com/office/officeart/2005/8/layout/default"/>
    <dgm:cxn modelId="{0FBFB241-E75F-4E87-AC6D-C98E49C58606}" type="presParOf" srcId="{01FACF55-D569-4143-9BBD-B6B5C4FF9193}" destId="{D8BE8A58-AAB4-4264-8A76-7E2253FFF7B4}" srcOrd="1" destOrd="0" presId="urn:microsoft.com/office/officeart/2005/8/layout/default"/>
    <dgm:cxn modelId="{E22FF50A-F952-443C-9176-0B9E5389861A}" type="presParOf" srcId="{01FACF55-D569-4143-9BBD-B6B5C4FF9193}" destId="{01294970-17D2-4912-9B16-6D00A44A0983}" srcOrd="2" destOrd="0" presId="urn:microsoft.com/office/officeart/2005/8/layout/default"/>
    <dgm:cxn modelId="{12BD3688-9EA6-49D9-8DC3-94E262A4CE6C}" type="presParOf" srcId="{01FACF55-D569-4143-9BBD-B6B5C4FF9193}" destId="{DFECA34D-0C63-4E4C-8BF3-50337D6B47DB}" srcOrd="3" destOrd="0" presId="urn:microsoft.com/office/officeart/2005/8/layout/default"/>
    <dgm:cxn modelId="{3CA8BD37-4166-4661-B0F7-EAC1A12A38B9}" type="presParOf" srcId="{01FACF55-D569-4143-9BBD-B6B5C4FF9193}" destId="{990DA12D-E0D9-4C3B-8FE6-EBF324D338CB}" srcOrd="4" destOrd="0" presId="urn:microsoft.com/office/officeart/2005/8/layout/default"/>
    <dgm:cxn modelId="{9992E365-1FDB-4C46-9DDA-544C45839869}" type="presParOf" srcId="{01FACF55-D569-4143-9BBD-B6B5C4FF9193}" destId="{694754D2-504C-44DD-B4B2-665C34CE0DAC}" srcOrd="5" destOrd="0" presId="urn:microsoft.com/office/officeart/2005/8/layout/default"/>
    <dgm:cxn modelId="{80F5C055-73B0-46D3-83E6-1D350EAEDEC0}" type="presParOf" srcId="{01FACF55-D569-4143-9BBD-B6B5C4FF9193}" destId="{6EF57E3C-09A6-4F39-ACCA-87D6229B823C}" srcOrd="6" destOrd="0" presId="urn:microsoft.com/office/officeart/2005/8/layout/default"/>
    <dgm:cxn modelId="{B0E8BA67-D632-492E-AA79-6A3B5DD09687}" type="presParOf" srcId="{01FACF55-D569-4143-9BBD-B6B5C4FF9193}" destId="{67D8687A-8E41-4BF7-9549-649D30F11249}" srcOrd="7" destOrd="0" presId="urn:microsoft.com/office/officeart/2005/8/layout/default"/>
    <dgm:cxn modelId="{3B9F11FE-AD3A-4E0A-9B59-E32BDB9EA464}" type="presParOf" srcId="{01FACF55-D569-4143-9BBD-B6B5C4FF9193}" destId="{6E403F45-42FF-4481-8D6D-ABED4E5C0115}" srcOrd="8" destOrd="0" presId="urn:microsoft.com/office/officeart/2005/8/layout/default"/>
    <dgm:cxn modelId="{02957F69-A72C-4B18-B086-31004E97B08A}" type="presParOf" srcId="{01FACF55-D569-4143-9BBD-B6B5C4FF9193}" destId="{7CFB11DC-ADE1-4340-829D-C1870BEA21BA}" srcOrd="9" destOrd="0" presId="urn:microsoft.com/office/officeart/2005/8/layout/default"/>
    <dgm:cxn modelId="{CCCDC52F-DCAB-499D-B91E-E83B0FAA9FC8}" type="presParOf" srcId="{01FACF55-D569-4143-9BBD-B6B5C4FF9193}" destId="{400F11F3-A3E0-483E-9F2D-8509122AF0A7}" srcOrd="10" destOrd="0" presId="urn:microsoft.com/office/officeart/2005/8/layout/default"/>
    <dgm:cxn modelId="{9351CB3A-0148-4A6C-BF68-A22006C19175}" type="presParOf" srcId="{01FACF55-D569-4143-9BBD-B6B5C4FF9193}" destId="{2DE360E8-D3AB-4263-B3AB-60EC71AE8E66}" srcOrd="11" destOrd="0" presId="urn:microsoft.com/office/officeart/2005/8/layout/default"/>
    <dgm:cxn modelId="{698FCD8A-D472-4218-BE83-BCF8EDE4A1F5}" type="presParOf" srcId="{01FACF55-D569-4143-9BBD-B6B5C4FF9193}" destId="{383DFEA6-8DE8-485C-BB38-212E22129A8C}" srcOrd="12" destOrd="0" presId="urn:microsoft.com/office/officeart/2005/8/layout/default"/>
    <dgm:cxn modelId="{655BDEAD-C37C-436C-865D-8FCD0B848864}" type="presParOf" srcId="{01FACF55-D569-4143-9BBD-B6B5C4FF9193}" destId="{29EC0EDF-B321-4D6A-909A-711EADB24BCE}" srcOrd="13" destOrd="0" presId="urn:microsoft.com/office/officeart/2005/8/layout/default"/>
    <dgm:cxn modelId="{8E2071A7-935A-4583-995E-00FAA264A833}" type="presParOf" srcId="{01FACF55-D569-4143-9BBD-B6B5C4FF9193}" destId="{7145D97E-9779-42A0-89E8-85F9F3CD6536}" srcOrd="14" destOrd="0" presId="urn:microsoft.com/office/officeart/2005/8/layout/default"/>
    <dgm:cxn modelId="{56F5F0C8-1AA6-4BEC-8354-A746CBAB7A1B}" type="presParOf" srcId="{01FACF55-D569-4143-9BBD-B6B5C4FF9193}" destId="{0CB568F9-9F00-4C51-86EE-2D17BF1FA80A}" srcOrd="15" destOrd="0" presId="urn:microsoft.com/office/officeart/2005/8/layout/default"/>
    <dgm:cxn modelId="{30468A60-1592-4FE7-BF29-62916AEFF99C}" type="presParOf" srcId="{01FACF55-D569-4143-9BBD-B6B5C4FF9193}" destId="{C3072021-CB64-48D3-A2C9-07346E32AB96}" srcOrd="16" destOrd="0" presId="urn:microsoft.com/office/officeart/2005/8/layout/default"/>
    <dgm:cxn modelId="{4D2546D5-5368-4415-9ED0-B87717454A0A}" type="presParOf" srcId="{01FACF55-D569-4143-9BBD-B6B5C4FF9193}" destId="{67ACA2D6-39F1-494F-8541-5C6D30476A34}" srcOrd="17" destOrd="0" presId="urn:microsoft.com/office/officeart/2005/8/layout/default"/>
    <dgm:cxn modelId="{2CDA0D76-D2A8-45D1-9039-CA76BA09B6ED}" type="presParOf" srcId="{01FACF55-D569-4143-9BBD-B6B5C4FF9193}" destId="{B639A3BA-F5E0-479F-A648-8913DC8A66E1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FFB879-8A20-42AD-A337-2B43117B2B0E}" type="doc">
      <dgm:prSet loTypeId="urn:microsoft.com/office/officeart/2011/layout/HexagonRadial" loCatId="officeonlin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AEF0CB6-914B-427F-9D34-C39365FC1C2A}">
      <dgm:prSet phldrT="[Text]" phldr="0"/>
      <dgm:spPr/>
      <dgm:t>
        <a:bodyPr/>
        <a:lstStyle/>
        <a:p>
          <a:r>
            <a:rPr lang="en-GB" dirty="0"/>
            <a:t>Leadership Styles</a:t>
          </a:r>
        </a:p>
        <a:p>
          <a:r>
            <a:rPr lang="en-GB" dirty="0"/>
            <a:t>(Goleman, 2000)</a:t>
          </a:r>
        </a:p>
      </dgm:t>
    </dgm:pt>
    <dgm:pt modelId="{43476453-D7A9-4DEB-AFDE-8BD232CD74BE}" type="parTrans" cxnId="{AC6D6F3B-ED4B-4EEE-BB42-AF6695B27738}">
      <dgm:prSet/>
      <dgm:spPr/>
      <dgm:t>
        <a:bodyPr/>
        <a:lstStyle/>
        <a:p>
          <a:endParaRPr lang="en-GB"/>
        </a:p>
      </dgm:t>
    </dgm:pt>
    <dgm:pt modelId="{C6382242-3DFF-4E0A-A57D-A0121B551FBA}" type="sibTrans" cxnId="{AC6D6F3B-ED4B-4EEE-BB42-AF6695B27738}">
      <dgm:prSet/>
      <dgm:spPr/>
      <dgm:t>
        <a:bodyPr/>
        <a:lstStyle/>
        <a:p>
          <a:endParaRPr lang="en-GB"/>
        </a:p>
      </dgm:t>
    </dgm:pt>
    <dgm:pt modelId="{CE8316CC-9C1A-46E2-8F5D-64AF8230E94C}">
      <dgm:prSet phldrT="[Text]" phldr="0"/>
      <dgm:spPr/>
      <dgm:t>
        <a:bodyPr/>
        <a:lstStyle/>
        <a:p>
          <a:r>
            <a:rPr lang="en-GB" dirty="0"/>
            <a:t>Affiliative</a:t>
          </a:r>
        </a:p>
      </dgm:t>
    </dgm:pt>
    <dgm:pt modelId="{4CC0B52D-6AF2-49F7-80C8-4441E812AA59}" type="parTrans" cxnId="{B7D126C3-20C1-42E1-A2E5-75670AF3BDAF}">
      <dgm:prSet/>
      <dgm:spPr/>
      <dgm:t>
        <a:bodyPr/>
        <a:lstStyle/>
        <a:p>
          <a:endParaRPr lang="en-GB"/>
        </a:p>
      </dgm:t>
    </dgm:pt>
    <dgm:pt modelId="{3DA720C9-3295-45FA-8EC9-478045249E03}" type="sibTrans" cxnId="{B7D126C3-20C1-42E1-A2E5-75670AF3BDAF}">
      <dgm:prSet/>
      <dgm:spPr/>
      <dgm:t>
        <a:bodyPr/>
        <a:lstStyle/>
        <a:p>
          <a:endParaRPr lang="en-GB"/>
        </a:p>
      </dgm:t>
    </dgm:pt>
    <dgm:pt modelId="{5C6CA346-DC96-41E3-8D88-3A53ECDD454B}">
      <dgm:prSet phldrT="[Text]" phldr="0"/>
      <dgm:spPr/>
      <dgm:t>
        <a:bodyPr/>
        <a:lstStyle/>
        <a:p>
          <a:r>
            <a:rPr lang="en-GB" dirty="0"/>
            <a:t>Commanding</a:t>
          </a:r>
        </a:p>
      </dgm:t>
    </dgm:pt>
    <dgm:pt modelId="{67E385FB-C512-4BFA-8D6D-8DE75C5AF163}" type="parTrans" cxnId="{E205AD75-5486-4D1D-B505-C843859B0899}">
      <dgm:prSet/>
      <dgm:spPr/>
      <dgm:t>
        <a:bodyPr/>
        <a:lstStyle/>
        <a:p>
          <a:endParaRPr lang="en-GB"/>
        </a:p>
      </dgm:t>
    </dgm:pt>
    <dgm:pt modelId="{7466588D-0DD6-4AAD-84B9-95041486B0D5}" type="sibTrans" cxnId="{E205AD75-5486-4D1D-B505-C843859B0899}">
      <dgm:prSet/>
      <dgm:spPr/>
      <dgm:t>
        <a:bodyPr/>
        <a:lstStyle/>
        <a:p>
          <a:endParaRPr lang="en-GB"/>
        </a:p>
      </dgm:t>
    </dgm:pt>
    <dgm:pt modelId="{5297BB32-5921-4988-8ED8-5254B5118153}">
      <dgm:prSet phldrT="[Text]" phldr="0"/>
      <dgm:spPr/>
      <dgm:t>
        <a:bodyPr/>
        <a:lstStyle/>
        <a:p>
          <a:r>
            <a:rPr lang="en-GB" dirty="0"/>
            <a:t>Democratic</a:t>
          </a:r>
        </a:p>
      </dgm:t>
    </dgm:pt>
    <dgm:pt modelId="{85A1ADAC-4FA2-4F7A-87C1-8DC95AD00A34}" type="parTrans" cxnId="{DE2F4CF7-6E6F-42EC-A8CB-BC18B009DDAF}">
      <dgm:prSet/>
      <dgm:spPr/>
      <dgm:t>
        <a:bodyPr/>
        <a:lstStyle/>
        <a:p>
          <a:endParaRPr lang="en-GB"/>
        </a:p>
      </dgm:t>
    </dgm:pt>
    <dgm:pt modelId="{F19E41D3-83DF-4E29-88A3-212F02EB2CCF}" type="sibTrans" cxnId="{DE2F4CF7-6E6F-42EC-A8CB-BC18B009DDAF}">
      <dgm:prSet/>
      <dgm:spPr/>
      <dgm:t>
        <a:bodyPr/>
        <a:lstStyle/>
        <a:p>
          <a:endParaRPr lang="en-GB"/>
        </a:p>
      </dgm:t>
    </dgm:pt>
    <dgm:pt modelId="{2C1ED208-AAFF-4A2F-84BA-2FEFB2FA6C36}">
      <dgm:prSet phldrT="[Text]" phldr="0"/>
      <dgm:spPr/>
      <dgm:t>
        <a:bodyPr/>
        <a:lstStyle/>
        <a:p>
          <a:r>
            <a:rPr lang="en-GB" dirty="0"/>
            <a:t>Pacesetting</a:t>
          </a:r>
        </a:p>
      </dgm:t>
    </dgm:pt>
    <dgm:pt modelId="{685DE7EE-310D-4A32-B180-C07B97B35F36}" type="parTrans" cxnId="{81C5CE90-A61E-40D1-B9CF-26C146B98BC0}">
      <dgm:prSet/>
      <dgm:spPr/>
      <dgm:t>
        <a:bodyPr/>
        <a:lstStyle/>
        <a:p>
          <a:endParaRPr lang="en-GB"/>
        </a:p>
      </dgm:t>
    </dgm:pt>
    <dgm:pt modelId="{BDA320C3-C1F5-4D45-93C1-DAC5C45305E5}" type="sibTrans" cxnId="{81C5CE90-A61E-40D1-B9CF-26C146B98BC0}">
      <dgm:prSet/>
      <dgm:spPr/>
      <dgm:t>
        <a:bodyPr/>
        <a:lstStyle/>
        <a:p>
          <a:endParaRPr lang="en-GB"/>
        </a:p>
      </dgm:t>
    </dgm:pt>
    <dgm:pt modelId="{DE25C253-EA1B-4770-AEC1-F50A6BFCB3D8}">
      <dgm:prSet phldrT="[Text]" phldr="0"/>
      <dgm:spPr/>
      <dgm:t>
        <a:bodyPr/>
        <a:lstStyle/>
        <a:p>
          <a:r>
            <a:rPr lang="en-GB" dirty="0"/>
            <a:t>Coaching</a:t>
          </a:r>
        </a:p>
      </dgm:t>
    </dgm:pt>
    <dgm:pt modelId="{E4135EA4-4E5F-4288-BADB-5D7EC0D71EA2}" type="parTrans" cxnId="{0AB8E128-78D0-4B98-8989-653CBC4B0398}">
      <dgm:prSet/>
      <dgm:spPr/>
      <dgm:t>
        <a:bodyPr/>
        <a:lstStyle/>
        <a:p>
          <a:endParaRPr lang="en-GB"/>
        </a:p>
      </dgm:t>
    </dgm:pt>
    <dgm:pt modelId="{F1642F14-1C11-4221-81D8-BCDE51F97404}" type="sibTrans" cxnId="{0AB8E128-78D0-4B98-8989-653CBC4B0398}">
      <dgm:prSet/>
      <dgm:spPr/>
      <dgm:t>
        <a:bodyPr/>
        <a:lstStyle/>
        <a:p>
          <a:endParaRPr lang="en-GB"/>
        </a:p>
      </dgm:t>
    </dgm:pt>
    <dgm:pt modelId="{B384BFBB-2BDD-4E68-8F7C-625E863AAC8B}">
      <dgm:prSet phldrT="[Text]" phldr="0"/>
      <dgm:spPr/>
      <dgm:t>
        <a:bodyPr/>
        <a:lstStyle/>
        <a:p>
          <a:r>
            <a:rPr lang="en-GB" dirty="0"/>
            <a:t>Visionary</a:t>
          </a:r>
        </a:p>
      </dgm:t>
    </dgm:pt>
    <dgm:pt modelId="{DC90300D-1FA7-4640-9DEB-F9614AB9C807}" type="parTrans" cxnId="{45B39A51-C63C-4C85-956D-88753CA75526}">
      <dgm:prSet/>
      <dgm:spPr/>
      <dgm:t>
        <a:bodyPr/>
        <a:lstStyle/>
        <a:p>
          <a:endParaRPr lang="en-GB"/>
        </a:p>
      </dgm:t>
    </dgm:pt>
    <dgm:pt modelId="{9620D9DB-F1BD-49E7-8D9A-3EFD957BE56C}" type="sibTrans" cxnId="{45B39A51-C63C-4C85-956D-88753CA75526}">
      <dgm:prSet/>
      <dgm:spPr/>
      <dgm:t>
        <a:bodyPr/>
        <a:lstStyle/>
        <a:p>
          <a:endParaRPr lang="en-GB"/>
        </a:p>
      </dgm:t>
    </dgm:pt>
    <dgm:pt modelId="{602EFEBE-34A2-444A-B13C-C490E8176E48}" type="pres">
      <dgm:prSet presAssocID="{AEFFB879-8A20-42AD-A337-2B43117B2B0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BAC96919-6605-4451-B40B-87D0756595A6}" type="pres">
      <dgm:prSet presAssocID="{5AEF0CB6-914B-427F-9D34-C39365FC1C2A}" presName="Parent" presStyleLbl="node0" presStyleIdx="0" presStyleCnt="1">
        <dgm:presLayoutVars>
          <dgm:chMax val="6"/>
          <dgm:chPref val="6"/>
        </dgm:presLayoutVars>
      </dgm:prSet>
      <dgm:spPr/>
    </dgm:pt>
    <dgm:pt modelId="{11A26739-9368-4AED-BDA8-F2748E578016}" type="pres">
      <dgm:prSet presAssocID="{CE8316CC-9C1A-46E2-8F5D-64AF8230E94C}" presName="Accent1" presStyleCnt="0"/>
      <dgm:spPr/>
    </dgm:pt>
    <dgm:pt modelId="{2A045C20-0D0A-43A5-A967-3A42F74B0F9A}" type="pres">
      <dgm:prSet presAssocID="{CE8316CC-9C1A-46E2-8F5D-64AF8230E94C}" presName="Accent" presStyleLbl="bgShp" presStyleIdx="0" presStyleCnt="6"/>
      <dgm:spPr/>
    </dgm:pt>
    <dgm:pt modelId="{960638BE-6CA1-49C7-95B6-5479DF8B06CD}" type="pres">
      <dgm:prSet presAssocID="{CE8316CC-9C1A-46E2-8F5D-64AF8230E94C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1FCA8742-991A-4CFD-BFC3-FD2D293AE3DD}" type="pres">
      <dgm:prSet presAssocID="{5C6CA346-DC96-41E3-8D88-3A53ECDD454B}" presName="Accent2" presStyleCnt="0"/>
      <dgm:spPr/>
    </dgm:pt>
    <dgm:pt modelId="{8743BFDF-F6A9-4330-B753-9FA31D90C204}" type="pres">
      <dgm:prSet presAssocID="{5C6CA346-DC96-41E3-8D88-3A53ECDD454B}" presName="Accent" presStyleLbl="bgShp" presStyleIdx="1" presStyleCnt="6"/>
      <dgm:spPr/>
    </dgm:pt>
    <dgm:pt modelId="{B674F1A8-645E-41C8-9055-4862922BDC65}" type="pres">
      <dgm:prSet presAssocID="{5C6CA346-DC96-41E3-8D88-3A53ECDD454B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BC2DC3B1-B124-4807-A870-CA2E6E4DD3DA}" type="pres">
      <dgm:prSet presAssocID="{5297BB32-5921-4988-8ED8-5254B5118153}" presName="Accent3" presStyleCnt="0"/>
      <dgm:spPr/>
    </dgm:pt>
    <dgm:pt modelId="{FA309FD3-FE0B-4F2C-B691-981AF5E29B1C}" type="pres">
      <dgm:prSet presAssocID="{5297BB32-5921-4988-8ED8-5254B5118153}" presName="Accent" presStyleLbl="bgShp" presStyleIdx="2" presStyleCnt="6"/>
      <dgm:spPr/>
    </dgm:pt>
    <dgm:pt modelId="{BE3FD8B7-D5C4-49C4-B71E-C420D59B25EB}" type="pres">
      <dgm:prSet presAssocID="{5297BB32-5921-4988-8ED8-5254B5118153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C6A0ED3B-3256-4181-AD2A-E410F038FEEB}" type="pres">
      <dgm:prSet presAssocID="{2C1ED208-AAFF-4A2F-84BA-2FEFB2FA6C36}" presName="Accent4" presStyleCnt="0"/>
      <dgm:spPr/>
    </dgm:pt>
    <dgm:pt modelId="{15016B77-9064-47D1-BED9-512779B727F9}" type="pres">
      <dgm:prSet presAssocID="{2C1ED208-AAFF-4A2F-84BA-2FEFB2FA6C36}" presName="Accent" presStyleLbl="bgShp" presStyleIdx="3" presStyleCnt="6"/>
      <dgm:spPr/>
    </dgm:pt>
    <dgm:pt modelId="{327F275C-A351-4CB3-A9BD-CB9B35F47B05}" type="pres">
      <dgm:prSet presAssocID="{2C1ED208-AAFF-4A2F-84BA-2FEFB2FA6C36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740674D3-B692-4E33-B71A-A4F834C0EC40}" type="pres">
      <dgm:prSet presAssocID="{DE25C253-EA1B-4770-AEC1-F50A6BFCB3D8}" presName="Accent5" presStyleCnt="0"/>
      <dgm:spPr/>
    </dgm:pt>
    <dgm:pt modelId="{E7558A62-BB3E-4F90-A50F-B93936F2454E}" type="pres">
      <dgm:prSet presAssocID="{DE25C253-EA1B-4770-AEC1-F50A6BFCB3D8}" presName="Accent" presStyleLbl="bgShp" presStyleIdx="4" presStyleCnt="6"/>
      <dgm:spPr/>
    </dgm:pt>
    <dgm:pt modelId="{F3838ED9-EC08-4A25-9365-3A701AA8D18F}" type="pres">
      <dgm:prSet presAssocID="{DE25C253-EA1B-4770-AEC1-F50A6BFCB3D8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907A92C7-8C87-4926-BB93-A163C30BCE11}" type="pres">
      <dgm:prSet presAssocID="{B384BFBB-2BDD-4E68-8F7C-625E863AAC8B}" presName="Accent6" presStyleCnt="0"/>
      <dgm:spPr/>
    </dgm:pt>
    <dgm:pt modelId="{EA2659D0-A50A-44BC-9015-ECB1BCB53839}" type="pres">
      <dgm:prSet presAssocID="{B384BFBB-2BDD-4E68-8F7C-625E863AAC8B}" presName="Accent" presStyleLbl="bgShp" presStyleIdx="5" presStyleCnt="6"/>
      <dgm:spPr/>
    </dgm:pt>
    <dgm:pt modelId="{302ADF16-B15A-460A-9CED-02EC4A329093}" type="pres">
      <dgm:prSet presAssocID="{B384BFBB-2BDD-4E68-8F7C-625E863AAC8B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57DCCC0F-91CA-4D40-99ED-F9A43F02BE32}" type="presOf" srcId="{B384BFBB-2BDD-4E68-8F7C-625E863AAC8B}" destId="{302ADF16-B15A-460A-9CED-02EC4A329093}" srcOrd="0" destOrd="0" presId="urn:microsoft.com/office/officeart/2011/layout/HexagonRadial"/>
    <dgm:cxn modelId="{0AB8E128-78D0-4B98-8989-653CBC4B0398}" srcId="{5AEF0CB6-914B-427F-9D34-C39365FC1C2A}" destId="{DE25C253-EA1B-4770-AEC1-F50A6BFCB3D8}" srcOrd="4" destOrd="0" parTransId="{E4135EA4-4E5F-4288-BADB-5D7EC0D71EA2}" sibTransId="{F1642F14-1C11-4221-81D8-BCDE51F97404}"/>
    <dgm:cxn modelId="{AC6D6F3B-ED4B-4EEE-BB42-AF6695B27738}" srcId="{AEFFB879-8A20-42AD-A337-2B43117B2B0E}" destId="{5AEF0CB6-914B-427F-9D34-C39365FC1C2A}" srcOrd="0" destOrd="0" parTransId="{43476453-D7A9-4DEB-AFDE-8BD232CD74BE}" sibTransId="{C6382242-3DFF-4E0A-A57D-A0121B551FBA}"/>
    <dgm:cxn modelId="{24BC5562-EA71-4F21-8F53-9A2850173DCD}" type="presOf" srcId="{5AEF0CB6-914B-427F-9D34-C39365FC1C2A}" destId="{BAC96919-6605-4451-B40B-87D0756595A6}" srcOrd="0" destOrd="0" presId="urn:microsoft.com/office/officeart/2011/layout/HexagonRadial"/>
    <dgm:cxn modelId="{45B39A51-C63C-4C85-956D-88753CA75526}" srcId="{5AEF0CB6-914B-427F-9D34-C39365FC1C2A}" destId="{B384BFBB-2BDD-4E68-8F7C-625E863AAC8B}" srcOrd="5" destOrd="0" parTransId="{DC90300D-1FA7-4640-9DEB-F9614AB9C807}" sibTransId="{9620D9DB-F1BD-49E7-8D9A-3EFD957BE56C}"/>
    <dgm:cxn modelId="{E205AD75-5486-4D1D-B505-C843859B0899}" srcId="{5AEF0CB6-914B-427F-9D34-C39365FC1C2A}" destId="{5C6CA346-DC96-41E3-8D88-3A53ECDD454B}" srcOrd="1" destOrd="0" parTransId="{67E385FB-C512-4BFA-8D6D-8DE75C5AF163}" sibTransId="{7466588D-0DD6-4AAD-84B9-95041486B0D5}"/>
    <dgm:cxn modelId="{BA6A7E56-2BEF-458B-82A4-4D3753458D6F}" type="presOf" srcId="{DE25C253-EA1B-4770-AEC1-F50A6BFCB3D8}" destId="{F3838ED9-EC08-4A25-9365-3A701AA8D18F}" srcOrd="0" destOrd="0" presId="urn:microsoft.com/office/officeart/2011/layout/HexagonRadial"/>
    <dgm:cxn modelId="{1BB50B59-5647-4036-96BC-531C50AF8861}" type="presOf" srcId="{CE8316CC-9C1A-46E2-8F5D-64AF8230E94C}" destId="{960638BE-6CA1-49C7-95B6-5479DF8B06CD}" srcOrd="0" destOrd="0" presId="urn:microsoft.com/office/officeart/2011/layout/HexagonRadial"/>
    <dgm:cxn modelId="{81C5CE90-A61E-40D1-B9CF-26C146B98BC0}" srcId="{5AEF0CB6-914B-427F-9D34-C39365FC1C2A}" destId="{2C1ED208-AAFF-4A2F-84BA-2FEFB2FA6C36}" srcOrd="3" destOrd="0" parTransId="{685DE7EE-310D-4A32-B180-C07B97B35F36}" sibTransId="{BDA320C3-C1F5-4D45-93C1-DAC5C45305E5}"/>
    <dgm:cxn modelId="{39454D99-1BC4-4120-84A9-FE36AB16992D}" type="presOf" srcId="{5C6CA346-DC96-41E3-8D88-3A53ECDD454B}" destId="{B674F1A8-645E-41C8-9055-4862922BDC65}" srcOrd="0" destOrd="0" presId="urn:microsoft.com/office/officeart/2011/layout/HexagonRadial"/>
    <dgm:cxn modelId="{144842BF-FB2D-4B9A-BBBA-7016A52C0831}" type="presOf" srcId="{AEFFB879-8A20-42AD-A337-2B43117B2B0E}" destId="{602EFEBE-34A2-444A-B13C-C490E8176E48}" srcOrd="0" destOrd="0" presId="urn:microsoft.com/office/officeart/2011/layout/HexagonRadial"/>
    <dgm:cxn modelId="{B7D126C3-20C1-42E1-A2E5-75670AF3BDAF}" srcId="{5AEF0CB6-914B-427F-9D34-C39365FC1C2A}" destId="{CE8316CC-9C1A-46E2-8F5D-64AF8230E94C}" srcOrd="0" destOrd="0" parTransId="{4CC0B52D-6AF2-49F7-80C8-4441E812AA59}" sibTransId="{3DA720C9-3295-45FA-8EC9-478045249E03}"/>
    <dgm:cxn modelId="{7BBBB6D6-F6A1-4B66-9539-22D202C24B35}" type="presOf" srcId="{5297BB32-5921-4988-8ED8-5254B5118153}" destId="{BE3FD8B7-D5C4-49C4-B71E-C420D59B25EB}" srcOrd="0" destOrd="0" presId="urn:microsoft.com/office/officeart/2011/layout/HexagonRadial"/>
    <dgm:cxn modelId="{BB2140DA-25BA-4E7D-B979-D0FD1F12C05C}" type="presOf" srcId="{2C1ED208-AAFF-4A2F-84BA-2FEFB2FA6C36}" destId="{327F275C-A351-4CB3-A9BD-CB9B35F47B05}" srcOrd="0" destOrd="0" presId="urn:microsoft.com/office/officeart/2011/layout/HexagonRadial"/>
    <dgm:cxn modelId="{DE2F4CF7-6E6F-42EC-A8CB-BC18B009DDAF}" srcId="{5AEF0CB6-914B-427F-9D34-C39365FC1C2A}" destId="{5297BB32-5921-4988-8ED8-5254B5118153}" srcOrd="2" destOrd="0" parTransId="{85A1ADAC-4FA2-4F7A-87C1-8DC95AD00A34}" sibTransId="{F19E41D3-83DF-4E29-88A3-212F02EB2CCF}"/>
    <dgm:cxn modelId="{966C760A-29D0-49A1-B47D-8E187C8F8336}" type="presParOf" srcId="{602EFEBE-34A2-444A-B13C-C490E8176E48}" destId="{BAC96919-6605-4451-B40B-87D0756595A6}" srcOrd="0" destOrd="0" presId="urn:microsoft.com/office/officeart/2011/layout/HexagonRadial"/>
    <dgm:cxn modelId="{A17CE34B-1C89-4759-ACA6-A9E55332DB3A}" type="presParOf" srcId="{602EFEBE-34A2-444A-B13C-C490E8176E48}" destId="{11A26739-9368-4AED-BDA8-F2748E578016}" srcOrd="1" destOrd="0" presId="urn:microsoft.com/office/officeart/2011/layout/HexagonRadial"/>
    <dgm:cxn modelId="{9E038401-BA51-43A3-AC7C-CF7857CFB76B}" type="presParOf" srcId="{11A26739-9368-4AED-BDA8-F2748E578016}" destId="{2A045C20-0D0A-43A5-A967-3A42F74B0F9A}" srcOrd="0" destOrd="0" presId="urn:microsoft.com/office/officeart/2011/layout/HexagonRadial"/>
    <dgm:cxn modelId="{0762A0A9-33DD-46D2-8172-DE2952E0B8E3}" type="presParOf" srcId="{602EFEBE-34A2-444A-B13C-C490E8176E48}" destId="{960638BE-6CA1-49C7-95B6-5479DF8B06CD}" srcOrd="2" destOrd="0" presId="urn:microsoft.com/office/officeart/2011/layout/HexagonRadial"/>
    <dgm:cxn modelId="{79D543EC-FCA1-4679-A4C6-D646BEFA2021}" type="presParOf" srcId="{602EFEBE-34A2-444A-B13C-C490E8176E48}" destId="{1FCA8742-991A-4CFD-BFC3-FD2D293AE3DD}" srcOrd="3" destOrd="0" presId="urn:microsoft.com/office/officeart/2011/layout/HexagonRadial"/>
    <dgm:cxn modelId="{4035E2FA-53C5-469F-8A4B-DF845F639CBF}" type="presParOf" srcId="{1FCA8742-991A-4CFD-BFC3-FD2D293AE3DD}" destId="{8743BFDF-F6A9-4330-B753-9FA31D90C204}" srcOrd="0" destOrd="0" presId="urn:microsoft.com/office/officeart/2011/layout/HexagonRadial"/>
    <dgm:cxn modelId="{2CC27141-5B39-4C75-9557-D025AB89674D}" type="presParOf" srcId="{602EFEBE-34A2-444A-B13C-C490E8176E48}" destId="{B674F1A8-645E-41C8-9055-4862922BDC65}" srcOrd="4" destOrd="0" presId="urn:microsoft.com/office/officeart/2011/layout/HexagonRadial"/>
    <dgm:cxn modelId="{55CF1698-8B73-41CE-B098-0196BD7FC06B}" type="presParOf" srcId="{602EFEBE-34A2-444A-B13C-C490E8176E48}" destId="{BC2DC3B1-B124-4807-A870-CA2E6E4DD3DA}" srcOrd="5" destOrd="0" presId="urn:microsoft.com/office/officeart/2011/layout/HexagonRadial"/>
    <dgm:cxn modelId="{C49649CE-A63C-4998-91D4-C91E242FCADE}" type="presParOf" srcId="{BC2DC3B1-B124-4807-A870-CA2E6E4DD3DA}" destId="{FA309FD3-FE0B-4F2C-B691-981AF5E29B1C}" srcOrd="0" destOrd="0" presId="urn:microsoft.com/office/officeart/2011/layout/HexagonRadial"/>
    <dgm:cxn modelId="{78EDE6B2-9FFF-4615-AF07-F58A8ACE3C74}" type="presParOf" srcId="{602EFEBE-34A2-444A-B13C-C490E8176E48}" destId="{BE3FD8B7-D5C4-49C4-B71E-C420D59B25EB}" srcOrd="6" destOrd="0" presId="urn:microsoft.com/office/officeart/2011/layout/HexagonRadial"/>
    <dgm:cxn modelId="{47204FCA-7DC5-44CF-A720-0117B6DDE167}" type="presParOf" srcId="{602EFEBE-34A2-444A-B13C-C490E8176E48}" destId="{C6A0ED3B-3256-4181-AD2A-E410F038FEEB}" srcOrd="7" destOrd="0" presId="urn:microsoft.com/office/officeart/2011/layout/HexagonRadial"/>
    <dgm:cxn modelId="{8A2E7D24-C503-42BA-A82C-7937586C4686}" type="presParOf" srcId="{C6A0ED3B-3256-4181-AD2A-E410F038FEEB}" destId="{15016B77-9064-47D1-BED9-512779B727F9}" srcOrd="0" destOrd="0" presId="urn:microsoft.com/office/officeart/2011/layout/HexagonRadial"/>
    <dgm:cxn modelId="{6F7E0A1C-FEB5-4127-A1F3-BC57600B76D2}" type="presParOf" srcId="{602EFEBE-34A2-444A-B13C-C490E8176E48}" destId="{327F275C-A351-4CB3-A9BD-CB9B35F47B05}" srcOrd="8" destOrd="0" presId="urn:microsoft.com/office/officeart/2011/layout/HexagonRadial"/>
    <dgm:cxn modelId="{4BA4DFF4-D143-4436-8067-4F9BE749CFC0}" type="presParOf" srcId="{602EFEBE-34A2-444A-B13C-C490E8176E48}" destId="{740674D3-B692-4E33-B71A-A4F834C0EC40}" srcOrd="9" destOrd="0" presId="urn:microsoft.com/office/officeart/2011/layout/HexagonRadial"/>
    <dgm:cxn modelId="{5120088F-94F2-4198-8CA0-C266E79F60EB}" type="presParOf" srcId="{740674D3-B692-4E33-B71A-A4F834C0EC40}" destId="{E7558A62-BB3E-4F90-A50F-B93936F2454E}" srcOrd="0" destOrd="0" presId="urn:microsoft.com/office/officeart/2011/layout/HexagonRadial"/>
    <dgm:cxn modelId="{C3183028-E399-4EA1-9F63-A95AF7B377A7}" type="presParOf" srcId="{602EFEBE-34A2-444A-B13C-C490E8176E48}" destId="{F3838ED9-EC08-4A25-9365-3A701AA8D18F}" srcOrd="10" destOrd="0" presId="urn:microsoft.com/office/officeart/2011/layout/HexagonRadial"/>
    <dgm:cxn modelId="{D2378110-413D-4B87-933D-7A9BF9FD452B}" type="presParOf" srcId="{602EFEBE-34A2-444A-B13C-C490E8176E48}" destId="{907A92C7-8C87-4926-BB93-A163C30BCE11}" srcOrd="11" destOrd="0" presId="urn:microsoft.com/office/officeart/2011/layout/HexagonRadial"/>
    <dgm:cxn modelId="{63622057-CD4D-42B5-81E9-0F701FBB05DB}" type="presParOf" srcId="{907A92C7-8C87-4926-BB93-A163C30BCE11}" destId="{EA2659D0-A50A-44BC-9015-ECB1BCB53839}" srcOrd="0" destOrd="0" presId="urn:microsoft.com/office/officeart/2011/layout/HexagonRadial"/>
    <dgm:cxn modelId="{793A6B3C-A311-41CF-B296-A7F6544F4AC0}" type="presParOf" srcId="{602EFEBE-34A2-444A-B13C-C490E8176E48}" destId="{302ADF16-B15A-460A-9CED-02EC4A329093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D4BD4-D153-4361-AC6A-F3087B7F7A2F}">
      <dsp:nvSpPr>
        <dsp:cNvPr id="0" name=""/>
        <dsp:cNvSpPr/>
      </dsp:nvSpPr>
      <dsp:spPr>
        <a:xfrm>
          <a:off x="592321" y="750"/>
          <a:ext cx="2210603" cy="132636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Respect</a:t>
          </a:r>
          <a:endParaRPr lang="en-US" sz="2000" kern="1200"/>
        </a:p>
      </dsp:txBody>
      <dsp:txXfrm>
        <a:off x="592321" y="750"/>
        <a:ext cx="2210603" cy="1326362"/>
      </dsp:txXfrm>
    </dsp:sp>
    <dsp:sp modelId="{01294970-17D2-4912-9B16-6D00A44A0983}">
      <dsp:nvSpPr>
        <dsp:cNvPr id="0" name=""/>
        <dsp:cNvSpPr/>
      </dsp:nvSpPr>
      <dsp:spPr>
        <a:xfrm>
          <a:off x="3023985" y="750"/>
          <a:ext cx="2210603" cy="132636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Status</a:t>
          </a:r>
          <a:endParaRPr lang="en-US" sz="2000" kern="1200"/>
        </a:p>
      </dsp:txBody>
      <dsp:txXfrm>
        <a:off x="3023985" y="750"/>
        <a:ext cx="2210603" cy="1326362"/>
      </dsp:txXfrm>
    </dsp:sp>
    <dsp:sp modelId="{990DA12D-E0D9-4C3B-8FE6-EBF324D338CB}">
      <dsp:nvSpPr>
        <dsp:cNvPr id="0" name=""/>
        <dsp:cNvSpPr/>
      </dsp:nvSpPr>
      <dsp:spPr>
        <a:xfrm>
          <a:off x="5455649" y="750"/>
          <a:ext cx="2210603" cy="132636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Gratitude</a:t>
          </a:r>
          <a:endParaRPr lang="en-US" sz="2000" kern="1200"/>
        </a:p>
      </dsp:txBody>
      <dsp:txXfrm>
        <a:off x="5455649" y="750"/>
        <a:ext cx="2210603" cy="1326362"/>
      </dsp:txXfrm>
    </dsp:sp>
    <dsp:sp modelId="{6EF57E3C-09A6-4F39-ACCA-87D6229B823C}">
      <dsp:nvSpPr>
        <dsp:cNvPr id="0" name=""/>
        <dsp:cNvSpPr/>
      </dsp:nvSpPr>
      <dsp:spPr>
        <a:xfrm>
          <a:off x="7887313" y="750"/>
          <a:ext cx="2210603" cy="132636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Trust</a:t>
          </a:r>
          <a:endParaRPr lang="en-US" sz="2000" kern="1200"/>
        </a:p>
      </dsp:txBody>
      <dsp:txXfrm>
        <a:off x="7887313" y="750"/>
        <a:ext cx="2210603" cy="1326362"/>
      </dsp:txXfrm>
    </dsp:sp>
    <dsp:sp modelId="{6E403F45-42FF-4481-8D6D-ABED4E5C0115}">
      <dsp:nvSpPr>
        <dsp:cNvPr id="0" name=""/>
        <dsp:cNvSpPr/>
      </dsp:nvSpPr>
      <dsp:spPr>
        <a:xfrm>
          <a:off x="592321" y="1548172"/>
          <a:ext cx="2210603" cy="132636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Cooperation</a:t>
          </a:r>
          <a:endParaRPr lang="en-US" sz="2000" kern="1200"/>
        </a:p>
      </dsp:txBody>
      <dsp:txXfrm>
        <a:off x="592321" y="1548172"/>
        <a:ext cx="2210603" cy="1326362"/>
      </dsp:txXfrm>
    </dsp:sp>
    <dsp:sp modelId="{400F11F3-A3E0-483E-9F2D-8509122AF0A7}">
      <dsp:nvSpPr>
        <dsp:cNvPr id="0" name=""/>
        <dsp:cNvSpPr/>
      </dsp:nvSpPr>
      <dsp:spPr>
        <a:xfrm>
          <a:off x="3023985" y="1548172"/>
          <a:ext cx="2210603" cy="132636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Acknowledgement</a:t>
          </a:r>
          <a:endParaRPr lang="en-US" sz="2000" kern="1200"/>
        </a:p>
      </dsp:txBody>
      <dsp:txXfrm>
        <a:off x="3023985" y="1548172"/>
        <a:ext cx="2210603" cy="1326362"/>
      </dsp:txXfrm>
    </dsp:sp>
    <dsp:sp modelId="{383DFEA6-8DE8-485C-BB38-212E22129A8C}">
      <dsp:nvSpPr>
        <dsp:cNvPr id="0" name=""/>
        <dsp:cNvSpPr/>
      </dsp:nvSpPr>
      <dsp:spPr>
        <a:xfrm>
          <a:off x="5455649" y="1548172"/>
          <a:ext cx="2210603" cy="132636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Appreciation</a:t>
          </a:r>
          <a:endParaRPr lang="en-US" sz="2000" kern="1200"/>
        </a:p>
      </dsp:txBody>
      <dsp:txXfrm>
        <a:off x="5455649" y="1548172"/>
        <a:ext cx="2210603" cy="1326362"/>
      </dsp:txXfrm>
    </dsp:sp>
    <dsp:sp modelId="{7145D97E-9779-42A0-89E8-85F9F3CD6536}">
      <dsp:nvSpPr>
        <dsp:cNvPr id="0" name=""/>
        <dsp:cNvSpPr/>
      </dsp:nvSpPr>
      <dsp:spPr>
        <a:xfrm>
          <a:off x="7887313" y="1548172"/>
          <a:ext cx="2210603" cy="132636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Fairness</a:t>
          </a:r>
          <a:endParaRPr lang="en-US" sz="2000" kern="1200"/>
        </a:p>
      </dsp:txBody>
      <dsp:txXfrm>
        <a:off x="7887313" y="1548172"/>
        <a:ext cx="2210603" cy="1326362"/>
      </dsp:txXfrm>
    </dsp:sp>
    <dsp:sp modelId="{C3072021-CB64-48D3-A2C9-07346E32AB96}">
      <dsp:nvSpPr>
        <dsp:cNvPr id="0" name=""/>
        <dsp:cNvSpPr/>
      </dsp:nvSpPr>
      <dsp:spPr>
        <a:xfrm>
          <a:off x="3023985" y="3095595"/>
          <a:ext cx="2210603" cy="132636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Honesty</a:t>
          </a:r>
          <a:endParaRPr lang="en-US" sz="2000" kern="1200"/>
        </a:p>
      </dsp:txBody>
      <dsp:txXfrm>
        <a:off x="3023985" y="3095595"/>
        <a:ext cx="2210603" cy="1326362"/>
      </dsp:txXfrm>
    </dsp:sp>
    <dsp:sp modelId="{B639A3BA-F5E0-479F-A648-8913DC8A66E1}">
      <dsp:nvSpPr>
        <dsp:cNvPr id="0" name=""/>
        <dsp:cNvSpPr/>
      </dsp:nvSpPr>
      <dsp:spPr>
        <a:xfrm>
          <a:off x="5455649" y="3095595"/>
          <a:ext cx="2210603" cy="132636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Ambition</a:t>
          </a:r>
          <a:endParaRPr lang="en-US" sz="2000" kern="1200"/>
        </a:p>
      </dsp:txBody>
      <dsp:txXfrm>
        <a:off x="5455649" y="3095595"/>
        <a:ext cx="2210603" cy="13263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C96919-6605-4451-B40B-87D0756595A6}">
      <dsp:nvSpPr>
        <dsp:cNvPr id="0" name=""/>
        <dsp:cNvSpPr/>
      </dsp:nvSpPr>
      <dsp:spPr>
        <a:xfrm>
          <a:off x="4365484" y="1403741"/>
          <a:ext cx="1784216" cy="154341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Leadership Styles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(Goleman, 2000)</a:t>
          </a:r>
        </a:p>
      </dsp:txBody>
      <dsp:txXfrm>
        <a:off x="4661154" y="1659507"/>
        <a:ext cx="1192876" cy="1031887"/>
      </dsp:txXfrm>
    </dsp:sp>
    <dsp:sp modelId="{8743BFDF-F6A9-4330-B753-9FA31D90C204}">
      <dsp:nvSpPr>
        <dsp:cNvPr id="0" name=""/>
        <dsp:cNvSpPr/>
      </dsp:nvSpPr>
      <dsp:spPr>
        <a:xfrm>
          <a:off x="5482746" y="665319"/>
          <a:ext cx="673179" cy="58003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0638BE-6CA1-49C7-95B6-5479DF8B06CD}">
      <dsp:nvSpPr>
        <dsp:cNvPr id="0" name=""/>
        <dsp:cNvSpPr/>
      </dsp:nvSpPr>
      <dsp:spPr>
        <a:xfrm>
          <a:off x="4529836" y="0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Affiliative</a:t>
          </a:r>
        </a:p>
      </dsp:txBody>
      <dsp:txXfrm>
        <a:off x="4772146" y="209626"/>
        <a:ext cx="977532" cy="845681"/>
      </dsp:txXfrm>
    </dsp:sp>
    <dsp:sp modelId="{FA309FD3-FE0B-4F2C-B691-981AF5E29B1C}">
      <dsp:nvSpPr>
        <dsp:cNvPr id="0" name=""/>
        <dsp:cNvSpPr/>
      </dsp:nvSpPr>
      <dsp:spPr>
        <a:xfrm>
          <a:off x="6268399" y="1749673"/>
          <a:ext cx="673179" cy="58003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74F1A8-645E-41C8-9055-4862922BDC65}">
      <dsp:nvSpPr>
        <dsp:cNvPr id="0" name=""/>
        <dsp:cNvSpPr/>
      </dsp:nvSpPr>
      <dsp:spPr>
        <a:xfrm>
          <a:off x="5870800" y="778019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Commanding</a:t>
          </a:r>
        </a:p>
      </dsp:txBody>
      <dsp:txXfrm>
        <a:off x="6113110" y="987645"/>
        <a:ext cx="977532" cy="845681"/>
      </dsp:txXfrm>
    </dsp:sp>
    <dsp:sp modelId="{15016B77-9064-47D1-BED9-512779B727F9}">
      <dsp:nvSpPr>
        <dsp:cNvPr id="0" name=""/>
        <dsp:cNvSpPr/>
      </dsp:nvSpPr>
      <dsp:spPr>
        <a:xfrm>
          <a:off x="5722634" y="2973704"/>
          <a:ext cx="673179" cy="58003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3FD8B7-D5C4-49C4-B71E-C420D59B25EB}">
      <dsp:nvSpPr>
        <dsp:cNvPr id="0" name=""/>
        <dsp:cNvSpPr/>
      </dsp:nvSpPr>
      <dsp:spPr>
        <a:xfrm>
          <a:off x="5870800" y="2307514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Democratic</a:t>
          </a:r>
        </a:p>
      </dsp:txBody>
      <dsp:txXfrm>
        <a:off x="6113110" y="2517140"/>
        <a:ext cx="977532" cy="845681"/>
      </dsp:txXfrm>
    </dsp:sp>
    <dsp:sp modelId="{E7558A62-BB3E-4F90-A50F-B93936F2454E}">
      <dsp:nvSpPr>
        <dsp:cNvPr id="0" name=""/>
        <dsp:cNvSpPr/>
      </dsp:nvSpPr>
      <dsp:spPr>
        <a:xfrm>
          <a:off x="4368804" y="3100763"/>
          <a:ext cx="673179" cy="58003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7F275C-A351-4CB3-A9BD-CB9B35F47B05}">
      <dsp:nvSpPr>
        <dsp:cNvPr id="0" name=""/>
        <dsp:cNvSpPr/>
      </dsp:nvSpPr>
      <dsp:spPr>
        <a:xfrm>
          <a:off x="4529836" y="3086404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Pacesetting</a:t>
          </a:r>
        </a:p>
      </dsp:txBody>
      <dsp:txXfrm>
        <a:off x="4772146" y="3296030"/>
        <a:ext cx="977532" cy="845681"/>
      </dsp:txXfrm>
    </dsp:sp>
    <dsp:sp modelId="{EA2659D0-A50A-44BC-9015-ECB1BCB53839}">
      <dsp:nvSpPr>
        <dsp:cNvPr id="0" name=""/>
        <dsp:cNvSpPr/>
      </dsp:nvSpPr>
      <dsp:spPr>
        <a:xfrm>
          <a:off x="3570285" y="2016845"/>
          <a:ext cx="673179" cy="58003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38ED9-EC08-4A25-9365-3A701AA8D18F}">
      <dsp:nvSpPr>
        <dsp:cNvPr id="0" name=""/>
        <dsp:cNvSpPr/>
      </dsp:nvSpPr>
      <dsp:spPr>
        <a:xfrm>
          <a:off x="3182646" y="2308384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Coaching</a:t>
          </a:r>
        </a:p>
      </dsp:txBody>
      <dsp:txXfrm>
        <a:off x="3424956" y="2518010"/>
        <a:ext cx="977532" cy="845681"/>
      </dsp:txXfrm>
    </dsp:sp>
    <dsp:sp modelId="{302ADF16-B15A-460A-9CED-02EC4A329093}">
      <dsp:nvSpPr>
        <dsp:cNvPr id="0" name=""/>
        <dsp:cNvSpPr/>
      </dsp:nvSpPr>
      <dsp:spPr>
        <a:xfrm>
          <a:off x="3182646" y="776278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Visionary</a:t>
          </a:r>
        </a:p>
      </dsp:txBody>
      <dsp:txXfrm>
        <a:off x="3424956" y="985904"/>
        <a:ext cx="977532" cy="8456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B22F6C-2F0B-471F-9DA9-2F2F9E2A055B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3F624-A72D-4F98-83ED-C3EFF013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982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53F624-A72D-4F98-83ED-C3EFF013037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77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53F624-A72D-4F98-83ED-C3EFF013037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124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749ED-3FDB-56BC-DFF3-8F902E814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5E90A2-B887-D095-D52E-6AFCB7C003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951C4-CDAA-7B0A-47F7-700AEE16A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6E3F7-BFE5-811C-EEA0-A31FEF5C8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6A4BB-1A9D-22D4-CEC1-DCB87C82B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929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F250C-B882-1A54-007F-3DE833A02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C57A6-71D2-5FB2-3B53-141E26E83B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AAE3C-4FE1-43B4-ABC1-AFB5DBD39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4755A-6563-1514-4C42-868E71582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45EB9-D579-1641-299C-568D1F115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040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CE396-574B-73EE-F9EC-7DA00D284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C732F4-B540-5CFE-28AD-E5DE9BBA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A21FA-5BCB-4EAF-6719-68CBBC72B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F1D55-06E4-A8DE-FC2B-20A344D12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04BE0B-2E5A-6332-E222-16B428DB7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25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0AD29-F429-EF38-46F9-D1C5B7C1C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175EA-9E5A-AF1B-D7A9-0ECCB4BF4E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DA23D0-32A3-3CA8-C69D-A8B1C6B7D6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A15856-E632-D1A7-F504-BBDA46D57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5A120-8CDB-FD60-1FA3-89985D4F8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E5C47-3364-F558-A814-7AA4AC83D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996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05C2A-7668-4013-BE0B-2B31A7A20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66AF8-B15E-787E-0505-FD5191CD2A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B7A83F-3588-268F-727A-B32DF345A1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82013-B86E-4D50-9963-AABB325608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1B1000-6EC6-C1BE-FADD-3FCE10D0D5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CD4937-45B6-0FBF-9017-4E3A4FCB2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B5BE6F-574A-AE45-2036-3A7C2B461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8F1F6E-0185-4EAE-5DDE-69A05469B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27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CC0A9-EEF2-BED9-F996-1D68C1324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FADB33-0D9F-87EF-2380-911567ED8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C11876-BB70-27E3-3012-7683F651B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226B16-691E-8F65-0009-C4CA8EC9A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591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578489-2A1B-B25D-63CB-02E9CE3A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BDF8F4-2DD4-F4B7-67A2-87D3A4523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B8992-9FAE-3C63-0B99-D75C96F97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375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EAC94-24D6-C412-4007-1E37E49CA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CE3F6-7D99-AD30-48A3-C5EB9AD1A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967E3E-7367-9AE9-4067-6F96F7E3D4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F6D3D8-5308-7F73-533E-1A5FB9A53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4D35AF-1951-59A6-BAE0-6B518CFB5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115CEA-FE3F-3745-ADA6-26EFF6CF3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858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80D04-5ABA-B2DA-7C05-3F581D137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3AFF34-E147-3032-04AA-505DFF33D7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8352CD-7891-F02E-3034-DBDE4D4C40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10379-A3E2-7EC9-4E02-D31C2888F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AA260-A65F-5913-6A0A-9AF261DA5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C328E4-CB2D-C0D5-298A-BA481290D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295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E6C98-C02F-385B-C278-E279A2A71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CE8497-5683-3907-226B-6083558D65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F7923-6F85-4C44-14C0-452B8758F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5F497-1793-3857-59B4-45119B8B3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CC406-03CC-32A5-4BCE-CF15C8E36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802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25AB08-F299-CD5B-4305-22D2E43C0D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E1B667-4856-D1C8-D049-B107205D0F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93CDF-C9F4-02CF-2E68-A9171580A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EF3FE-CDF6-D525-19ED-0DE0A735A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553EB-215C-2151-E5DE-FE6553896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116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442034-FF01-0B80-B80B-BD8BBCA51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76241E-BD56-4E02-F893-0EF68965CC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3248C-12DC-260D-F85E-A76BDFC7A6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24740C-DCF1-4D4A-A6F9-61B91CD9E28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8248E-8EF4-F821-977B-DE1B493243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B8B83-53B9-D987-0CCA-607FA7429D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16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powerslides.com/powerpoint-business/business-analysis-templates/force-field-analysis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2Hs-4QJf5Q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peopleinsight.co.uk/goleman-leadership-style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QL0c5BbCR4?feature=oembed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J0qlwSowxw?feature=oemb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1xit73jpCyw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666A5-F570-CD92-69F1-9CDA112621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37" y="1298448"/>
            <a:ext cx="5895178" cy="4099642"/>
          </a:xfrm>
        </p:spPr>
        <p:txBody>
          <a:bodyPr anchor="b">
            <a:normAutofit/>
          </a:bodyPr>
          <a:lstStyle/>
          <a:p>
            <a:pPr algn="l"/>
            <a:r>
              <a:rPr lang="en-GB" sz="4600">
                <a:solidFill>
                  <a:srgbClr val="FFFFFF"/>
                </a:solidFill>
              </a:rPr>
              <a:t>ECWB7003</a:t>
            </a:r>
            <a:br>
              <a:rPr lang="en-GB" sz="4600">
                <a:solidFill>
                  <a:srgbClr val="FFFFFF"/>
                </a:solidFill>
              </a:rPr>
            </a:br>
            <a:r>
              <a:rPr lang="en-US" sz="4600" b="1">
                <a:solidFill>
                  <a:srgbClr val="FFFFFF"/>
                </a:solidFill>
              </a:rPr>
              <a:t>Transforming Education: Effective Change in Leadership and Management </a:t>
            </a:r>
            <a:endParaRPr lang="en-GB" sz="4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291A11-BD16-2581-817E-BEC9148D9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0653" y="1128541"/>
            <a:ext cx="3505200" cy="4269549"/>
          </a:xfrm>
        </p:spPr>
        <p:txBody>
          <a:bodyPr anchor="b">
            <a:normAutofit/>
          </a:bodyPr>
          <a:lstStyle/>
          <a:p>
            <a:pPr algn="l"/>
            <a:r>
              <a:rPr lang="en-GB" sz="3600" dirty="0"/>
              <a:t>Session 07&amp;08</a:t>
            </a:r>
          </a:p>
        </p:txBody>
      </p:sp>
      <p:sp>
        <p:nvSpPr>
          <p:cNvPr id="40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62635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sX0" fmla="*/ 0 w 3479619"/>
              <a:gd name="csY0" fmla="*/ 0 h 18288"/>
              <a:gd name="csX1" fmla="*/ 661128 w 3479619"/>
              <a:gd name="csY1" fmla="*/ 0 h 18288"/>
              <a:gd name="csX2" fmla="*/ 1357051 w 3479619"/>
              <a:gd name="csY2" fmla="*/ 0 h 18288"/>
              <a:gd name="csX3" fmla="*/ 2087771 w 3479619"/>
              <a:gd name="csY3" fmla="*/ 0 h 18288"/>
              <a:gd name="csX4" fmla="*/ 2818491 w 3479619"/>
              <a:gd name="csY4" fmla="*/ 0 h 18288"/>
              <a:gd name="csX5" fmla="*/ 3479619 w 3479619"/>
              <a:gd name="csY5" fmla="*/ 0 h 18288"/>
              <a:gd name="csX6" fmla="*/ 3479619 w 3479619"/>
              <a:gd name="csY6" fmla="*/ 18288 h 18288"/>
              <a:gd name="csX7" fmla="*/ 2714103 w 3479619"/>
              <a:gd name="csY7" fmla="*/ 18288 h 18288"/>
              <a:gd name="csX8" fmla="*/ 1948587 w 3479619"/>
              <a:gd name="csY8" fmla="*/ 18288 h 18288"/>
              <a:gd name="csX9" fmla="*/ 1252663 w 3479619"/>
              <a:gd name="csY9" fmla="*/ 18288 h 18288"/>
              <a:gd name="csX10" fmla="*/ 0 w 3479619"/>
              <a:gd name="csY10" fmla="*/ 18288 h 18288"/>
              <a:gd name="csX11" fmla="*/ 0 w 3479619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577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1FCA-DC67-F23E-2244-E46153C75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Force Field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A7E92-5468-D7F2-AADB-916FFFB02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Force Field Analysis Template | Download | </a:t>
            </a:r>
            <a:r>
              <a:rPr lang="en-GB" dirty="0" err="1">
                <a:hlinkClick r:id="rId2"/>
              </a:rPr>
              <a:t>Powerslides</a:t>
            </a:r>
            <a:r>
              <a:rPr lang="en-GB" dirty="0">
                <a:hlinkClick r:id="rId2"/>
              </a:rPr>
              <a:t>™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775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72E43867-91AE-5F26-8713-9ABD72521F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53" r="23205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FE9D81-59C2-45B6-1323-09614466D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Thinking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E7823-2212-FACD-BBC5-90BEFE1DC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r>
              <a:rPr lang="en-GB" sz="3600" dirty="0"/>
              <a:t>What are the barriers to change?</a:t>
            </a:r>
          </a:p>
        </p:txBody>
      </p:sp>
    </p:spTree>
    <p:extLst>
      <p:ext uri="{BB962C8B-B14F-4D97-AF65-F5344CB8AC3E}">
        <p14:creationId xmlns:p14="http://schemas.microsoft.com/office/powerpoint/2010/main" val="365682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EDB8A-2EBE-8E8F-4BE6-83F0597BA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Thinking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4CAD-0346-BBA4-BFB2-8B3CE909C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Look at the picture on the right, consider what are the:</a:t>
            </a:r>
          </a:p>
          <a:p>
            <a:pPr lvl="1"/>
            <a:r>
              <a:rPr lang="en-GB" sz="2200" dirty="0"/>
              <a:t>Motivators</a:t>
            </a:r>
          </a:p>
          <a:p>
            <a:pPr lvl="1"/>
            <a:r>
              <a:rPr lang="en-GB" sz="2200" dirty="0"/>
              <a:t>Enablers</a:t>
            </a:r>
          </a:p>
          <a:p>
            <a:pPr lvl="1"/>
            <a:r>
              <a:rPr lang="en-GB" sz="2200" dirty="0"/>
              <a:t>Barriers?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50DE04-ACD8-207F-F25A-935058E89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013" y="640080"/>
            <a:ext cx="6640285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081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FC0D-32B3-53C3-8510-DFB6FDBF2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3400" dirty="0"/>
              <a:t>Thinking Question -Are the following motivators or enablers?</a:t>
            </a:r>
            <a:br>
              <a:rPr lang="en-GB" sz="3400" dirty="0"/>
            </a:br>
            <a:endParaRPr lang="en-GB" sz="3400" dirty="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BD150161-AC76-0F99-7C3E-EA11F437B53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2492" y="2071316"/>
          <a:ext cx="10690239" cy="44227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8712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28988-2421-66A4-66FD-1522A4068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Leadership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40F1F-2198-11A2-8256-E5930785FC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Where should a leader be within a team? Mark a place within this group of circles that represent the leader.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67D794-C8B8-468E-868C-F1356131D6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2" r="1" b="119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6980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345705-0712-918F-CFF3-6D5194DAB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House’s Path-Goal Theory of Leadership</a:t>
            </a:r>
          </a:p>
        </p:txBody>
      </p:sp>
      <p:pic>
        <p:nvPicPr>
          <p:cNvPr id="4" name="Online Media 3" title="Path-Goal Theory of Leadership">
            <a:hlinkClick r:id="" action="ppaction://media"/>
            <a:extLst>
              <a:ext uri="{FF2B5EF4-FFF2-40B4-BE49-F238E27FC236}">
                <a16:creationId xmlns:a16="http://schemas.microsoft.com/office/drawing/2014/main" id="{5B97DA80-FE68-0BF6-E65B-20E72777C84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77316" y="885073"/>
            <a:ext cx="6780700" cy="508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85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905A2B-11EC-B5D1-C78B-E38A6AF42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dirty="0"/>
              <a:t>Leadership Styles (Goleman)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7BF9FC5-9B34-2C00-330C-E962009FD8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64522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2995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FF981-CD95-75DF-914A-EAC6C78D9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Styles (Goleman)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B52C0F-5850-7C65-B113-B60F819C16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1314" y="1690688"/>
            <a:ext cx="8589372" cy="503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1190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CF5F5-5E57-4B35-4EE5-CF09567AD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CB253-85D8-D462-1A0F-DA1FE21DC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Directed task - leadership parallels: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Compare Goleman &amp; House’s ideas about leadership styles. Where are the matches, differences or similarities?</a:t>
            </a:r>
          </a:p>
        </p:txBody>
      </p:sp>
    </p:spTree>
    <p:extLst>
      <p:ext uri="{BB962C8B-B14F-4D97-AF65-F5344CB8AC3E}">
        <p14:creationId xmlns:p14="http://schemas.microsoft.com/office/powerpoint/2010/main" val="1099104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5C645-2664-23B1-5C20-2FD900825D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526" y="1250804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What do you consider your key role is as a team leader? Why?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What do you want to STOP &amp; why?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AE6421BC-9759-E96E-5AD7-4C0777CCE5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528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E3469-7C29-4D87-7534-B9B8ED76A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24" y="1554741"/>
            <a:ext cx="5627847" cy="3613149"/>
          </a:xfrm>
        </p:spPr>
        <p:txBody>
          <a:bodyPr anchor="ctr">
            <a:normAutofit/>
          </a:bodyPr>
          <a:lstStyle/>
          <a:p>
            <a:r>
              <a:rPr lang="en-GB" sz="3600" dirty="0"/>
              <a:t>Why are relationships key to successful Teams?</a:t>
            </a:r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315A830E-D0A4-5BD7-84BB-21872C4065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16" r="26928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A2F6F7E5-0B5F-BD5E-210B-6E2051F67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04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2A85C-460A-E30E-04BA-C0855AE90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161" y="1820008"/>
            <a:ext cx="5285678" cy="3613149"/>
          </a:xfrm>
        </p:spPr>
        <p:txBody>
          <a:bodyPr anchor="ctr">
            <a:normAutofit/>
          </a:bodyPr>
          <a:lstStyle/>
          <a:p>
            <a:r>
              <a:rPr lang="en-GB" sz="3200" dirty="0"/>
              <a:t>Give 3 suggestions on how you might strengthen relationships within a team.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EA6B71D0-E4DB-C045-2963-3199753C9A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83" r="9185" b="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4762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93445-65A1-761C-5386-FF4B39C5C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Goleman’s Six 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8DFBE-B29A-150B-E995-47C4A26BF8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are the Goleman leadership styles (And which one are you?)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Take our fun quiz to find out what leadership style best represents you: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Goleman Leadership Styles | Quiz | People Insight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254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90CB11-382D-88CE-3764-E06E99F43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Effective school networks - Hadfield, M. &amp; Chapman, C. (2009)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2B4BA-FCA8-8244-6A0D-56C5F2BD9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352" y="205998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Partnership</a:t>
            </a:r>
          </a:p>
          <a:p>
            <a:r>
              <a:rPr lang="en-GB" sz="2200"/>
              <a:t>Relationships &amp; trust</a:t>
            </a:r>
          </a:p>
          <a:p>
            <a:r>
              <a:rPr lang="en-GB" sz="2200"/>
              <a:t>Coordination, facilitation &amp; leadership</a:t>
            </a:r>
          </a:p>
          <a:p>
            <a:r>
              <a:rPr lang="en-GB" sz="2200"/>
              <a:t>Communication</a:t>
            </a:r>
          </a:p>
          <a:p>
            <a:r>
              <a:rPr lang="en-GB" sz="2200"/>
              <a:t>Structural balance</a:t>
            </a:r>
          </a:p>
          <a:p>
            <a:r>
              <a:rPr lang="en-GB" sz="2200"/>
              <a:t>Diversity &amp; dynamism</a:t>
            </a:r>
          </a:p>
          <a:p>
            <a:r>
              <a:rPr lang="en-GB" sz="2200"/>
              <a:t>Decentralisation &amp; democracy​</a:t>
            </a:r>
          </a:p>
          <a:p>
            <a:r>
              <a:rPr lang="en-GB" sz="2200"/>
              <a:t>Time &amp; resources</a:t>
            </a:r>
          </a:p>
          <a:p>
            <a:r>
              <a:rPr lang="en-GB" sz="2200"/>
              <a:t>Monitoring &amp; evaluation​</a:t>
            </a:r>
          </a:p>
          <a:p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F16077-FF6E-F30A-9E27-644E5C6DDE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8" r="2980" b="1"/>
          <a:stretch>
            <a:fillRect/>
          </a:stretch>
        </p:blipFill>
        <p:spPr>
          <a:xfrm>
            <a:off x="7006584" y="207131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8321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1AC45A5-9F36-A38D-1FFE-6DC3A63482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4444" r="1" b="1"/>
          <a:stretch>
            <a:fillRect/>
          </a:stretch>
        </p:blipFill>
        <p:spPr>
          <a:xfrm>
            <a:off x="20" y="10"/>
            <a:ext cx="12191979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1AADFB-37FE-27CC-CED9-485D6D21FE96}"/>
              </a:ext>
            </a:extLst>
          </p:cNvPr>
          <p:cNvSpPr txBox="1"/>
          <p:nvPr/>
        </p:nvSpPr>
        <p:spPr>
          <a:xfrm>
            <a:off x="193860" y="297223"/>
            <a:ext cx="4493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Purpose &gt; Agency &gt; Process &gt; Structure</a:t>
            </a:r>
          </a:p>
        </p:txBody>
      </p:sp>
    </p:spTree>
    <p:extLst>
      <p:ext uri="{BB962C8B-B14F-4D97-AF65-F5344CB8AC3E}">
        <p14:creationId xmlns:p14="http://schemas.microsoft.com/office/powerpoint/2010/main" val="15513383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AE913-ED36-17C3-97E1-2EE20E1F7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66259-2381-26D0-23A3-6CB1219240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11866E-C382-9D4A-6FE2-E72B04981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2425" y="0"/>
            <a:ext cx="100271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7444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88F77-5119-7362-FA11-27EFCC743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</a:rPr>
              <a:t>Consider the r</a:t>
            </a: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ole of leadership in education – Example 1</a:t>
            </a:r>
          </a:p>
        </p:txBody>
      </p:sp>
      <p:pic>
        <p:nvPicPr>
          <p:cNvPr id="4" name="Online Media 3" title="Trump Education Sec. McMahon Confuses A.I. with A1">
            <a:hlinkClick r:id="" action="ppaction://media"/>
            <a:extLst>
              <a:ext uri="{FF2B5EF4-FFF2-40B4-BE49-F238E27FC236}">
                <a16:creationId xmlns:a16="http://schemas.microsoft.com/office/drawing/2014/main" id="{1C4ADFF7-05B0-530C-8F7A-BB1B7763E8A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594497" y="643466"/>
            <a:ext cx="3146337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34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77813-7820-A377-5F5E-CCB194C93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</a:t>
            </a:r>
          </a:p>
        </p:txBody>
      </p:sp>
      <p:pic>
        <p:nvPicPr>
          <p:cNvPr id="4" name="Online Media 3" title="Britain's STRICTEST Headmistress Debates The Power Of Her Teaching Methods!">
            <a:hlinkClick r:id="" action="ppaction://media"/>
            <a:extLst>
              <a:ext uri="{FF2B5EF4-FFF2-40B4-BE49-F238E27FC236}">
                <a16:creationId xmlns:a16="http://schemas.microsoft.com/office/drawing/2014/main" id="{43B923A3-5CB8-B83B-F56E-740E6CFE9D7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51416" y="1583163"/>
            <a:ext cx="8689168" cy="490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124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AC123A-C259-6724-BC01-D9C5646373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0E3D6-6ADD-766F-2FF4-FCD544485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3</a:t>
            </a:r>
          </a:p>
        </p:txBody>
      </p:sp>
      <p:pic>
        <p:nvPicPr>
          <p:cNvPr id="4" name="Online Media 3" title="West Rise School by the Marsh Documentary">
            <a:hlinkClick r:id="" action="ppaction://media"/>
            <a:extLst>
              <a:ext uri="{FF2B5EF4-FFF2-40B4-BE49-F238E27FC236}">
                <a16:creationId xmlns:a16="http://schemas.microsoft.com/office/drawing/2014/main" id="{B6CB825C-495F-062C-0803-485B9367417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24167" y="1439362"/>
            <a:ext cx="8943665" cy="5053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08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300</Words>
  <Application>Microsoft Office PowerPoint</Application>
  <PresentationFormat>Widescreen</PresentationFormat>
  <Paragraphs>66</Paragraphs>
  <Slides>20</Slides>
  <Notes>2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Aptos Display</vt:lpstr>
      <vt:lpstr>Arial</vt:lpstr>
      <vt:lpstr>Office Theme</vt:lpstr>
      <vt:lpstr>ECWB7003 Transforming Education: Effective Change in Leadership and Management </vt:lpstr>
      <vt:lpstr>Force Field Analysis</vt:lpstr>
      <vt:lpstr>Thinking questions</vt:lpstr>
      <vt:lpstr>Thinking questions</vt:lpstr>
      <vt:lpstr>Thinking Question -Are the following motivators or enablers? </vt:lpstr>
      <vt:lpstr>Leadership</vt:lpstr>
      <vt:lpstr>House’s Path-Goal Theory of Leadership</vt:lpstr>
      <vt:lpstr>Leadership Styles (Goleman)</vt:lpstr>
      <vt:lpstr>Leadership Styles (Goleman)</vt:lpstr>
      <vt:lpstr>Leadership Styles</vt:lpstr>
      <vt:lpstr>PowerPoint Presentation</vt:lpstr>
      <vt:lpstr>PowerPoint Presentation</vt:lpstr>
      <vt:lpstr>PowerPoint Presentation</vt:lpstr>
      <vt:lpstr>Goleman’s Six Leadership Styles</vt:lpstr>
      <vt:lpstr>Effective school networks - Hadfield, M. &amp; Chapman, C. (2009)</vt:lpstr>
      <vt:lpstr>PowerPoint Presentation</vt:lpstr>
      <vt:lpstr>PowerPoint Presentation</vt:lpstr>
      <vt:lpstr>Consider the role of leadership in education – Example 1</vt:lpstr>
      <vt:lpstr>Example 2</vt:lpstr>
      <vt:lpstr>Example 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Yiying Jiao</dc:creator>
  <cp:lastModifiedBy>Yiying Jiao</cp:lastModifiedBy>
  <cp:revision>1</cp:revision>
  <dcterms:created xsi:type="dcterms:W3CDTF">2026-02-22T23:05:37Z</dcterms:created>
  <dcterms:modified xsi:type="dcterms:W3CDTF">2026-03-04T17:51:51Z</dcterms:modified>
</cp:coreProperties>
</file>