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5" r:id="rId11"/>
    <p:sldId id="264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B2DDFC-9B74-46F0-BE89-171AEBC2486E}" v="342" dt="2025-10-12T14:06:35.014"/>
    <p1510:client id="{324B4F6A-F148-69CB-26DF-4AD88F51B238}" v="37" dt="2025-10-10T16:38:13.814"/>
    <p1510:client id="{3903D70F-B36B-18F0-7116-36995BC88AF4}" v="826" dt="2025-10-10T14:33:48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-Lina Varzaru (2440072)" userId="S::2440072@student.uwtsd.ac.uk::c539d3f9-80b0-4be5-97e6-5b57c8c19910" providerId="AD" clId="Web-{3903D70F-B36B-18F0-7116-36995BC88AF4}"/>
    <pc:docChg chg="addSld modSld sldOrd">
      <pc:chgData name="Cristina-Lina Varzaru (2440072)" userId="S::2440072@student.uwtsd.ac.uk::c539d3f9-80b0-4be5-97e6-5b57c8c19910" providerId="AD" clId="Web-{3903D70F-B36B-18F0-7116-36995BC88AF4}" dt="2025-10-10T14:33:48.378" v="781" actId="20577"/>
      <pc:docMkLst>
        <pc:docMk/>
      </pc:docMkLst>
      <pc:sldChg chg="delSp modSp">
        <pc:chgData name="Cristina-Lina Varzaru (2440072)" userId="S::2440072@student.uwtsd.ac.uk::c539d3f9-80b0-4be5-97e6-5b57c8c19910" providerId="AD" clId="Web-{3903D70F-B36B-18F0-7116-36995BC88AF4}" dt="2025-10-10T11:48:31.969" v="148" actId="20577"/>
        <pc:sldMkLst>
          <pc:docMk/>
          <pc:sldMk cId="109857222" sldId="256"/>
        </pc:sldMkLst>
        <pc:spChg chg="mod">
          <ac:chgData name="Cristina-Lina Varzaru (2440072)" userId="S::2440072@student.uwtsd.ac.uk::c539d3f9-80b0-4be5-97e6-5b57c8c19910" providerId="AD" clId="Web-{3903D70F-B36B-18F0-7116-36995BC88AF4}" dt="2025-10-10T11:48:31.969" v="14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">
        <pc:chgData name="Cristina-Lina Varzaru (2440072)" userId="S::2440072@student.uwtsd.ac.uk::c539d3f9-80b0-4be5-97e6-5b57c8c19910" providerId="AD" clId="Web-{3903D70F-B36B-18F0-7116-36995BC88AF4}" dt="2025-10-10T13:39:44.286" v="446" actId="20577"/>
        <pc:sldMkLst>
          <pc:docMk/>
          <pc:sldMk cId="1521110422" sldId="257"/>
        </pc:sldMkLst>
        <pc:spChg chg="mod">
          <ac:chgData name="Cristina-Lina Varzaru (2440072)" userId="S::2440072@student.uwtsd.ac.uk::c539d3f9-80b0-4be5-97e6-5b57c8c19910" providerId="AD" clId="Web-{3903D70F-B36B-18F0-7116-36995BC88AF4}" dt="2025-10-10T13:39:44.286" v="446" actId="20577"/>
          <ac:spMkLst>
            <pc:docMk/>
            <pc:sldMk cId="1521110422" sldId="257"/>
            <ac:spMk id="2" creationId="{837134BD-362F-2450-B825-A49A9C8E6756}"/>
          </ac:spMkLst>
        </pc:spChg>
        <pc:spChg chg="mod">
          <ac:chgData name="Cristina-Lina Varzaru (2440072)" userId="S::2440072@student.uwtsd.ac.uk::c539d3f9-80b0-4be5-97e6-5b57c8c19910" providerId="AD" clId="Web-{3903D70F-B36B-18F0-7116-36995BC88AF4}" dt="2025-10-10T12:42:15.952" v="192" actId="20577"/>
          <ac:spMkLst>
            <pc:docMk/>
            <pc:sldMk cId="1521110422" sldId="257"/>
            <ac:spMk id="3" creationId="{BEBB4454-89E4-5066-5E14-8689CB1F7105}"/>
          </ac:spMkLst>
        </pc:spChg>
        <pc:spChg chg="add">
          <ac:chgData name="Cristina-Lina Varzaru (2440072)" userId="S::2440072@student.uwtsd.ac.uk::c539d3f9-80b0-4be5-97e6-5b57c8c19910" providerId="AD" clId="Web-{3903D70F-B36B-18F0-7116-36995BC88AF4}" dt="2025-10-10T12:41:33.170" v="185"/>
          <ac:spMkLst>
            <pc:docMk/>
            <pc:sldMk cId="1521110422" sldId="257"/>
            <ac:spMk id="10" creationId="{AE3A741D-C19B-960A-5803-1C5887147820}"/>
          </ac:spMkLst>
        </pc:spChg>
        <pc:spChg chg="add">
          <ac:chgData name="Cristina-Lina Varzaru (2440072)" userId="S::2440072@student.uwtsd.ac.uk::c539d3f9-80b0-4be5-97e6-5b57c8c19910" providerId="AD" clId="Web-{3903D70F-B36B-18F0-7116-36995BC88AF4}" dt="2025-10-10T12:41:33.170" v="185"/>
          <ac:spMkLst>
            <pc:docMk/>
            <pc:sldMk cId="1521110422" sldId="257"/>
            <ac:spMk id="12" creationId="{9C3A50E9-9119-7BC3-083B-2D84CCC78E47}"/>
          </ac:spMkLst>
        </pc:spChg>
        <pc:spChg chg="add">
          <ac:chgData name="Cristina-Lina Varzaru (2440072)" userId="S::2440072@student.uwtsd.ac.uk::c539d3f9-80b0-4be5-97e6-5b57c8c19910" providerId="AD" clId="Web-{3903D70F-B36B-18F0-7116-36995BC88AF4}" dt="2025-10-10T12:41:33.170" v="185"/>
          <ac:spMkLst>
            <pc:docMk/>
            <pc:sldMk cId="1521110422" sldId="257"/>
            <ac:spMk id="14" creationId="{DC39DE25-0E4E-0AA7-0932-1D78C2372786}"/>
          </ac:spMkLst>
        </pc:spChg>
        <pc:spChg chg="add">
          <ac:chgData name="Cristina-Lina Varzaru (2440072)" userId="S::2440072@student.uwtsd.ac.uk::c539d3f9-80b0-4be5-97e6-5b57c8c19910" providerId="AD" clId="Web-{3903D70F-B36B-18F0-7116-36995BC88AF4}" dt="2025-10-10T12:41:33.170" v="185"/>
          <ac:spMkLst>
            <pc:docMk/>
            <pc:sldMk cId="1521110422" sldId="257"/>
            <ac:spMk id="16" creationId="{8D6EA299-0840-6DEA-E670-C49AEBC87E89}"/>
          </ac:spMkLst>
        </pc:spChg>
        <pc:picChg chg="add mod">
          <ac:chgData name="Cristina-Lina Varzaru (2440072)" userId="S::2440072@student.uwtsd.ac.uk::c539d3f9-80b0-4be5-97e6-5b57c8c19910" providerId="AD" clId="Web-{3903D70F-B36B-18F0-7116-36995BC88AF4}" dt="2025-10-10T12:41:33.170" v="185"/>
          <ac:picMkLst>
            <pc:docMk/>
            <pc:sldMk cId="1521110422" sldId="257"/>
            <ac:picMk id="5" creationId="{4F6F5991-63C1-6BA0-0F98-468EA6F9E652}"/>
          </ac:picMkLst>
        </pc:picChg>
      </pc:sldChg>
      <pc:sldChg chg="addSp delSp modSp new">
        <pc:chgData name="Cristina-Lina Varzaru (2440072)" userId="S::2440072@student.uwtsd.ac.uk::c539d3f9-80b0-4be5-97e6-5b57c8c19910" providerId="AD" clId="Web-{3903D70F-B36B-18F0-7116-36995BC88AF4}" dt="2025-10-10T13:39:56.239" v="448" actId="20577"/>
        <pc:sldMkLst>
          <pc:docMk/>
          <pc:sldMk cId="1928780693" sldId="258"/>
        </pc:sldMkLst>
        <pc:spChg chg="mod">
          <ac:chgData name="Cristina-Lina Varzaru (2440072)" userId="S::2440072@student.uwtsd.ac.uk::c539d3f9-80b0-4be5-97e6-5b57c8c19910" providerId="AD" clId="Web-{3903D70F-B36B-18F0-7116-36995BC88AF4}" dt="2025-10-10T13:39:56.239" v="448" actId="20577"/>
          <ac:spMkLst>
            <pc:docMk/>
            <pc:sldMk cId="1928780693" sldId="258"/>
            <ac:spMk id="2" creationId="{A4892689-4D47-A699-D462-0518F4564748}"/>
          </ac:spMkLst>
        </pc:spChg>
        <pc:graphicFrameChg chg="add mod modGraphic">
          <ac:chgData name="Cristina-Lina Varzaru (2440072)" userId="S::2440072@student.uwtsd.ac.uk::c539d3f9-80b0-4be5-97e6-5b57c8c19910" providerId="AD" clId="Web-{3903D70F-B36B-18F0-7116-36995BC88AF4}" dt="2025-10-10T12:56:48.234" v="284"/>
          <ac:graphicFrameMkLst>
            <pc:docMk/>
            <pc:sldMk cId="1928780693" sldId="258"/>
            <ac:graphicFrameMk id="76" creationId="{572EF931-2D7C-FFB5-7322-B4A0F245C861}"/>
          </ac:graphicFrameMkLst>
        </pc:graphicFrameChg>
      </pc:sldChg>
      <pc:sldChg chg="addSp delSp modSp new mod ord setBg modClrScheme chgLayout">
        <pc:chgData name="Cristina-Lina Varzaru (2440072)" userId="S::2440072@student.uwtsd.ac.uk::c539d3f9-80b0-4be5-97e6-5b57c8c19910" providerId="AD" clId="Web-{3903D70F-B36B-18F0-7116-36995BC88AF4}" dt="2025-10-10T13:39:51.223" v="447" actId="20577"/>
        <pc:sldMkLst>
          <pc:docMk/>
          <pc:sldMk cId="1281746690" sldId="259"/>
        </pc:sldMkLst>
        <pc:spChg chg="mod ord">
          <ac:chgData name="Cristina-Lina Varzaru (2440072)" userId="S::2440072@student.uwtsd.ac.uk::c539d3f9-80b0-4be5-97e6-5b57c8c19910" providerId="AD" clId="Web-{3903D70F-B36B-18F0-7116-36995BC88AF4}" dt="2025-10-10T13:39:51.223" v="447" actId="20577"/>
          <ac:spMkLst>
            <pc:docMk/>
            <pc:sldMk cId="1281746690" sldId="259"/>
            <ac:spMk id="2" creationId="{8C8E6C68-A36A-D409-DBFB-324F56438BE3}"/>
          </ac:spMkLst>
        </pc:spChg>
        <pc:spChg chg="mod ord">
          <ac:chgData name="Cristina-Lina Varzaru (2440072)" userId="S::2440072@student.uwtsd.ac.uk::c539d3f9-80b0-4be5-97e6-5b57c8c19910" providerId="AD" clId="Web-{3903D70F-B36B-18F0-7116-36995BC88AF4}" dt="2025-10-10T13:29:38.851" v="436"/>
          <ac:spMkLst>
            <pc:docMk/>
            <pc:sldMk cId="1281746690" sldId="259"/>
            <ac:spMk id="3" creationId="{0D828C66-B764-452E-12EB-66AF48BBCE57}"/>
          </ac:spMkLst>
        </pc:spChg>
        <pc:graphicFrameChg chg="add mod ord modGraphic">
          <ac:chgData name="Cristina-Lina Varzaru (2440072)" userId="S::2440072@student.uwtsd.ac.uk::c539d3f9-80b0-4be5-97e6-5b57c8c19910" providerId="AD" clId="Web-{3903D70F-B36B-18F0-7116-36995BC88AF4}" dt="2025-10-10T13:27:31.709" v="430"/>
          <ac:graphicFrameMkLst>
            <pc:docMk/>
            <pc:sldMk cId="1281746690" sldId="259"/>
            <ac:graphicFrameMk id="8" creationId="{C688AC28-A78B-7E16-D467-3404EA06B960}"/>
          </ac:graphicFrameMkLst>
        </pc:graphicFrameChg>
      </pc:sldChg>
      <pc:sldChg chg="addSp delSp modSp new">
        <pc:chgData name="Cristina-Lina Varzaru (2440072)" userId="S::2440072@student.uwtsd.ac.uk::c539d3f9-80b0-4be5-97e6-5b57c8c19910" providerId="AD" clId="Web-{3903D70F-B36B-18F0-7116-36995BC88AF4}" dt="2025-10-10T13:45:25.694" v="493" actId="1076"/>
        <pc:sldMkLst>
          <pc:docMk/>
          <pc:sldMk cId="2975143340" sldId="260"/>
        </pc:sldMkLst>
        <pc:spChg chg="mod">
          <ac:chgData name="Cristina-Lina Varzaru (2440072)" userId="S::2440072@student.uwtsd.ac.uk::c539d3f9-80b0-4be5-97e6-5b57c8c19910" providerId="AD" clId="Web-{3903D70F-B36B-18F0-7116-36995BC88AF4}" dt="2025-10-10T13:40:00.505" v="449" actId="20577"/>
          <ac:spMkLst>
            <pc:docMk/>
            <pc:sldMk cId="2975143340" sldId="260"/>
            <ac:spMk id="2" creationId="{A3A18EFF-6383-4B3E-1C82-92A518B9E429}"/>
          </ac:spMkLst>
        </pc:spChg>
        <pc:spChg chg="add mod">
          <ac:chgData name="Cristina-Lina Varzaru (2440072)" userId="S::2440072@student.uwtsd.ac.uk::c539d3f9-80b0-4be5-97e6-5b57c8c19910" providerId="AD" clId="Web-{3903D70F-B36B-18F0-7116-36995BC88AF4}" dt="2025-10-10T13:41:26.787" v="465" actId="1076"/>
          <ac:spMkLst>
            <pc:docMk/>
            <pc:sldMk cId="2975143340" sldId="260"/>
            <ac:spMk id="5" creationId="{FFD83639-3B12-8E26-262C-749EFD24BFFE}"/>
          </ac:spMkLst>
        </pc:spChg>
        <pc:spChg chg="add mod">
          <ac:chgData name="Cristina-Lina Varzaru (2440072)" userId="S::2440072@student.uwtsd.ac.uk::c539d3f9-80b0-4be5-97e6-5b57c8c19910" providerId="AD" clId="Web-{3903D70F-B36B-18F0-7116-36995BC88AF4}" dt="2025-10-10T13:45:25.694" v="493" actId="1076"/>
          <ac:spMkLst>
            <pc:docMk/>
            <pc:sldMk cId="2975143340" sldId="260"/>
            <ac:spMk id="8" creationId="{95AD4049-D9B1-EACE-C6FD-A128CCD3E644}"/>
          </ac:spMkLst>
        </pc:spChg>
      </pc:sldChg>
      <pc:sldChg chg="addSp delSp modSp new mod setBg">
        <pc:chgData name="Cristina-Lina Varzaru (2440072)" userId="S::2440072@student.uwtsd.ac.uk::c539d3f9-80b0-4be5-97e6-5b57c8c19910" providerId="AD" clId="Web-{3903D70F-B36B-18F0-7116-36995BC88AF4}" dt="2025-10-10T14:32:18.580" v="780" actId="1076"/>
        <pc:sldMkLst>
          <pc:docMk/>
          <pc:sldMk cId="2932807074" sldId="261"/>
        </pc:sldMkLst>
        <pc:spChg chg="mod">
          <ac:chgData name="Cristina-Lina Varzaru (2440072)" userId="S::2440072@student.uwtsd.ac.uk::c539d3f9-80b0-4be5-97e6-5b57c8c19910" providerId="AD" clId="Web-{3903D70F-B36B-18F0-7116-36995BC88AF4}" dt="2025-10-10T14:28:48.435" v="753"/>
          <ac:spMkLst>
            <pc:docMk/>
            <pc:sldMk cId="2932807074" sldId="261"/>
            <ac:spMk id="2" creationId="{0A1446B8-FFBF-5BEE-0CE1-A1FB74D25E49}"/>
          </ac:spMkLst>
        </pc:spChg>
        <pc:spChg chg="add mod">
          <ac:chgData name="Cristina-Lina Varzaru (2440072)" userId="S::2440072@student.uwtsd.ac.uk::c539d3f9-80b0-4be5-97e6-5b57c8c19910" providerId="AD" clId="Web-{3903D70F-B36B-18F0-7116-36995BC88AF4}" dt="2025-10-10T14:30:17.297" v="771" actId="20577"/>
          <ac:spMkLst>
            <pc:docMk/>
            <pc:sldMk cId="2932807074" sldId="261"/>
            <ac:spMk id="6" creationId="{41D4298B-B25B-96C6-D5C5-231F8DF39FBD}"/>
          </ac:spMkLst>
        </pc:spChg>
        <pc:spChg chg="add mod">
          <ac:chgData name="Cristina-Lina Varzaru (2440072)" userId="S::2440072@student.uwtsd.ac.uk::c539d3f9-80b0-4be5-97e6-5b57c8c19910" providerId="AD" clId="Web-{3903D70F-B36B-18F0-7116-36995BC88AF4}" dt="2025-10-10T14:32:18.580" v="780" actId="1076"/>
          <ac:spMkLst>
            <pc:docMk/>
            <pc:sldMk cId="2932807074" sldId="261"/>
            <ac:spMk id="7" creationId="{D0E2CC71-3149-8DD1-37C2-A1E84D40336C}"/>
          </ac:spMkLst>
        </pc:spChg>
        <pc:spChg chg="add">
          <ac:chgData name="Cristina-Lina Varzaru (2440072)" userId="S::2440072@student.uwtsd.ac.uk::c539d3f9-80b0-4be5-97e6-5b57c8c19910" providerId="AD" clId="Web-{3903D70F-B36B-18F0-7116-36995BC88AF4}" dt="2025-10-10T14:28:48.435" v="753"/>
          <ac:spMkLst>
            <pc:docMk/>
            <pc:sldMk cId="2932807074" sldId="261"/>
            <ac:spMk id="74" creationId="{345A976A-8DE3-4B67-B94B-2044FDD12899}"/>
          </ac:spMkLst>
        </pc:spChg>
        <pc:spChg chg="add mod">
          <ac:chgData name="Cristina-Lina Varzaru (2440072)" userId="S::2440072@student.uwtsd.ac.uk::c539d3f9-80b0-4be5-97e6-5b57c8c19910" providerId="AD" clId="Web-{3903D70F-B36B-18F0-7116-36995BC88AF4}" dt="2025-10-10T14:30:42.360" v="773"/>
          <ac:spMkLst>
            <pc:docMk/>
            <pc:sldMk cId="2932807074" sldId="261"/>
            <ac:spMk id="76" creationId="{6EAAA1B9-2DDB-49C9-A037-A523D2F13C15}"/>
          </ac:spMkLst>
        </pc:spChg>
        <pc:grpChg chg="add">
          <ac:chgData name="Cristina-Lina Varzaru (2440072)" userId="S::2440072@student.uwtsd.ac.uk::c539d3f9-80b0-4be5-97e6-5b57c8c19910" providerId="AD" clId="Web-{3903D70F-B36B-18F0-7116-36995BC88AF4}" dt="2025-10-10T14:28:48.435" v="753"/>
          <ac:grpSpMkLst>
            <pc:docMk/>
            <pc:sldMk cId="2932807074" sldId="261"/>
            <ac:grpSpMk id="78" creationId="{B441F8D5-EBCE-4FB9-91A9-3425971C1F99}"/>
          </ac:grpSpMkLst>
        </pc:grpChg>
        <pc:grpChg chg="add">
          <ac:chgData name="Cristina-Lina Varzaru (2440072)" userId="S::2440072@student.uwtsd.ac.uk::c539d3f9-80b0-4be5-97e6-5b57c8c19910" providerId="AD" clId="Web-{3903D70F-B36B-18F0-7116-36995BC88AF4}" dt="2025-10-10T14:28:48.435" v="753"/>
          <ac:grpSpMkLst>
            <pc:docMk/>
            <pc:sldMk cId="2932807074" sldId="261"/>
            <ac:grpSpMk id="84" creationId="{08701F99-7E4C-4B92-A4B5-307CDFB7A4DE}"/>
          </ac:grpSpMkLst>
        </pc:grpChg>
        <pc:graphicFrameChg chg="add mod ord modGraphic">
          <ac:chgData name="Cristina-Lina Varzaru (2440072)" userId="S::2440072@student.uwtsd.ac.uk::c539d3f9-80b0-4be5-97e6-5b57c8c19910" providerId="AD" clId="Web-{3903D70F-B36B-18F0-7116-36995BC88AF4}" dt="2025-10-10T14:29:07.827" v="757"/>
          <ac:graphicFrameMkLst>
            <pc:docMk/>
            <pc:sldMk cId="2932807074" sldId="261"/>
            <ac:graphicFrameMk id="5" creationId="{5327517F-0513-8B2A-A36F-504C5145B4A5}"/>
          </ac:graphicFrameMkLst>
        </pc:graphicFrameChg>
      </pc:sldChg>
      <pc:sldChg chg="modSp new">
        <pc:chgData name="Cristina-Lina Varzaru (2440072)" userId="S::2440072@student.uwtsd.ac.uk::c539d3f9-80b0-4be5-97e6-5b57c8c19910" providerId="AD" clId="Web-{3903D70F-B36B-18F0-7116-36995BC88AF4}" dt="2025-10-10T14:33:48.378" v="781" actId="20577"/>
        <pc:sldMkLst>
          <pc:docMk/>
          <pc:sldMk cId="2719660819" sldId="262"/>
        </pc:sldMkLst>
        <pc:spChg chg="mod">
          <ac:chgData name="Cristina-Lina Varzaru (2440072)" userId="S::2440072@student.uwtsd.ac.uk::c539d3f9-80b0-4be5-97e6-5b57c8c19910" providerId="AD" clId="Web-{3903D70F-B36B-18F0-7116-36995BC88AF4}" dt="2025-10-10T14:33:48.378" v="781" actId="20577"/>
          <ac:spMkLst>
            <pc:docMk/>
            <pc:sldMk cId="2719660819" sldId="262"/>
            <ac:spMk id="2" creationId="{30691219-F0CD-B121-ACA6-40F372B18F96}"/>
          </ac:spMkLst>
        </pc:spChg>
      </pc:sldChg>
    </pc:docChg>
  </pc:docChgLst>
  <pc:docChgLst>
    <pc:chgData name="Cristina-Lina Varzaru (2440072)" userId="S::2440072@student.uwtsd.ac.uk::c539d3f9-80b0-4be5-97e6-5b57c8c19910" providerId="AD" clId="Web-{324B4F6A-F148-69CB-26DF-4AD88F51B238}"/>
    <pc:docChg chg="addSld modSld">
      <pc:chgData name="Cristina-Lina Varzaru (2440072)" userId="S::2440072@student.uwtsd.ac.uk::c539d3f9-80b0-4be5-97e6-5b57c8c19910" providerId="AD" clId="Web-{324B4F6A-F148-69CB-26DF-4AD88F51B238}" dt="2025-10-10T16:38:13.814" v="36" actId="20577"/>
      <pc:docMkLst>
        <pc:docMk/>
      </pc:docMkLst>
      <pc:sldChg chg="modSp">
        <pc:chgData name="Cristina-Lina Varzaru (2440072)" userId="S::2440072@student.uwtsd.ac.uk::c539d3f9-80b0-4be5-97e6-5b57c8c19910" providerId="AD" clId="Web-{324B4F6A-F148-69CB-26DF-4AD88F51B238}" dt="2025-10-10T16:28:33.855" v="20" actId="20577"/>
        <pc:sldMkLst>
          <pc:docMk/>
          <pc:sldMk cId="2719660819" sldId="262"/>
        </pc:sldMkLst>
        <pc:spChg chg="mod">
          <ac:chgData name="Cristina-Lina Varzaru (2440072)" userId="S::2440072@student.uwtsd.ac.uk::c539d3f9-80b0-4be5-97e6-5b57c8c19910" providerId="AD" clId="Web-{324B4F6A-F148-69CB-26DF-4AD88F51B238}" dt="2025-10-10T16:27:55.526" v="2" actId="20577"/>
          <ac:spMkLst>
            <pc:docMk/>
            <pc:sldMk cId="2719660819" sldId="262"/>
            <ac:spMk id="2" creationId="{30691219-F0CD-B121-ACA6-40F372B18F96}"/>
          </ac:spMkLst>
        </pc:spChg>
      </pc:sldChg>
      <pc:sldChg chg="addSp delSp modSp">
        <pc:chgData name="Cristina-Lina Varzaru (2440072)" userId="S::2440072@student.uwtsd.ac.uk::c539d3f9-80b0-4be5-97e6-5b57c8c19910" providerId="AD" clId="Web-{324B4F6A-F148-69CB-26DF-4AD88F51B238}" dt="2025-10-10T16:37:46.531" v="28"/>
        <pc:sldMkLst>
          <pc:docMk/>
          <pc:sldMk cId="97640507" sldId="263"/>
        </pc:sldMkLst>
        <pc:spChg chg="mod">
          <ac:chgData name="Cristina-Lina Varzaru (2440072)" userId="S::2440072@student.uwtsd.ac.uk::c539d3f9-80b0-4be5-97e6-5b57c8c19910" providerId="AD" clId="Web-{324B4F6A-F148-69CB-26DF-4AD88F51B238}" dt="2025-10-10T16:36:29.744" v="26" actId="20577"/>
          <ac:spMkLst>
            <pc:docMk/>
            <pc:sldMk cId="97640507" sldId="263"/>
            <ac:spMk id="2" creationId="{307D97E3-E29C-6DF5-05B5-56401B6CC320}"/>
          </ac:spMkLst>
        </pc:spChg>
      </pc:sldChg>
      <pc:sldChg chg="modSp new">
        <pc:chgData name="Cristina-Lina Varzaru (2440072)" userId="S::2440072@student.uwtsd.ac.uk::c539d3f9-80b0-4be5-97e6-5b57c8c19910" providerId="AD" clId="Web-{324B4F6A-F148-69CB-26DF-4AD88F51B238}" dt="2025-10-10T16:38:13.814" v="36" actId="20577"/>
        <pc:sldMkLst>
          <pc:docMk/>
          <pc:sldMk cId="3447831800" sldId="264"/>
        </pc:sldMkLst>
        <pc:spChg chg="mod">
          <ac:chgData name="Cristina-Lina Varzaru (2440072)" userId="S::2440072@student.uwtsd.ac.uk::c539d3f9-80b0-4be5-97e6-5b57c8c19910" providerId="AD" clId="Web-{324B4F6A-F148-69CB-26DF-4AD88F51B238}" dt="2025-10-10T16:37:50.390" v="31" actId="20577"/>
          <ac:spMkLst>
            <pc:docMk/>
            <pc:sldMk cId="3447831800" sldId="264"/>
            <ac:spMk id="2" creationId="{A2BA0A7A-4F0D-85B2-0CC6-0F1520D64D64}"/>
          </ac:spMkLst>
        </pc:spChg>
        <pc:spChg chg="mod">
          <ac:chgData name="Cristina-Lina Varzaru (2440072)" userId="S::2440072@student.uwtsd.ac.uk::c539d3f9-80b0-4be5-97e6-5b57c8c19910" providerId="AD" clId="Web-{324B4F6A-F148-69CB-26DF-4AD88F51B238}" dt="2025-10-10T16:38:13.814" v="36" actId="20577"/>
          <ac:spMkLst>
            <pc:docMk/>
            <pc:sldMk cId="3447831800" sldId="264"/>
            <ac:spMk id="3" creationId="{24FC8F4B-01DB-09F9-56E7-E34C568D26BD}"/>
          </ac:spMkLst>
        </pc:spChg>
      </pc:sldChg>
    </pc:docChg>
  </pc:docChgLst>
  <pc:docChgLst>
    <pc:chgData name="Cristina-Lina Varzaru (2440072)" userId="S::2440072@student.uwtsd.ac.uk::c539d3f9-80b0-4be5-97e6-5b57c8c19910" providerId="AD" clId="Web-{0FB2DDFC-9B74-46F0-BE89-171AEBC2486E}"/>
    <pc:docChg chg="addSld modSld sldOrd">
      <pc:chgData name="Cristina-Lina Varzaru (2440072)" userId="S::2440072@student.uwtsd.ac.uk::c539d3f9-80b0-4be5-97e6-5b57c8c19910" providerId="AD" clId="Web-{0FB2DDFC-9B74-46F0-BE89-171AEBC2486E}" dt="2025-10-12T14:06:35.014" v="335" actId="20577"/>
      <pc:docMkLst>
        <pc:docMk/>
      </pc:docMkLst>
      <pc:sldChg chg="addSp delSp modSp mod ord setBg">
        <pc:chgData name="Cristina-Lina Varzaru (2440072)" userId="S::2440072@student.uwtsd.ac.uk::c539d3f9-80b0-4be5-97e6-5b57c8c19910" providerId="AD" clId="Web-{0FB2DDFC-9B74-46F0-BE89-171AEBC2486E}" dt="2025-10-12T14:06:35.014" v="335" actId="20577"/>
        <pc:sldMkLst>
          <pc:docMk/>
          <pc:sldMk cId="109857222" sldId="256"/>
        </pc:sldMkLst>
        <pc:spChg chg="mod">
          <ac:chgData name="Cristina-Lina Varzaru (2440072)" userId="S::2440072@student.uwtsd.ac.uk::c539d3f9-80b0-4be5-97e6-5b57c8c19910" providerId="AD" clId="Web-{0FB2DDFC-9B74-46F0-BE89-171AEBC2486E}" dt="2025-10-12T13:51:44.083" v="283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2:40:41.912" v="6"/>
          <ac:spMkLst>
            <pc:docMk/>
            <pc:sldMk cId="109857222" sldId="256"/>
            <ac:spMk id="3" creationId="{D266CA6C-E1ED-8766-1D84-5F47C440EFDA}"/>
          </ac:spMkLst>
        </pc:spChg>
        <pc:spChg chg="add mod">
          <ac:chgData name="Cristina-Lina Varzaru (2440072)" userId="S::2440072@student.uwtsd.ac.uk::c539d3f9-80b0-4be5-97e6-5b57c8c19910" providerId="AD" clId="Web-{0FB2DDFC-9B74-46F0-BE89-171AEBC2486E}" dt="2025-10-12T14:06:35.014" v="335" actId="20577"/>
          <ac:spMkLst>
            <pc:docMk/>
            <pc:sldMk cId="109857222" sldId="256"/>
            <ac:spMk id="4" creationId="{3A9DCBC1-BE6B-2647-9863-3AC7022CC7D1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51:44.083" v="283"/>
          <ac:spMkLst>
            <pc:docMk/>
            <pc:sldMk cId="109857222" sldId="256"/>
            <ac:spMk id="9" creationId="{C7D023E4-8DE1-436E-9847-ED6A4B4B04FD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51:44.083" v="283"/>
          <ac:spMkLst>
            <pc:docMk/>
            <pc:sldMk cId="109857222" sldId="256"/>
            <ac:spMk id="11" creationId="{63C1F321-BB96-4700-B3CE-1A6156067F44}"/>
          </ac:spMkLst>
        </pc:spChg>
        <pc:grpChg chg="add">
          <ac:chgData name="Cristina-Lina Varzaru (2440072)" userId="S::2440072@student.uwtsd.ac.uk::c539d3f9-80b0-4be5-97e6-5b57c8c19910" providerId="AD" clId="Web-{0FB2DDFC-9B74-46F0-BE89-171AEBC2486E}" dt="2025-10-12T13:51:44.083" v="283"/>
          <ac:grpSpMkLst>
            <pc:docMk/>
            <pc:sldMk cId="109857222" sldId="256"/>
            <ac:grpSpMk id="13" creationId="{3FA1AD64-F15F-417D-956C-B2C211FC905E}"/>
          </ac:grpSpMkLst>
        </pc:grpChg>
        <pc:grpChg chg="add">
          <ac:chgData name="Cristina-Lina Varzaru (2440072)" userId="S::2440072@student.uwtsd.ac.uk::c539d3f9-80b0-4be5-97e6-5b57c8c19910" providerId="AD" clId="Web-{0FB2DDFC-9B74-46F0-BE89-171AEBC2486E}" dt="2025-10-12T13:51:44.083" v="283"/>
          <ac:grpSpMkLst>
            <pc:docMk/>
            <pc:sldMk cId="109857222" sldId="256"/>
            <ac:grpSpMk id="17" creationId="{43F5E015-E085-4624-B431-B42414448684}"/>
          </ac:grpSpMkLst>
        </pc:grpChg>
      </pc:sldChg>
      <pc:sldChg chg="addSp delSp modSp">
        <pc:chgData name="Cristina-Lina Varzaru (2440072)" userId="S::2440072@student.uwtsd.ac.uk::c539d3f9-80b0-4be5-97e6-5b57c8c19910" providerId="AD" clId="Web-{0FB2DDFC-9B74-46F0-BE89-171AEBC2486E}" dt="2025-10-12T14:04:23.215" v="332" actId="1076"/>
        <pc:sldMkLst>
          <pc:docMk/>
          <pc:sldMk cId="1928780693" sldId="258"/>
        </pc:sldMkLst>
        <pc:spChg chg="del">
          <ac:chgData name="Cristina-Lina Varzaru (2440072)" userId="S::2440072@student.uwtsd.ac.uk::c539d3f9-80b0-4be5-97e6-5b57c8c19910" providerId="AD" clId="Web-{0FB2DDFC-9B74-46F0-BE89-171AEBC2486E}" dt="2025-10-12T13:45:58.173" v="250"/>
          <ac:spMkLst>
            <pc:docMk/>
            <pc:sldMk cId="1928780693" sldId="258"/>
            <ac:spMk id="3" creationId="{0D6F0C5A-B4D5-AFAC-515D-C5DD739602FF}"/>
          </ac:spMkLst>
        </pc:spChg>
        <pc:spChg chg="add mod">
          <ac:chgData name="Cristina-Lina Varzaru (2440072)" userId="S::2440072@student.uwtsd.ac.uk::c539d3f9-80b0-4be5-97e6-5b57c8c19910" providerId="AD" clId="Web-{0FB2DDFC-9B74-46F0-BE89-171AEBC2486E}" dt="2025-10-12T14:04:23.215" v="332" actId="1076"/>
          <ac:spMkLst>
            <pc:docMk/>
            <pc:sldMk cId="1928780693" sldId="258"/>
            <ac:spMk id="560" creationId="{8B91EBB6-9A1C-54FD-793F-62151D2BBEC7}"/>
          </ac:spMkLst>
        </pc:spChg>
        <pc:graphicFrameChg chg="mod modGraphic">
          <ac:chgData name="Cristina-Lina Varzaru (2440072)" userId="S::2440072@student.uwtsd.ac.uk::c539d3f9-80b0-4be5-97e6-5b57c8c19910" providerId="AD" clId="Web-{0FB2DDFC-9B74-46F0-BE89-171AEBC2486E}" dt="2025-10-12T13:48:16.035" v="270"/>
          <ac:graphicFrameMkLst>
            <pc:docMk/>
            <pc:sldMk cId="1928780693" sldId="258"/>
            <ac:graphicFrameMk id="76" creationId="{572EF931-2D7C-FFB5-7322-B4A0F245C861}"/>
          </ac:graphicFrameMkLst>
        </pc:graphicFrameChg>
        <pc:graphicFrameChg chg="add modGraphic">
          <ac:chgData name="Cristina-Lina Varzaru (2440072)" userId="S::2440072@student.uwtsd.ac.uk::c539d3f9-80b0-4be5-97e6-5b57c8c19910" providerId="AD" clId="Web-{0FB2DDFC-9B74-46F0-BE89-171AEBC2486E}" dt="2025-10-12T13:47:31.659" v="261"/>
          <ac:graphicFrameMkLst>
            <pc:docMk/>
            <pc:sldMk cId="1928780693" sldId="258"/>
            <ac:graphicFrameMk id="78" creationId="{DD46214D-FA5E-900A-F977-B34960667976}"/>
          </ac:graphicFrameMkLst>
        </pc:graphicFrameChg>
      </pc:sldChg>
      <pc:sldChg chg="addSp delSp modSp mod setBg">
        <pc:chgData name="Cristina-Lina Varzaru (2440072)" userId="S::2440072@student.uwtsd.ac.uk::c539d3f9-80b0-4be5-97e6-5b57c8c19910" providerId="AD" clId="Web-{0FB2DDFC-9B74-46F0-BE89-171AEBC2486E}" dt="2025-10-12T13:49:13.410" v="274"/>
        <pc:sldMkLst>
          <pc:docMk/>
          <pc:sldMk cId="1281746690" sldId="259"/>
        </pc:sldMkLst>
        <pc:spChg chg="mod">
          <ac:chgData name="Cristina-Lina Varzaru (2440072)" userId="S::2440072@student.uwtsd.ac.uk::c539d3f9-80b0-4be5-97e6-5b57c8c19910" providerId="AD" clId="Web-{0FB2DDFC-9B74-46F0-BE89-171AEBC2486E}" dt="2025-10-12T13:49:13.410" v="274"/>
          <ac:spMkLst>
            <pc:docMk/>
            <pc:sldMk cId="1281746690" sldId="259"/>
            <ac:spMk id="2" creationId="{8C8E6C68-A36A-D409-DBFB-324F56438BE3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3:49:13.410" v="274"/>
          <ac:spMkLst>
            <pc:docMk/>
            <pc:sldMk cId="1281746690" sldId="259"/>
            <ac:spMk id="3" creationId="{0D828C66-B764-452E-12EB-66AF48BBCE57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8:59.410" v="272"/>
          <ac:spMkLst>
            <pc:docMk/>
            <pc:sldMk cId="1281746690" sldId="259"/>
            <ac:spMk id="13" creationId="{337940BB-FBC4-492E-BD92-3B7B914D0EAE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8:59.410" v="272"/>
          <ac:spMkLst>
            <pc:docMk/>
            <pc:sldMk cId="1281746690" sldId="259"/>
            <ac:spMk id="15" creationId="{3FCFB1DE-0B7E-48CC-BA90-B2AB0889F9D6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13.410" v="274"/>
          <ac:spMkLst>
            <pc:docMk/>
            <pc:sldMk cId="1281746690" sldId="259"/>
            <ac:spMk id="18" creationId="{91DC6ABD-215C-4EA8-A483-CEF5B99AB38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13.410" v="274"/>
          <ac:spMkLst>
            <pc:docMk/>
            <pc:sldMk cId="1281746690" sldId="259"/>
            <ac:spMk id="19" creationId="{04357C93-F0CB-4A1C-8F77-4E9063789819}"/>
          </ac:spMkLst>
        </pc:spChg>
        <pc:grpChg chg="add del">
          <ac:chgData name="Cristina-Lina Varzaru (2440072)" userId="S::2440072@student.uwtsd.ac.uk::c539d3f9-80b0-4be5-97e6-5b57c8c19910" providerId="AD" clId="Web-{0FB2DDFC-9B74-46F0-BE89-171AEBC2486E}" dt="2025-10-12T13:49:13.410" v="274"/>
          <ac:grpSpMkLst>
            <pc:docMk/>
            <pc:sldMk cId="1281746690" sldId="259"/>
            <ac:grpSpMk id="20" creationId="{3AF6A671-C637-4547-85F4-51B6D1881399}"/>
          </ac:grpSpMkLst>
        </pc:grpChg>
        <pc:graphicFrameChg chg="mod modGraphic">
          <ac:chgData name="Cristina-Lina Varzaru (2440072)" userId="S::2440072@student.uwtsd.ac.uk::c539d3f9-80b0-4be5-97e6-5b57c8c19910" providerId="AD" clId="Web-{0FB2DDFC-9B74-46F0-BE89-171AEBC2486E}" dt="2025-10-12T13:49:13.410" v="274"/>
          <ac:graphicFrameMkLst>
            <pc:docMk/>
            <pc:sldMk cId="1281746690" sldId="259"/>
            <ac:graphicFrameMk id="8" creationId="{C688AC28-A78B-7E16-D467-3404EA06B960}"/>
          </ac:graphicFrameMkLst>
        </pc:graphicFrameChg>
      </pc:sldChg>
      <pc:sldChg chg="addSp delSp modSp">
        <pc:chgData name="Cristina-Lina Varzaru (2440072)" userId="S::2440072@student.uwtsd.ac.uk::c539d3f9-80b0-4be5-97e6-5b57c8c19910" providerId="AD" clId="Web-{0FB2DDFC-9B74-46F0-BE89-171AEBC2486E}" dt="2025-10-12T14:04:04.059" v="328" actId="20577"/>
        <pc:sldMkLst>
          <pc:docMk/>
          <pc:sldMk cId="2975143340" sldId="260"/>
        </pc:sldMkLst>
        <pc:spChg chg="mod">
          <ac:chgData name="Cristina-Lina Varzaru (2440072)" userId="S::2440072@student.uwtsd.ac.uk::c539d3f9-80b0-4be5-97e6-5b57c8c19910" providerId="AD" clId="Web-{0FB2DDFC-9B74-46F0-BE89-171AEBC2486E}" dt="2025-10-12T12:42:57.057" v="28" actId="20577"/>
          <ac:spMkLst>
            <pc:docMk/>
            <pc:sldMk cId="2975143340" sldId="260"/>
            <ac:spMk id="2" creationId="{A3A18EFF-6383-4B3E-1C82-92A518B9E429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5:25.094" v="249"/>
          <ac:spMkLst>
            <pc:docMk/>
            <pc:sldMk cId="2975143340" sldId="260"/>
            <ac:spMk id="3" creationId="{FDEAF7D5-4FD0-C5F4-146C-F4A4321FD8D8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3:48:04.566" v="267" actId="20577"/>
          <ac:spMkLst>
            <pc:docMk/>
            <pc:sldMk cId="2975143340" sldId="260"/>
            <ac:spMk id="5" creationId="{FFD83639-3B12-8E26-262C-749EFD24BFFE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4:04:04.059" v="328" actId="20577"/>
          <ac:spMkLst>
            <pc:docMk/>
            <pc:sldMk cId="2975143340" sldId="260"/>
            <ac:spMk id="8" creationId="{95AD4049-D9B1-EACE-C6FD-A128CCD3E644}"/>
          </ac:spMkLst>
        </pc:spChg>
        <pc:graphicFrameChg chg="add del">
          <ac:chgData name="Cristina-Lina Varzaru (2440072)" userId="S::2440072@student.uwtsd.ac.uk::c539d3f9-80b0-4be5-97e6-5b57c8c19910" providerId="AD" clId="Web-{0FB2DDFC-9B74-46F0-BE89-171AEBC2486E}" dt="2025-10-12T13:45:25.063" v="248"/>
          <ac:graphicFrameMkLst>
            <pc:docMk/>
            <pc:sldMk cId="2975143340" sldId="260"/>
            <ac:graphicFrameMk id="10" creationId="{FA8C5D9A-0D1C-A509-41BA-2580AE9C3E88}"/>
          </ac:graphicFrameMkLst>
        </pc:graphicFrameChg>
        <pc:graphicFrameChg chg="add">
          <ac:chgData name="Cristina-Lina Varzaru (2440072)" userId="S::2440072@student.uwtsd.ac.uk::c539d3f9-80b0-4be5-97e6-5b57c8c19910" providerId="AD" clId="Web-{0FB2DDFC-9B74-46F0-BE89-171AEBC2486E}" dt="2025-10-12T13:45:25.094" v="249"/>
          <ac:graphicFrameMkLst>
            <pc:docMk/>
            <pc:sldMk cId="2975143340" sldId="260"/>
            <ac:graphicFrameMk id="12" creationId="{2CF1B949-0ABB-18FD-CFE5-561624EFCF8B}"/>
          </ac:graphicFrameMkLst>
        </pc:graphicFrameChg>
      </pc:sldChg>
      <pc:sldChg chg="modSp">
        <pc:chgData name="Cristina-Lina Varzaru (2440072)" userId="S::2440072@student.uwtsd.ac.uk::c539d3f9-80b0-4be5-97e6-5b57c8c19910" providerId="AD" clId="Web-{0FB2DDFC-9B74-46F0-BE89-171AEBC2486E}" dt="2025-10-12T14:03:47.668" v="325" actId="1076"/>
        <pc:sldMkLst>
          <pc:docMk/>
          <pc:sldMk cId="2932807074" sldId="261"/>
        </pc:sldMkLst>
        <pc:spChg chg="mod">
          <ac:chgData name="Cristina-Lina Varzaru (2440072)" userId="S::2440072@student.uwtsd.ac.uk::c539d3f9-80b0-4be5-97e6-5b57c8c19910" providerId="AD" clId="Web-{0FB2DDFC-9B74-46F0-BE89-171AEBC2486E}" dt="2025-10-12T12:43:26.917" v="33" actId="1076"/>
          <ac:spMkLst>
            <pc:docMk/>
            <pc:sldMk cId="2932807074" sldId="261"/>
            <ac:spMk id="2" creationId="{0A1446B8-FFBF-5BEE-0CE1-A1FB74D25E49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4:03:47.668" v="325" actId="1076"/>
          <ac:spMkLst>
            <pc:docMk/>
            <pc:sldMk cId="2932807074" sldId="261"/>
            <ac:spMk id="7" creationId="{D0E2CC71-3149-8DD1-37C2-A1E84D40336C}"/>
          </ac:spMkLst>
        </pc:spChg>
      </pc:sldChg>
      <pc:sldChg chg="addSp delSp modSp mod setBg">
        <pc:chgData name="Cristina-Lina Varzaru (2440072)" userId="S::2440072@student.uwtsd.ac.uk::c539d3f9-80b0-4be5-97e6-5b57c8c19910" providerId="AD" clId="Web-{0FB2DDFC-9B74-46F0-BE89-171AEBC2486E}" dt="2025-10-12T13:44:47.688" v="246" actId="14100"/>
        <pc:sldMkLst>
          <pc:docMk/>
          <pc:sldMk cId="2719660819" sldId="262"/>
        </pc:sldMkLst>
        <pc:spChg chg="mod">
          <ac:chgData name="Cristina-Lina Varzaru (2440072)" userId="S::2440072@student.uwtsd.ac.uk::c539d3f9-80b0-4be5-97e6-5b57c8c19910" providerId="AD" clId="Web-{0FB2DDFC-9B74-46F0-BE89-171AEBC2486E}" dt="2025-10-12T13:44:32.875" v="244" actId="1076"/>
          <ac:spMkLst>
            <pc:docMk/>
            <pc:sldMk cId="2719660819" sldId="262"/>
            <ac:spMk id="2" creationId="{30691219-F0CD-B121-ACA6-40F372B18F96}"/>
          </ac:spMkLst>
        </pc:spChg>
        <pc:spChg chg="del">
          <ac:chgData name="Cristina-Lina Varzaru (2440072)" userId="S::2440072@student.uwtsd.ac.uk::c539d3f9-80b0-4be5-97e6-5b57c8c19910" providerId="AD" clId="Web-{0FB2DDFC-9B74-46F0-BE89-171AEBC2486E}" dt="2025-10-12T13:43:18.499" v="241"/>
          <ac:spMkLst>
            <pc:docMk/>
            <pc:sldMk cId="2719660819" sldId="262"/>
            <ac:spMk id="3" creationId="{A9BC5F6E-188D-5263-8851-D0E3160B2DC3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43:18.499" v="241"/>
          <ac:spMkLst>
            <pc:docMk/>
            <pc:sldMk cId="2719660819" sldId="262"/>
            <ac:spMk id="10" creationId="{D1D34770-47A8-402C-AF23-2B653F2D88C1}"/>
          </ac:spMkLst>
        </pc:spChg>
        <pc:graphicFrameChg chg="add mod">
          <ac:chgData name="Cristina-Lina Varzaru (2440072)" userId="S::2440072@student.uwtsd.ac.uk::c539d3f9-80b0-4be5-97e6-5b57c8c19910" providerId="AD" clId="Web-{0FB2DDFC-9B74-46F0-BE89-171AEBC2486E}" dt="2025-10-12T13:44:47.688" v="246" actId="14100"/>
          <ac:graphicFrameMkLst>
            <pc:docMk/>
            <pc:sldMk cId="2719660819" sldId="262"/>
            <ac:graphicFrameMk id="5" creationId="{5FCF77AD-856F-C705-192D-CEAC5782F6F8}"/>
          </ac:graphicFrameMkLst>
        </pc:graphicFrameChg>
        <pc:picChg chg="add mod">
          <ac:chgData name="Cristina-Lina Varzaru (2440072)" userId="S::2440072@student.uwtsd.ac.uk::c539d3f9-80b0-4be5-97e6-5b57c8c19910" providerId="AD" clId="Web-{0FB2DDFC-9B74-46F0-BE89-171AEBC2486E}" dt="2025-10-12T13:43:48.406" v="242"/>
          <ac:picMkLst>
            <pc:docMk/>
            <pc:sldMk cId="2719660819" sldId="262"/>
            <ac:picMk id="6" creationId="{211577D6-D7EB-66C6-FB4C-44B638AF6955}"/>
          </ac:picMkLst>
        </pc:picChg>
      </pc:sldChg>
      <pc:sldChg chg="addSp delSp modSp mod setBg">
        <pc:chgData name="Cristina-Lina Varzaru (2440072)" userId="S::2440072@student.uwtsd.ac.uk::c539d3f9-80b0-4be5-97e6-5b57c8c19910" providerId="AD" clId="Web-{0FB2DDFC-9B74-46F0-BE89-171AEBC2486E}" dt="2025-10-12T14:03:26.339" v="322" actId="20577"/>
        <pc:sldMkLst>
          <pc:docMk/>
          <pc:sldMk cId="97640507" sldId="263"/>
        </pc:sldMkLst>
        <pc:spChg chg="mod">
          <ac:chgData name="Cristina-Lina Varzaru (2440072)" userId="S::2440072@student.uwtsd.ac.uk::c539d3f9-80b0-4be5-97e6-5b57c8c19910" providerId="AD" clId="Web-{0FB2DDFC-9B74-46F0-BE89-171AEBC2486E}" dt="2025-10-12T13:56:48.994" v="306"/>
          <ac:spMkLst>
            <pc:docMk/>
            <pc:sldMk cId="97640507" sldId="263"/>
            <ac:spMk id="2" creationId="{307D97E3-E29C-6DF5-05B5-56401B6CC320}"/>
          </ac:spMkLst>
        </pc:spChg>
        <pc:spChg chg="add mod ord">
          <ac:chgData name="Cristina-Lina Varzaru (2440072)" userId="S::2440072@student.uwtsd.ac.uk::c539d3f9-80b0-4be5-97e6-5b57c8c19910" providerId="AD" clId="Web-{0FB2DDFC-9B74-46F0-BE89-171AEBC2486E}" dt="2025-10-12T14:03:26.339" v="322" actId="20577"/>
          <ac:spMkLst>
            <pc:docMk/>
            <pc:sldMk cId="97640507" sldId="263"/>
            <ac:spMk id="3" creationId="{C8632007-1522-E4F8-1621-9FD28973B5FD}"/>
          </ac:spMkLst>
        </pc:spChg>
        <pc:spChg chg="add del mod">
          <ac:chgData name="Cristina-Lina Varzaru (2440072)" userId="S::2440072@student.uwtsd.ac.uk::c539d3f9-80b0-4be5-97e6-5b57c8c19910" providerId="AD" clId="Web-{0FB2DDFC-9B74-46F0-BE89-171AEBC2486E}" dt="2025-10-12T13:10:05.899" v="170"/>
          <ac:spMkLst>
            <pc:docMk/>
            <pc:sldMk cId="97640507" sldId="263"/>
            <ac:spMk id="4" creationId="{24B313E3-D2CF-F7E2-B375-BA7CA92C2D51}"/>
          </ac:spMkLst>
        </pc:spChg>
        <pc:spChg chg="add mod">
          <ac:chgData name="Cristina-Lina Varzaru (2440072)" userId="S::2440072@student.uwtsd.ac.uk::c539d3f9-80b0-4be5-97e6-5b57c8c19910" providerId="AD" clId="Web-{0FB2DDFC-9B74-46F0-BE89-171AEBC2486E}" dt="2025-10-12T13:59:29.017" v="317" actId="20577"/>
          <ac:spMkLst>
            <pc:docMk/>
            <pc:sldMk cId="97640507" sldId="263"/>
            <ac:spMk id="4" creationId="{C5E9A54C-384B-B39C-D41E-934FC81C8106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5.277" v="172"/>
          <ac:spMkLst>
            <pc:docMk/>
            <pc:sldMk cId="97640507" sldId="263"/>
            <ac:spMk id="9" creationId="{2AD3B680-87EF-2901-B676-3D5EA5A4F34B}"/>
          </ac:spMkLst>
        </pc:spChg>
        <pc:spChg chg="add del mod">
          <ac:chgData name="Cristina-Lina Varzaru (2440072)" userId="S::2440072@student.uwtsd.ac.uk::c539d3f9-80b0-4be5-97e6-5b57c8c19910" providerId="AD" clId="Web-{0FB2DDFC-9B74-46F0-BE89-171AEBC2486E}" dt="2025-10-12T13:15:56.299" v="198"/>
          <ac:spMkLst>
            <pc:docMk/>
            <pc:sldMk cId="97640507" sldId="263"/>
            <ac:spMk id="11" creationId="{6217C6AA-F57B-AAEB-37EC-7365D07E1B2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5.277" v="172"/>
          <ac:spMkLst>
            <pc:docMk/>
            <pc:sldMk cId="97640507" sldId="263"/>
            <ac:spMk id="12" creationId="{84ECDE7A-6944-466D-8FFE-149A29BA6BAE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5.277" v="172"/>
          <ac:spMkLst>
            <pc:docMk/>
            <pc:sldMk cId="97640507" sldId="263"/>
            <ac:spMk id="14" creationId="{B3420082-9415-44EC-802E-C77D71D59C57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5.277" v="172"/>
          <ac:spMkLst>
            <pc:docMk/>
            <pc:sldMk cId="97640507" sldId="263"/>
            <ac:spMk id="16" creationId="{55A52C45-1FCB-4636-A80F-2849B8226C01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5.277" v="172"/>
          <ac:spMkLst>
            <pc:docMk/>
            <pc:sldMk cId="97640507" sldId="263"/>
            <ac:spMk id="18" creationId="{768EB4DD-3704-43AD-92B3-C4E0C6EA92CB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0:29.403" v="174"/>
          <ac:spMkLst>
            <pc:docMk/>
            <pc:sldMk cId="97640507" sldId="263"/>
            <ac:spMk id="20" creationId="{E3D16803-544A-F3E6-427F-645A0282C0C7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11:10.052" v="176"/>
          <ac:spMkLst>
            <pc:docMk/>
            <pc:sldMk cId="97640507" sldId="263"/>
            <ac:spMk id="24" creationId="{03846421-F5E2-6320-69AF-BA6307909E88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56:48.994" v="306"/>
          <ac:spMkLst>
            <pc:docMk/>
            <pc:sldMk cId="97640507" sldId="263"/>
            <ac:spMk id="28" creationId="{7B4F6806-5898-4FE8-B610-A058C8B8470A}"/>
          </ac:spMkLst>
        </pc:spChg>
        <pc:grpChg chg="add del">
          <ac:chgData name="Cristina-Lina Varzaru (2440072)" userId="S::2440072@student.uwtsd.ac.uk::c539d3f9-80b0-4be5-97e6-5b57c8c19910" providerId="AD" clId="Web-{0FB2DDFC-9B74-46F0-BE89-171AEBC2486E}" dt="2025-10-12T13:10:29.403" v="174"/>
          <ac:grpSpMkLst>
            <pc:docMk/>
            <pc:sldMk cId="97640507" sldId="263"/>
            <ac:grpSpMk id="21" creationId="{6258F736-B256-8039-9DC6-F4E49A5C5AD5}"/>
          </ac:grpSpMkLst>
        </pc:grpChg>
        <pc:grpChg chg="add del">
          <ac:chgData name="Cristina-Lina Varzaru (2440072)" userId="S::2440072@student.uwtsd.ac.uk::c539d3f9-80b0-4be5-97e6-5b57c8c19910" providerId="AD" clId="Web-{0FB2DDFC-9B74-46F0-BE89-171AEBC2486E}" dt="2025-10-12T13:56:48.994" v="306"/>
          <ac:grpSpMkLst>
            <pc:docMk/>
            <pc:sldMk cId="97640507" sldId="263"/>
            <ac:grpSpMk id="25" creationId="{1FD67D68-9B83-C338-8342-3348D8F22347}"/>
          </ac:grpSpMkLst>
        </pc:grpChg>
        <pc:picChg chg="add mod ord">
          <ac:chgData name="Cristina-Lina Varzaru (2440072)" userId="S::2440072@student.uwtsd.ac.uk::c539d3f9-80b0-4be5-97e6-5b57c8c19910" providerId="AD" clId="Web-{0FB2DDFC-9B74-46F0-BE89-171AEBC2486E}" dt="2025-10-12T13:56:48.994" v="306"/>
          <ac:picMkLst>
            <pc:docMk/>
            <pc:sldMk cId="97640507" sldId="263"/>
            <ac:picMk id="5" creationId="{B6007079-3F4C-E620-C7D7-0E6EE29431BB}"/>
          </ac:picMkLst>
        </pc:picChg>
        <pc:picChg chg="add del mod ord">
          <ac:chgData name="Cristina-Lina Varzaru (2440072)" userId="S::2440072@student.uwtsd.ac.uk::c539d3f9-80b0-4be5-97e6-5b57c8c19910" providerId="AD" clId="Web-{0FB2DDFC-9B74-46F0-BE89-171AEBC2486E}" dt="2025-10-12T13:14:26.812" v="192"/>
          <ac:picMkLst>
            <pc:docMk/>
            <pc:sldMk cId="97640507" sldId="263"/>
            <ac:picMk id="6" creationId="{C7CAD7E8-458B-C7B7-D3A2-0F700935B252}"/>
          </ac:picMkLst>
        </pc:picChg>
        <pc:picChg chg="add del mod">
          <ac:chgData name="Cristina-Lina Varzaru (2440072)" userId="S::2440072@student.uwtsd.ac.uk::c539d3f9-80b0-4be5-97e6-5b57c8c19910" providerId="AD" clId="Web-{0FB2DDFC-9B74-46F0-BE89-171AEBC2486E}" dt="2025-10-12T13:57:30.371" v="307"/>
          <ac:picMkLst>
            <pc:docMk/>
            <pc:sldMk cId="97640507" sldId="263"/>
            <ac:picMk id="7" creationId="{541031DD-17B9-77E5-A2B5-F68CD41948A9}"/>
          </ac:picMkLst>
        </pc:picChg>
        <pc:picChg chg="add del mod">
          <ac:chgData name="Cristina-Lina Varzaru (2440072)" userId="S::2440072@student.uwtsd.ac.uk::c539d3f9-80b0-4be5-97e6-5b57c8c19910" providerId="AD" clId="Web-{0FB2DDFC-9B74-46F0-BE89-171AEBC2486E}" dt="2025-10-12T13:57:32.950" v="308"/>
          <ac:picMkLst>
            <pc:docMk/>
            <pc:sldMk cId="97640507" sldId="263"/>
            <ac:picMk id="8" creationId="{6A68B7C2-38D1-D4AA-E508-5254865CB03B}"/>
          </ac:picMkLst>
        </pc:picChg>
        <pc:picChg chg="del">
          <ac:chgData name="Cristina-Lina Varzaru (2440072)" userId="S::2440072@student.uwtsd.ac.uk::c539d3f9-80b0-4be5-97e6-5b57c8c19910" providerId="AD" clId="Web-{0FB2DDFC-9B74-46F0-BE89-171AEBC2486E}" dt="2025-10-12T13:09:52.273" v="169"/>
          <ac:picMkLst>
            <pc:docMk/>
            <pc:sldMk cId="97640507" sldId="263"/>
            <ac:picMk id="31" creationId="{3C777D54-BEE8-A81D-0024-B6D21060EFCA}"/>
          </ac:picMkLst>
        </pc:picChg>
      </pc:sldChg>
      <pc:sldChg chg="modSp">
        <pc:chgData name="Cristina-Lina Varzaru (2440072)" userId="S::2440072@student.uwtsd.ac.uk::c539d3f9-80b0-4be5-97e6-5b57c8c19910" providerId="AD" clId="Web-{0FB2DDFC-9B74-46F0-BE89-171AEBC2486E}" dt="2025-10-12T13:55:07.722" v="300" actId="1076"/>
        <pc:sldMkLst>
          <pc:docMk/>
          <pc:sldMk cId="3447831800" sldId="264"/>
        </pc:sldMkLst>
        <pc:spChg chg="mod">
          <ac:chgData name="Cristina-Lina Varzaru (2440072)" userId="S::2440072@student.uwtsd.ac.uk::c539d3f9-80b0-4be5-97e6-5b57c8c19910" providerId="AD" clId="Web-{0FB2DDFC-9B74-46F0-BE89-171AEBC2486E}" dt="2025-10-12T13:55:07.722" v="300" actId="1076"/>
          <ac:spMkLst>
            <pc:docMk/>
            <pc:sldMk cId="3447831800" sldId="264"/>
            <ac:spMk id="3" creationId="{24FC8F4B-01DB-09F9-56E7-E34C568D26BD}"/>
          </ac:spMkLst>
        </pc:spChg>
      </pc:sldChg>
      <pc:sldChg chg="addSp modSp new mod setBg">
        <pc:chgData name="Cristina-Lina Varzaru (2440072)" userId="S::2440072@student.uwtsd.ac.uk::c539d3f9-80b0-4be5-97e6-5b57c8c19910" providerId="AD" clId="Web-{0FB2DDFC-9B74-46F0-BE89-171AEBC2486E}" dt="2025-10-12T13:56:10.930" v="302"/>
        <pc:sldMkLst>
          <pc:docMk/>
          <pc:sldMk cId="3089464421" sldId="265"/>
        </pc:sldMkLst>
        <pc:spChg chg="mod">
          <ac:chgData name="Cristina-Lina Varzaru (2440072)" userId="S::2440072@student.uwtsd.ac.uk::c539d3f9-80b0-4be5-97e6-5b57c8c19910" providerId="AD" clId="Web-{0FB2DDFC-9B74-46F0-BE89-171AEBC2486E}" dt="2025-10-12T13:55:27.192" v="301"/>
          <ac:spMkLst>
            <pc:docMk/>
            <pc:sldMk cId="3089464421" sldId="265"/>
            <ac:spMk id="2" creationId="{63FD6C90-544B-5954-8778-2E3D0B890FF4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3:55:27.192" v="301"/>
          <ac:spMkLst>
            <pc:docMk/>
            <pc:sldMk cId="3089464421" sldId="265"/>
            <ac:spMk id="3" creationId="{2A46DD5C-3227-CF3F-869F-717B38D6E00F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55:27.192" v="301"/>
          <ac:spMkLst>
            <pc:docMk/>
            <pc:sldMk cId="3089464421" sldId="265"/>
            <ac:spMk id="9" creationId="{9F7D5CDA-D291-4307-BF55-1381FED29634}"/>
          </ac:spMkLst>
        </pc:spChg>
        <pc:picChg chg="add mod">
          <ac:chgData name="Cristina-Lina Varzaru (2440072)" userId="S::2440072@student.uwtsd.ac.uk::c539d3f9-80b0-4be5-97e6-5b57c8c19910" providerId="AD" clId="Web-{0FB2DDFC-9B74-46F0-BE89-171AEBC2486E}" dt="2025-10-12T13:56:10.930" v="302"/>
          <ac:picMkLst>
            <pc:docMk/>
            <pc:sldMk cId="3089464421" sldId="265"/>
            <ac:picMk id="5" creationId="{F7B186E4-4EE7-8035-F8A4-2690D53F9E4D}"/>
          </ac:picMkLst>
        </pc:picChg>
      </pc:sldChg>
      <pc:sldChg chg="addSp delSp modSp new mod ord setBg">
        <pc:chgData name="Cristina-Lina Varzaru (2440072)" userId="S::2440072@student.uwtsd.ac.uk::c539d3f9-80b0-4be5-97e6-5b57c8c19910" providerId="AD" clId="Web-{0FB2DDFC-9B74-46F0-BE89-171AEBC2486E}" dt="2025-10-12T13:51:30.286" v="282"/>
        <pc:sldMkLst>
          <pc:docMk/>
          <pc:sldMk cId="755139960" sldId="266"/>
        </pc:sldMkLst>
        <pc:spChg chg="mod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2" creationId="{9C6405CE-9BE3-1F76-CC73-728A23011488}"/>
          </ac:spMkLst>
        </pc:spChg>
        <pc:spChg chg="add del mod">
          <ac:chgData name="Cristina-Lina Varzaru (2440072)" userId="S::2440072@student.uwtsd.ac.uk::c539d3f9-80b0-4be5-97e6-5b57c8c19910" providerId="AD" clId="Web-{0FB2DDFC-9B74-46F0-BE89-171AEBC2486E}" dt="2025-10-12T13:49:40.473" v="277"/>
          <ac:spMkLst>
            <pc:docMk/>
            <pc:sldMk cId="755139960" sldId="266"/>
            <ac:spMk id="3" creationId="{A52EA750-8828-14AA-99FA-26F9ACB7BE39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8" creationId="{907EF6B7-1338-4443-8C46-6A318D952DFD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40.457" v="276"/>
          <ac:spMkLst>
            <pc:docMk/>
            <pc:sldMk cId="755139960" sldId="266"/>
            <ac:spMk id="9" creationId="{BACC6370-2D7E-4714-9D71-7542949D7D5D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10" creationId="{DAAE4CDD-124C-4DCF-9584-B6033B545DD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40.457" v="276"/>
          <ac:spMkLst>
            <pc:docMk/>
            <pc:sldMk cId="755139960" sldId="266"/>
            <ac:spMk id="11" creationId="{F68B3F68-107C-434F-AA38-110D5EA91B8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12" creationId="{081E4A58-353D-44AE-B2FC-2A74E2E400F7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40.457" v="276"/>
          <ac:spMkLst>
            <pc:docMk/>
            <pc:sldMk cId="755139960" sldId="266"/>
            <ac:spMk id="13" creationId="{AAD0DBB9-1A4B-4391-81D4-CB19F9AB918A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49:40.457" v="276"/>
          <ac:spMkLst>
            <pc:docMk/>
            <pc:sldMk cId="755139960" sldId="266"/>
            <ac:spMk id="15" creationId="{063BBA22-50EA-4C4D-BE05-F1CE4E63AA56}"/>
          </ac:spMkLst>
        </pc:spChg>
        <pc:spChg chg="add del mod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17" creationId="{A52EA750-8828-14AA-99FA-26F9ACB7BE39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50:17.489" v="280"/>
          <ac:spMkLst>
            <pc:docMk/>
            <pc:sldMk cId="755139960" sldId="266"/>
            <ac:spMk id="24" creationId="{E51BA4DF-2BD4-4EC2-B1DB-B27C8AC71864}"/>
          </ac:spMkLst>
        </pc:spChg>
        <pc:graphicFrameChg chg="add del">
          <ac:chgData name="Cristina-Lina Varzaru (2440072)" userId="S::2440072@student.uwtsd.ac.uk::c539d3f9-80b0-4be5-97e6-5b57c8c19910" providerId="AD" clId="Web-{0FB2DDFC-9B74-46F0-BE89-171AEBC2486E}" dt="2025-10-12T13:49:40.457" v="276"/>
          <ac:graphicFrameMkLst>
            <pc:docMk/>
            <pc:sldMk cId="755139960" sldId="266"/>
            <ac:graphicFrameMk id="5" creationId="{59BF452F-C789-4C2C-F0E0-3897BF00B55D}"/>
          </ac:graphicFrameMkLst>
        </pc:graphicFrameChg>
        <pc:graphicFrameChg chg="add">
          <ac:chgData name="Cristina-Lina Varzaru (2440072)" userId="S::2440072@student.uwtsd.ac.uk::c539d3f9-80b0-4be5-97e6-5b57c8c19910" providerId="AD" clId="Web-{0FB2DDFC-9B74-46F0-BE89-171AEBC2486E}" dt="2025-10-12T13:50:17.489" v="280"/>
          <ac:graphicFrameMkLst>
            <pc:docMk/>
            <pc:sldMk cId="755139960" sldId="266"/>
            <ac:graphicFrameMk id="19" creationId="{59A14DB2-183F-2911-3D27-E879A95A373E}"/>
          </ac:graphicFrameMkLst>
        </pc:graphicFrameChg>
        <pc:picChg chg="add mod">
          <ac:chgData name="Cristina-Lina Varzaru (2440072)" userId="S::2440072@student.uwtsd.ac.uk::c539d3f9-80b0-4be5-97e6-5b57c8c19910" providerId="AD" clId="Web-{0FB2DDFC-9B74-46F0-BE89-171AEBC2486E}" dt="2025-10-12T13:51:30.286" v="282"/>
          <ac:picMkLst>
            <pc:docMk/>
            <pc:sldMk cId="755139960" sldId="266"/>
            <ac:picMk id="20" creationId="{E1CB6174-8F5B-5BAB-2031-C36E0A838647}"/>
          </ac:picMkLst>
        </pc:picChg>
      </pc:sldChg>
      <pc:sldChg chg="delSp modSp new">
        <pc:chgData name="Cristina-Lina Varzaru (2440072)" userId="S::2440072@student.uwtsd.ac.uk::c539d3f9-80b0-4be5-97e6-5b57c8c19910" providerId="AD" clId="Web-{0FB2DDFC-9B74-46F0-BE89-171AEBC2486E}" dt="2025-10-12T13:01:12.050" v="158" actId="1076"/>
        <pc:sldMkLst>
          <pc:docMk/>
          <pc:sldMk cId="356545070" sldId="267"/>
        </pc:sldMkLst>
        <pc:spChg chg="del mod">
          <ac:chgData name="Cristina-Lina Varzaru (2440072)" userId="S::2440072@student.uwtsd.ac.uk::c539d3f9-80b0-4be5-97e6-5b57c8c19910" providerId="AD" clId="Web-{0FB2DDFC-9B74-46F0-BE89-171AEBC2486E}" dt="2025-10-12T13:01:06.207" v="157"/>
          <ac:spMkLst>
            <pc:docMk/>
            <pc:sldMk cId="356545070" sldId="267"/>
            <ac:spMk id="2" creationId="{F397D846-BA2C-43AF-A5A6-67FB677D11C8}"/>
          </ac:spMkLst>
        </pc:spChg>
        <pc:spChg chg="mod">
          <ac:chgData name="Cristina-Lina Varzaru (2440072)" userId="S::2440072@student.uwtsd.ac.uk::c539d3f9-80b0-4be5-97e6-5b57c8c19910" providerId="AD" clId="Web-{0FB2DDFC-9B74-46F0-BE89-171AEBC2486E}" dt="2025-10-12T13:01:12.050" v="158" actId="1076"/>
          <ac:spMkLst>
            <pc:docMk/>
            <pc:sldMk cId="356545070" sldId="267"/>
            <ac:spMk id="3" creationId="{3BC969E4-3DAF-7697-D124-E9E7C343004C}"/>
          </ac:spMkLst>
        </pc:spChg>
      </pc:sldChg>
      <pc:sldChg chg="addSp delSp modSp new mod setBg">
        <pc:chgData name="Cristina-Lina Varzaru (2440072)" userId="S::2440072@student.uwtsd.ac.uk::c539d3f9-80b0-4be5-97e6-5b57c8c19910" providerId="AD" clId="Web-{0FB2DDFC-9B74-46F0-BE89-171AEBC2486E}" dt="2025-10-12T13:04:35.538" v="168"/>
        <pc:sldMkLst>
          <pc:docMk/>
          <pc:sldMk cId="1718506852" sldId="268"/>
        </pc:sldMkLst>
        <pc:spChg chg="del">
          <ac:chgData name="Cristina-Lina Varzaru (2440072)" userId="S::2440072@student.uwtsd.ac.uk::c539d3f9-80b0-4be5-97e6-5b57c8c19910" providerId="AD" clId="Web-{0FB2DDFC-9B74-46F0-BE89-171AEBC2486E}" dt="2025-10-12T13:04:22.147" v="161"/>
          <ac:spMkLst>
            <pc:docMk/>
            <pc:sldMk cId="1718506852" sldId="268"/>
            <ac:spMk id="2" creationId="{33A8BB8B-ACFB-5926-7CC5-9FC942056365}"/>
          </ac:spMkLst>
        </pc:spChg>
        <pc:spChg chg="del">
          <ac:chgData name="Cristina-Lina Varzaru (2440072)" userId="S::2440072@student.uwtsd.ac.uk::c539d3f9-80b0-4be5-97e6-5b57c8c19910" providerId="AD" clId="Web-{0FB2DDFC-9B74-46F0-BE89-171AEBC2486E}" dt="2025-10-12T13:04:17.272" v="160"/>
          <ac:spMkLst>
            <pc:docMk/>
            <pc:sldMk cId="1718506852" sldId="268"/>
            <ac:spMk id="3" creationId="{775D5B5B-CBF7-7CD7-ADB7-C87D1D1848E8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8" creationId="{421718CD-15A2-D67A-A9DB-CD5BEC1E9A38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27.647" v="163"/>
          <ac:spMkLst>
            <pc:docMk/>
            <pc:sldMk cId="1718506852" sldId="268"/>
            <ac:spMk id="9" creationId="{0B761509-3B9A-49A6-A84B-C3D86811697D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27.647" v="163"/>
          <ac:spMkLst>
            <pc:docMk/>
            <pc:sldMk cId="1718506852" sldId="268"/>
            <ac:spMk id="11" creationId="{91DE43FD-EB47-414A-B0AB-169B0FFFA527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15" creationId="{6CB927A4-E432-4310-9CD5-E89FF5063179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17" creationId="{1453BF6C-B012-48B7-B4E8-6D7AC7C27D02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18" creationId="{327D73B4-9F5C-4A64-A179-51B9500CB8B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19" creationId="{E3020543-B24B-4EC4-8FFC-8DD88EEA91A8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2.522" v="165"/>
          <ac:spMkLst>
            <pc:docMk/>
            <pc:sldMk cId="1718506852" sldId="268"/>
            <ac:spMk id="20" creationId="{C1F06963-6374-4B48-844F-071A9BAAAE02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5.538" v="167"/>
          <ac:spMkLst>
            <pc:docMk/>
            <pc:sldMk cId="1718506852" sldId="268"/>
            <ac:spMk id="23" creationId="{E45CA849-654C-4173-AD99-B3A2528275F5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5.538" v="167"/>
          <ac:spMkLst>
            <pc:docMk/>
            <pc:sldMk cId="1718506852" sldId="268"/>
            <ac:spMk id="24" creationId="{3E23A947-2D45-4208-AE2B-64948C87A3EB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5.538" v="167"/>
          <ac:spMkLst>
            <pc:docMk/>
            <pc:sldMk cId="1718506852" sldId="268"/>
            <ac:spMk id="25" creationId="{E5BBB0F9-6A59-4D02-A9C7-A2D6516684CE}"/>
          </ac:spMkLst>
        </pc:spChg>
        <pc:spChg chg="add del">
          <ac:chgData name="Cristina-Lina Varzaru (2440072)" userId="S::2440072@student.uwtsd.ac.uk::c539d3f9-80b0-4be5-97e6-5b57c8c19910" providerId="AD" clId="Web-{0FB2DDFC-9B74-46F0-BE89-171AEBC2486E}" dt="2025-10-12T13:04:35.538" v="167"/>
          <ac:spMkLst>
            <pc:docMk/>
            <pc:sldMk cId="1718506852" sldId="268"/>
            <ac:spMk id="26" creationId="{6D2A30E0-39D1-2D7F-830E-1905CB43128B}"/>
          </ac:spMkLst>
        </pc:spChg>
        <pc:spChg chg="add">
          <ac:chgData name="Cristina-Lina Varzaru (2440072)" userId="S::2440072@student.uwtsd.ac.uk::c539d3f9-80b0-4be5-97e6-5b57c8c19910" providerId="AD" clId="Web-{0FB2DDFC-9B74-46F0-BE89-171AEBC2486E}" dt="2025-10-12T13:04:35.538" v="168"/>
          <ac:spMkLst>
            <pc:docMk/>
            <pc:sldMk cId="1718506852" sldId="268"/>
            <ac:spMk id="28" creationId="{42A4FC2C-047E-45A5-965D-8E1E3BF09BC6}"/>
          </ac:spMkLst>
        </pc:spChg>
        <pc:grpChg chg="add del">
          <ac:chgData name="Cristina-Lina Varzaru (2440072)" userId="S::2440072@student.uwtsd.ac.uk::c539d3f9-80b0-4be5-97e6-5b57c8c19910" providerId="AD" clId="Web-{0FB2DDFC-9B74-46F0-BE89-171AEBC2486E}" dt="2025-10-12T13:04:27.647" v="163"/>
          <ac:grpSpMkLst>
            <pc:docMk/>
            <pc:sldMk cId="1718506852" sldId="268"/>
            <ac:grpSpMk id="13" creationId="{58495BCC-CE77-4CC2-952E-846F41119FD5}"/>
          </ac:grpSpMkLst>
        </pc:grpChg>
        <pc:picChg chg="add mod ord">
          <ac:chgData name="Cristina-Lina Varzaru (2440072)" userId="S::2440072@student.uwtsd.ac.uk::c539d3f9-80b0-4be5-97e6-5b57c8c19910" providerId="AD" clId="Web-{0FB2DDFC-9B74-46F0-BE89-171AEBC2486E}" dt="2025-10-12T13:04:35.538" v="168"/>
          <ac:picMkLst>
            <pc:docMk/>
            <pc:sldMk cId="1718506852" sldId="268"/>
            <ac:picMk id="4" creationId="{9EBC8756-2519-7104-CF99-4FD886B44ABD}"/>
          </ac:picMkLst>
        </pc:picChg>
        <pc:cxnChg chg="add del">
          <ac:chgData name="Cristina-Lina Varzaru (2440072)" userId="S::2440072@student.uwtsd.ac.uk::c539d3f9-80b0-4be5-97e6-5b57c8c19910" providerId="AD" clId="Web-{0FB2DDFC-9B74-46F0-BE89-171AEBC2486E}" dt="2025-10-12T13:04:32.522" v="165"/>
          <ac:cxnSpMkLst>
            <pc:docMk/>
            <pc:sldMk cId="1718506852" sldId="268"/>
            <ac:cxnSpMk id="21" creationId="{C49DA8F6-BCC1-4447-B54C-57856834B94B}"/>
          </ac:cxnSpMkLst>
        </pc:cxnChg>
      </pc:sldChg>
    </pc:docChg>
  </pc:docChgLst>
  <pc:docChgLst>
    <pc:chgData clId="Web-{324B4F6A-F148-69CB-26DF-4AD88F51B238}"/>
    <pc:docChg chg="addSld">
      <pc:chgData name="" userId="" providerId="" clId="Web-{324B4F6A-F148-69CB-26DF-4AD88F51B238}" dt="2025-10-10T16:25:13.413" v="0"/>
      <pc:docMkLst>
        <pc:docMk/>
      </pc:docMkLst>
      <pc:sldChg chg="new">
        <pc:chgData name="" userId="" providerId="" clId="Web-{324B4F6A-F148-69CB-26DF-4AD88F51B238}" dt="2025-10-10T16:25:13.413" v="0"/>
        <pc:sldMkLst>
          <pc:docMk/>
          <pc:sldMk cId="97640507" sldId="26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717E9-B2A2-4811-A703-93956A967CC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C38246C3-3089-4824-8206-4E3A2C6324ED}">
      <dgm:prSet/>
      <dgm:spPr/>
      <dgm:t>
        <a:bodyPr/>
        <a:lstStyle/>
        <a:p>
          <a:pPr>
            <a:defRPr cap="all"/>
          </a:pPr>
          <a:r>
            <a:rPr lang="en-GB"/>
            <a:t>My name is Cristina Varzaru </a:t>
          </a:r>
          <a:endParaRPr lang="en-US"/>
        </a:p>
      </dgm:t>
    </dgm:pt>
    <dgm:pt modelId="{83BBC04C-188B-44F3-AAC6-0C32D3145AF8}" type="parTrans" cxnId="{6E42545A-F993-4738-927A-2D58FFDE707E}">
      <dgm:prSet/>
      <dgm:spPr/>
      <dgm:t>
        <a:bodyPr/>
        <a:lstStyle/>
        <a:p>
          <a:endParaRPr lang="en-US"/>
        </a:p>
      </dgm:t>
    </dgm:pt>
    <dgm:pt modelId="{02BEA867-B233-45B2-9244-7625C743664C}" type="sibTrans" cxnId="{6E42545A-F993-4738-927A-2D58FFDE707E}">
      <dgm:prSet/>
      <dgm:spPr/>
      <dgm:t>
        <a:bodyPr/>
        <a:lstStyle/>
        <a:p>
          <a:endParaRPr lang="en-US"/>
        </a:p>
      </dgm:t>
    </dgm:pt>
    <dgm:pt modelId="{5DA8E5BA-0C99-4B53-950C-3DCB755FDCB6}">
      <dgm:prSet/>
      <dgm:spPr/>
      <dgm:t>
        <a:bodyPr/>
        <a:lstStyle/>
        <a:p>
          <a:pPr>
            <a:defRPr cap="all"/>
          </a:pPr>
          <a:r>
            <a:rPr lang="en-GB"/>
            <a:t>In my presentation for today I will:</a:t>
          </a:r>
          <a:endParaRPr lang="en-US"/>
        </a:p>
      </dgm:t>
    </dgm:pt>
    <dgm:pt modelId="{AE80364B-0F50-4045-B595-DE97CEBC5F7D}" type="parTrans" cxnId="{B77DCC8C-0555-4D3B-8266-386AE17C214F}">
      <dgm:prSet/>
      <dgm:spPr/>
      <dgm:t>
        <a:bodyPr/>
        <a:lstStyle/>
        <a:p>
          <a:endParaRPr lang="en-US"/>
        </a:p>
      </dgm:t>
    </dgm:pt>
    <dgm:pt modelId="{7F1A5B11-4523-40C5-9DDF-15C3C9179C8B}" type="sibTrans" cxnId="{B77DCC8C-0555-4D3B-8266-386AE17C214F}">
      <dgm:prSet/>
      <dgm:spPr/>
      <dgm:t>
        <a:bodyPr/>
        <a:lstStyle/>
        <a:p>
          <a:endParaRPr lang="en-US"/>
        </a:p>
      </dgm:t>
    </dgm:pt>
    <dgm:pt modelId="{E459C8D6-0D65-4E45-8748-3196724B15F1}">
      <dgm:prSet/>
      <dgm:spPr/>
      <dgm:t>
        <a:bodyPr/>
        <a:lstStyle/>
        <a:p>
          <a:pPr>
            <a:defRPr cap="all"/>
          </a:pPr>
          <a:r>
            <a:rPr lang="en-GB"/>
            <a:t>Give a summary of these problems using the 5W2H model. </a:t>
          </a:r>
          <a:endParaRPr lang="en-US"/>
        </a:p>
      </dgm:t>
    </dgm:pt>
    <dgm:pt modelId="{1B04B597-FD4C-4F7A-BF31-5741252E9975}" type="parTrans" cxnId="{B4592A86-5F79-42B0-B357-5CE4146EA72E}">
      <dgm:prSet/>
      <dgm:spPr/>
      <dgm:t>
        <a:bodyPr/>
        <a:lstStyle/>
        <a:p>
          <a:endParaRPr lang="en-US"/>
        </a:p>
      </dgm:t>
    </dgm:pt>
    <dgm:pt modelId="{C3DB2EAF-4615-498E-90A7-AA0E884CB8EE}" type="sibTrans" cxnId="{B4592A86-5F79-42B0-B357-5CE4146EA72E}">
      <dgm:prSet/>
      <dgm:spPr/>
      <dgm:t>
        <a:bodyPr/>
        <a:lstStyle/>
        <a:p>
          <a:endParaRPr lang="en-US"/>
        </a:p>
      </dgm:t>
    </dgm:pt>
    <dgm:pt modelId="{3EC69132-70D2-46CB-9F28-E8C87F1C284E}">
      <dgm:prSet/>
      <dgm:spPr/>
      <dgm:t>
        <a:bodyPr/>
        <a:lstStyle/>
        <a:p>
          <a:pPr>
            <a:defRPr cap="all"/>
          </a:pPr>
          <a:r>
            <a:rPr lang="en-GB"/>
            <a:t>Give a critical analysis and implementation of the PESTEL framework. </a:t>
          </a:r>
          <a:endParaRPr lang="en-US"/>
        </a:p>
      </dgm:t>
    </dgm:pt>
    <dgm:pt modelId="{E4B4FE05-E678-4EAA-9988-A89F10CDA11A}" type="parTrans" cxnId="{E2E7B8A2-FC10-4F8C-BA3D-D5A3F4802BEA}">
      <dgm:prSet/>
      <dgm:spPr/>
      <dgm:t>
        <a:bodyPr/>
        <a:lstStyle/>
        <a:p>
          <a:endParaRPr lang="en-US"/>
        </a:p>
      </dgm:t>
    </dgm:pt>
    <dgm:pt modelId="{D60D404A-16AC-496E-AED2-9FC410853D70}" type="sibTrans" cxnId="{E2E7B8A2-FC10-4F8C-BA3D-D5A3F4802BEA}">
      <dgm:prSet/>
      <dgm:spPr/>
      <dgm:t>
        <a:bodyPr/>
        <a:lstStyle/>
        <a:p>
          <a:endParaRPr lang="en-US"/>
        </a:p>
      </dgm:t>
    </dgm:pt>
    <dgm:pt modelId="{1338EAD2-3902-43BB-932C-93F12A54ED71}">
      <dgm:prSet/>
      <dgm:spPr/>
      <dgm:t>
        <a:bodyPr/>
        <a:lstStyle/>
        <a:p>
          <a:pPr>
            <a:defRPr cap="all"/>
          </a:pPr>
          <a:r>
            <a:rPr lang="en-GB"/>
            <a:t>Explain the Cause-and-Effect model's application and critique. </a:t>
          </a:r>
          <a:endParaRPr lang="en-US"/>
        </a:p>
      </dgm:t>
    </dgm:pt>
    <dgm:pt modelId="{4B6B220F-2A2C-4352-B95D-574DDD8C0F2C}" type="parTrans" cxnId="{0BAF2BE8-2231-4E86-AAEC-F4943EACD890}">
      <dgm:prSet/>
      <dgm:spPr/>
      <dgm:t>
        <a:bodyPr/>
        <a:lstStyle/>
        <a:p>
          <a:endParaRPr lang="en-US"/>
        </a:p>
      </dgm:t>
    </dgm:pt>
    <dgm:pt modelId="{56A3DB0D-B518-4854-AA23-2ECEA93F56E2}" type="sibTrans" cxnId="{0BAF2BE8-2231-4E86-AAEC-F4943EACD890}">
      <dgm:prSet/>
      <dgm:spPr/>
      <dgm:t>
        <a:bodyPr/>
        <a:lstStyle/>
        <a:p>
          <a:endParaRPr lang="en-US"/>
        </a:p>
      </dgm:t>
    </dgm:pt>
    <dgm:pt modelId="{7BBBD6D2-4F61-4BBE-80AE-D3E214171D50}">
      <dgm:prSet/>
      <dgm:spPr/>
      <dgm:t>
        <a:bodyPr/>
        <a:lstStyle/>
        <a:p>
          <a:pPr>
            <a:defRPr cap="all"/>
          </a:pPr>
          <a:r>
            <a:rPr lang="en-GB"/>
            <a:t>Finally, recommendation and reference list. </a:t>
          </a:r>
          <a:endParaRPr lang="en-US"/>
        </a:p>
      </dgm:t>
    </dgm:pt>
    <dgm:pt modelId="{920913FD-3B20-485C-9E05-DB9538BBF5EC}" type="parTrans" cxnId="{17B459A4-90CC-4BE4-B1E0-C95A5494D347}">
      <dgm:prSet/>
      <dgm:spPr/>
      <dgm:t>
        <a:bodyPr/>
        <a:lstStyle/>
        <a:p>
          <a:endParaRPr lang="en-US"/>
        </a:p>
      </dgm:t>
    </dgm:pt>
    <dgm:pt modelId="{A5AA99BD-5511-4713-BAD7-0573370BDAC0}" type="sibTrans" cxnId="{17B459A4-90CC-4BE4-B1E0-C95A5494D347}">
      <dgm:prSet/>
      <dgm:spPr/>
      <dgm:t>
        <a:bodyPr/>
        <a:lstStyle/>
        <a:p>
          <a:endParaRPr lang="en-US"/>
        </a:p>
      </dgm:t>
    </dgm:pt>
    <dgm:pt modelId="{0D35AFBD-5C43-411F-B442-DFDF18EA1D8C}" type="pres">
      <dgm:prSet presAssocID="{932717E9-B2A2-4811-A703-93956A967CCB}" presName="root" presStyleCnt="0">
        <dgm:presLayoutVars>
          <dgm:dir/>
          <dgm:resizeHandles val="exact"/>
        </dgm:presLayoutVars>
      </dgm:prSet>
      <dgm:spPr/>
    </dgm:pt>
    <dgm:pt modelId="{83332386-CA83-43B0-9F20-9781B2FD86DB}" type="pres">
      <dgm:prSet presAssocID="{C38246C3-3089-4824-8206-4E3A2C6324ED}" presName="compNode" presStyleCnt="0"/>
      <dgm:spPr/>
    </dgm:pt>
    <dgm:pt modelId="{41881BCB-5CD9-4F5D-A96B-EB31BDBC3C19}" type="pres">
      <dgm:prSet presAssocID="{C38246C3-3089-4824-8206-4E3A2C6324ED}" presName="iconBgRect" presStyleLbl="bgShp" presStyleIdx="0" presStyleCnt="6"/>
      <dgm:spPr/>
    </dgm:pt>
    <dgm:pt modelId="{E8764BE5-2E3A-4C00-AF71-5B0AC20F4D4F}" type="pres">
      <dgm:prSet presAssocID="{C38246C3-3089-4824-8206-4E3A2C6324E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659DAE2-1FF3-4037-A2EF-362C41D43519}" type="pres">
      <dgm:prSet presAssocID="{C38246C3-3089-4824-8206-4E3A2C6324ED}" presName="spaceRect" presStyleCnt="0"/>
      <dgm:spPr/>
    </dgm:pt>
    <dgm:pt modelId="{85D16138-01D4-4534-A6AD-D1729817028E}" type="pres">
      <dgm:prSet presAssocID="{C38246C3-3089-4824-8206-4E3A2C6324ED}" presName="textRect" presStyleLbl="revTx" presStyleIdx="0" presStyleCnt="6">
        <dgm:presLayoutVars>
          <dgm:chMax val="1"/>
          <dgm:chPref val="1"/>
        </dgm:presLayoutVars>
      </dgm:prSet>
      <dgm:spPr/>
    </dgm:pt>
    <dgm:pt modelId="{D891D498-89C8-4D2F-93F3-D67130BAA4D9}" type="pres">
      <dgm:prSet presAssocID="{02BEA867-B233-45B2-9244-7625C743664C}" presName="sibTrans" presStyleCnt="0"/>
      <dgm:spPr/>
    </dgm:pt>
    <dgm:pt modelId="{208A4318-21F4-4B80-8F9D-4E9BC2FFFB6A}" type="pres">
      <dgm:prSet presAssocID="{5DA8E5BA-0C99-4B53-950C-3DCB755FDCB6}" presName="compNode" presStyleCnt="0"/>
      <dgm:spPr/>
    </dgm:pt>
    <dgm:pt modelId="{53777568-5FDA-465F-B650-9B63F5581F13}" type="pres">
      <dgm:prSet presAssocID="{5DA8E5BA-0C99-4B53-950C-3DCB755FDCB6}" presName="iconBgRect" presStyleLbl="bgShp" presStyleIdx="1" presStyleCnt="6"/>
      <dgm:spPr/>
    </dgm:pt>
    <dgm:pt modelId="{3B22672B-C724-417D-9441-13189DBECD01}" type="pres">
      <dgm:prSet presAssocID="{5DA8E5BA-0C99-4B53-950C-3DCB755FDCB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4505C2B-EEA3-43EB-8108-B55515092180}" type="pres">
      <dgm:prSet presAssocID="{5DA8E5BA-0C99-4B53-950C-3DCB755FDCB6}" presName="spaceRect" presStyleCnt="0"/>
      <dgm:spPr/>
    </dgm:pt>
    <dgm:pt modelId="{6D9E0DC2-F609-4416-940B-EDE5E3BE6447}" type="pres">
      <dgm:prSet presAssocID="{5DA8E5BA-0C99-4B53-950C-3DCB755FDCB6}" presName="textRect" presStyleLbl="revTx" presStyleIdx="1" presStyleCnt="6">
        <dgm:presLayoutVars>
          <dgm:chMax val="1"/>
          <dgm:chPref val="1"/>
        </dgm:presLayoutVars>
      </dgm:prSet>
      <dgm:spPr/>
    </dgm:pt>
    <dgm:pt modelId="{DD1AA24B-F633-437E-B228-10F2C9073F51}" type="pres">
      <dgm:prSet presAssocID="{7F1A5B11-4523-40C5-9DDF-15C3C9179C8B}" presName="sibTrans" presStyleCnt="0"/>
      <dgm:spPr/>
    </dgm:pt>
    <dgm:pt modelId="{DFAE21C3-11EE-4160-9ACB-8EA88E363D43}" type="pres">
      <dgm:prSet presAssocID="{E459C8D6-0D65-4E45-8748-3196724B15F1}" presName="compNode" presStyleCnt="0"/>
      <dgm:spPr/>
    </dgm:pt>
    <dgm:pt modelId="{8CD44613-9398-445B-AAE0-A36870761A29}" type="pres">
      <dgm:prSet presAssocID="{E459C8D6-0D65-4E45-8748-3196724B15F1}" presName="iconBgRect" presStyleLbl="bgShp" presStyleIdx="2" presStyleCnt="6"/>
      <dgm:spPr/>
    </dgm:pt>
    <dgm:pt modelId="{BBA69CAC-E8CE-4558-A7CD-3019B9DA965F}" type="pres">
      <dgm:prSet presAssocID="{E459C8D6-0D65-4E45-8748-3196724B15F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8F59319-F3E1-4529-9025-5B4CB6BE7EC9}" type="pres">
      <dgm:prSet presAssocID="{E459C8D6-0D65-4E45-8748-3196724B15F1}" presName="spaceRect" presStyleCnt="0"/>
      <dgm:spPr/>
    </dgm:pt>
    <dgm:pt modelId="{EC84A5CB-9667-4D25-B6B3-6D14FA58DD51}" type="pres">
      <dgm:prSet presAssocID="{E459C8D6-0D65-4E45-8748-3196724B15F1}" presName="textRect" presStyleLbl="revTx" presStyleIdx="2" presStyleCnt="6">
        <dgm:presLayoutVars>
          <dgm:chMax val="1"/>
          <dgm:chPref val="1"/>
        </dgm:presLayoutVars>
      </dgm:prSet>
      <dgm:spPr/>
    </dgm:pt>
    <dgm:pt modelId="{72EB767F-4271-4F8F-882B-28BED72FDA4F}" type="pres">
      <dgm:prSet presAssocID="{C3DB2EAF-4615-498E-90A7-AA0E884CB8EE}" presName="sibTrans" presStyleCnt="0"/>
      <dgm:spPr/>
    </dgm:pt>
    <dgm:pt modelId="{C71CDEC9-001E-4252-BCA3-A56ED151B146}" type="pres">
      <dgm:prSet presAssocID="{3EC69132-70D2-46CB-9F28-E8C87F1C284E}" presName="compNode" presStyleCnt="0"/>
      <dgm:spPr/>
    </dgm:pt>
    <dgm:pt modelId="{6374D823-D393-450F-A43B-F7CB27E32FFF}" type="pres">
      <dgm:prSet presAssocID="{3EC69132-70D2-46CB-9F28-E8C87F1C284E}" presName="iconBgRect" presStyleLbl="bgShp" presStyleIdx="3" presStyleCnt="6"/>
      <dgm:spPr/>
    </dgm:pt>
    <dgm:pt modelId="{EF8E1468-D75B-44D8-9DA0-9F95AC17670A}" type="pres">
      <dgm:prSet presAssocID="{3EC69132-70D2-46CB-9F28-E8C87F1C284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60D2361D-7B67-47E1-B465-FEF8E611C408}" type="pres">
      <dgm:prSet presAssocID="{3EC69132-70D2-46CB-9F28-E8C87F1C284E}" presName="spaceRect" presStyleCnt="0"/>
      <dgm:spPr/>
    </dgm:pt>
    <dgm:pt modelId="{38818514-8B9F-4CFF-A596-91A45EF0632F}" type="pres">
      <dgm:prSet presAssocID="{3EC69132-70D2-46CB-9F28-E8C87F1C284E}" presName="textRect" presStyleLbl="revTx" presStyleIdx="3" presStyleCnt="6">
        <dgm:presLayoutVars>
          <dgm:chMax val="1"/>
          <dgm:chPref val="1"/>
        </dgm:presLayoutVars>
      </dgm:prSet>
      <dgm:spPr/>
    </dgm:pt>
    <dgm:pt modelId="{A84F802A-3B84-47AF-AD1A-0E4D6A4806F3}" type="pres">
      <dgm:prSet presAssocID="{D60D404A-16AC-496E-AED2-9FC410853D70}" presName="sibTrans" presStyleCnt="0"/>
      <dgm:spPr/>
    </dgm:pt>
    <dgm:pt modelId="{D04B6C8E-B60C-4884-AE69-95CEE709159C}" type="pres">
      <dgm:prSet presAssocID="{1338EAD2-3902-43BB-932C-93F12A54ED71}" presName="compNode" presStyleCnt="0"/>
      <dgm:spPr/>
    </dgm:pt>
    <dgm:pt modelId="{396B826B-7CD8-4FE7-9A92-58D035545E76}" type="pres">
      <dgm:prSet presAssocID="{1338EAD2-3902-43BB-932C-93F12A54ED71}" presName="iconBgRect" presStyleLbl="bgShp" presStyleIdx="4" presStyleCnt="6"/>
      <dgm:spPr/>
    </dgm:pt>
    <dgm:pt modelId="{ED3D4094-FBD9-4587-B564-5DA9ADDEEA41}" type="pres">
      <dgm:prSet presAssocID="{1338EAD2-3902-43BB-932C-93F12A54ED7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BB9D22E4-8471-4F40-94F0-CD84A302CB3D}" type="pres">
      <dgm:prSet presAssocID="{1338EAD2-3902-43BB-932C-93F12A54ED71}" presName="spaceRect" presStyleCnt="0"/>
      <dgm:spPr/>
    </dgm:pt>
    <dgm:pt modelId="{756C2651-BB16-4792-ADAC-7A209DA60A61}" type="pres">
      <dgm:prSet presAssocID="{1338EAD2-3902-43BB-932C-93F12A54ED71}" presName="textRect" presStyleLbl="revTx" presStyleIdx="4" presStyleCnt="6">
        <dgm:presLayoutVars>
          <dgm:chMax val="1"/>
          <dgm:chPref val="1"/>
        </dgm:presLayoutVars>
      </dgm:prSet>
      <dgm:spPr/>
    </dgm:pt>
    <dgm:pt modelId="{EECF159F-F06B-4575-B34D-E6369B9DE0E7}" type="pres">
      <dgm:prSet presAssocID="{56A3DB0D-B518-4854-AA23-2ECEA93F56E2}" presName="sibTrans" presStyleCnt="0"/>
      <dgm:spPr/>
    </dgm:pt>
    <dgm:pt modelId="{A887FE86-28E8-48DA-83FD-0431E50D5E98}" type="pres">
      <dgm:prSet presAssocID="{7BBBD6D2-4F61-4BBE-80AE-D3E214171D50}" presName="compNode" presStyleCnt="0"/>
      <dgm:spPr/>
    </dgm:pt>
    <dgm:pt modelId="{9DB20E48-F0C5-43A2-B6C4-562A9220A8EA}" type="pres">
      <dgm:prSet presAssocID="{7BBBD6D2-4F61-4BBE-80AE-D3E214171D50}" presName="iconBgRect" presStyleLbl="bgShp" presStyleIdx="5" presStyleCnt="6"/>
      <dgm:spPr/>
    </dgm:pt>
    <dgm:pt modelId="{543E12CD-0A96-4E34-BA31-7955B3082BBF}" type="pres">
      <dgm:prSet presAssocID="{7BBBD6D2-4F61-4BBE-80AE-D3E214171D5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A2D5F6F-4B64-4FCC-B3CB-86AA069F83F1}" type="pres">
      <dgm:prSet presAssocID="{7BBBD6D2-4F61-4BBE-80AE-D3E214171D50}" presName="spaceRect" presStyleCnt="0"/>
      <dgm:spPr/>
    </dgm:pt>
    <dgm:pt modelId="{472D45FA-784C-40E7-85B1-3AB36653C603}" type="pres">
      <dgm:prSet presAssocID="{7BBBD6D2-4F61-4BBE-80AE-D3E214171D5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070F437-B3FE-440E-B067-587268EE001F}" type="presOf" srcId="{3EC69132-70D2-46CB-9F28-E8C87F1C284E}" destId="{38818514-8B9F-4CFF-A596-91A45EF0632F}" srcOrd="0" destOrd="0" presId="urn:microsoft.com/office/officeart/2018/5/layout/IconCircleLabelList"/>
    <dgm:cxn modelId="{EDF57C75-32B6-40F8-8650-170311203EC4}" type="presOf" srcId="{7BBBD6D2-4F61-4BBE-80AE-D3E214171D50}" destId="{472D45FA-784C-40E7-85B1-3AB36653C603}" srcOrd="0" destOrd="0" presId="urn:microsoft.com/office/officeart/2018/5/layout/IconCircleLabelList"/>
    <dgm:cxn modelId="{6E42545A-F993-4738-927A-2D58FFDE707E}" srcId="{932717E9-B2A2-4811-A703-93956A967CCB}" destId="{C38246C3-3089-4824-8206-4E3A2C6324ED}" srcOrd="0" destOrd="0" parTransId="{83BBC04C-188B-44F3-AAC6-0C32D3145AF8}" sibTransId="{02BEA867-B233-45B2-9244-7625C743664C}"/>
    <dgm:cxn modelId="{B4592A86-5F79-42B0-B357-5CE4146EA72E}" srcId="{932717E9-B2A2-4811-A703-93956A967CCB}" destId="{E459C8D6-0D65-4E45-8748-3196724B15F1}" srcOrd="2" destOrd="0" parTransId="{1B04B597-FD4C-4F7A-BF31-5741252E9975}" sibTransId="{C3DB2EAF-4615-498E-90A7-AA0E884CB8EE}"/>
    <dgm:cxn modelId="{7323B987-9BC8-4001-BE9E-07EF2501B348}" type="presOf" srcId="{5DA8E5BA-0C99-4B53-950C-3DCB755FDCB6}" destId="{6D9E0DC2-F609-4416-940B-EDE5E3BE6447}" srcOrd="0" destOrd="0" presId="urn:microsoft.com/office/officeart/2018/5/layout/IconCircleLabelList"/>
    <dgm:cxn modelId="{B77DCC8C-0555-4D3B-8266-386AE17C214F}" srcId="{932717E9-B2A2-4811-A703-93956A967CCB}" destId="{5DA8E5BA-0C99-4B53-950C-3DCB755FDCB6}" srcOrd="1" destOrd="0" parTransId="{AE80364B-0F50-4045-B595-DE97CEBC5F7D}" sibTransId="{7F1A5B11-4523-40C5-9DDF-15C3C9179C8B}"/>
    <dgm:cxn modelId="{E2E7B8A2-FC10-4F8C-BA3D-D5A3F4802BEA}" srcId="{932717E9-B2A2-4811-A703-93956A967CCB}" destId="{3EC69132-70D2-46CB-9F28-E8C87F1C284E}" srcOrd="3" destOrd="0" parTransId="{E4B4FE05-E678-4EAA-9988-A89F10CDA11A}" sibTransId="{D60D404A-16AC-496E-AED2-9FC410853D70}"/>
    <dgm:cxn modelId="{17B459A4-90CC-4BE4-B1E0-C95A5494D347}" srcId="{932717E9-B2A2-4811-A703-93956A967CCB}" destId="{7BBBD6D2-4F61-4BBE-80AE-D3E214171D50}" srcOrd="5" destOrd="0" parTransId="{920913FD-3B20-485C-9E05-DB9538BBF5EC}" sibTransId="{A5AA99BD-5511-4713-BAD7-0573370BDAC0}"/>
    <dgm:cxn modelId="{E5939DAC-39A7-4F2D-B544-9EA70A7FBF71}" type="presOf" srcId="{932717E9-B2A2-4811-A703-93956A967CCB}" destId="{0D35AFBD-5C43-411F-B442-DFDF18EA1D8C}" srcOrd="0" destOrd="0" presId="urn:microsoft.com/office/officeart/2018/5/layout/IconCircleLabelList"/>
    <dgm:cxn modelId="{F6B5EDBE-BE64-4E2E-9AE4-7E4568CDD863}" type="presOf" srcId="{C38246C3-3089-4824-8206-4E3A2C6324ED}" destId="{85D16138-01D4-4534-A6AD-D1729817028E}" srcOrd="0" destOrd="0" presId="urn:microsoft.com/office/officeart/2018/5/layout/IconCircleLabelList"/>
    <dgm:cxn modelId="{0D8F36DF-6836-4A3A-B6A8-ADA1B38B89D3}" type="presOf" srcId="{1338EAD2-3902-43BB-932C-93F12A54ED71}" destId="{756C2651-BB16-4792-ADAC-7A209DA60A61}" srcOrd="0" destOrd="0" presId="urn:microsoft.com/office/officeart/2018/5/layout/IconCircleLabelList"/>
    <dgm:cxn modelId="{0BAF2BE8-2231-4E86-AAEC-F4943EACD890}" srcId="{932717E9-B2A2-4811-A703-93956A967CCB}" destId="{1338EAD2-3902-43BB-932C-93F12A54ED71}" srcOrd="4" destOrd="0" parTransId="{4B6B220F-2A2C-4352-B95D-574DDD8C0F2C}" sibTransId="{56A3DB0D-B518-4854-AA23-2ECEA93F56E2}"/>
    <dgm:cxn modelId="{B02CABEF-7180-4F52-B3D0-412C5D7A298B}" type="presOf" srcId="{E459C8D6-0D65-4E45-8748-3196724B15F1}" destId="{EC84A5CB-9667-4D25-B6B3-6D14FA58DD51}" srcOrd="0" destOrd="0" presId="urn:microsoft.com/office/officeart/2018/5/layout/IconCircleLabelList"/>
    <dgm:cxn modelId="{A9AB0BFD-1518-4A2E-8F42-FD2818CE1EB2}" type="presParOf" srcId="{0D35AFBD-5C43-411F-B442-DFDF18EA1D8C}" destId="{83332386-CA83-43B0-9F20-9781B2FD86DB}" srcOrd="0" destOrd="0" presId="urn:microsoft.com/office/officeart/2018/5/layout/IconCircleLabelList"/>
    <dgm:cxn modelId="{553CAE93-F2E5-43AC-A1A1-8BBA0DD4DF8D}" type="presParOf" srcId="{83332386-CA83-43B0-9F20-9781B2FD86DB}" destId="{41881BCB-5CD9-4F5D-A96B-EB31BDBC3C19}" srcOrd="0" destOrd="0" presId="urn:microsoft.com/office/officeart/2018/5/layout/IconCircleLabelList"/>
    <dgm:cxn modelId="{B0B355A5-E50D-4DE2-A371-7344D687EEDD}" type="presParOf" srcId="{83332386-CA83-43B0-9F20-9781B2FD86DB}" destId="{E8764BE5-2E3A-4C00-AF71-5B0AC20F4D4F}" srcOrd="1" destOrd="0" presId="urn:microsoft.com/office/officeart/2018/5/layout/IconCircleLabelList"/>
    <dgm:cxn modelId="{98678B76-44A0-469D-906E-D079497C2F73}" type="presParOf" srcId="{83332386-CA83-43B0-9F20-9781B2FD86DB}" destId="{1659DAE2-1FF3-4037-A2EF-362C41D43519}" srcOrd="2" destOrd="0" presId="urn:microsoft.com/office/officeart/2018/5/layout/IconCircleLabelList"/>
    <dgm:cxn modelId="{A743E457-CE6A-47B6-B73A-4CF1026B3C8C}" type="presParOf" srcId="{83332386-CA83-43B0-9F20-9781B2FD86DB}" destId="{85D16138-01D4-4534-A6AD-D1729817028E}" srcOrd="3" destOrd="0" presId="urn:microsoft.com/office/officeart/2018/5/layout/IconCircleLabelList"/>
    <dgm:cxn modelId="{EAA1A7AD-8921-4189-BC90-88993750EB0A}" type="presParOf" srcId="{0D35AFBD-5C43-411F-B442-DFDF18EA1D8C}" destId="{D891D498-89C8-4D2F-93F3-D67130BAA4D9}" srcOrd="1" destOrd="0" presId="urn:microsoft.com/office/officeart/2018/5/layout/IconCircleLabelList"/>
    <dgm:cxn modelId="{C06423E5-319C-4047-9D96-6216551026A9}" type="presParOf" srcId="{0D35AFBD-5C43-411F-B442-DFDF18EA1D8C}" destId="{208A4318-21F4-4B80-8F9D-4E9BC2FFFB6A}" srcOrd="2" destOrd="0" presId="urn:microsoft.com/office/officeart/2018/5/layout/IconCircleLabelList"/>
    <dgm:cxn modelId="{00795F6E-F438-4BB0-8555-B0496D40E7AF}" type="presParOf" srcId="{208A4318-21F4-4B80-8F9D-4E9BC2FFFB6A}" destId="{53777568-5FDA-465F-B650-9B63F5581F13}" srcOrd="0" destOrd="0" presId="urn:microsoft.com/office/officeart/2018/5/layout/IconCircleLabelList"/>
    <dgm:cxn modelId="{23C4A922-214D-486C-B950-1A4A6992000C}" type="presParOf" srcId="{208A4318-21F4-4B80-8F9D-4E9BC2FFFB6A}" destId="{3B22672B-C724-417D-9441-13189DBECD01}" srcOrd="1" destOrd="0" presId="urn:microsoft.com/office/officeart/2018/5/layout/IconCircleLabelList"/>
    <dgm:cxn modelId="{72A21260-1322-4D0D-B264-7478BCA5D317}" type="presParOf" srcId="{208A4318-21F4-4B80-8F9D-4E9BC2FFFB6A}" destId="{84505C2B-EEA3-43EB-8108-B55515092180}" srcOrd="2" destOrd="0" presId="urn:microsoft.com/office/officeart/2018/5/layout/IconCircleLabelList"/>
    <dgm:cxn modelId="{0D0A24D0-7751-449F-8BE3-B6C0FB04C33D}" type="presParOf" srcId="{208A4318-21F4-4B80-8F9D-4E9BC2FFFB6A}" destId="{6D9E0DC2-F609-4416-940B-EDE5E3BE6447}" srcOrd="3" destOrd="0" presId="urn:microsoft.com/office/officeart/2018/5/layout/IconCircleLabelList"/>
    <dgm:cxn modelId="{00A47411-7D07-48C0-8405-20F0A0483361}" type="presParOf" srcId="{0D35AFBD-5C43-411F-B442-DFDF18EA1D8C}" destId="{DD1AA24B-F633-437E-B228-10F2C9073F51}" srcOrd="3" destOrd="0" presId="urn:microsoft.com/office/officeart/2018/5/layout/IconCircleLabelList"/>
    <dgm:cxn modelId="{24CEDC5E-83CD-4FD2-ABD5-D9E5D77A2911}" type="presParOf" srcId="{0D35AFBD-5C43-411F-B442-DFDF18EA1D8C}" destId="{DFAE21C3-11EE-4160-9ACB-8EA88E363D43}" srcOrd="4" destOrd="0" presId="urn:microsoft.com/office/officeart/2018/5/layout/IconCircleLabelList"/>
    <dgm:cxn modelId="{4D9AF685-31CF-4107-94DC-7B7FB6A98ED9}" type="presParOf" srcId="{DFAE21C3-11EE-4160-9ACB-8EA88E363D43}" destId="{8CD44613-9398-445B-AAE0-A36870761A29}" srcOrd="0" destOrd="0" presId="urn:microsoft.com/office/officeart/2018/5/layout/IconCircleLabelList"/>
    <dgm:cxn modelId="{B02EFBC0-823B-4B58-B4B6-913C06940778}" type="presParOf" srcId="{DFAE21C3-11EE-4160-9ACB-8EA88E363D43}" destId="{BBA69CAC-E8CE-4558-A7CD-3019B9DA965F}" srcOrd="1" destOrd="0" presId="urn:microsoft.com/office/officeart/2018/5/layout/IconCircleLabelList"/>
    <dgm:cxn modelId="{7F6BCE91-00EF-46BD-A2FC-9C683F64B8FC}" type="presParOf" srcId="{DFAE21C3-11EE-4160-9ACB-8EA88E363D43}" destId="{C8F59319-F3E1-4529-9025-5B4CB6BE7EC9}" srcOrd="2" destOrd="0" presId="urn:microsoft.com/office/officeart/2018/5/layout/IconCircleLabelList"/>
    <dgm:cxn modelId="{F4EAD142-9417-4052-B21B-9F88910A7ADC}" type="presParOf" srcId="{DFAE21C3-11EE-4160-9ACB-8EA88E363D43}" destId="{EC84A5CB-9667-4D25-B6B3-6D14FA58DD51}" srcOrd="3" destOrd="0" presId="urn:microsoft.com/office/officeart/2018/5/layout/IconCircleLabelList"/>
    <dgm:cxn modelId="{1D4ADC0F-2FC1-4144-BDD9-6B7AA5D84B79}" type="presParOf" srcId="{0D35AFBD-5C43-411F-B442-DFDF18EA1D8C}" destId="{72EB767F-4271-4F8F-882B-28BED72FDA4F}" srcOrd="5" destOrd="0" presId="urn:microsoft.com/office/officeart/2018/5/layout/IconCircleLabelList"/>
    <dgm:cxn modelId="{2E5A3A26-ABF0-4382-8D21-40FA021DED14}" type="presParOf" srcId="{0D35AFBD-5C43-411F-B442-DFDF18EA1D8C}" destId="{C71CDEC9-001E-4252-BCA3-A56ED151B146}" srcOrd="6" destOrd="0" presId="urn:microsoft.com/office/officeart/2018/5/layout/IconCircleLabelList"/>
    <dgm:cxn modelId="{BE4FE431-B4F9-4157-90A9-2BBCC3DBCD0A}" type="presParOf" srcId="{C71CDEC9-001E-4252-BCA3-A56ED151B146}" destId="{6374D823-D393-450F-A43B-F7CB27E32FFF}" srcOrd="0" destOrd="0" presId="urn:microsoft.com/office/officeart/2018/5/layout/IconCircleLabelList"/>
    <dgm:cxn modelId="{3BDFD8FC-C7A2-4FC8-9A4A-84A4A3C9601C}" type="presParOf" srcId="{C71CDEC9-001E-4252-BCA3-A56ED151B146}" destId="{EF8E1468-D75B-44D8-9DA0-9F95AC17670A}" srcOrd="1" destOrd="0" presId="urn:microsoft.com/office/officeart/2018/5/layout/IconCircleLabelList"/>
    <dgm:cxn modelId="{E4648CF6-71E9-4B58-B203-F6697FBE7BD5}" type="presParOf" srcId="{C71CDEC9-001E-4252-BCA3-A56ED151B146}" destId="{60D2361D-7B67-47E1-B465-FEF8E611C408}" srcOrd="2" destOrd="0" presId="urn:microsoft.com/office/officeart/2018/5/layout/IconCircleLabelList"/>
    <dgm:cxn modelId="{F238FA9B-A099-482F-BFEB-68908296BF06}" type="presParOf" srcId="{C71CDEC9-001E-4252-BCA3-A56ED151B146}" destId="{38818514-8B9F-4CFF-A596-91A45EF0632F}" srcOrd="3" destOrd="0" presId="urn:microsoft.com/office/officeart/2018/5/layout/IconCircleLabelList"/>
    <dgm:cxn modelId="{5D51C4B8-0E44-4461-8613-67B34C1F4671}" type="presParOf" srcId="{0D35AFBD-5C43-411F-B442-DFDF18EA1D8C}" destId="{A84F802A-3B84-47AF-AD1A-0E4D6A4806F3}" srcOrd="7" destOrd="0" presId="urn:microsoft.com/office/officeart/2018/5/layout/IconCircleLabelList"/>
    <dgm:cxn modelId="{388A8561-4DDB-45D5-93FC-D09D5522159B}" type="presParOf" srcId="{0D35AFBD-5C43-411F-B442-DFDF18EA1D8C}" destId="{D04B6C8E-B60C-4884-AE69-95CEE709159C}" srcOrd="8" destOrd="0" presId="urn:microsoft.com/office/officeart/2018/5/layout/IconCircleLabelList"/>
    <dgm:cxn modelId="{6B166E12-8822-4166-B3B9-841C48B4FB42}" type="presParOf" srcId="{D04B6C8E-B60C-4884-AE69-95CEE709159C}" destId="{396B826B-7CD8-4FE7-9A92-58D035545E76}" srcOrd="0" destOrd="0" presId="urn:microsoft.com/office/officeart/2018/5/layout/IconCircleLabelList"/>
    <dgm:cxn modelId="{C65E4610-2550-4012-AB61-9704771D7B1A}" type="presParOf" srcId="{D04B6C8E-B60C-4884-AE69-95CEE709159C}" destId="{ED3D4094-FBD9-4587-B564-5DA9ADDEEA41}" srcOrd="1" destOrd="0" presId="urn:microsoft.com/office/officeart/2018/5/layout/IconCircleLabelList"/>
    <dgm:cxn modelId="{BE858CA9-7EEA-4E02-8292-82618B13818B}" type="presParOf" srcId="{D04B6C8E-B60C-4884-AE69-95CEE709159C}" destId="{BB9D22E4-8471-4F40-94F0-CD84A302CB3D}" srcOrd="2" destOrd="0" presId="urn:microsoft.com/office/officeart/2018/5/layout/IconCircleLabelList"/>
    <dgm:cxn modelId="{1C89B965-D841-43DC-9714-68F08ECA3D3E}" type="presParOf" srcId="{D04B6C8E-B60C-4884-AE69-95CEE709159C}" destId="{756C2651-BB16-4792-ADAC-7A209DA60A61}" srcOrd="3" destOrd="0" presId="urn:microsoft.com/office/officeart/2018/5/layout/IconCircleLabelList"/>
    <dgm:cxn modelId="{BF76AF82-3411-4729-A8EB-74C95E486F44}" type="presParOf" srcId="{0D35AFBD-5C43-411F-B442-DFDF18EA1D8C}" destId="{EECF159F-F06B-4575-B34D-E6369B9DE0E7}" srcOrd="9" destOrd="0" presId="urn:microsoft.com/office/officeart/2018/5/layout/IconCircleLabelList"/>
    <dgm:cxn modelId="{C8975F53-214A-49CE-8A54-6F98872C5DE2}" type="presParOf" srcId="{0D35AFBD-5C43-411F-B442-DFDF18EA1D8C}" destId="{A887FE86-28E8-48DA-83FD-0431E50D5E98}" srcOrd="10" destOrd="0" presId="urn:microsoft.com/office/officeart/2018/5/layout/IconCircleLabelList"/>
    <dgm:cxn modelId="{4B880A33-83B2-4420-9D8C-5EBD4D96BCA5}" type="presParOf" srcId="{A887FE86-28E8-48DA-83FD-0431E50D5E98}" destId="{9DB20E48-F0C5-43A2-B6C4-562A9220A8EA}" srcOrd="0" destOrd="0" presId="urn:microsoft.com/office/officeart/2018/5/layout/IconCircleLabelList"/>
    <dgm:cxn modelId="{A3F85E4C-6935-418C-A253-6907C2C13F98}" type="presParOf" srcId="{A887FE86-28E8-48DA-83FD-0431E50D5E98}" destId="{543E12CD-0A96-4E34-BA31-7955B3082BBF}" srcOrd="1" destOrd="0" presId="urn:microsoft.com/office/officeart/2018/5/layout/IconCircleLabelList"/>
    <dgm:cxn modelId="{44599125-53F9-4433-99F6-334B82745C1B}" type="presParOf" srcId="{A887FE86-28E8-48DA-83FD-0431E50D5E98}" destId="{9A2D5F6F-4B64-4FCC-B3CB-86AA069F83F1}" srcOrd="2" destOrd="0" presId="urn:microsoft.com/office/officeart/2018/5/layout/IconCircleLabelList"/>
    <dgm:cxn modelId="{4FAB2622-59C3-40F7-A457-BC6BCEDE629F}" type="presParOf" srcId="{A887FE86-28E8-48DA-83FD-0431E50D5E98}" destId="{472D45FA-784C-40E7-85B1-3AB36653C60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4BD9B8-DF9C-4876-9705-256DCB71374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89399E-2E72-4E68-9163-7B5830B965A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Who → Green Haven + local customers</a:t>
          </a:r>
          <a:endParaRPr lang="en-US" dirty="0"/>
        </a:p>
      </dgm:t>
    </dgm:pt>
    <dgm:pt modelId="{4A35A638-72DD-4F77-83D7-61758F477059}" type="parTrans" cxnId="{1867BE72-D3B7-42B1-9BD7-05B59149A583}">
      <dgm:prSet/>
      <dgm:spPr/>
      <dgm:t>
        <a:bodyPr/>
        <a:lstStyle/>
        <a:p>
          <a:endParaRPr lang="en-US"/>
        </a:p>
      </dgm:t>
    </dgm:pt>
    <dgm:pt modelId="{2C44C1D1-ACFE-4A7F-AFE2-29A1C1417D99}" type="sibTrans" cxnId="{1867BE72-D3B7-42B1-9BD7-05B59149A583}">
      <dgm:prSet/>
      <dgm:spPr/>
      <dgm:t>
        <a:bodyPr/>
        <a:lstStyle/>
        <a:p>
          <a:endParaRPr lang="en-US"/>
        </a:p>
      </dgm:t>
    </dgm:pt>
    <dgm:pt modelId="{0EC1F5E5-2837-4AE7-881B-1559583A45B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What → Falling sales (–30%)</a:t>
          </a:r>
          <a:endParaRPr lang="en-US" dirty="0"/>
        </a:p>
      </dgm:t>
    </dgm:pt>
    <dgm:pt modelId="{B8020A39-AAE4-4E01-BB48-BAB33B1AB0C7}" type="parTrans" cxnId="{A0189D1B-5ABA-41E0-95B1-EE8DD2BB5B6F}">
      <dgm:prSet/>
      <dgm:spPr/>
      <dgm:t>
        <a:bodyPr/>
        <a:lstStyle/>
        <a:p>
          <a:endParaRPr lang="en-US"/>
        </a:p>
      </dgm:t>
    </dgm:pt>
    <dgm:pt modelId="{DE3607DF-E57A-4E94-A6D2-20A5BBA3D743}" type="sibTrans" cxnId="{A0189D1B-5ABA-41E0-95B1-EE8DD2BB5B6F}">
      <dgm:prSet/>
      <dgm:spPr/>
      <dgm:t>
        <a:bodyPr/>
        <a:lstStyle/>
        <a:p>
          <a:endParaRPr lang="en-US"/>
        </a:p>
      </dgm:t>
    </dgm:pt>
    <dgm:pt modelId="{4780761F-95AA-4EB7-9580-85B5219A34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Where → Norwich High Street</a:t>
          </a:r>
          <a:endParaRPr lang="en-US" dirty="0"/>
        </a:p>
      </dgm:t>
    </dgm:pt>
    <dgm:pt modelId="{97FE77BB-3F8A-4AF3-BB2D-11B453FE7DB2}" type="parTrans" cxnId="{F166C8FA-8215-4EA9-921A-BA783F334352}">
      <dgm:prSet/>
      <dgm:spPr/>
      <dgm:t>
        <a:bodyPr/>
        <a:lstStyle/>
        <a:p>
          <a:endParaRPr lang="en-US"/>
        </a:p>
      </dgm:t>
    </dgm:pt>
    <dgm:pt modelId="{67252EE3-A894-4D89-9573-4F0F80A537E9}" type="sibTrans" cxnId="{F166C8FA-8215-4EA9-921A-BA783F334352}">
      <dgm:prSet/>
      <dgm:spPr/>
      <dgm:t>
        <a:bodyPr/>
        <a:lstStyle/>
        <a:p>
          <a:endParaRPr lang="en-US"/>
        </a:p>
      </dgm:t>
    </dgm:pt>
    <dgm:pt modelId="{62D795C4-CB6C-47B9-87D8-450FBB0A81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When → Last 12 months</a:t>
          </a:r>
          <a:endParaRPr lang="en-US" dirty="0"/>
        </a:p>
      </dgm:t>
    </dgm:pt>
    <dgm:pt modelId="{853C459F-AAEF-48BE-B3C2-BB3E86A86555}" type="parTrans" cxnId="{A7EFBA08-47E2-4057-91CF-8A58F6A5C9F3}">
      <dgm:prSet/>
      <dgm:spPr/>
      <dgm:t>
        <a:bodyPr/>
        <a:lstStyle/>
        <a:p>
          <a:endParaRPr lang="en-US"/>
        </a:p>
      </dgm:t>
    </dgm:pt>
    <dgm:pt modelId="{5B0CEDF1-72A6-484A-B99C-7A96956A7CB3}" type="sibTrans" cxnId="{A7EFBA08-47E2-4057-91CF-8A58F6A5C9F3}">
      <dgm:prSet/>
      <dgm:spPr/>
      <dgm:t>
        <a:bodyPr/>
        <a:lstStyle/>
        <a:p>
          <a:endParaRPr lang="en-US"/>
        </a:p>
      </dgm:t>
    </dgm:pt>
    <dgm:pt modelId="{16774944-2BD4-43E6-9A5B-734D986872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Why → Competitors online, outdated website</a:t>
          </a:r>
          <a:endParaRPr lang="en-US" dirty="0"/>
        </a:p>
      </dgm:t>
    </dgm:pt>
    <dgm:pt modelId="{3FDC0DE9-1C9E-4C92-8B11-DC4EEECE8F16}" type="parTrans" cxnId="{4A3A99B7-C8CB-40A4-9E67-00BF3151F523}">
      <dgm:prSet/>
      <dgm:spPr/>
      <dgm:t>
        <a:bodyPr/>
        <a:lstStyle/>
        <a:p>
          <a:endParaRPr lang="en-US"/>
        </a:p>
      </dgm:t>
    </dgm:pt>
    <dgm:pt modelId="{CCD816B0-D69B-4849-B1DB-C604AE7BC434}" type="sibTrans" cxnId="{4A3A99B7-C8CB-40A4-9E67-00BF3151F523}">
      <dgm:prSet/>
      <dgm:spPr/>
      <dgm:t>
        <a:bodyPr/>
        <a:lstStyle/>
        <a:p>
          <a:endParaRPr lang="en-US"/>
        </a:p>
      </dgm:t>
    </dgm:pt>
    <dgm:pt modelId="{BF3834DD-F190-4BD2-A7A0-027F54C7EE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How → Old-fashioned marketing, limited digital skills</a:t>
          </a:r>
          <a:endParaRPr lang="en-US" dirty="0"/>
        </a:p>
      </dgm:t>
    </dgm:pt>
    <dgm:pt modelId="{179FA4DF-BD4E-45C9-AC27-25B08DA5EABF}" type="parTrans" cxnId="{74FB9009-8991-45E8-B05A-8096545586F7}">
      <dgm:prSet/>
      <dgm:spPr/>
      <dgm:t>
        <a:bodyPr/>
        <a:lstStyle/>
        <a:p>
          <a:endParaRPr lang="en-US"/>
        </a:p>
      </dgm:t>
    </dgm:pt>
    <dgm:pt modelId="{61088058-1EF0-469E-A85A-E89143AF906E}" type="sibTrans" cxnId="{74FB9009-8991-45E8-B05A-8096545586F7}">
      <dgm:prSet/>
      <dgm:spPr/>
      <dgm:t>
        <a:bodyPr/>
        <a:lstStyle/>
        <a:p>
          <a:endParaRPr lang="en-US"/>
        </a:p>
      </dgm:t>
    </dgm:pt>
    <dgm:pt modelId="{53E883D6-8051-4DB3-97A2-77F7EFE71CA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How much → Revenue drop, rising costs</a:t>
          </a:r>
          <a:endParaRPr lang="en-US" dirty="0"/>
        </a:p>
      </dgm:t>
    </dgm:pt>
    <dgm:pt modelId="{D1BE3139-AFD9-4A53-B01A-7E0E5686EA1D}" type="parTrans" cxnId="{BE0D718E-5B77-4181-BD8C-BE6E31994A8F}">
      <dgm:prSet/>
      <dgm:spPr/>
      <dgm:t>
        <a:bodyPr/>
        <a:lstStyle/>
        <a:p>
          <a:endParaRPr lang="en-US"/>
        </a:p>
      </dgm:t>
    </dgm:pt>
    <dgm:pt modelId="{CE1D41E5-5645-437C-B166-04F197C85BDF}" type="sibTrans" cxnId="{BE0D718E-5B77-4181-BD8C-BE6E31994A8F}">
      <dgm:prSet/>
      <dgm:spPr/>
      <dgm:t>
        <a:bodyPr/>
        <a:lstStyle/>
        <a:p>
          <a:endParaRPr lang="en-US"/>
        </a:p>
      </dgm:t>
    </dgm:pt>
    <dgm:pt modelId="{273E6630-9048-4B11-842D-8D708C0B7EA4}" type="pres">
      <dgm:prSet presAssocID="{DF4BD9B8-DF9C-4876-9705-256DCB71374A}" presName="diagram" presStyleCnt="0">
        <dgm:presLayoutVars>
          <dgm:dir/>
          <dgm:resizeHandles val="exact"/>
        </dgm:presLayoutVars>
      </dgm:prSet>
      <dgm:spPr/>
    </dgm:pt>
    <dgm:pt modelId="{5FEDC80B-548B-43A0-A773-12F8F61DA05E}" type="pres">
      <dgm:prSet presAssocID="{AB89399E-2E72-4E68-9163-7B5830B965A5}" presName="node" presStyleLbl="node1" presStyleIdx="0" presStyleCnt="7">
        <dgm:presLayoutVars>
          <dgm:bulletEnabled val="1"/>
        </dgm:presLayoutVars>
      </dgm:prSet>
      <dgm:spPr/>
    </dgm:pt>
    <dgm:pt modelId="{0C049790-EE41-45C2-91E3-E57593B309FE}" type="pres">
      <dgm:prSet presAssocID="{2C44C1D1-ACFE-4A7F-AFE2-29A1C1417D99}" presName="sibTrans" presStyleCnt="0"/>
      <dgm:spPr/>
    </dgm:pt>
    <dgm:pt modelId="{0AB98FC6-CC7C-4716-B4DB-B1CAD8F85FD0}" type="pres">
      <dgm:prSet presAssocID="{0EC1F5E5-2837-4AE7-881B-1559583A45B1}" presName="node" presStyleLbl="node1" presStyleIdx="1" presStyleCnt="7">
        <dgm:presLayoutVars>
          <dgm:bulletEnabled val="1"/>
        </dgm:presLayoutVars>
      </dgm:prSet>
      <dgm:spPr/>
    </dgm:pt>
    <dgm:pt modelId="{DEBB6D5A-005C-4ED6-8B1B-2137A5829CFB}" type="pres">
      <dgm:prSet presAssocID="{DE3607DF-E57A-4E94-A6D2-20A5BBA3D743}" presName="sibTrans" presStyleCnt="0"/>
      <dgm:spPr/>
    </dgm:pt>
    <dgm:pt modelId="{805B09A8-65B0-4071-87DC-E6F29F684E99}" type="pres">
      <dgm:prSet presAssocID="{4780761F-95AA-4EB7-9580-85B5219A341D}" presName="node" presStyleLbl="node1" presStyleIdx="2" presStyleCnt="7">
        <dgm:presLayoutVars>
          <dgm:bulletEnabled val="1"/>
        </dgm:presLayoutVars>
      </dgm:prSet>
      <dgm:spPr/>
    </dgm:pt>
    <dgm:pt modelId="{82B9704E-636D-4A80-983B-4A2D70996E0F}" type="pres">
      <dgm:prSet presAssocID="{67252EE3-A894-4D89-9573-4F0F80A537E9}" presName="sibTrans" presStyleCnt="0"/>
      <dgm:spPr/>
    </dgm:pt>
    <dgm:pt modelId="{F5F1BC02-B3A6-4975-8550-70C61525B8ED}" type="pres">
      <dgm:prSet presAssocID="{62D795C4-CB6C-47B9-87D8-450FBB0A81B0}" presName="node" presStyleLbl="node1" presStyleIdx="3" presStyleCnt="7">
        <dgm:presLayoutVars>
          <dgm:bulletEnabled val="1"/>
        </dgm:presLayoutVars>
      </dgm:prSet>
      <dgm:spPr/>
    </dgm:pt>
    <dgm:pt modelId="{99403854-379E-46F4-85E7-1C4048302930}" type="pres">
      <dgm:prSet presAssocID="{5B0CEDF1-72A6-484A-B99C-7A96956A7CB3}" presName="sibTrans" presStyleCnt="0"/>
      <dgm:spPr/>
    </dgm:pt>
    <dgm:pt modelId="{1BEA40EE-63DB-4F20-BD32-A487566A5CF0}" type="pres">
      <dgm:prSet presAssocID="{16774944-2BD4-43E6-9A5B-734D98687265}" presName="node" presStyleLbl="node1" presStyleIdx="4" presStyleCnt="7">
        <dgm:presLayoutVars>
          <dgm:bulletEnabled val="1"/>
        </dgm:presLayoutVars>
      </dgm:prSet>
      <dgm:spPr/>
    </dgm:pt>
    <dgm:pt modelId="{EB9D5DE0-2221-42ED-A680-2625C79552AD}" type="pres">
      <dgm:prSet presAssocID="{CCD816B0-D69B-4849-B1DB-C604AE7BC434}" presName="sibTrans" presStyleCnt="0"/>
      <dgm:spPr/>
    </dgm:pt>
    <dgm:pt modelId="{1897A72C-2AA0-4577-B03F-795E326F1EC1}" type="pres">
      <dgm:prSet presAssocID="{BF3834DD-F190-4BD2-A7A0-027F54C7EEEE}" presName="node" presStyleLbl="node1" presStyleIdx="5" presStyleCnt="7">
        <dgm:presLayoutVars>
          <dgm:bulletEnabled val="1"/>
        </dgm:presLayoutVars>
      </dgm:prSet>
      <dgm:spPr/>
    </dgm:pt>
    <dgm:pt modelId="{3A14907A-C73E-413D-8375-A90903C42CB2}" type="pres">
      <dgm:prSet presAssocID="{61088058-1EF0-469E-A85A-E89143AF906E}" presName="sibTrans" presStyleCnt="0"/>
      <dgm:spPr/>
    </dgm:pt>
    <dgm:pt modelId="{9C7F153E-5FBF-40F3-9B24-59EA2F71D4A8}" type="pres">
      <dgm:prSet presAssocID="{53E883D6-8051-4DB3-97A2-77F7EFE71CA4}" presName="node" presStyleLbl="node1" presStyleIdx="6" presStyleCnt="7">
        <dgm:presLayoutVars>
          <dgm:bulletEnabled val="1"/>
        </dgm:presLayoutVars>
      </dgm:prSet>
      <dgm:spPr/>
    </dgm:pt>
  </dgm:ptLst>
  <dgm:cxnLst>
    <dgm:cxn modelId="{C6612B03-23B6-4108-A111-1AA19BB93E08}" type="presOf" srcId="{53E883D6-8051-4DB3-97A2-77F7EFE71CA4}" destId="{9C7F153E-5FBF-40F3-9B24-59EA2F71D4A8}" srcOrd="0" destOrd="0" presId="urn:microsoft.com/office/officeart/2005/8/layout/default"/>
    <dgm:cxn modelId="{5F31B506-FB90-4EB6-B190-9FEE43D75579}" type="presOf" srcId="{DF4BD9B8-DF9C-4876-9705-256DCB71374A}" destId="{273E6630-9048-4B11-842D-8D708C0B7EA4}" srcOrd="0" destOrd="0" presId="urn:microsoft.com/office/officeart/2005/8/layout/default"/>
    <dgm:cxn modelId="{A7EFBA08-47E2-4057-91CF-8A58F6A5C9F3}" srcId="{DF4BD9B8-DF9C-4876-9705-256DCB71374A}" destId="{62D795C4-CB6C-47B9-87D8-450FBB0A81B0}" srcOrd="3" destOrd="0" parTransId="{853C459F-AAEF-48BE-B3C2-BB3E86A86555}" sibTransId="{5B0CEDF1-72A6-484A-B99C-7A96956A7CB3}"/>
    <dgm:cxn modelId="{74FB9009-8991-45E8-B05A-8096545586F7}" srcId="{DF4BD9B8-DF9C-4876-9705-256DCB71374A}" destId="{BF3834DD-F190-4BD2-A7A0-027F54C7EEEE}" srcOrd="5" destOrd="0" parTransId="{179FA4DF-BD4E-45C9-AC27-25B08DA5EABF}" sibTransId="{61088058-1EF0-469E-A85A-E89143AF906E}"/>
    <dgm:cxn modelId="{A0189D1B-5ABA-41E0-95B1-EE8DD2BB5B6F}" srcId="{DF4BD9B8-DF9C-4876-9705-256DCB71374A}" destId="{0EC1F5E5-2837-4AE7-881B-1559583A45B1}" srcOrd="1" destOrd="0" parTransId="{B8020A39-AAE4-4E01-BB48-BAB33B1AB0C7}" sibTransId="{DE3607DF-E57A-4E94-A6D2-20A5BBA3D743}"/>
    <dgm:cxn modelId="{362B7966-E68D-4A41-8EDB-B2490F7A8FD1}" type="presOf" srcId="{16774944-2BD4-43E6-9A5B-734D98687265}" destId="{1BEA40EE-63DB-4F20-BD32-A487566A5CF0}" srcOrd="0" destOrd="0" presId="urn:microsoft.com/office/officeart/2005/8/layout/default"/>
    <dgm:cxn modelId="{1867BE72-D3B7-42B1-9BD7-05B59149A583}" srcId="{DF4BD9B8-DF9C-4876-9705-256DCB71374A}" destId="{AB89399E-2E72-4E68-9163-7B5830B965A5}" srcOrd="0" destOrd="0" parTransId="{4A35A638-72DD-4F77-83D7-61758F477059}" sibTransId="{2C44C1D1-ACFE-4A7F-AFE2-29A1C1417D99}"/>
    <dgm:cxn modelId="{BE0D718E-5B77-4181-BD8C-BE6E31994A8F}" srcId="{DF4BD9B8-DF9C-4876-9705-256DCB71374A}" destId="{53E883D6-8051-4DB3-97A2-77F7EFE71CA4}" srcOrd="6" destOrd="0" parTransId="{D1BE3139-AFD9-4A53-B01A-7E0E5686EA1D}" sibTransId="{CE1D41E5-5645-437C-B166-04F197C85BDF}"/>
    <dgm:cxn modelId="{5DF7F793-49BE-438B-8781-E8038593C674}" type="presOf" srcId="{62D795C4-CB6C-47B9-87D8-450FBB0A81B0}" destId="{F5F1BC02-B3A6-4975-8550-70C61525B8ED}" srcOrd="0" destOrd="0" presId="urn:microsoft.com/office/officeart/2005/8/layout/default"/>
    <dgm:cxn modelId="{4A3A99B7-C8CB-40A4-9E67-00BF3151F523}" srcId="{DF4BD9B8-DF9C-4876-9705-256DCB71374A}" destId="{16774944-2BD4-43E6-9A5B-734D98687265}" srcOrd="4" destOrd="0" parTransId="{3FDC0DE9-1C9E-4C92-8B11-DC4EEECE8F16}" sibTransId="{CCD816B0-D69B-4849-B1DB-C604AE7BC434}"/>
    <dgm:cxn modelId="{BF4299BF-BCD9-4E6A-A95C-255873E85FA4}" type="presOf" srcId="{AB89399E-2E72-4E68-9163-7B5830B965A5}" destId="{5FEDC80B-548B-43A0-A773-12F8F61DA05E}" srcOrd="0" destOrd="0" presId="urn:microsoft.com/office/officeart/2005/8/layout/default"/>
    <dgm:cxn modelId="{D20990C1-0F55-47B5-874D-452DF8C2078A}" type="presOf" srcId="{BF3834DD-F190-4BD2-A7A0-027F54C7EEEE}" destId="{1897A72C-2AA0-4577-B03F-795E326F1EC1}" srcOrd="0" destOrd="0" presId="urn:microsoft.com/office/officeart/2005/8/layout/default"/>
    <dgm:cxn modelId="{C9F0AAD1-C885-4255-BC2A-231F634A6FC5}" type="presOf" srcId="{4780761F-95AA-4EB7-9580-85B5219A341D}" destId="{805B09A8-65B0-4071-87DC-E6F29F684E99}" srcOrd="0" destOrd="0" presId="urn:microsoft.com/office/officeart/2005/8/layout/default"/>
    <dgm:cxn modelId="{3701C0D8-4ED9-4AF6-A710-1220BF0C8207}" type="presOf" srcId="{0EC1F5E5-2837-4AE7-881B-1559583A45B1}" destId="{0AB98FC6-CC7C-4716-B4DB-B1CAD8F85FD0}" srcOrd="0" destOrd="0" presId="urn:microsoft.com/office/officeart/2005/8/layout/default"/>
    <dgm:cxn modelId="{F166C8FA-8215-4EA9-921A-BA783F334352}" srcId="{DF4BD9B8-DF9C-4876-9705-256DCB71374A}" destId="{4780761F-95AA-4EB7-9580-85B5219A341D}" srcOrd="2" destOrd="0" parTransId="{97FE77BB-3F8A-4AF3-BB2D-11B453FE7DB2}" sibTransId="{67252EE3-A894-4D89-9573-4F0F80A537E9}"/>
    <dgm:cxn modelId="{47BCA327-1A27-4814-AB40-95A186614945}" type="presParOf" srcId="{273E6630-9048-4B11-842D-8D708C0B7EA4}" destId="{5FEDC80B-548B-43A0-A773-12F8F61DA05E}" srcOrd="0" destOrd="0" presId="urn:microsoft.com/office/officeart/2005/8/layout/default"/>
    <dgm:cxn modelId="{49190CB2-876E-4280-B436-FA6326AF08F6}" type="presParOf" srcId="{273E6630-9048-4B11-842D-8D708C0B7EA4}" destId="{0C049790-EE41-45C2-91E3-E57593B309FE}" srcOrd="1" destOrd="0" presId="urn:microsoft.com/office/officeart/2005/8/layout/default"/>
    <dgm:cxn modelId="{52ADA14A-11CF-4B26-8966-B87BF8EDB71F}" type="presParOf" srcId="{273E6630-9048-4B11-842D-8D708C0B7EA4}" destId="{0AB98FC6-CC7C-4716-B4DB-B1CAD8F85FD0}" srcOrd="2" destOrd="0" presId="urn:microsoft.com/office/officeart/2005/8/layout/default"/>
    <dgm:cxn modelId="{5BBA6C30-5F2E-4379-9D9A-C3CB4F702F24}" type="presParOf" srcId="{273E6630-9048-4B11-842D-8D708C0B7EA4}" destId="{DEBB6D5A-005C-4ED6-8B1B-2137A5829CFB}" srcOrd="3" destOrd="0" presId="urn:microsoft.com/office/officeart/2005/8/layout/default"/>
    <dgm:cxn modelId="{11298EF9-EABE-4881-AB81-5F04A530F0A8}" type="presParOf" srcId="{273E6630-9048-4B11-842D-8D708C0B7EA4}" destId="{805B09A8-65B0-4071-87DC-E6F29F684E99}" srcOrd="4" destOrd="0" presId="urn:microsoft.com/office/officeart/2005/8/layout/default"/>
    <dgm:cxn modelId="{DD2335D8-46AA-49AA-A848-A21735799D00}" type="presParOf" srcId="{273E6630-9048-4B11-842D-8D708C0B7EA4}" destId="{82B9704E-636D-4A80-983B-4A2D70996E0F}" srcOrd="5" destOrd="0" presId="urn:microsoft.com/office/officeart/2005/8/layout/default"/>
    <dgm:cxn modelId="{3A1204BB-6649-42CE-83EE-A391DF6D7FF1}" type="presParOf" srcId="{273E6630-9048-4B11-842D-8D708C0B7EA4}" destId="{F5F1BC02-B3A6-4975-8550-70C61525B8ED}" srcOrd="6" destOrd="0" presId="urn:microsoft.com/office/officeart/2005/8/layout/default"/>
    <dgm:cxn modelId="{607D7DCF-3888-4C25-8738-8103BE1E969D}" type="presParOf" srcId="{273E6630-9048-4B11-842D-8D708C0B7EA4}" destId="{99403854-379E-46F4-85E7-1C4048302930}" srcOrd="7" destOrd="0" presId="urn:microsoft.com/office/officeart/2005/8/layout/default"/>
    <dgm:cxn modelId="{A6E12ED9-F954-4262-9556-54716243932F}" type="presParOf" srcId="{273E6630-9048-4B11-842D-8D708C0B7EA4}" destId="{1BEA40EE-63DB-4F20-BD32-A487566A5CF0}" srcOrd="8" destOrd="0" presId="urn:microsoft.com/office/officeart/2005/8/layout/default"/>
    <dgm:cxn modelId="{4875C614-FB11-4C00-ABD8-742E05964C79}" type="presParOf" srcId="{273E6630-9048-4B11-842D-8D708C0B7EA4}" destId="{EB9D5DE0-2221-42ED-A680-2625C79552AD}" srcOrd="9" destOrd="0" presId="urn:microsoft.com/office/officeart/2005/8/layout/default"/>
    <dgm:cxn modelId="{5D428E31-5319-4CC0-9C4E-69AFEC2778FE}" type="presParOf" srcId="{273E6630-9048-4B11-842D-8D708C0B7EA4}" destId="{1897A72C-2AA0-4577-B03F-795E326F1EC1}" srcOrd="10" destOrd="0" presId="urn:microsoft.com/office/officeart/2005/8/layout/default"/>
    <dgm:cxn modelId="{FB21CD84-7D1D-416C-93EC-20F30DB2259C}" type="presParOf" srcId="{273E6630-9048-4B11-842D-8D708C0B7EA4}" destId="{3A14907A-C73E-413D-8375-A90903C42CB2}" srcOrd="11" destOrd="0" presId="urn:microsoft.com/office/officeart/2005/8/layout/default"/>
    <dgm:cxn modelId="{966CD808-FC9C-4186-AA19-C7EC61CD29CA}" type="presParOf" srcId="{273E6630-9048-4B11-842D-8D708C0B7EA4}" destId="{9C7F153E-5FBF-40F3-9B24-59EA2F71D4A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BA6684-B680-46B3-93B4-B8B3B7A93018}" type="doc">
      <dgm:prSet loTypeId="urn:microsoft.com/office/officeart/2005/8/layout/cycle1" loCatId="cycle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88519F-EA65-4681-93B8-8114907969E3}">
      <dgm:prSet phldrT="[Text]" phldr="0"/>
      <dgm:spPr/>
      <dgm:t>
        <a:bodyPr/>
        <a:lstStyle/>
        <a:p>
          <a:pPr rtl="0"/>
          <a:r>
            <a:rPr lang="en-GB" dirty="0"/>
            <a:t>Who</a:t>
          </a:r>
          <a:endParaRPr lang="en-GB" dirty="0">
            <a:latin typeface="Aptos Display" panose="020F0302020204030204"/>
          </a:endParaRPr>
        </a:p>
      </dgm:t>
    </dgm:pt>
    <dgm:pt modelId="{27DA62E0-889B-4BEA-9D33-332A10C71016}" type="parTrans" cxnId="{6BC31FEE-A992-4D7B-9186-93E54E54FCE6}">
      <dgm:prSet/>
      <dgm:spPr/>
      <dgm:t>
        <a:bodyPr/>
        <a:lstStyle/>
        <a:p>
          <a:endParaRPr lang="en-GB"/>
        </a:p>
      </dgm:t>
    </dgm:pt>
    <dgm:pt modelId="{731D7EE2-496C-43F1-975E-C9E5A0AFBB7F}" type="sibTrans" cxnId="{6BC31FEE-A992-4D7B-9186-93E54E54FCE6}">
      <dgm:prSet/>
      <dgm:spPr/>
      <dgm:t>
        <a:bodyPr/>
        <a:lstStyle/>
        <a:p>
          <a:endParaRPr lang="en-GB"/>
        </a:p>
      </dgm:t>
    </dgm:pt>
    <dgm:pt modelId="{8135C42B-5E27-45DA-8BFF-1659DBB2D066}">
      <dgm:prSet phldr="0"/>
      <dgm:spPr/>
      <dgm:t>
        <a:bodyPr/>
        <a:lstStyle/>
        <a:p>
          <a:pPr rtl="0"/>
          <a:r>
            <a:rPr lang="en-GB" dirty="0"/>
            <a:t>What</a:t>
          </a:r>
          <a:endParaRPr lang="en-GB" dirty="0">
            <a:latin typeface="Aptos Display" panose="020F0302020204030204"/>
          </a:endParaRPr>
        </a:p>
      </dgm:t>
    </dgm:pt>
    <dgm:pt modelId="{90BCDFF1-8635-495B-8E70-0F88315037ED}" type="parTrans" cxnId="{57D51B8E-ADB3-417E-9D76-A93EAB16C9ED}">
      <dgm:prSet/>
      <dgm:spPr/>
    </dgm:pt>
    <dgm:pt modelId="{725DAD21-2650-44C4-8ECE-D0A69B747B22}" type="sibTrans" cxnId="{57D51B8E-ADB3-417E-9D76-A93EAB16C9ED}">
      <dgm:prSet/>
      <dgm:spPr/>
    </dgm:pt>
    <dgm:pt modelId="{34F5E5DB-B053-4A50-857C-FDA0623EE461}">
      <dgm:prSet phldr="0"/>
      <dgm:spPr/>
      <dgm:t>
        <a:bodyPr/>
        <a:lstStyle/>
        <a:p>
          <a:pPr rtl="0"/>
          <a:r>
            <a:rPr lang="en-GB" dirty="0"/>
            <a:t>Where</a:t>
          </a:r>
          <a:endParaRPr lang="en-GB" dirty="0">
            <a:latin typeface="Aptos Display" panose="020F0302020204030204"/>
          </a:endParaRPr>
        </a:p>
      </dgm:t>
    </dgm:pt>
    <dgm:pt modelId="{E7D3AA45-AED1-408B-92D5-F58573F3AC28}" type="parTrans" cxnId="{06D44D83-EBC8-4053-800A-63948E636BEB}">
      <dgm:prSet/>
      <dgm:spPr/>
    </dgm:pt>
    <dgm:pt modelId="{FCE105E8-1FFE-4384-98FC-E14E14D4E57B}" type="sibTrans" cxnId="{06D44D83-EBC8-4053-800A-63948E636BEB}">
      <dgm:prSet/>
      <dgm:spPr/>
    </dgm:pt>
    <dgm:pt modelId="{F7376336-42AB-4F6B-BDDE-FD9FF9728B0B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 </a:t>
          </a:r>
          <a:r>
            <a:rPr lang="en-GB" dirty="0"/>
            <a:t>When</a:t>
          </a:r>
          <a:endParaRPr lang="en-GB" dirty="0">
            <a:latin typeface="Aptos Display" panose="020F0302020204030204"/>
          </a:endParaRPr>
        </a:p>
      </dgm:t>
    </dgm:pt>
    <dgm:pt modelId="{7D1C79E4-DC72-4D24-A9B9-FFCA7E480604}" type="parTrans" cxnId="{8F6ABE4D-AE17-4254-B9CE-54A1E9308AA6}">
      <dgm:prSet/>
      <dgm:spPr/>
    </dgm:pt>
    <dgm:pt modelId="{33F61ED5-17CB-4167-85BC-FAE551932876}" type="sibTrans" cxnId="{8F6ABE4D-AE17-4254-B9CE-54A1E9308AA6}">
      <dgm:prSet/>
      <dgm:spPr/>
    </dgm:pt>
    <dgm:pt modelId="{771A88E6-F7AA-4515-9B4B-70500F9E7CD9}">
      <dgm:prSet phldr="0"/>
      <dgm:spPr/>
      <dgm:t>
        <a:bodyPr/>
        <a:lstStyle/>
        <a:p>
          <a:pPr rtl="0"/>
          <a:r>
            <a:rPr lang="en-GB" dirty="0"/>
            <a:t>Why</a:t>
          </a:r>
          <a:endParaRPr lang="en-GB" dirty="0">
            <a:latin typeface="Aptos Display" panose="020F0302020204030204"/>
          </a:endParaRPr>
        </a:p>
      </dgm:t>
    </dgm:pt>
    <dgm:pt modelId="{97152B6C-865A-49FD-9EF7-799F850B253E}" type="parTrans" cxnId="{49A22C1F-0554-4386-B20C-55837E4C8AC7}">
      <dgm:prSet/>
      <dgm:spPr/>
    </dgm:pt>
    <dgm:pt modelId="{FD27404E-277C-4136-8ECD-1037CDBE9CE6}" type="sibTrans" cxnId="{49A22C1F-0554-4386-B20C-55837E4C8AC7}">
      <dgm:prSet/>
      <dgm:spPr/>
    </dgm:pt>
    <dgm:pt modelId="{6DF33CD5-FA22-4432-AB1E-4E7A2EB63957}">
      <dgm:prSet phldr="0"/>
      <dgm:spPr/>
      <dgm:t>
        <a:bodyPr/>
        <a:lstStyle/>
        <a:p>
          <a:pPr rtl="0"/>
          <a:r>
            <a:rPr lang="en-GB" dirty="0"/>
            <a:t>How</a:t>
          </a:r>
          <a:endParaRPr lang="en-GB" dirty="0">
            <a:latin typeface="Aptos Display" panose="020F0302020204030204"/>
          </a:endParaRPr>
        </a:p>
      </dgm:t>
    </dgm:pt>
    <dgm:pt modelId="{2E0A08F9-260C-4753-A37E-798D6455E083}" type="parTrans" cxnId="{A27F3882-6C9B-4B77-92F4-C5B9D69D08AC}">
      <dgm:prSet/>
      <dgm:spPr/>
    </dgm:pt>
    <dgm:pt modelId="{31869D82-688B-419B-AC1B-7AE41B93B0D4}" type="sibTrans" cxnId="{A27F3882-6C9B-4B77-92F4-C5B9D69D08AC}">
      <dgm:prSet/>
      <dgm:spPr/>
    </dgm:pt>
    <dgm:pt modelId="{F60AD576-E79A-4274-B827-929B58C742E4}">
      <dgm:prSet phldr="0"/>
      <dgm:spPr/>
      <dgm:t>
        <a:bodyPr/>
        <a:lstStyle/>
        <a:p>
          <a:r>
            <a:rPr lang="en-GB" dirty="0">
              <a:latin typeface="Aptos Display" panose="020F0302020204030204"/>
            </a:rPr>
            <a:t> </a:t>
          </a:r>
          <a:r>
            <a:rPr lang="en-GB" dirty="0"/>
            <a:t>How Much</a:t>
          </a:r>
        </a:p>
      </dgm:t>
    </dgm:pt>
    <dgm:pt modelId="{112846A5-B0B6-466D-A40F-3A9D2D548964}" type="parTrans" cxnId="{E3C82556-933E-4557-BBE2-67486D0E2503}">
      <dgm:prSet/>
      <dgm:spPr/>
    </dgm:pt>
    <dgm:pt modelId="{49809CD6-9EB1-4F39-8C4D-934DF58BEEB9}" type="sibTrans" cxnId="{E3C82556-933E-4557-BBE2-67486D0E2503}">
      <dgm:prSet/>
      <dgm:spPr/>
    </dgm:pt>
    <dgm:pt modelId="{A891EF40-900F-416F-BAFC-A781783E202F}" type="pres">
      <dgm:prSet presAssocID="{C4BA6684-B680-46B3-93B4-B8B3B7A93018}" presName="cycle" presStyleCnt="0">
        <dgm:presLayoutVars>
          <dgm:dir/>
          <dgm:resizeHandles val="exact"/>
        </dgm:presLayoutVars>
      </dgm:prSet>
      <dgm:spPr/>
    </dgm:pt>
    <dgm:pt modelId="{0D88C05D-F068-4262-BDED-D0C2A10ADA53}" type="pres">
      <dgm:prSet presAssocID="{D988519F-EA65-4681-93B8-8114907969E3}" presName="dummy" presStyleCnt="0"/>
      <dgm:spPr/>
    </dgm:pt>
    <dgm:pt modelId="{DA443EAD-2922-49C3-AC51-AE2829F31EC6}" type="pres">
      <dgm:prSet presAssocID="{D988519F-EA65-4681-93B8-8114907969E3}" presName="node" presStyleLbl="revTx" presStyleIdx="0" presStyleCnt="7">
        <dgm:presLayoutVars>
          <dgm:bulletEnabled val="1"/>
        </dgm:presLayoutVars>
      </dgm:prSet>
      <dgm:spPr/>
    </dgm:pt>
    <dgm:pt modelId="{6B1D8B92-F951-41B4-AE23-5447B47DD0CC}" type="pres">
      <dgm:prSet presAssocID="{731D7EE2-496C-43F1-975E-C9E5A0AFBB7F}" presName="sibTrans" presStyleLbl="node1" presStyleIdx="0" presStyleCnt="7"/>
      <dgm:spPr/>
    </dgm:pt>
    <dgm:pt modelId="{480DF425-5D1E-4CDF-9779-36C1149BA013}" type="pres">
      <dgm:prSet presAssocID="{8135C42B-5E27-45DA-8BFF-1659DBB2D066}" presName="dummy" presStyleCnt="0"/>
      <dgm:spPr/>
    </dgm:pt>
    <dgm:pt modelId="{10D74DB3-039C-47DA-BCE1-E0A1BD6E2E7C}" type="pres">
      <dgm:prSet presAssocID="{8135C42B-5E27-45DA-8BFF-1659DBB2D066}" presName="node" presStyleLbl="revTx" presStyleIdx="1" presStyleCnt="7">
        <dgm:presLayoutVars>
          <dgm:bulletEnabled val="1"/>
        </dgm:presLayoutVars>
      </dgm:prSet>
      <dgm:spPr/>
    </dgm:pt>
    <dgm:pt modelId="{8C73F8D8-FDD9-45F7-9999-AC9C5AEDF860}" type="pres">
      <dgm:prSet presAssocID="{725DAD21-2650-44C4-8ECE-D0A69B747B22}" presName="sibTrans" presStyleLbl="node1" presStyleIdx="1" presStyleCnt="7"/>
      <dgm:spPr/>
    </dgm:pt>
    <dgm:pt modelId="{1E2FF8ED-70FF-4270-BBA2-70E1A62201FD}" type="pres">
      <dgm:prSet presAssocID="{34F5E5DB-B053-4A50-857C-FDA0623EE461}" presName="dummy" presStyleCnt="0"/>
      <dgm:spPr/>
    </dgm:pt>
    <dgm:pt modelId="{5C4B01F2-42DC-4B32-BEA0-E4B88F217B07}" type="pres">
      <dgm:prSet presAssocID="{34F5E5DB-B053-4A50-857C-FDA0623EE461}" presName="node" presStyleLbl="revTx" presStyleIdx="2" presStyleCnt="7">
        <dgm:presLayoutVars>
          <dgm:bulletEnabled val="1"/>
        </dgm:presLayoutVars>
      </dgm:prSet>
      <dgm:spPr/>
    </dgm:pt>
    <dgm:pt modelId="{2F9D80F2-0E25-4662-A81D-9746E11CE38C}" type="pres">
      <dgm:prSet presAssocID="{FCE105E8-1FFE-4384-98FC-E14E14D4E57B}" presName="sibTrans" presStyleLbl="node1" presStyleIdx="2" presStyleCnt="7"/>
      <dgm:spPr/>
    </dgm:pt>
    <dgm:pt modelId="{BA030D0D-7614-40AD-B118-1CB24F6A6C55}" type="pres">
      <dgm:prSet presAssocID="{F7376336-42AB-4F6B-BDDE-FD9FF9728B0B}" presName="dummy" presStyleCnt="0"/>
      <dgm:spPr/>
    </dgm:pt>
    <dgm:pt modelId="{C5A6DA51-4EC2-45DE-8AD4-BD8D0083E81B}" type="pres">
      <dgm:prSet presAssocID="{F7376336-42AB-4F6B-BDDE-FD9FF9728B0B}" presName="node" presStyleLbl="revTx" presStyleIdx="3" presStyleCnt="7">
        <dgm:presLayoutVars>
          <dgm:bulletEnabled val="1"/>
        </dgm:presLayoutVars>
      </dgm:prSet>
      <dgm:spPr/>
    </dgm:pt>
    <dgm:pt modelId="{15170126-0542-4F6B-8001-8D7ED559907C}" type="pres">
      <dgm:prSet presAssocID="{33F61ED5-17CB-4167-85BC-FAE551932876}" presName="sibTrans" presStyleLbl="node1" presStyleIdx="3" presStyleCnt="7"/>
      <dgm:spPr/>
    </dgm:pt>
    <dgm:pt modelId="{1BD55162-DA22-4D35-9968-AFCD02417F14}" type="pres">
      <dgm:prSet presAssocID="{771A88E6-F7AA-4515-9B4B-70500F9E7CD9}" presName="dummy" presStyleCnt="0"/>
      <dgm:spPr/>
    </dgm:pt>
    <dgm:pt modelId="{A4C3C101-A2C5-4D5D-9482-5EC228FB5B19}" type="pres">
      <dgm:prSet presAssocID="{771A88E6-F7AA-4515-9B4B-70500F9E7CD9}" presName="node" presStyleLbl="revTx" presStyleIdx="4" presStyleCnt="7">
        <dgm:presLayoutVars>
          <dgm:bulletEnabled val="1"/>
        </dgm:presLayoutVars>
      </dgm:prSet>
      <dgm:spPr/>
    </dgm:pt>
    <dgm:pt modelId="{FEBDBEE7-8B80-440D-A460-7A2C1C9BDFF6}" type="pres">
      <dgm:prSet presAssocID="{FD27404E-277C-4136-8ECD-1037CDBE9CE6}" presName="sibTrans" presStyleLbl="node1" presStyleIdx="4" presStyleCnt="7"/>
      <dgm:spPr/>
    </dgm:pt>
    <dgm:pt modelId="{5FE0B46D-8FA1-4AFD-B350-FA09BA716473}" type="pres">
      <dgm:prSet presAssocID="{6DF33CD5-FA22-4432-AB1E-4E7A2EB63957}" presName="dummy" presStyleCnt="0"/>
      <dgm:spPr/>
    </dgm:pt>
    <dgm:pt modelId="{E40733D6-E717-4CED-BD27-0448B0258BA9}" type="pres">
      <dgm:prSet presAssocID="{6DF33CD5-FA22-4432-AB1E-4E7A2EB63957}" presName="node" presStyleLbl="revTx" presStyleIdx="5" presStyleCnt="7">
        <dgm:presLayoutVars>
          <dgm:bulletEnabled val="1"/>
        </dgm:presLayoutVars>
      </dgm:prSet>
      <dgm:spPr/>
    </dgm:pt>
    <dgm:pt modelId="{653B4470-C6AC-4F5E-A13E-575F07DCDDE8}" type="pres">
      <dgm:prSet presAssocID="{31869D82-688B-419B-AC1B-7AE41B93B0D4}" presName="sibTrans" presStyleLbl="node1" presStyleIdx="5" presStyleCnt="7"/>
      <dgm:spPr/>
    </dgm:pt>
    <dgm:pt modelId="{721607E0-0B89-4C34-9F35-994E6A72D698}" type="pres">
      <dgm:prSet presAssocID="{F60AD576-E79A-4274-B827-929B58C742E4}" presName="dummy" presStyleCnt="0"/>
      <dgm:spPr/>
    </dgm:pt>
    <dgm:pt modelId="{E60E4634-595B-4ADF-80A2-1A8C1E506EBA}" type="pres">
      <dgm:prSet presAssocID="{F60AD576-E79A-4274-B827-929B58C742E4}" presName="node" presStyleLbl="revTx" presStyleIdx="6" presStyleCnt="7">
        <dgm:presLayoutVars>
          <dgm:bulletEnabled val="1"/>
        </dgm:presLayoutVars>
      </dgm:prSet>
      <dgm:spPr/>
    </dgm:pt>
    <dgm:pt modelId="{8E9B4B93-6AA5-4FFA-9858-74202EE81CE8}" type="pres">
      <dgm:prSet presAssocID="{49809CD6-9EB1-4F39-8C4D-934DF58BEEB9}" presName="sibTrans" presStyleLbl="node1" presStyleIdx="6" presStyleCnt="7"/>
      <dgm:spPr/>
    </dgm:pt>
  </dgm:ptLst>
  <dgm:cxnLst>
    <dgm:cxn modelId="{C196BE05-0617-4595-B4E5-8191BD9EB735}" type="presOf" srcId="{31869D82-688B-419B-AC1B-7AE41B93B0D4}" destId="{653B4470-C6AC-4F5E-A13E-575F07DCDDE8}" srcOrd="0" destOrd="0" presId="urn:microsoft.com/office/officeart/2005/8/layout/cycle1"/>
    <dgm:cxn modelId="{E3E02A16-9F77-410C-BC18-F0618D15FB38}" type="presOf" srcId="{D988519F-EA65-4681-93B8-8114907969E3}" destId="{DA443EAD-2922-49C3-AC51-AE2829F31EC6}" srcOrd="0" destOrd="0" presId="urn:microsoft.com/office/officeart/2005/8/layout/cycle1"/>
    <dgm:cxn modelId="{3DA53B1C-E7DE-43E8-9D0E-153DBE9C39BA}" type="presOf" srcId="{FCE105E8-1FFE-4384-98FC-E14E14D4E57B}" destId="{2F9D80F2-0E25-4662-A81D-9746E11CE38C}" srcOrd="0" destOrd="0" presId="urn:microsoft.com/office/officeart/2005/8/layout/cycle1"/>
    <dgm:cxn modelId="{49A22C1F-0554-4386-B20C-55837E4C8AC7}" srcId="{C4BA6684-B680-46B3-93B4-B8B3B7A93018}" destId="{771A88E6-F7AA-4515-9B4B-70500F9E7CD9}" srcOrd="4" destOrd="0" parTransId="{97152B6C-865A-49FD-9EF7-799F850B253E}" sibTransId="{FD27404E-277C-4136-8ECD-1037CDBE9CE6}"/>
    <dgm:cxn modelId="{C5A50C5F-E208-4D9D-B327-11A87E699A8A}" type="presOf" srcId="{725DAD21-2650-44C4-8ECE-D0A69B747B22}" destId="{8C73F8D8-FDD9-45F7-9999-AC9C5AEDF860}" srcOrd="0" destOrd="0" presId="urn:microsoft.com/office/officeart/2005/8/layout/cycle1"/>
    <dgm:cxn modelId="{D0930C4B-B54F-4C0F-ACF6-CEC6455B863A}" type="presOf" srcId="{F60AD576-E79A-4274-B827-929B58C742E4}" destId="{E60E4634-595B-4ADF-80A2-1A8C1E506EBA}" srcOrd="0" destOrd="0" presId="urn:microsoft.com/office/officeart/2005/8/layout/cycle1"/>
    <dgm:cxn modelId="{CDB81D4D-A52E-40DD-A456-805C6A584F56}" type="presOf" srcId="{F7376336-42AB-4F6B-BDDE-FD9FF9728B0B}" destId="{C5A6DA51-4EC2-45DE-8AD4-BD8D0083E81B}" srcOrd="0" destOrd="0" presId="urn:microsoft.com/office/officeart/2005/8/layout/cycle1"/>
    <dgm:cxn modelId="{8F6ABE4D-AE17-4254-B9CE-54A1E9308AA6}" srcId="{C4BA6684-B680-46B3-93B4-B8B3B7A93018}" destId="{F7376336-42AB-4F6B-BDDE-FD9FF9728B0B}" srcOrd="3" destOrd="0" parTransId="{7D1C79E4-DC72-4D24-A9B9-FFCA7E480604}" sibTransId="{33F61ED5-17CB-4167-85BC-FAE551932876}"/>
    <dgm:cxn modelId="{18807A51-9A62-4471-9925-EF1905AAE109}" type="presOf" srcId="{C4BA6684-B680-46B3-93B4-B8B3B7A93018}" destId="{A891EF40-900F-416F-BAFC-A781783E202F}" srcOrd="0" destOrd="0" presId="urn:microsoft.com/office/officeart/2005/8/layout/cycle1"/>
    <dgm:cxn modelId="{E3C82556-933E-4557-BBE2-67486D0E2503}" srcId="{C4BA6684-B680-46B3-93B4-B8B3B7A93018}" destId="{F60AD576-E79A-4274-B827-929B58C742E4}" srcOrd="6" destOrd="0" parTransId="{112846A5-B0B6-466D-A40F-3A9D2D548964}" sibTransId="{49809CD6-9EB1-4F39-8C4D-934DF58BEEB9}"/>
    <dgm:cxn modelId="{A27F3882-6C9B-4B77-92F4-C5B9D69D08AC}" srcId="{C4BA6684-B680-46B3-93B4-B8B3B7A93018}" destId="{6DF33CD5-FA22-4432-AB1E-4E7A2EB63957}" srcOrd="5" destOrd="0" parTransId="{2E0A08F9-260C-4753-A37E-798D6455E083}" sibTransId="{31869D82-688B-419B-AC1B-7AE41B93B0D4}"/>
    <dgm:cxn modelId="{06D44D83-EBC8-4053-800A-63948E636BEB}" srcId="{C4BA6684-B680-46B3-93B4-B8B3B7A93018}" destId="{34F5E5DB-B053-4A50-857C-FDA0623EE461}" srcOrd="2" destOrd="0" parTransId="{E7D3AA45-AED1-408B-92D5-F58573F3AC28}" sibTransId="{FCE105E8-1FFE-4384-98FC-E14E14D4E57B}"/>
    <dgm:cxn modelId="{57D51B8E-ADB3-417E-9D76-A93EAB16C9ED}" srcId="{C4BA6684-B680-46B3-93B4-B8B3B7A93018}" destId="{8135C42B-5E27-45DA-8BFF-1659DBB2D066}" srcOrd="1" destOrd="0" parTransId="{90BCDFF1-8635-495B-8E70-0F88315037ED}" sibTransId="{725DAD21-2650-44C4-8ECE-D0A69B747B22}"/>
    <dgm:cxn modelId="{69C2EF92-8634-4B7D-A47B-C57F97BFCF6D}" type="presOf" srcId="{771A88E6-F7AA-4515-9B4B-70500F9E7CD9}" destId="{A4C3C101-A2C5-4D5D-9482-5EC228FB5B19}" srcOrd="0" destOrd="0" presId="urn:microsoft.com/office/officeart/2005/8/layout/cycle1"/>
    <dgm:cxn modelId="{C500E298-0A6D-4710-A460-60BBD21502FD}" type="presOf" srcId="{8135C42B-5E27-45DA-8BFF-1659DBB2D066}" destId="{10D74DB3-039C-47DA-BCE1-E0A1BD6E2E7C}" srcOrd="0" destOrd="0" presId="urn:microsoft.com/office/officeart/2005/8/layout/cycle1"/>
    <dgm:cxn modelId="{C379FDA4-3A45-4D2D-B18F-9A8B1482C135}" type="presOf" srcId="{34F5E5DB-B053-4A50-857C-FDA0623EE461}" destId="{5C4B01F2-42DC-4B32-BEA0-E4B88F217B07}" srcOrd="0" destOrd="0" presId="urn:microsoft.com/office/officeart/2005/8/layout/cycle1"/>
    <dgm:cxn modelId="{DFCA97A9-2E00-4090-B711-DE132CF3A0BA}" type="presOf" srcId="{FD27404E-277C-4136-8ECD-1037CDBE9CE6}" destId="{FEBDBEE7-8B80-440D-A460-7A2C1C9BDFF6}" srcOrd="0" destOrd="0" presId="urn:microsoft.com/office/officeart/2005/8/layout/cycle1"/>
    <dgm:cxn modelId="{43DB53AF-71F7-42DA-AE1C-9679781CF03A}" type="presOf" srcId="{731D7EE2-496C-43F1-975E-C9E5A0AFBB7F}" destId="{6B1D8B92-F951-41B4-AE23-5447B47DD0CC}" srcOrd="0" destOrd="0" presId="urn:microsoft.com/office/officeart/2005/8/layout/cycle1"/>
    <dgm:cxn modelId="{B05B88B9-FA84-4F02-9DDB-05E5FC4EA4B6}" type="presOf" srcId="{6DF33CD5-FA22-4432-AB1E-4E7A2EB63957}" destId="{E40733D6-E717-4CED-BD27-0448B0258BA9}" srcOrd="0" destOrd="0" presId="urn:microsoft.com/office/officeart/2005/8/layout/cycle1"/>
    <dgm:cxn modelId="{7B31DCD3-BB0E-456B-A8BC-411575FFFFB0}" type="presOf" srcId="{49809CD6-9EB1-4F39-8C4D-934DF58BEEB9}" destId="{8E9B4B93-6AA5-4FFA-9858-74202EE81CE8}" srcOrd="0" destOrd="0" presId="urn:microsoft.com/office/officeart/2005/8/layout/cycle1"/>
    <dgm:cxn modelId="{FF012BE5-8396-4486-AC80-E046FA9A80B3}" type="presOf" srcId="{33F61ED5-17CB-4167-85BC-FAE551932876}" destId="{15170126-0542-4F6B-8001-8D7ED559907C}" srcOrd="0" destOrd="0" presId="urn:microsoft.com/office/officeart/2005/8/layout/cycle1"/>
    <dgm:cxn modelId="{6BC31FEE-A992-4D7B-9186-93E54E54FCE6}" srcId="{C4BA6684-B680-46B3-93B4-B8B3B7A93018}" destId="{D988519F-EA65-4681-93B8-8114907969E3}" srcOrd="0" destOrd="0" parTransId="{27DA62E0-889B-4BEA-9D33-332A10C71016}" sibTransId="{731D7EE2-496C-43F1-975E-C9E5A0AFBB7F}"/>
    <dgm:cxn modelId="{21BD7C67-BE82-4644-8234-AF4438F0B86A}" type="presParOf" srcId="{A891EF40-900F-416F-BAFC-A781783E202F}" destId="{0D88C05D-F068-4262-BDED-D0C2A10ADA53}" srcOrd="0" destOrd="0" presId="urn:microsoft.com/office/officeart/2005/8/layout/cycle1"/>
    <dgm:cxn modelId="{5C213F52-0BF4-4B8D-9B94-89C20B083B16}" type="presParOf" srcId="{A891EF40-900F-416F-BAFC-A781783E202F}" destId="{DA443EAD-2922-49C3-AC51-AE2829F31EC6}" srcOrd="1" destOrd="0" presId="urn:microsoft.com/office/officeart/2005/8/layout/cycle1"/>
    <dgm:cxn modelId="{77829D06-59EB-4BFE-A7A5-C7700F6EFB4D}" type="presParOf" srcId="{A891EF40-900F-416F-BAFC-A781783E202F}" destId="{6B1D8B92-F951-41B4-AE23-5447B47DD0CC}" srcOrd="2" destOrd="0" presId="urn:microsoft.com/office/officeart/2005/8/layout/cycle1"/>
    <dgm:cxn modelId="{3CCC7A77-E627-402F-98B4-78D8FA780166}" type="presParOf" srcId="{A891EF40-900F-416F-BAFC-A781783E202F}" destId="{480DF425-5D1E-4CDF-9779-36C1149BA013}" srcOrd="3" destOrd="0" presId="urn:microsoft.com/office/officeart/2005/8/layout/cycle1"/>
    <dgm:cxn modelId="{84FF828B-3685-47B6-91A5-0C9A970829F4}" type="presParOf" srcId="{A891EF40-900F-416F-BAFC-A781783E202F}" destId="{10D74DB3-039C-47DA-BCE1-E0A1BD6E2E7C}" srcOrd="4" destOrd="0" presId="urn:microsoft.com/office/officeart/2005/8/layout/cycle1"/>
    <dgm:cxn modelId="{A9C5C581-7E44-4538-AFF5-82DEA23BFC4D}" type="presParOf" srcId="{A891EF40-900F-416F-BAFC-A781783E202F}" destId="{8C73F8D8-FDD9-45F7-9999-AC9C5AEDF860}" srcOrd="5" destOrd="0" presId="urn:microsoft.com/office/officeart/2005/8/layout/cycle1"/>
    <dgm:cxn modelId="{B9AC847C-D360-4C98-A7EA-974C2258BF72}" type="presParOf" srcId="{A891EF40-900F-416F-BAFC-A781783E202F}" destId="{1E2FF8ED-70FF-4270-BBA2-70E1A62201FD}" srcOrd="6" destOrd="0" presId="urn:microsoft.com/office/officeart/2005/8/layout/cycle1"/>
    <dgm:cxn modelId="{B645544B-5980-4328-A619-90B061EC5A6D}" type="presParOf" srcId="{A891EF40-900F-416F-BAFC-A781783E202F}" destId="{5C4B01F2-42DC-4B32-BEA0-E4B88F217B07}" srcOrd="7" destOrd="0" presId="urn:microsoft.com/office/officeart/2005/8/layout/cycle1"/>
    <dgm:cxn modelId="{35955D1A-233A-44A2-AEB6-8C497A47013E}" type="presParOf" srcId="{A891EF40-900F-416F-BAFC-A781783E202F}" destId="{2F9D80F2-0E25-4662-A81D-9746E11CE38C}" srcOrd="8" destOrd="0" presId="urn:microsoft.com/office/officeart/2005/8/layout/cycle1"/>
    <dgm:cxn modelId="{1C820335-C1B2-46E7-A67D-B14358DC6C7F}" type="presParOf" srcId="{A891EF40-900F-416F-BAFC-A781783E202F}" destId="{BA030D0D-7614-40AD-B118-1CB24F6A6C55}" srcOrd="9" destOrd="0" presId="urn:microsoft.com/office/officeart/2005/8/layout/cycle1"/>
    <dgm:cxn modelId="{B3BE2F1C-DB69-40E3-9FDE-F6FE89567069}" type="presParOf" srcId="{A891EF40-900F-416F-BAFC-A781783E202F}" destId="{C5A6DA51-4EC2-45DE-8AD4-BD8D0083E81B}" srcOrd="10" destOrd="0" presId="urn:microsoft.com/office/officeart/2005/8/layout/cycle1"/>
    <dgm:cxn modelId="{65092D8F-12A4-4C5A-990E-626DDAC17FDB}" type="presParOf" srcId="{A891EF40-900F-416F-BAFC-A781783E202F}" destId="{15170126-0542-4F6B-8001-8D7ED559907C}" srcOrd="11" destOrd="0" presId="urn:microsoft.com/office/officeart/2005/8/layout/cycle1"/>
    <dgm:cxn modelId="{95EDD536-C670-4476-9E0A-84C3025143B4}" type="presParOf" srcId="{A891EF40-900F-416F-BAFC-A781783E202F}" destId="{1BD55162-DA22-4D35-9968-AFCD02417F14}" srcOrd="12" destOrd="0" presId="urn:microsoft.com/office/officeart/2005/8/layout/cycle1"/>
    <dgm:cxn modelId="{460EE657-91F9-4ECA-8BDF-A281AFD901F7}" type="presParOf" srcId="{A891EF40-900F-416F-BAFC-A781783E202F}" destId="{A4C3C101-A2C5-4D5D-9482-5EC228FB5B19}" srcOrd="13" destOrd="0" presId="urn:microsoft.com/office/officeart/2005/8/layout/cycle1"/>
    <dgm:cxn modelId="{A7FD4BF1-797D-428C-9206-50752B5133F2}" type="presParOf" srcId="{A891EF40-900F-416F-BAFC-A781783E202F}" destId="{FEBDBEE7-8B80-440D-A460-7A2C1C9BDFF6}" srcOrd="14" destOrd="0" presId="urn:microsoft.com/office/officeart/2005/8/layout/cycle1"/>
    <dgm:cxn modelId="{EE3CC475-98B1-41C0-88BF-97F32AB87104}" type="presParOf" srcId="{A891EF40-900F-416F-BAFC-A781783E202F}" destId="{5FE0B46D-8FA1-4AFD-B350-FA09BA716473}" srcOrd="15" destOrd="0" presId="urn:microsoft.com/office/officeart/2005/8/layout/cycle1"/>
    <dgm:cxn modelId="{CEB57720-D52C-48D9-9E86-9B00C025E650}" type="presParOf" srcId="{A891EF40-900F-416F-BAFC-A781783E202F}" destId="{E40733D6-E717-4CED-BD27-0448B0258BA9}" srcOrd="16" destOrd="0" presId="urn:microsoft.com/office/officeart/2005/8/layout/cycle1"/>
    <dgm:cxn modelId="{BF964803-AEED-42D2-94E5-44AF16C31272}" type="presParOf" srcId="{A891EF40-900F-416F-BAFC-A781783E202F}" destId="{653B4470-C6AC-4F5E-A13E-575F07DCDDE8}" srcOrd="17" destOrd="0" presId="urn:microsoft.com/office/officeart/2005/8/layout/cycle1"/>
    <dgm:cxn modelId="{C3267CB4-535D-4305-B443-5760A4901C57}" type="presParOf" srcId="{A891EF40-900F-416F-BAFC-A781783E202F}" destId="{721607E0-0B89-4C34-9F35-994E6A72D698}" srcOrd="18" destOrd="0" presId="urn:microsoft.com/office/officeart/2005/8/layout/cycle1"/>
    <dgm:cxn modelId="{0B38087E-4EE0-4670-96E4-77B50033989F}" type="presParOf" srcId="{A891EF40-900F-416F-BAFC-A781783E202F}" destId="{E60E4634-595B-4ADF-80A2-1A8C1E506EBA}" srcOrd="19" destOrd="0" presId="urn:microsoft.com/office/officeart/2005/8/layout/cycle1"/>
    <dgm:cxn modelId="{053BF58C-43E0-4A99-AADD-838410FC2BEB}" type="presParOf" srcId="{A891EF40-900F-416F-BAFC-A781783E202F}" destId="{8E9B4B93-6AA5-4FFA-9858-74202EE81CE8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13AB7B-3BC7-4707-BB10-44C371A157B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172B2D5-768D-4469-8A98-F4E7998C7FC3}">
      <dgm:prSet/>
      <dgm:spPr/>
      <dgm:t>
        <a:bodyPr/>
        <a:lstStyle/>
        <a:p>
          <a:r>
            <a:rPr lang="en-US"/>
            <a:t>• What is it?</a:t>
          </a:r>
        </a:p>
      </dgm:t>
    </dgm:pt>
    <dgm:pt modelId="{1BD8ED1A-B81D-459E-A919-2237A764606E}" type="parTrans" cxnId="{98B2373F-04E3-48DB-998A-03B7E5610C36}">
      <dgm:prSet/>
      <dgm:spPr/>
      <dgm:t>
        <a:bodyPr/>
        <a:lstStyle/>
        <a:p>
          <a:endParaRPr lang="en-US"/>
        </a:p>
      </dgm:t>
    </dgm:pt>
    <dgm:pt modelId="{A1516E6A-DD61-401A-AC69-D1B1C7EDF44A}" type="sibTrans" cxnId="{98B2373F-04E3-48DB-998A-03B7E5610C36}">
      <dgm:prSet/>
      <dgm:spPr/>
      <dgm:t>
        <a:bodyPr/>
        <a:lstStyle/>
        <a:p>
          <a:endParaRPr lang="en-US"/>
        </a:p>
      </dgm:t>
    </dgm:pt>
    <dgm:pt modelId="{5424A867-0D5D-4FC1-89CF-0A6694707089}">
      <dgm:prSet/>
      <dgm:spPr/>
      <dgm:t>
        <a:bodyPr/>
        <a:lstStyle/>
        <a:p>
          <a:r>
            <a:rPr lang="en-US"/>
            <a:t>- Analyses external macro-environmental factors</a:t>
          </a:r>
        </a:p>
      </dgm:t>
    </dgm:pt>
    <dgm:pt modelId="{42F0B425-D058-4400-A8FB-EB9098F1E916}" type="parTrans" cxnId="{544190A0-BABE-4890-B74A-9DB02880888F}">
      <dgm:prSet/>
      <dgm:spPr/>
      <dgm:t>
        <a:bodyPr/>
        <a:lstStyle/>
        <a:p>
          <a:endParaRPr lang="en-US"/>
        </a:p>
      </dgm:t>
    </dgm:pt>
    <dgm:pt modelId="{C3E871CF-C142-481E-A75F-1A926248EA5E}" type="sibTrans" cxnId="{544190A0-BABE-4890-B74A-9DB02880888F}">
      <dgm:prSet/>
      <dgm:spPr/>
      <dgm:t>
        <a:bodyPr/>
        <a:lstStyle/>
        <a:p>
          <a:endParaRPr lang="en-US"/>
        </a:p>
      </dgm:t>
    </dgm:pt>
    <dgm:pt modelId="{BA365C82-8E43-4A70-AC6C-939D43F0FEB0}">
      <dgm:prSet/>
      <dgm:spPr/>
      <dgm:t>
        <a:bodyPr/>
        <a:lstStyle/>
        <a:p>
          <a:r>
            <a:rPr lang="en-US"/>
            <a:t>- Political, Economic, Social, Technological, Environmental, Legal</a:t>
          </a:r>
        </a:p>
      </dgm:t>
    </dgm:pt>
    <dgm:pt modelId="{12FDB583-BDDB-418C-A381-FDEA1D6A938A}" type="parTrans" cxnId="{5DFC4EB2-1DFE-4198-BFDE-7F1960542653}">
      <dgm:prSet/>
      <dgm:spPr/>
      <dgm:t>
        <a:bodyPr/>
        <a:lstStyle/>
        <a:p>
          <a:endParaRPr lang="en-US"/>
        </a:p>
      </dgm:t>
    </dgm:pt>
    <dgm:pt modelId="{4D60ECA4-DCD0-43FB-9767-EDC9BF239C00}" type="sibTrans" cxnId="{5DFC4EB2-1DFE-4198-BFDE-7F1960542653}">
      <dgm:prSet/>
      <dgm:spPr/>
      <dgm:t>
        <a:bodyPr/>
        <a:lstStyle/>
        <a:p>
          <a:endParaRPr lang="en-US"/>
        </a:p>
      </dgm:t>
    </dgm:pt>
    <dgm:pt modelId="{42BBCD14-2B10-4601-9CF3-91B9500A81A4}">
      <dgm:prSet/>
      <dgm:spPr/>
      <dgm:t>
        <a:bodyPr/>
        <a:lstStyle/>
        <a:p>
          <a:r>
            <a:rPr lang="en-US"/>
            <a:t>• Why is it used?</a:t>
          </a:r>
        </a:p>
      </dgm:t>
    </dgm:pt>
    <dgm:pt modelId="{89D0FD97-DB53-49ED-8DFF-BCE07F2E19E3}" type="parTrans" cxnId="{4D8BBFF1-63BA-4A89-81F4-81367CE94659}">
      <dgm:prSet/>
      <dgm:spPr/>
      <dgm:t>
        <a:bodyPr/>
        <a:lstStyle/>
        <a:p>
          <a:endParaRPr lang="en-US"/>
        </a:p>
      </dgm:t>
    </dgm:pt>
    <dgm:pt modelId="{091AFD2E-7C02-40DE-A416-4B8579A5E956}" type="sibTrans" cxnId="{4D8BBFF1-63BA-4A89-81F4-81367CE94659}">
      <dgm:prSet/>
      <dgm:spPr/>
      <dgm:t>
        <a:bodyPr/>
        <a:lstStyle/>
        <a:p>
          <a:endParaRPr lang="en-US"/>
        </a:p>
      </dgm:t>
    </dgm:pt>
    <dgm:pt modelId="{93A6D5C7-F8A2-4B7E-A3CD-7C209452BE8D}">
      <dgm:prSet/>
      <dgm:spPr/>
      <dgm:t>
        <a:bodyPr/>
        <a:lstStyle/>
        <a:p>
          <a:r>
            <a:rPr lang="en-US"/>
            <a:t>- Identify opportunities &amp; threats</a:t>
          </a:r>
        </a:p>
      </dgm:t>
    </dgm:pt>
    <dgm:pt modelId="{9C6E82E2-4551-49FF-B8D5-6B0195E9C903}" type="parTrans" cxnId="{F93C0631-55E9-45D4-A37A-0FC2E85C09B6}">
      <dgm:prSet/>
      <dgm:spPr/>
      <dgm:t>
        <a:bodyPr/>
        <a:lstStyle/>
        <a:p>
          <a:endParaRPr lang="en-US"/>
        </a:p>
      </dgm:t>
    </dgm:pt>
    <dgm:pt modelId="{81D8676E-94CF-4259-8A60-E506FA16AE05}" type="sibTrans" cxnId="{F93C0631-55E9-45D4-A37A-0FC2E85C09B6}">
      <dgm:prSet/>
      <dgm:spPr/>
      <dgm:t>
        <a:bodyPr/>
        <a:lstStyle/>
        <a:p>
          <a:endParaRPr lang="en-US"/>
        </a:p>
      </dgm:t>
    </dgm:pt>
    <dgm:pt modelId="{99E5AC9F-C553-408A-B96A-3DDC5F06BBEB}">
      <dgm:prSet/>
      <dgm:spPr/>
      <dgm:t>
        <a:bodyPr/>
        <a:lstStyle/>
        <a:p>
          <a:r>
            <a:rPr lang="en-US"/>
            <a:t>- Understand external influences on strategy</a:t>
          </a:r>
        </a:p>
      </dgm:t>
    </dgm:pt>
    <dgm:pt modelId="{39D77594-D765-4E1A-BD8A-8B66B876C54A}" type="parTrans" cxnId="{96193DAA-33EC-4B54-9477-FCEC8A7730DD}">
      <dgm:prSet/>
      <dgm:spPr/>
      <dgm:t>
        <a:bodyPr/>
        <a:lstStyle/>
        <a:p>
          <a:endParaRPr lang="en-US"/>
        </a:p>
      </dgm:t>
    </dgm:pt>
    <dgm:pt modelId="{C6B758C0-080A-4AD4-B223-1078D5D9D9BF}" type="sibTrans" cxnId="{96193DAA-33EC-4B54-9477-FCEC8A7730DD}">
      <dgm:prSet/>
      <dgm:spPr/>
      <dgm:t>
        <a:bodyPr/>
        <a:lstStyle/>
        <a:p>
          <a:endParaRPr lang="en-US"/>
        </a:p>
      </dgm:t>
    </dgm:pt>
    <dgm:pt modelId="{FFD66537-9887-49E6-A3FA-DBC88BE01219}">
      <dgm:prSet/>
      <dgm:spPr/>
      <dgm:t>
        <a:bodyPr/>
        <a:lstStyle/>
        <a:p>
          <a:r>
            <a:rPr lang="en-US"/>
            <a:t>• Where/How is it used?</a:t>
          </a:r>
        </a:p>
      </dgm:t>
    </dgm:pt>
    <dgm:pt modelId="{B43D0AB5-A62C-4B6A-9745-4AB70A2DF453}" type="parTrans" cxnId="{7F871526-D140-4810-A520-585E6206D922}">
      <dgm:prSet/>
      <dgm:spPr/>
      <dgm:t>
        <a:bodyPr/>
        <a:lstStyle/>
        <a:p>
          <a:endParaRPr lang="en-US"/>
        </a:p>
      </dgm:t>
    </dgm:pt>
    <dgm:pt modelId="{58582B6B-03C8-413E-95FE-D1239A4D7DC9}" type="sibTrans" cxnId="{7F871526-D140-4810-A520-585E6206D922}">
      <dgm:prSet/>
      <dgm:spPr/>
      <dgm:t>
        <a:bodyPr/>
        <a:lstStyle/>
        <a:p>
          <a:endParaRPr lang="en-US"/>
        </a:p>
      </dgm:t>
    </dgm:pt>
    <dgm:pt modelId="{83C36FF5-701F-4983-B123-871525AF1D81}">
      <dgm:prSet/>
      <dgm:spPr/>
      <dgm:t>
        <a:bodyPr/>
        <a:lstStyle/>
        <a:p>
          <a:r>
            <a:rPr lang="en-US"/>
            <a:t>- Strategic planning &amp; market analysis</a:t>
          </a:r>
        </a:p>
      </dgm:t>
    </dgm:pt>
    <dgm:pt modelId="{565895C3-6473-4673-B4C8-112939EB99BB}" type="parTrans" cxnId="{DBEE7A3E-89EB-449B-BFAD-5BD11A16B30F}">
      <dgm:prSet/>
      <dgm:spPr/>
      <dgm:t>
        <a:bodyPr/>
        <a:lstStyle/>
        <a:p>
          <a:endParaRPr lang="en-US"/>
        </a:p>
      </dgm:t>
    </dgm:pt>
    <dgm:pt modelId="{D290F106-CC4C-4D4B-A0D9-722DAAD368B0}" type="sibTrans" cxnId="{DBEE7A3E-89EB-449B-BFAD-5BD11A16B30F}">
      <dgm:prSet/>
      <dgm:spPr/>
      <dgm:t>
        <a:bodyPr/>
        <a:lstStyle/>
        <a:p>
          <a:endParaRPr lang="en-US"/>
        </a:p>
      </dgm:t>
    </dgm:pt>
    <dgm:pt modelId="{955658A9-4DEB-4C3D-ACCD-D85B376A8DA5}">
      <dgm:prSet/>
      <dgm:spPr/>
      <dgm:t>
        <a:bodyPr/>
        <a:lstStyle/>
        <a:p>
          <a:r>
            <a:rPr lang="en-US"/>
            <a:t>- Used by SMEs &amp; large corporations</a:t>
          </a:r>
        </a:p>
      </dgm:t>
    </dgm:pt>
    <dgm:pt modelId="{19B8948B-B217-4568-9EDA-02D482943866}" type="parTrans" cxnId="{C6F6AC6A-D5D0-4EB3-B041-4521D983448B}">
      <dgm:prSet/>
      <dgm:spPr/>
      <dgm:t>
        <a:bodyPr/>
        <a:lstStyle/>
        <a:p>
          <a:endParaRPr lang="en-US"/>
        </a:p>
      </dgm:t>
    </dgm:pt>
    <dgm:pt modelId="{63A7948E-623E-4192-A1C8-B7335F68359B}" type="sibTrans" cxnId="{C6F6AC6A-D5D0-4EB3-B041-4521D983448B}">
      <dgm:prSet/>
      <dgm:spPr/>
      <dgm:t>
        <a:bodyPr/>
        <a:lstStyle/>
        <a:p>
          <a:endParaRPr lang="en-US"/>
        </a:p>
      </dgm:t>
    </dgm:pt>
    <dgm:pt modelId="{6F28A975-1DCA-41AF-B3B3-F3D3EC7BA073}">
      <dgm:prSet/>
      <dgm:spPr/>
      <dgm:t>
        <a:bodyPr/>
        <a:lstStyle/>
        <a:p>
          <a:r>
            <a:rPr lang="en-US"/>
            <a:t>- Applied in retail, tech, healthcare, etc.</a:t>
          </a:r>
        </a:p>
      </dgm:t>
    </dgm:pt>
    <dgm:pt modelId="{75A702E7-AE33-4CE0-B642-6044B4F1B437}" type="parTrans" cxnId="{4E61D846-3885-4F05-BFF4-F42958FB6E90}">
      <dgm:prSet/>
      <dgm:spPr/>
      <dgm:t>
        <a:bodyPr/>
        <a:lstStyle/>
        <a:p>
          <a:endParaRPr lang="en-US"/>
        </a:p>
      </dgm:t>
    </dgm:pt>
    <dgm:pt modelId="{E7BD7DEF-9D69-40B0-9C48-1A600B5535BD}" type="sibTrans" cxnId="{4E61D846-3885-4F05-BFF4-F42958FB6E90}">
      <dgm:prSet/>
      <dgm:spPr/>
      <dgm:t>
        <a:bodyPr/>
        <a:lstStyle/>
        <a:p>
          <a:endParaRPr lang="en-US"/>
        </a:p>
      </dgm:t>
    </dgm:pt>
    <dgm:pt modelId="{CD413D5D-67D9-4D37-BE26-C4F47C6A280D}" type="pres">
      <dgm:prSet presAssocID="{FA13AB7B-3BC7-4707-BB10-44C371A157B8}" presName="diagram" presStyleCnt="0">
        <dgm:presLayoutVars>
          <dgm:dir/>
          <dgm:resizeHandles val="exact"/>
        </dgm:presLayoutVars>
      </dgm:prSet>
      <dgm:spPr/>
    </dgm:pt>
    <dgm:pt modelId="{5545C128-1D5B-451A-9C96-EE9AEC30DF4F}" type="pres">
      <dgm:prSet presAssocID="{6172B2D5-768D-4469-8A98-F4E7998C7FC3}" presName="node" presStyleLbl="node1" presStyleIdx="0" presStyleCnt="10">
        <dgm:presLayoutVars>
          <dgm:bulletEnabled val="1"/>
        </dgm:presLayoutVars>
      </dgm:prSet>
      <dgm:spPr/>
    </dgm:pt>
    <dgm:pt modelId="{01AB5446-B685-4A4E-AF47-8C41A2EB813C}" type="pres">
      <dgm:prSet presAssocID="{A1516E6A-DD61-401A-AC69-D1B1C7EDF44A}" presName="sibTrans" presStyleCnt="0"/>
      <dgm:spPr/>
    </dgm:pt>
    <dgm:pt modelId="{9786919C-7921-4470-A31D-8B336CCDAFB4}" type="pres">
      <dgm:prSet presAssocID="{5424A867-0D5D-4FC1-89CF-0A6694707089}" presName="node" presStyleLbl="node1" presStyleIdx="1" presStyleCnt="10">
        <dgm:presLayoutVars>
          <dgm:bulletEnabled val="1"/>
        </dgm:presLayoutVars>
      </dgm:prSet>
      <dgm:spPr/>
    </dgm:pt>
    <dgm:pt modelId="{3C3AF4C1-9973-421F-8122-24D883F24EA5}" type="pres">
      <dgm:prSet presAssocID="{C3E871CF-C142-481E-A75F-1A926248EA5E}" presName="sibTrans" presStyleCnt="0"/>
      <dgm:spPr/>
    </dgm:pt>
    <dgm:pt modelId="{25BE8B49-333C-4670-BB81-3825D86CEEFF}" type="pres">
      <dgm:prSet presAssocID="{BA365C82-8E43-4A70-AC6C-939D43F0FEB0}" presName="node" presStyleLbl="node1" presStyleIdx="2" presStyleCnt="10">
        <dgm:presLayoutVars>
          <dgm:bulletEnabled val="1"/>
        </dgm:presLayoutVars>
      </dgm:prSet>
      <dgm:spPr/>
    </dgm:pt>
    <dgm:pt modelId="{27DF7046-C57A-4F83-A895-2EF6E3160418}" type="pres">
      <dgm:prSet presAssocID="{4D60ECA4-DCD0-43FB-9767-EDC9BF239C00}" presName="sibTrans" presStyleCnt="0"/>
      <dgm:spPr/>
    </dgm:pt>
    <dgm:pt modelId="{E7300D8F-A0DE-4498-9D66-26C1FFA0E982}" type="pres">
      <dgm:prSet presAssocID="{42BBCD14-2B10-4601-9CF3-91B9500A81A4}" presName="node" presStyleLbl="node1" presStyleIdx="3" presStyleCnt="10">
        <dgm:presLayoutVars>
          <dgm:bulletEnabled val="1"/>
        </dgm:presLayoutVars>
      </dgm:prSet>
      <dgm:spPr/>
    </dgm:pt>
    <dgm:pt modelId="{14AE9CB0-E044-4A9E-BCBF-8EEEA7A74E31}" type="pres">
      <dgm:prSet presAssocID="{091AFD2E-7C02-40DE-A416-4B8579A5E956}" presName="sibTrans" presStyleCnt="0"/>
      <dgm:spPr/>
    </dgm:pt>
    <dgm:pt modelId="{383E2166-81E7-453D-8B75-4CAD5E126371}" type="pres">
      <dgm:prSet presAssocID="{93A6D5C7-F8A2-4B7E-A3CD-7C209452BE8D}" presName="node" presStyleLbl="node1" presStyleIdx="4" presStyleCnt="10">
        <dgm:presLayoutVars>
          <dgm:bulletEnabled val="1"/>
        </dgm:presLayoutVars>
      </dgm:prSet>
      <dgm:spPr/>
    </dgm:pt>
    <dgm:pt modelId="{CEBCBEF7-5819-42C6-A29B-CA6D1239DE3D}" type="pres">
      <dgm:prSet presAssocID="{81D8676E-94CF-4259-8A60-E506FA16AE05}" presName="sibTrans" presStyleCnt="0"/>
      <dgm:spPr/>
    </dgm:pt>
    <dgm:pt modelId="{2F3BE210-6F7B-4470-B753-3ADC8A8B61BB}" type="pres">
      <dgm:prSet presAssocID="{99E5AC9F-C553-408A-B96A-3DDC5F06BBEB}" presName="node" presStyleLbl="node1" presStyleIdx="5" presStyleCnt="10">
        <dgm:presLayoutVars>
          <dgm:bulletEnabled val="1"/>
        </dgm:presLayoutVars>
      </dgm:prSet>
      <dgm:spPr/>
    </dgm:pt>
    <dgm:pt modelId="{0D1A780F-FA89-4D90-899F-8E13EAB2814C}" type="pres">
      <dgm:prSet presAssocID="{C6B758C0-080A-4AD4-B223-1078D5D9D9BF}" presName="sibTrans" presStyleCnt="0"/>
      <dgm:spPr/>
    </dgm:pt>
    <dgm:pt modelId="{0F150F52-F806-44B1-9AAB-731A6D738D48}" type="pres">
      <dgm:prSet presAssocID="{FFD66537-9887-49E6-A3FA-DBC88BE01219}" presName="node" presStyleLbl="node1" presStyleIdx="6" presStyleCnt="10">
        <dgm:presLayoutVars>
          <dgm:bulletEnabled val="1"/>
        </dgm:presLayoutVars>
      </dgm:prSet>
      <dgm:spPr/>
    </dgm:pt>
    <dgm:pt modelId="{76F93383-F85D-4ED9-BC92-A21D64B6ED86}" type="pres">
      <dgm:prSet presAssocID="{58582B6B-03C8-413E-95FE-D1239A4D7DC9}" presName="sibTrans" presStyleCnt="0"/>
      <dgm:spPr/>
    </dgm:pt>
    <dgm:pt modelId="{3CF4F345-3B5A-468B-A662-F3870A46B691}" type="pres">
      <dgm:prSet presAssocID="{83C36FF5-701F-4983-B123-871525AF1D81}" presName="node" presStyleLbl="node1" presStyleIdx="7" presStyleCnt="10">
        <dgm:presLayoutVars>
          <dgm:bulletEnabled val="1"/>
        </dgm:presLayoutVars>
      </dgm:prSet>
      <dgm:spPr/>
    </dgm:pt>
    <dgm:pt modelId="{BEA3BDBD-0AAB-4E4E-A79B-095F7CDCE230}" type="pres">
      <dgm:prSet presAssocID="{D290F106-CC4C-4D4B-A0D9-722DAAD368B0}" presName="sibTrans" presStyleCnt="0"/>
      <dgm:spPr/>
    </dgm:pt>
    <dgm:pt modelId="{64670FF2-9644-4EF1-8F0A-290E54EE3741}" type="pres">
      <dgm:prSet presAssocID="{955658A9-4DEB-4C3D-ACCD-D85B376A8DA5}" presName="node" presStyleLbl="node1" presStyleIdx="8" presStyleCnt="10">
        <dgm:presLayoutVars>
          <dgm:bulletEnabled val="1"/>
        </dgm:presLayoutVars>
      </dgm:prSet>
      <dgm:spPr/>
    </dgm:pt>
    <dgm:pt modelId="{BAFB569E-19DD-47F8-A9C2-091284E2E83A}" type="pres">
      <dgm:prSet presAssocID="{63A7948E-623E-4192-A1C8-B7335F68359B}" presName="sibTrans" presStyleCnt="0"/>
      <dgm:spPr/>
    </dgm:pt>
    <dgm:pt modelId="{0148A567-4518-40B8-839E-F45E2A2613D9}" type="pres">
      <dgm:prSet presAssocID="{6F28A975-1DCA-41AF-B3B3-F3D3EC7BA073}" presName="node" presStyleLbl="node1" presStyleIdx="9" presStyleCnt="10">
        <dgm:presLayoutVars>
          <dgm:bulletEnabled val="1"/>
        </dgm:presLayoutVars>
      </dgm:prSet>
      <dgm:spPr/>
    </dgm:pt>
  </dgm:ptLst>
  <dgm:cxnLst>
    <dgm:cxn modelId="{29E8BA0B-45D9-4063-A7A5-D0BF0CCD9EA5}" type="presOf" srcId="{BA365C82-8E43-4A70-AC6C-939D43F0FEB0}" destId="{25BE8B49-333C-4670-BB81-3825D86CEEFF}" srcOrd="0" destOrd="0" presId="urn:microsoft.com/office/officeart/2005/8/layout/default"/>
    <dgm:cxn modelId="{7F871526-D140-4810-A520-585E6206D922}" srcId="{FA13AB7B-3BC7-4707-BB10-44C371A157B8}" destId="{FFD66537-9887-49E6-A3FA-DBC88BE01219}" srcOrd="6" destOrd="0" parTransId="{B43D0AB5-A62C-4B6A-9745-4AB70A2DF453}" sibTransId="{58582B6B-03C8-413E-95FE-D1239A4D7DC9}"/>
    <dgm:cxn modelId="{4AE93D2B-2ED3-426A-B8C2-CB1D8131DA93}" type="presOf" srcId="{FA13AB7B-3BC7-4707-BB10-44C371A157B8}" destId="{CD413D5D-67D9-4D37-BE26-C4F47C6A280D}" srcOrd="0" destOrd="0" presId="urn:microsoft.com/office/officeart/2005/8/layout/default"/>
    <dgm:cxn modelId="{F93C0631-55E9-45D4-A37A-0FC2E85C09B6}" srcId="{FA13AB7B-3BC7-4707-BB10-44C371A157B8}" destId="{93A6D5C7-F8A2-4B7E-A3CD-7C209452BE8D}" srcOrd="4" destOrd="0" parTransId="{9C6E82E2-4551-49FF-B8D5-6B0195E9C903}" sibTransId="{81D8676E-94CF-4259-8A60-E506FA16AE05}"/>
    <dgm:cxn modelId="{DBEE7A3E-89EB-449B-BFAD-5BD11A16B30F}" srcId="{FA13AB7B-3BC7-4707-BB10-44C371A157B8}" destId="{83C36FF5-701F-4983-B123-871525AF1D81}" srcOrd="7" destOrd="0" parTransId="{565895C3-6473-4673-B4C8-112939EB99BB}" sibTransId="{D290F106-CC4C-4D4B-A0D9-722DAAD368B0}"/>
    <dgm:cxn modelId="{98B2373F-04E3-48DB-998A-03B7E5610C36}" srcId="{FA13AB7B-3BC7-4707-BB10-44C371A157B8}" destId="{6172B2D5-768D-4469-8A98-F4E7998C7FC3}" srcOrd="0" destOrd="0" parTransId="{1BD8ED1A-B81D-459E-A919-2237A764606E}" sibTransId="{A1516E6A-DD61-401A-AC69-D1B1C7EDF44A}"/>
    <dgm:cxn modelId="{4E61D846-3885-4F05-BFF4-F42958FB6E90}" srcId="{FA13AB7B-3BC7-4707-BB10-44C371A157B8}" destId="{6F28A975-1DCA-41AF-B3B3-F3D3EC7BA073}" srcOrd="9" destOrd="0" parTransId="{75A702E7-AE33-4CE0-B642-6044B4F1B437}" sibTransId="{E7BD7DEF-9D69-40B0-9C48-1A600B5535BD}"/>
    <dgm:cxn modelId="{C6F6AC6A-D5D0-4EB3-B041-4521D983448B}" srcId="{FA13AB7B-3BC7-4707-BB10-44C371A157B8}" destId="{955658A9-4DEB-4C3D-ACCD-D85B376A8DA5}" srcOrd="8" destOrd="0" parTransId="{19B8948B-B217-4568-9EDA-02D482943866}" sibTransId="{63A7948E-623E-4192-A1C8-B7335F68359B}"/>
    <dgm:cxn modelId="{04132A7B-82CD-4918-BDC3-86843B0B469B}" type="presOf" srcId="{6F28A975-1DCA-41AF-B3B3-F3D3EC7BA073}" destId="{0148A567-4518-40B8-839E-F45E2A2613D9}" srcOrd="0" destOrd="0" presId="urn:microsoft.com/office/officeart/2005/8/layout/default"/>
    <dgm:cxn modelId="{DEE0547B-41EE-4C4B-92A3-A94FD57BBF62}" type="presOf" srcId="{93A6D5C7-F8A2-4B7E-A3CD-7C209452BE8D}" destId="{383E2166-81E7-453D-8B75-4CAD5E126371}" srcOrd="0" destOrd="0" presId="urn:microsoft.com/office/officeart/2005/8/layout/default"/>
    <dgm:cxn modelId="{5048CB91-D2FE-42B8-A8F7-94536EEC2CB6}" type="presOf" srcId="{5424A867-0D5D-4FC1-89CF-0A6694707089}" destId="{9786919C-7921-4470-A31D-8B336CCDAFB4}" srcOrd="0" destOrd="0" presId="urn:microsoft.com/office/officeart/2005/8/layout/default"/>
    <dgm:cxn modelId="{544190A0-BABE-4890-B74A-9DB02880888F}" srcId="{FA13AB7B-3BC7-4707-BB10-44C371A157B8}" destId="{5424A867-0D5D-4FC1-89CF-0A6694707089}" srcOrd="1" destOrd="0" parTransId="{42F0B425-D058-4400-A8FB-EB9098F1E916}" sibTransId="{C3E871CF-C142-481E-A75F-1A926248EA5E}"/>
    <dgm:cxn modelId="{EBFA71A2-050C-4082-8827-CC61FC1293F5}" type="presOf" srcId="{FFD66537-9887-49E6-A3FA-DBC88BE01219}" destId="{0F150F52-F806-44B1-9AAB-731A6D738D48}" srcOrd="0" destOrd="0" presId="urn:microsoft.com/office/officeart/2005/8/layout/default"/>
    <dgm:cxn modelId="{131FADA4-1F8C-43C9-B14B-2F91C3529841}" type="presOf" srcId="{42BBCD14-2B10-4601-9CF3-91B9500A81A4}" destId="{E7300D8F-A0DE-4498-9D66-26C1FFA0E982}" srcOrd="0" destOrd="0" presId="urn:microsoft.com/office/officeart/2005/8/layout/default"/>
    <dgm:cxn modelId="{96193DAA-33EC-4B54-9477-FCEC8A7730DD}" srcId="{FA13AB7B-3BC7-4707-BB10-44C371A157B8}" destId="{99E5AC9F-C553-408A-B96A-3DDC5F06BBEB}" srcOrd="5" destOrd="0" parTransId="{39D77594-D765-4E1A-BD8A-8B66B876C54A}" sibTransId="{C6B758C0-080A-4AD4-B223-1078D5D9D9BF}"/>
    <dgm:cxn modelId="{5DFC4EB2-1DFE-4198-BFDE-7F1960542653}" srcId="{FA13AB7B-3BC7-4707-BB10-44C371A157B8}" destId="{BA365C82-8E43-4A70-AC6C-939D43F0FEB0}" srcOrd="2" destOrd="0" parTransId="{12FDB583-BDDB-418C-A381-FDEA1D6A938A}" sibTransId="{4D60ECA4-DCD0-43FB-9767-EDC9BF239C00}"/>
    <dgm:cxn modelId="{CF441AB4-A031-4702-95D3-3DBA50B66438}" type="presOf" srcId="{955658A9-4DEB-4C3D-ACCD-D85B376A8DA5}" destId="{64670FF2-9644-4EF1-8F0A-290E54EE3741}" srcOrd="0" destOrd="0" presId="urn:microsoft.com/office/officeart/2005/8/layout/default"/>
    <dgm:cxn modelId="{0598D4D4-E31E-4321-A1ED-1FFC42D3BC2B}" type="presOf" srcId="{83C36FF5-701F-4983-B123-871525AF1D81}" destId="{3CF4F345-3B5A-468B-A662-F3870A46B691}" srcOrd="0" destOrd="0" presId="urn:microsoft.com/office/officeart/2005/8/layout/default"/>
    <dgm:cxn modelId="{4D8BBFF1-63BA-4A89-81F4-81367CE94659}" srcId="{FA13AB7B-3BC7-4707-BB10-44C371A157B8}" destId="{42BBCD14-2B10-4601-9CF3-91B9500A81A4}" srcOrd="3" destOrd="0" parTransId="{89D0FD97-DB53-49ED-8DFF-BCE07F2E19E3}" sibTransId="{091AFD2E-7C02-40DE-A416-4B8579A5E956}"/>
    <dgm:cxn modelId="{D3B73DF3-5B78-47E4-9AC1-2960BA88C438}" type="presOf" srcId="{99E5AC9F-C553-408A-B96A-3DDC5F06BBEB}" destId="{2F3BE210-6F7B-4470-B753-3ADC8A8B61BB}" srcOrd="0" destOrd="0" presId="urn:microsoft.com/office/officeart/2005/8/layout/default"/>
    <dgm:cxn modelId="{276B70F9-F787-4FB4-891F-4FA516578060}" type="presOf" srcId="{6172B2D5-768D-4469-8A98-F4E7998C7FC3}" destId="{5545C128-1D5B-451A-9C96-EE9AEC30DF4F}" srcOrd="0" destOrd="0" presId="urn:microsoft.com/office/officeart/2005/8/layout/default"/>
    <dgm:cxn modelId="{641B04E1-E41A-46CD-A464-EB97B71950DF}" type="presParOf" srcId="{CD413D5D-67D9-4D37-BE26-C4F47C6A280D}" destId="{5545C128-1D5B-451A-9C96-EE9AEC30DF4F}" srcOrd="0" destOrd="0" presId="urn:microsoft.com/office/officeart/2005/8/layout/default"/>
    <dgm:cxn modelId="{F67E8B71-2E9C-4A86-97D9-C5FC69AF9C68}" type="presParOf" srcId="{CD413D5D-67D9-4D37-BE26-C4F47C6A280D}" destId="{01AB5446-B685-4A4E-AF47-8C41A2EB813C}" srcOrd="1" destOrd="0" presId="urn:microsoft.com/office/officeart/2005/8/layout/default"/>
    <dgm:cxn modelId="{851352A1-2033-49B7-98D6-302A3C9ACAF0}" type="presParOf" srcId="{CD413D5D-67D9-4D37-BE26-C4F47C6A280D}" destId="{9786919C-7921-4470-A31D-8B336CCDAFB4}" srcOrd="2" destOrd="0" presId="urn:microsoft.com/office/officeart/2005/8/layout/default"/>
    <dgm:cxn modelId="{D0482AE1-F082-4C0F-A123-2630F4CAD67F}" type="presParOf" srcId="{CD413D5D-67D9-4D37-BE26-C4F47C6A280D}" destId="{3C3AF4C1-9973-421F-8122-24D883F24EA5}" srcOrd="3" destOrd="0" presId="urn:microsoft.com/office/officeart/2005/8/layout/default"/>
    <dgm:cxn modelId="{EB6CC6D7-8717-4F90-9824-0A634F5CA917}" type="presParOf" srcId="{CD413D5D-67D9-4D37-BE26-C4F47C6A280D}" destId="{25BE8B49-333C-4670-BB81-3825D86CEEFF}" srcOrd="4" destOrd="0" presId="urn:microsoft.com/office/officeart/2005/8/layout/default"/>
    <dgm:cxn modelId="{BB9D9A4C-9BBA-4DE5-B5C4-E2DA9509905B}" type="presParOf" srcId="{CD413D5D-67D9-4D37-BE26-C4F47C6A280D}" destId="{27DF7046-C57A-4F83-A895-2EF6E3160418}" srcOrd="5" destOrd="0" presId="urn:microsoft.com/office/officeart/2005/8/layout/default"/>
    <dgm:cxn modelId="{4C2094EA-26DE-4F9E-9751-57E54D719206}" type="presParOf" srcId="{CD413D5D-67D9-4D37-BE26-C4F47C6A280D}" destId="{E7300D8F-A0DE-4498-9D66-26C1FFA0E982}" srcOrd="6" destOrd="0" presId="urn:microsoft.com/office/officeart/2005/8/layout/default"/>
    <dgm:cxn modelId="{278DB48D-BACD-4EBC-9957-C0475CD3577A}" type="presParOf" srcId="{CD413D5D-67D9-4D37-BE26-C4F47C6A280D}" destId="{14AE9CB0-E044-4A9E-BCBF-8EEEA7A74E31}" srcOrd="7" destOrd="0" presId="urn:microsoft.com/office/officeart/2005/8/layout/default"/>
    <dgm:cxn modelId="{EBD8649E-3552-4C98-BE1A-210210D164CF}" type="presParOf" srcId="{CD413D5D-67D9-4D37-BE26-C4F47C6A280D}" destId="{383E2166-81E7-453D-8B75-4CAD5E126371}" srcOrd="8" destOrd="0" presId="urn:microsoft.com/office/officeart/2005/8/layout/default"/>
    <dgm:cxn modelId="{16DBEAE0-243E-4AE6-AE56-ADEBDC4CA347}" type="presParOf" srcId="{CD413D5D-67D9-4D37-BE26-C4F47C6A280D}" destId="{CEBCBEF7-5819-42C6-A29B-CA6D1239DE3D}" srcOrd="9" destOrd="0" presId="urn:microsoft.com/office/officeart/2005/8/layout/default"/>
    <dgm:cxn modelId="{A7677D56-9047-4A2B-A7C9-0C51CB087D1B}" type="presParOf" srcId="{CD413D5D-67D9-4D37-BE26-C4F47C6A280D}" destId="{2F3BE210-6F7B-4470-B753-3ADC8A8B61BB}" srcOrd="10" destOrd="0" presId="urn:microsoft.com/office/officeart/2005/8/layout/default"/>
    <dgm:cxn modelId="{D1E81AF3-D5BD-425B-9C77-87A44A6C9D6E}" type="presParOf" srcId="{CD413D5D-67D9-4D37-BE26-C4F47C6A280D}" destId="{0D1A780F-FA89-4D90-899F-8E13EAB2814C}" srcOrd="11" destOrd="0" presId="urn:microsoft.com/office/officeart/2005/8/layout/default"/>
    <dgm:cxn modelId="{71BE3E63-1175-4A4A-B7A6-B8B73C519FC6}" type="presParOf" srcId="{CD413D5D-67D9-4D37-BE26-C4F47C6A280D}" destId="{0F150F52-F806-44B1-9AAB-731A6D738D48}" srcOrd="12" destOrd="0" presId="urn:microsoft.com/office/officeart/2005/8/layout/default"/>
    <dgm:cxn modelId="{EB096FD7-8A74-4A5A-B972-08F55E94DA83}" type="presParOf" srcId="{CD413D5D-67D9-4D37-BE26-C4F47C6A280D}" destId="{76F93383-F85D-4ED9-BC92-A21D64B6ED86}" srcOrd="13" destOrd="0" presId="urn:microsoft.com/office/officeart/2005/8/layout/default"/>
    <dgm:cxn modelId="{B47BDC83-06D3-4218-B89F-E8D860CFD4A4}" type="presParOf" srcId="{CD413D5D-67D9-4D37-BE26-C4F47C6A280D}" destId="{3CF4F345-3B5A-468B-A662-F3870A46B691}" srcOrd="14" destOrd="0" presId="urn:microsoft.com/office/officeart/2005/8/layout/default"/>
    <dgm:cxn modelId="{AD302D01-C641-4054-A3E2-34E2C5EED25E}" type="presParOf" srcId="{CD413D5D-67D9-4D37-BE26-C4F47C6A280D}" destId="{BEA3BDBD-0AAB-4E4E-A79B-095F7CDCE230}" srcOrd="15" destOrd="0" presId="urn:microsoft.com/office/officeart/2005/8/layout/default"/>
    <dgm:cxn modelId="{2B21331A-E2D5-405C-AA33-42086C0F4534}" type="presParOf" srcId="{CD413D5D-67D9-4D37-BE26-C4F47C6A280D}" destId="{64670FF2-9644-4EF1-8F0A-290E54EE3741}" srcOrd="16" destOrd="0" presId="urn:microsoft.com/office/officeart/2005/8/layout/default"/>
    <dgm:cxn modelId="{1AA68A62-B5C5-4CA5-AE73-4C197E383329}" type="presParOf" srcId="{CD413D5D-67D9-4D37-BE26-C4F47C6A280D}" destId="{BAFB569E-19DD-47F8-A9C2-091284E2E83A}" srcOrd="17" destOrd="0" presId="urn:microsoft.com/office/officeart/2005/8/layout/default"/>
    <dgm:cxn modelId="{7488992B-9908-4F77-A4D5-848C8186520A}" type="presParOf" srcId="{CD413D5D-67D9-4D37-BE26-C4F47C6A280D}" destId="{0148A567-4518-40B8-839E-F45E2A2613D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194DD6-E0E3-4C19-997B-A0AC6FA9089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291182-76E7-4350-A4D1-4C87AAE22DCA}">
      <dgm:prSet/>
      <dgm:spPr/>
      <dgm:t>
        <a:bodyPr/>
        <a:lstStyle/>
        <a:p>
          <a:pPr>
            <a:defRPr cap="all"/>
          </a:pPr>
          <a:r>
            <a:rPr lang="en-GB" b="1"/>
            <a:t>Customers</a:t>
          </a:r>
          <a:r>
            <a:rPr lang="en-GB"/>
            <a:t> – Moving online, want flexibility &amp; subscriptions</a:t>
          </a:r>
          <a:endParaRPr lang="en-US"/>
        </a:p>
      </dgm:t>
    </dgm:pt>
    <dgm:pt modelId="{C09A6F8C-6A77-460C-ABD4-61132878A25C}" type="parTrans" cxnId="{DDA3F282-5240-482E-8CEB-84FF20E0D314}">
      <dgm:prSet/>
      <dgm:spPr/>
      <dgm:t>
        <a:bodyPr/>
        <a:lstStyle/>
        <a:p>
          <a:endParaRPr lang="en-US"/>
        </a:p>
      </dgm:t>
    </dgm:pt>
    <dgm:pt modelId="{95918D1E-C428-428A-B6DD-38871D525249}" type="sibTrans" cxnId="{DDA3F282-5240-482E-8CEB-84FF20E0D314}">
      <dgm:prSet/>
      <dgm:spPr/>
      <dgm:t>
        <a:bodyPr/>
        <a:lstStyle/>
        <a:p>
          <a:endParaRPr lang="en-US"/>
        </a:p>
      </dgm:t>
    </dgm:pt>
    <dgm:pt modelId="{8C00FA82-F9AA-472C-AC0C-7E5B31259958}">
      <dgm:prSet/>
      <dgm:spPr/>
      <dgm:t>
        <a:bodyPr/>
        <a:lstStyle/>
        <a:p>
          <a:pPr>
            <a:defRPr cap="all"/>
          </a:pPr>
          <a:r>
            <a:rPr lang="en-GB" b="1"/>
            <a:t>Competition</a:t>
          </a:r>
          <a:r>
            <a:rPr lang="en-GB"/>
            <a:t> – Local boutique florist (strong Instagram), national chain (low price)</a:t>
          </a:r>
          <a:endParaRPr lang="en-US"/>
        </a:p>
      </dgm:t>
    </dgm:pt>
    <dgm:pt modelId="{776D1FA4-9AE7-48E1-AD7E-074E9408007B}" type="parTrans" cxnId="{A8921C8C-720C-49FE-A025-E99050C14A93}">
      <dgm:prSet/>
      <dgm:spPr/>
      <dgm:t>
        <a:bodyPr/>
        <a:lstStyle/>
        <a:p>
          <a:endParaRPr lang="en-US"/>
        </a:p>
      </dgm:t>
    </dgm:pt>
    <dgm:pt modelId="{DB34FA70-4BB2-4D72-8E34-ACC03B1A4E08}" type="sibTrans" cxnId="{A8921C8C-720C-49FE-A025-E99050C14A93}">
      <dgm:prSet/>
      <dgm:spPr/>
      <dgm:t>
        <a:bodyPr/>
        <a:lstStyle/>
        <a:p>
          <a:endParaRPr lang="en-US"/>
        </a:p>
      </dgm:t>
    </dgm:pt>
    <dgm:pt modelId="{8D92D907-F8A2-478D-BA4B-280FE57A7024}">
      <dgm:prSet/>
      <dgm:spPr/>
      <dgm:t>
        <a:bodyPr/>
        <a:lstStyle/>
        <a:p>
          <a:pPr>
            <a:defRPr cap="all"/>
          </a:pPr>
          <a:r>
            <a:rPr lang="en-GB" b="1"/>
            <a:t>Technology</a:t>
          </a:r>
          <a:r>
            <a:rPr lang="en-GB"/>
            <a:t> – Outdated website, weak online presence</a:t>
          </a:r>
          <a:endParaRPr lang="en-US"/>
        </a:p>
      </dgm:t>
    </dgm:pt>
    <dgm:pt modelId="{FAADCC45-1537-4E0F-B687-4D40D9CE663D}" type="parTrans" cxnId="{EDF831CF-0325-4F0C-B33B-D328071E905D}">
      <dgm:prSet/>
      <dgm:spPr/>
      <dgm:t>
        <a:bodyPr/>
        <a:lstStyle/>
        <a:p>
          <a:endParaRPr lang="en-US"/>
        </a:p>
      </dgm:t>
    </dgm:pt>
    <dgm:pt modelId="{343090E7-871C-46E7-8180-073D22A83A7C}" type="sibTrans" cxnId="{EDF831CF-0325-4F0C-B33B-D328071E905D}">
      <dgm:prSet/>
      <dgm:spPr/>
      <dgm:t>
        <a:bodyPr/>
        <a:lstStyle/>
        <a:p>
          <a:endParaRPr lang="en-US"/>
        </a:p>
      </dgm:t>
    </dgm:pt>
    <dgm:pt modelId="{608FCDE4-D44D-464A-BDA1-D9D9E9F2C786}">
      <dgm:prSet/>
      <dgm:spPr/>
      <dgm:t>
        <a:bodyPr/>
        <a:lstStyle/>
        <a:p>
          <a:pPr>
            <a:defRPr cap="all"/>
          </a:pPr>
          <a:r>
            <a:rPr lang="en-GB" b="1"/>
            <a:t>Costs</a:t>
          </a:r>
          <a:r>
            <a:rPr lang="en-GB"/>
            <a:t> – Rising flower imports, expensive sustainable packaging</a:t>
          </a:r>
          <a:endParaRPr lang="en-US"/>
        </a:p>
      </dgm:t>
    </dgm:pt>
    <dgm:pt modelId="{178820F1-D3FE-4226-822E-F0AC6E299D65}" type="parTrans" cxnId="{995B8C83-C42C-4D70-AFF5-5C1A1B1A128C}">
      <dgm:prSet/>
      <dgm:spPr/>
      <dgm:t>
        <a:bodyPr/>
        <a:lstStyle/>
        <a:p>
          <a:endParaRPr lang="en-US"/>
        </a:p>
      </dgm:t>
    </dgm:pt>
    <dgm:pt modelId="{CCFDA912-986B-4CFB-9A4D-2784664C97C7}" type="sibTrans" cxnId="{995B8C83-C42C-4D70-AFF5-5C1A1B1A128C}">
      <dgm:prSet/>
      <dgm:spPr/>
      <dgm:t>
        <a:bodyPr/>
        <a:lstStyle/>
        <a:p>
          <a:endParaRPr lang="en-US"/>
        </a:p>
      </dgm:t>
    </dgm:pt>
    <dgm:pt modelId="{80752EC1-1F79-4890-8644-DA74DA1E8FAA}">
      <dgm:prSet/>
      <dgm:spPr/>
      <dgm:t>
        <a:bodyPr/>
        <a:lstStyle/>
        <a:p>
          <a:pPr>
            <a:defRPr cap="all"/>
          </a:pPr>
          <a:r>
            <a:rPr lang="en-GB" b="1"/>
            <a:t>Market Trends</a:t>
          </a:r>
          <a:r>
            <a:rPr lang="en-GB"/>
            <a:t> – Declining high street footfall</a:t>
          </a:r>
          <a:endParaRPr lang="en-US"/>
        </a:p>
      </dgm:t>
    </dgm:pt>
    <dgm:pt modelId="{402DFC5C-A220-4C8A-AB64-FDFEDFCEBBF6}" type="parTrans" cxnId="{C3ED01CC-C459-40A4-A1EF-4D4A35938367}">
      <dgm:prSet/>
      <dgm:spPr/>
      <dgm:t>
        <a:bodyPr/>
        <a:lstStyle/>
        <a:p>
          <a:endParaRPr lang="en-US"/>
        </a:p>
      </dgm:t>
    </dgm:pt>
    <dgm:pt modelId="{FEA54170-7059-4074-9EC3-A9FB21A448D0}" type="sibTrans" cxnId="{C3ED01CC-C459-40A4-A1EF-4D4A35938367}">
      <dgm:prSet/>
      <dgm:spPr/>
      <dgm:t>
        <a:bodyPr/>
        <a:lstStyle/>
        <a:p>
          <a:endParaRPr lang="en-US"/>
        </a:p>
      </dgm:t>
    </dgm:pt>
    <dgm:pt modelId="{08092A83-796F-46F1-A974-ADCC9C669397}">
      <dgm:prSet/>
      <dgm:spPr/>
      <dgm:t>
        <a:bodyPr/>
        <a:lstStyle/>
        <a:p>
          <a:pPr>
            <a:defRPr cap="all"/>
          </a:pPr>
          <a:r>
            <a:rPr lang="en-GB" b="1"/>
            <a:t>Management</a:t>
          </a:r>
          <a:r>
            <a:rPr lang="en-GB"/>
            <a:t> – Limited digital skills, reliance on word-of-mouth marketing</a:t>
          </a:r>
          <a:endParaRPr lang="en-US"/>
        </a:p>
      </dgm:t>
    </dgm:pt>
    <dgm:pt modelId="{700B9D38-46F8-4AAE-B5E8-3D8F33D2060D}" type="parTrans" cxnId="{34C7D5BC-9CB3-4737-8DB2-C6EA21A7DFA0}">
      <dgm:prSet/>
      <dgm:spPr/>
      <dgm:t>
        <a:bodyPr/>
        <a:lstStyle/>
        <a:p>
          <a:endParaRPr lang="en-US"/>
        </a:p>
      </dgm:t>
    </dgm:pt>
    <dgm:pt modelId="{5CDF6ACD-3AC0-4CDB-A494-9DA003B3E50F}" type="sibTrans" cxnId="{34C7D5BC-9CB3-4737-8DB2-C6EA21A7DFA0}">
      <dgm:prSet/>
      <dgm:spPr/>
      <dgm:t>
        <a:bodyPr/>
        <a:lstStyle/>
        <a:p>
          <a:endParaRPr lang="en-US"/>
        </a:p>
      </dgm:t>
    </dgm:pt>
    <dgm:pt modelId="{E16286DA-6F45-407B-9CD9-CB12C8D78FFA}" type="pres">
      <dgm:prSet presAssocID="{67194DD6-E0E3-4C19-997B-A0AC6FA90891}" presName="root" presStyleCnt="0">
        <dgm:presLayoutVars>
          <dgm:dir/>
          <dgm:resizeHandles val="exact"/>
        </dgm:presLayoutVars>
      </dgm:prSet>
      <dgm:spPr/>
    </dgm:pt>
    <dgm:pt modelId="{64513ABC-01C6-42E3-ABAC-7D9796266360}" type="pres">
      <dgm:prSet presAssocID="{A4291182-76E7-4350-A4D1-4C87AAE22DCA}" presName="compNode" presStyleCnt="0"/>
      <dgm:spPr/>
    </dgm:pt>
    <dgm:pt modelId="{20BAF50A-F498-4074-94FF-ECCFE075EFB9}" type="pres">
      <dgm:prSet presAssocID="{A4291182-76E7-4350-A4D1-4C87AAE22DCA}" presName="iconBgRect" presStyleLbl="bgShp" presStyleIdx="0" presStyleCnt="6"/>
      <dgm:spPr/>
    </dgm:pt>
    <dgm:pt modelId="{F9676C33-4E5A-4974-835C-D97F43499703}" type="pres">
      <dgm:prSet presAssocID="{A4291182-76E7-4350-A4D1-4C87AAE22DC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A2CB094C-FA17-476F-BBCE-E35B2EF67A76}" type="pres">
      <dgm:prSet presAssocID="{A4291182-76E7-4350-A4D1-4C87AAE22DCA}" presName="spaceRect" presStyleCnt="0"/>
      <dgm:spPr/>
    </dgm:pt>
    <dgm:pt modelId="{EBA8B0F5-C3EA-493F-B7F7-C7240F4B3FB7}" type="pres">
      <dgm:prSet presAssocID="{A4291182-76E7-4350-A4D1-4C87AAE22DCA}" presName="textRect" presStyleLbl="revTx" presStyleIdx="0" presStyleCnt="6">
        <dgm:presLayoutVars>
          <dgm:chMax val="1"/>
          <dgm:chPref val="1"/>
        </dgm:presLayoutVars>
      </dgm:prSet>
      <dgm:spPr/>
    </dgm:pt>
    <dgm:pt modelId="{33BA7ACD-38D8-40A8-80C5-CDFD341F823A}" type="pres">
      <dgm:prSet presAssocID="{95918D1E-C428-428A-B6DD-38871D525249}" presName="sibTrans" presStyleCnt="0"/>
      <dgm:spPr/>
    </dgm:pt>
    <dgm:pt modelId="{50AF67E6-14C9-4805-A793-20C0109B6B2F}" type="pres">
      <dgm:prSet presAssocID="{8C00FA82-F9AA-472C-AC0C-7E5B31259958}" presName="compNode" presStyleCnt="0"/>
      <dgm:spPr/>
    </dgm:pt>
    <dgm:pt modelId="{7C642974-B9E7-4C51-9236-59E6DE7E7285}" type="pres">
      <dgm:prSet presAssocID="{8C00FA82-F9AA-472C-AC0C-7E5B31259958}" presName="iconBgRect" presStyleLbl="bgShp" presStyleIdx="1" presStyleCnt="6"/>
      <dgm:spPr/>
    </dgm:pt>
    <dgm:pt modelId="{36CE87CB-B38F-4AF8-B67E-44133F51CC9C}" type="pres">
      <dgm:prSet presAssocID="{8C00FA82-F9AA-472C-AC0C-7E5B3125995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DC5B950C-15E6-4725-9C62-50B82DBD3510}" type="pres">
      <dgm:prSet presAssocID="{8C00FA82-F9AA-472C-AC0C-7E5B31259958}" presName="spaceRect" presStyleCnt="0"/>
      <dgm:spPr/>
    </dgm:pt>
    <dgm:pt modelId="{F6D3549D-E7EE-43B5-93C6-10FCAFF17C6D}" type="pres">
      <dgm:prSet presAssocID="{8C00FA82-F9AA-472C-AC0C-7E5B31259958}" presName="textRect" presStyleLbl="revTx" presStyleIdx="1" presStyleCnt="6">
        <dgm:presLayoutVars>
          <dgm:chMax val="1"/>
          <dgm:chPref val="1"/>
        </dgm:presLayoutVars>
      </dgm:prSet>
      <dgm:spPr/>
    </dgm:pt>
    <dgm:pt modelId="{11C3A0E6-D24B-4C87-A91A-685F2528DD06}" type="pres">
      <dgm:prSet presAssocID="{DB34FA70-4BB2-4D72-8E34-ACC03B1A4E08}" presName="sibTrans" presStyleCnt="0"/>
      <dgm:spPr/>
    </dgm:pt>
    <dgm:pt modelId="{3BBEC94C-FED7-4B3F-9197-1E0C5D283893}" type="pres">
      <dgm:prSet presAssocID="{8D92D907-F8A2-478D-BA4B-280FE57A7024}" presName="compNode" presStyleCnt="0"/>
      <dgm:spPr/>
    </dgm:pt>
    <dgm:pt modelId="{C7B30878-AC1B-40F4-9508-E299E6883FC7}" type="pres">
      <dgm:prSet presAssocID="{8D92D907-F8A2-478D-BA4B-280FE57A7024}" presName="iconBgRect" presStyleLbl="bgShp" presStyleIdx="2" presStyleCnt="6"/>
      <dgm:spPr/>
    </dgm:pt>
    <dgm:pt modelId="{E173C3DE-2496-4B3B-B891-793C4E10C91B}" type="pres">
      <dgm:prSet presAssocID="{8D92D907-F8A2-478D-BA4B-280FE57A702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C3D96D7-0AC3-462E-BE50-50EBA3D797A6}" type="pres">
      <dgm:prSet presAssocID="{8D92D907-F8A2-478D-BA4B-280FE57A7024}" presName="spaceRect" presStyleCnt="0"/>
      <dgm:spPr/>
    </dgm:pt>
    <dgm:pt modelId="{3D473014-7311-412D-8027-A27E9F57E138}" type="pres">
      <dgm:prSet presAssocID="{8D92D907-F8A2-478D-BA4B-280FE57A7024}" presName="textRect" presStyleLbl="revTx" presStyleIdx="2" presStyleCnt="6">
        <dgm:presLayoutVars>
          <dgm:chMax val="1"/>
          <dgm:chPref val="1"/>
        </dgm:presLayoutVars>
      </dgm:prSet>
      <dgm:spPr/>
    </dgm:pt>
    <dgm:pt modelId="{8E80ECAC-0560-4106-BD2C-9C5B653DD187}" type="pres">
      <dgm:prSet presAssocID="{343090E7-871C-46E7-8180-073D22A83A7C}" presName="sibTrans" presStyleCnt="0"/>
      <dgm:spPr/>
    </dgm:pt>
    <dgm:pt modelId="{96682603-5FAA-49E2-A361-B7D9183749D5}" type="pres">
      <dgm:prSet presAssocID="{608FCDE4-D44D-464A-BDA1-D9D9E9F2C786}" presName="compNode" presStyleCnt="0"/>
      <dgm:spPr/>
    </dgm:pt>
    <dgm:pt modelId="{590EAE2B-5ADC-4AA8-9309-BB65206CCDC5}" type="pres">
      <dgm:prSet presAssocID="{608FCDE4-D44D-464A-BDA1-D9D9E9F2C786}" presName="iconBgRect" presStyleLbl="bgShp" presStyleIdx="3" presStyleCnt="6"/>
      <dgm:spPr/>
    </dgm:pt>
    <dgm:pt modelId="{26697AC7-F148-4EF9-BC8D-13C2B8855503}" type="pres">
      <dgm:prSet presAssocID="{608FCDE4-D44D-464A-BDA1-D9D9E9F2C78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cculent"/>
        </a:ext>
      </dgm:extLst>
    </dgm:pt>
    <dgm:pt modelId="{B29DFA85-9EF5-4FFC-B07A-57995B8EDFB4}" type="pres">
      <dgm:prSet presAssocID="{608FCDE4-D44D-464A-BDA1-D9D9E9F2C786}" presName="spaceRect" presStyleCnt="0"/>
      <dgm:spPr/>
    </dgm:pt>
    <dgm:pt modelId="{6381E911-4D5D-4DBB-AFDA-462A2B5ECAD5}" type="pres">
      <dgm:prSet presAssocID="{608FCDE4-D44D-464A-BDA1-D9D9E9F2C786}" presName="textRect" presStyleLbl="revTx" presStyleIdx="3" presStyleCnt="6">
        <dgm:presLayoutVars>
          <dgm:chMax val="1"/>
          <dgm:chPref val="1"/>
        </dgm:presLayoutVars>
      </dgm:prSet>
      <dgm:spPr/>
    </dgm:pt>
    <dgm:pt modelId="{5EE0C67A-B9F1-497C-8372-3BB777260C14}" type="pres">
      <dgm:prSet presAssocID="{CCFDA912-986B-4CFB-9A4D-2784664C97C7}" presName="sibTrans" presStyleCnt="0"/>
      <dgm:spPr/>
    </dgm:pt>
    <dgm:pt modelId="{66153759-9CD8-4000-BB36-FE656D3F77B5}" type="pres">
      <dgm:prSet presAssocID="{80752EC1-1F79-4890-8644-DA74DA1E8FAA}" presName="compNode" presStyleCnt="0"/>
      <dgm:spPr/>
    </dgm:pt>
    <dgm:pt modelId="{78E426DB-558C-4CF2-8990-199E039FF9E3}" type="pres">
      <dgm:prSet presAssocID="{80752EC1-1F79-4890-8644-DA74DA1E8FAA}" presName="iconBgRect" presStyleLbl="bgShp" presStyleIdx="4" presStyleCnt="6"/>
      <dgm:spPr/>
    </dgm:pt>
    <dgm:pt modelId="{B9431122-DFA2-4C38-95AC-5ACB7E6FC5D0}" type="pres">
      <dgm:prSet presAssocID="{80752EC1-1F79-4890-8644-DA74DA1E8FA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410567C4-66A9-4179-8D5A-547DE4C1AF58}" type="pres">
      <dgm:prSet presAssocID="{80752EC1-1F79-4890-8644-DA74DA1E8FAA}" presName="spaceRect" presStyleCnt="0"/>
      <dgm:spPr/>
    </dgm:pt>
    <dgm:pt modelId="{556BBAE8-DDD7-4A17-8193-E61CB38EA506}" type="pres">
      <dgm:prSet presAssocID="{80752EC1-1F79-4890-8644-DA74DA1E8FAA}" presName="textRect" presStyleLbl="revTx" presStyleIdx="4" presStyleCnt="6">
        <dgm:presLayoutVars>
          <dgm:chMax val="1"/>
          <dgm:chPref val="1"/>
        </dgm:presLayoutVars>
      </dgm:prSet>
      <dgm:spPr/>
    </dgm:pt>
    <dgm:pt modelId="{BDA7B425-4ED9-42A0-8861-C751FFCC2159}" type="pres">
      <dgm:prSet presAssocID="{FEA54170-7059-4074-9EC3-A9FB21A448D0}" presName="sibTrans" presStyleCnt="0"/>
      <dgm:spPr/>
    </dgm:pt>
    <dgm:pt modelId="{5389C4E6-E900-4108-9065-C41F80CF4CA2}" type="pres">
      <dgm:prSet presAssocID="{08092A83-796F-46F1-A974-ADCC9C669397}" presName="compNode" presStyleCnt="0"/>
      <dgm:spPr/>
    </dgm:pt>
    <dgm:pt modelId="{7C272DDF-53BF-42D9-AB07-0C380490A71B}" type="pres">
      <dgm:prSet presAssocID="{08092A83-796F-46F1-A974-ADCC9C669397}" presName="iconBgRect" presStyleLbl="bgShp" presStyleIdx="5" presStyleCnt="6"/>
      <dgm:spPr/>
    </dgm:pt>
    <dgm:pt modelId="{6A5F5CD6-746F-425B-B855-4520A4A0CEF4}" type="pres">
      <dgm:prSet presAssocID="{08092A83-796F-46F1-A974-ADCC9C66939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D48C115-D227-4180-B34E-25F68E574996}" type="pres">
      <dgm:prSet presAssocID="{08092A83-796F-46F1-A974-ADCC9C669397}" presName="spaceRect" presStyleCnt="0"/>
      <dgm:spPr/>
    </dgm:pt>
    <dgm:pt modelId="{27E0B239-651E-4852-92F4-65A557F51B6B}" type="pres">
      <dgm:prSet presAssocID="{08092A83-796F-46F1-A974-ADCC9C66939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C75C703-F1A7-47C7-B49F-C3D19E67E265}" type="presOf" srcId="{8D92D907-F8A2-478D-BA4B-280FE57A7024}" destId="{3D473014-7311-412D-8027-A27E9F57E138}" srcOrd="0" destOrd="0" presId="urn:microsoft.com/office/officeart/2018/5/layout/IconCircleLabelList"/>
    <dgm:cxn modelId="{1E1EF103-0197-44D3-BAB9-233772DE2423}" type="presOf" srcId="{80752EC1-1F79-4890-8644-DA74DA1E8FAA}" destId="{556BBAE8-DDD7-4A17-8193-E61CB38EA506}" srcOrd="0" destOrd="0" presId="urn:microsoft.com/office/officeart/2018/5/layout/IconCircleLabelList"/>
    <dgm:cxn modelId="{722B3837-0690-4449-A5CA-3EB9CA057223}" type="presOf" srcId="{A4291182-76E7-4350-A4D1-4C87AAE22DCA}" destId="{EBA8B0F5-C3EA-493F-B7F7-C7240F4B3FB7}" srcOrd="0" destOrd="0" presId="urn:microsoft.com/office/officeart/2018/5/layout/IconCircleLabelList"/>
    <dgm:cxn modelId="{1010AE6B-7B98-4027-8311-B1BE619F77CF}" type="presOf" srcId="{8C00FA82-F9AA-472C-AC0C-7E5B31259958}" destId="{F6D3549D-E7EE-43B5-93C6-10FCAFF17C6D}" srcOrd="0" destOrd="0" presId="urn:microsoft.com/office/officeart/2018/5/layout/IconCircleLabelList"/>
    <dgm:cxn modelId="{2FA1007A-6248-49E5-A042-94CA81441351}" type="presOf" srcId="{67194DD6-E0E3-4C19-997B-A0AC6FA90891}" destId="{E16286DA-6F45-407B-9CD9-CB12C8D78FFA}" srcOrd="0" destOrd="0" presId="urn:microsoft.com/office/officeart/2018/5/layout/IconCircleLabelList"/>
    <dgm:cxn modelId="{DDA3F282-5240-482E-8CEB-84FF20E0D314}" srcId="{67194DD6-E0E3-4C19-997B-A0AC6FA90891}" destId="{A4291182-76E7-4350-A4D1-4C87AAE22DCA}" srcOrd="0" destOrd="0" parTransId="{C09A6F8C-6A77-460C-ABD4-61132878A25C}" sibTransId="{95918D1E-C428-428A-B6DD-38871D525249}"/>
    <dgm:cxn modelId="{995B8C83-C42C-4D70-AFF5-5C1A1B1A128C}" srcId="{67194DD6-E0E3-4C19-997B-A0AC6FA90891}" destId="{608FCDE4-D44D-464A-BDA1-D9D9E9F2C786}" srcOrd="3" destOrd="0" parTransId="{178820F1-D3FE-4226-822E-F0AC6E299D65}" sibTransId="{CCFDA912-986B-4CFB-9A4D-2784664C97C7}"/>
    <dgm:cxn modelId="{A8921C8C-720C-49FE-A025-E99050C14A93}" srcId="{67194DD6-E0E3-4C19-997B-A0AC6FA90891}" destId="{8C00FA82-F9AA-472C-AC0C-7E5B31259958}" srcOrd="1" destOrd="0" parTransId="{776D1FA4-9AE7-48E1-AD7E-074E9408007B}" sibTransId="{DB34FA70-4BB2-4D72-8E34-ACC03B1A4E08}"/>
    <dgm:cxn modelId="{8F4A1AA0-BAC1-4CED-8CA9-AF9AEB3AC370}" type="presOf" srcId="{608FCDE4-D44D-464A-BDA1-D9D9E9F2C786}" destId="{6381E911-4D5D-4DBB-AFDA-462A2B5ECAD5}" srcOrd="0" destOrd="0" presId="urn:microsoft.com/office/officeart/2018/5/layout/IconCircleLabelList"/>
    <dgm:cxn modelId="{34C7D5BC-9CB3-4737-8DB2-C6EA21A7DFA0}" srcId="{67194DD6-E0E3-4C19-997B-A0AC6FA90891}" destId="{08092A83-796F-46F1-A974-ADCC9C669397}" srcOrd="5" destOrd="0" parTransId="{700B9D38-46F8-4AAE-B5E8-3D8F33D2060D}" sibTransId="{5CDF6ACD-3AC0-4CDB-A494-9DA003B3E50F}"/>
    <dgm:cxn modelId="{3ECCCFCB-100C-4387-976E-103F50B8C9DF}" type="presOf" srcId="{08092A83-796F-46F1-A974-ADCC9C669397}" destId="{27E0B239-651E-4852-92F4-65A557F51B6B}" srcOrd="0" destOrd="0" presId="urn:microsoft.com/office/officeart/2018/5/layout/IconCircleLabelList"/>
    <dgm:cxn modelId="{C3ED01CC-C459-40A4-A1EF-4D4A35938367}" srcId="{67194DD6-E0E3-4C19-997B-A0AC6FA90891}" destId="{80752EC1-1F79-4890-8644-DA74DA1E8FAA}" srcOrd="4" destOrd="0" parTransId="{402DFC5C-A220-4C8A-AB64-FDFEDFCEBBF6}" sibTransId="{FEA54170-7059-4074-9EC3-A9FB21A448D0}"/>
    <dgm:cxn modelId="{EDF831CF-0325-4F0C-B33B-D328071E905D}" srcId="{67194DD6-E0E3-4C19-997B-A0AC6FA90891}" destId="{8D92D907-F8A2-478D-BA4B-280FE57A7024}" srcOrd="2" destOrd="0" parTransId="{FAADCC45-1537-4E0F-B687-4D40D9CE663D}" sibTransId="{343090E7-871C-46E7-8180-073D22A83A7C}"/>
    <dgm:cxn modelId="{901CBFA9-C71A-46B7-829D-34E0FBA07616}" type="presParOf" srcId="{E16286DA-6F45-407B-9CD9-CB12C8D78FFA}" destId="{64513ABC-01C6-42E3-ABAC-7D9796266360}" srcOrd="0" destOrd="0" presId="urn:microsoft.com/office/officeart/2018/5/layout/IconCircleLabelList"/>
    <dgm:cxn modelId="{42125B9B-5542-4CC9-95C8-3CEF681B9413}" type="presParOf" srcId="{64513ABC-01C6-42E3-ABAC-7D9796266360}" destId="{20BAF50A-F498-4074-94FF-ECCFE075EFB9}" srcOrd="0" destOrd="0" presId="urn:microsoft.com/office/officeart/2018/5/layout/IconCircleLabelList"/>
    <dgm:cxn modelId="{C4372811-0866-4F79-81E3-DEC6E0296D13}" type="presParOf" srcId="{64513ABC-01C6-42E3-ABAC-7D9796266360}" destId="{F9676C33-4E5A-4974-835C-D97F43499703}" srcOrd="1" destOrd="0" presId="urn:microsoft.com/office/officeart/2018/5/layout/IconCircleLabelList"/>
    <dgm:cxn modelId="{1B0F3183-89C3-49C6-9997-AE9880051B4C}" type="presParOf" srcId="{64513ABC-01C6-42E3-ABAC-7D9796266360}" destId="{A2CB094C-FA17-476F-BBCE-E35B2EF67A76}" srcOrd="2" destOrd="0" presId="urn:microsoft.com/office/officeart/2018/5/layout/IconCircleLabelList"/>
    <dgm:cxn modelId="{2C7C4D7D-47E4-493F-A8D7-6C2374DCD3CB}" type="presParOf" srcId="{64513ABC-01C6-42E3-ABAC-7D9796266360}" destId="{EBA8B0F5-C3EA-493F-B7F7-C7240F4B3FB7}" srcOrd="3" destOrd="0" presId="urn:microsoft.com/office/officeart/2018/5/layout/IconCircleLabelList"/>
    <dgm:cxn modelId="{DE558C2B-4123-45D5-95FE-44074659FAF4}" type="presParOf" srcId="{E16286DA-6F45-407B-9CD9-CB12C8D78FFA}" destId="{33BA7ACD-38D8-40A8-80C5-CDFD341F823A}" srcOrd="1" destOrd="0" presId="urn:microsoft.com/office/officeart/2018/5/layout/IconCircleLabelList"/>
    <dgm:cxn modelId="{754C92B8-AB83-439B-816D-ACF6E135FCCB}" type="presParOf" srcId="{E16286DA-6F45-407B-9CD9-CB12C8D78FFA}" destId="{50AF67E6-14C9-4805-A793-20C0109B6B2F}" srcOrd="2" destOrd="0" presId="urn:microsoft.com/office/officeart/2018/5/layout/IconCircleLabelList"/>
    <dgm:cxn modelId="{19AAA18A-D852-4448-98E6-78635138E519}" type="presParOf" srcId="{50AF67E6-14C9-4805-A793-20C0109B6B2F}" destId="{7C642974-B9E7-4C51-9236-59E6DE7E7285}" srcOrd="0" destOrd="0" presId="urn:microsoft.com/office/officeart/2018/5/layout/IconCircleLabelList"/>
    <dgm:cxn modelId="{41EC815C-7A20-4C5F-8A64-15ADCF29C468}" type="presParOf" srcId="{50AF67E6-14C9-4805-A793-20C0109B6B2F}" destId="{36CE87CB-B38F-4AF8-B67E-44133F51CC9C}" srcOrd="1" destOrd="0" presId="urn:microsoft.com/office/officeart/2018/5/layout/IconCircleLabelList"/>
    <dgm:cxn modelId="{CC512702-2679-4D00-AE94-7CDAE2168B38}" type="presParOf" srcId="{50AF67E6-14C9-4805-A793-20C0109B6B2F}" destId="{DC5B950C-15E6-4725-9C62-50B82DBD3510}" srcOrd="2" destOrd="0" presId="urn:microsoft.com/office/officeart/2018/5/layout/IconCircleLabelList"/>
    <dgm:cxn modelId="{E9C0FA56-BC4A-4C5F-B736-F477C6EA5977}" type="presParOf" srcId="{50AF67E6-14C9-4805-A793-20C0109B6B2F}" destId="{F6D3549D-E7EE-43B5-93C6-10FCAFF17C6D}" srcOrd="3" destOrd="0" presId="urn:microsoft.com/office/officeart/2018/5/layout/IconCircleLabelList"/>
    <dgm:cxn modelId="{4429BAFA-40AD-40D7-BB33-B4E63B28CFBA}" type="presParOf" srcId="{E16286DA-6F45-407B-9CD9-CB12C8D78FFA}" destId="{11C3A0E6-D24B-4C87-A91A-685F2528DD06}" srcOrd="3" destOrd="0" presId="urn:microsoft.com/office/officeart/2018/5/layout/IconCircleLabelList"/>
    <dgm:cxn modelId="{1B2CEF19-E241-42D3-8E79-909FD0F3E680}" type="presParOf" srcId="{E16286DA-6F45-407B-9CD9-CB12C8D78FFA}" destId="{3BBEC94C-FED7-4B3F-9197-1E0C5D283893}" srcOrd="4" destOrd="0" presId="urn:microsoft.com/office/officeart/2018/5/layout/IconCircleLabelList"/>
    <dgm:cxn modelId="{2D6BEDB6-4A15-4067-88D4-AC5307EACC50}" type="presParOf" srcId="{3BBEC94C-FED7-4B3F-9197-1E0C5D283893}" destId="{C7B30878-AC1B-40F4-9508-E299E6883FC7}" srcOrd="0" destOrd="0" presId="urn:microsoft.com/office/officeart/2018/5/layout/IconCircleLabelList"/>
    <dgm:cxn modelId="{7B819753-31F5-4ACC-A8B1-483F3A820122}" type="presParOf" srcId="{3BBEC94C-FED7-4B3F-9197-1E0C5D283893}" destId="{E173C3DE-2496-4B3B-B891-793C4E10C91B}" srcOrd="1" destOrd="0" presId="urn:microsoft.com/office/officeart/2018/5/layout/IconCircleLabelList"/>
    <dgm:cxn modelId="{770535ED-FCA4-4443-99B0-44E7F01CFC6A}" type="presParOf" srcId="{3BBEC94C-FED7-4B3F-9197-1E0C5D283893}" destId="{EC3D96D7-0AC3-462E-BE50-50EBA3D797A6}" srcOrd="2" destOrd="0" presId="urn:microsoft.com/office/officeart/2018/5/layout/IconCircleLabelList"/>
    <dgm:cxn modelId="{0B1D91F1-6A91-47BB-9E5D-5D6E67BD8625}" type="presParOf" srcId="{3BBEC94C-FED7-4B3F-9197-1E0C5D283893}" destId="{3D473014-7311-412D-8027-A27E9F57E138}" srcOrd="3" destOrd="0" presId="urn:microsoft.com/office/officeart/2018/5/layout/IconCircleLabelList"/>
    <dgm:cxn modelId="{F6CB7215-D5BB-4DCE-8B6E-133AE524DE28}" type="presParOf" srcId="{E16286DA-6F45-407B-9CD9-CB12C8D78FFA}" destId="{8E80ECAC-0560-4106-BD2C-9C5B653DD187}" srcOrd="5" destOrd="0" presId="urn:microsoft.com/office/officeart/2018/5/layout/IconCircleLabelList"/>
    <dgm:cxn modelId="{C0D47450-D28B-459F-BBF4-DDBF9F7E8684}" type="presParOf" srcId="{E16286DA-6F45-407B-9CD9-CB12C8D78FFA}" destId="{96682603-5FAA-49E2-A361-B7D9183749D5}" srcOrd="6" destOrd="0" presId="urn:microsoft.com/office/officeart/2018/5/layout/IconCircleLabelList"/>
    <dgm:cxn modelId="{937DA5CB-C6FC-4166-B94B-054A2DEEB75B}" type="presParOf" srcId="{96682603-5FAA-49E2-A361-B7D9183749D5}" destId="{590EAE2B-5ADC-4AA8-9309-BB65206CCDC5}" srcOrd="0" destOrd="0" presId="urn:microsoft.com/office/officeart/2018/5/layout/IconCircleLabelList"/>
    <dgm:cxn modelId="{C3C2A62A-22D8-4CC9-9720-C20672EC3B15}" type="presParOf" srcId="{96682603-5FAA-49E2-A361-B7D9183749D5}" destId="{26697AC7-F148-4EF9-BC8D-13C2B8855503}" srcOrd="1" destOrd="0" presId="urn:microsoft.com/office/officeart/2018/5/layout/IconCircleLabelList"/>
    <dgm:cxn modelId="{8AF64369-BE8C-4B51-8DF6-D3A02897DD74}" type="presParOf" srcId="{96682603-5FAA-49E2-A361-B7D9183749D5}" destId="{B29DFA85-9EF5-4FFC-B07A-57995B8EDFB4}" srcOrd="2" destOrd="0" presId="urn:microsoft.com/office/officeart/2018/5/layout/IconCircleLabelList"/>
    <dgm:cxn modelId="{1347A934-0C03-4B25-9431-E48BEE60F53C}" type="presParOf" srcId="{96682603-5FAA-49E2-A361-B7D9183749D5}" destId="{6381E911-4D5D-4DBB-AFDA-462A2B5ECAD5}" srcOrd="3" destOrd="0" presId="urn:microsoft.com/office/officeart/2018/5/layout/IconCircleLabelList"/>
    <dgm:cxn modelId="{6E847875-C697-4A33-83F9-2D2732608120}" type="presParOf" srcId="{E16286DA-6F45-407B-9CD9-CB12C8D78FFA}" destId="{5EE0C67A-B9F1-497C-8372-3BB777260C14}" srcOrd="7" destOrd="0" presId="urn:microsoft.com/office/officeart/2018/5/layout/IconCircleLabelList"/>
    <dgm:cxn modelId="{0F2EAE02-64F9-46F4-9531-6698D29CE796}" type="presParOf" srcId="{E16286DA-6F45-407B-9CD9-CB12C8D78FFA}" destId="{66153759-9CD8-4000-BB36-FE656D3F77B5}" srcOrd="8" destOrd="0" presId="urn:microsoft.com/office/officeart/2018/5/layout/IconCircleLabelList"/>
    <dgm:cxn modelId="{3F2A6E86-120B-4C79-8D76-942FDEBB46D6}" type="presParOf" srcId="{66153759-9CD8-4000-BB36-FE656D3F77B5}" destId="{78E426DB-558C-4CF2-8990-199E039FF9E3}" srcOrd="0" destOrd="0" presId="urn:microsoft.com/office/officeart/2018/5/layout/IconCircleLabelList"/>
    <dgm:cxn modelId="{00982829-7682-4177-A32B-92CC18258A38}" type="presParOf" srcId="{66153759-9CD8-4000-BB36-FE656D3F77B5}" destId="{B9431122-DFA2-4C38-95AC-5ACB7E6FC5D0}" srcOrd="1" destOrd="0" presId="urn:microsoft.com/office/officeart/2018/5/layout/IconCircleLabelList"/>
    <dgm:cxn modelId="{DAA78748-772E-44BB-B387-EAB1F789BFA0}" type="presParOf" srcId="{66153759-9CD8-4000-BB36-FE656D3F77B5}" destId="{410567C4-66A9-4179-8D5A-547DE4C1AF58}" srcOrd="2" destOrd="0" presId="urn:microsoft.com/office/officeart/2018/5/layout/IconCircleLabelList"/>
    <dgm:cxn modelId="{68997F6D-C917-4DC5-8CE2-FB36748E77D2}" type="presParOf" srcId="{66153759-9CD8-4000-BB36-FE656D3F77B5}" destId="{556BBAE8-DDD7-4A17-8193-E61CB38EA506}" srcOrd="3" destOrd="0" presId="urn:microsoft.com/office/officeart/2018/5/layout/IconCircleLabelList"/>
    <dgm:cxn modelId="{6D938DF4-D580-4629-AB48-9CFCDB61666E}" type="presParOf" srcId="{E16286DA-6F45-407B-9CD9-CB12C8D78FFA}" destId="{BDA7B425-4ED9-42A0-8861-C751FFCC2159}" srcOrd="9" destOrd="0" presId="urn:microsoft.com/office/officeart/2018/5/layout/IconCircleLabelList"/>
    <dgm:cxn modelId="{36566481-2FE4-4A24-BEAD-E0850F9D942C}" type="presParOf" srcId="{E16286DA-6F45-407B-9CD9-CB12C8D78FFA}" destId="{5389C4E6-E900-4108-9065-C41F80CF4CA2}" srcOrd="10" destOrd="0" presId="urn:microsoft.com/office/officeart/2018/5/layout/IconCircleLabelList"/>
    <dgm:cxn modelId="{7482BD17-8A6B-4DCD-AF3B-6E07C8A46DDC}" type="presParOf" srcId="{5389C4E6-E900-4108-9065-C41F80CF4CA2}" destId="{7C272DDF-53BF-42D9-AB07-0C380490A71B}" srcOrd="0" destOrd="0" presId="urn:microsoft.com/office/officeart/2018/5/layout/IconCircleLabelList"/>
    <dgm:cxn modelId="{46907DE2-1F05-4A4E-BF3E-147C475AB414}" type="presParOf" srcId="{5389C4E6-E900-4108-9065-C41F80CF4CA2}" destId="{6A5F5CD6-746F-425B-B855-4520A4A0CEF4}" srcOrd="1" destOrd="0" presId="urn:microsoft.com/office/officeart/2018/5/layout/IconCircleLabelList"/>
    <dgm:cxn modelId="{B89DD81C-5645-450D-BF0A-09BF3F9B8B38}" type="presParOf" srcId="{5389C4E6-E900-4108-9065-C41F80CF4CA2}" destId="{BD48C115-D227-4180-B34E-25F68E574996}" srcOrd="2" destOrd="0" presId="urn:microsoft.com/office/officeart/2018/5/layout/IconCircleLabelList"/>
    <dgm:cxn modelId="{B29151ED-33A1-4C74-80DC-986A1F058C5F}" type="presParOf" srcId="{5389C4E6-E900-4108-9065-C41F80CF4CA2}" destId="{27E0B239-651E-4852-92F4-65A557F51B6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81BCB-5CD9-4F5D-A96B-EB31BDBC3C19}">
      <dsp:nvSpPr>
        <dsp:cNvPr id="0" name=""/>
        <dsp:cNvSpPr/>
      </dsp:nvSpPr>
      <dsp:spPr>
        <a:xfrm>
          <a:off x="510019" y="972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64BE5-2E3A-4C00-AF71-5B0AC20F4D4F}">
      <dsp:nvSpPr>
        <dsp:cNvPr id="0" name=""/>
        <dsp:cNvSpPr/>
      </dsp:nvSpPr>
      <dsp:spPr>
        <a:xfrm>
          <a:off x="691688" y="182642"/>
          <a:ext cx="489111" cy="489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16138-01D4-4534-A6AD-D1729817028E}">
      <dsp:nvSpPr>
        <dsp:cNvPr id="0" name=""/>
        <dsp:cNvSpPr/>
      </dsp:nvSpPr>
      <dsp:spPr>
        <a:xfrm>
          <a:off x="237514" y="111894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My name is Cristina Varzaru </a:t>
          </a:r>
          <a:endParaRPr lang="en-US" sz="1100" kern="1200"/>
        </a:p>
      </dsp:txBody>
      <dsp:txXfrm>
        <a:off x="237514" y="1118941"/>
        <a:ext cx="1397460" cy="558984"/>
      </dsp:txXfrm>
    </dsp:sp>
    <dsp:sp modelId="{53777568-5FDA-465F-B650-9B63F5581F13}">
      <dsp:nvSpPr>
        <dsp:cNvPr id="0" name=""/>
        <dsp:cNvSpPr/>
      </dsp:nvSpPr>
      <dsp:spPr>
        <a:xfrm>
          <a:off x="2152035" y="972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2672B-C724-417D-9441-13189DBECD01}">
      <dsp:nvSpPr>
        <dsp:cNvPr id="0" name=""/>
        <dsp:cNvSpPr/>
      </dsp:nvSpPr>
      <dsp:spPr>
        <a:xfrm>
          <a:off x="2333705" y="182642"/>
          <a:ext cx="489111" cy="489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E0DC2-F609-4416-940B-EDE5E3BE6447}">
      <dsp:nvSpPr>
        <dsp:cNvPr id="0" name=""/>
        <dsp:cNvSpPr/>
      </dsp:nvSpPr>
      <dsp:spPr>
        <a:xfrm>
          <a:off x="1879530" y="111894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my presentation for today I will:</a:t>
          </a:r>
          <a:endParaRPr lang="en-US" sz="1100" kern="1200"/>
        </a:p>
      </dsp:txBody>
      <dsp:txXfrm>
        <a:off x="1879530" y="1118941"/>
        <a:ext cx="1397460" cy="558984"/>
      </dsp:txXfrm>
    </dsp:sp>
    <dsp:sp modelId="{8CD44613-9398-445B-AAE0-A36870761A29}">
      <dsp:nvSpPr>
        <dsp:cNvPr id="0" name=""/>
        <dsp:cNvSpPr/>
      </dsp:nvSpPr>
      <dsp:spPr>
        <a:xfrm>
          <a:off x="3794052" y="972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69CAC-E8CE-4558-A7CD-3019B9DA965F}">
      <dsp:nvSpPr>
        <dsp:cNvPr id="0" name=""/>
        <dsp:cNvSpPr/>
      </dsp:nvSpPr>
      <dsp:spPr>
        <a:xfrm>
          <a:off x="3975722" y="182642"/>
          <a:ext cx="489111" cy="489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4A5CB-9667-4D25-B6B3-6D14FA58DD51}">
      <dsp:nvSpPr>
        <dsp:cNvPr id="0" name=""/>
        <dsp:cNvSpPr/>
      </dsp:nvSpPr>
      <dsp:spPr>
        <a:xfrm>
          <a:off x="3521547" y="111894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Give a summary of these problems using the 5W2H model. </a:t>
          </a:r>
          <a:endParaRPr lang="en-US" sz="1100" kern="1200"/>
        </a:p>
      </dsp:txBody>
      <dsp:txXfrm>
        <a:off x="3521547" y="1118941"/>
        <a:ext cx="1397460" cy="558984"/>
      </dsp:txXfrm>
    </dsp:sp>
    <dsp:sp modelId="{6374D823-D393-450F-A43B-F7CB27E32FFF}">
      <dsp:nvSpPr>
        <dsp:cNvPr id="0" name=""/>
        <dsp:cNvSpPr/>
      </dsp:nvSpPr>
      <dsp:spPr>
        <a:xfrm>
          <a:off x="5436068" y="972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8E1468-D75B-44D8-9DA0-9F95AC17670A}">
      <dsp:nvSpPr>
        <dsp:cNvPr id="0" name=""/>
        <dsp:cNvSpPr/>
      </dsp:nvSpPr>
      <dsp:spPr>
        <a:xfrm>
          <a:off x="5617738" y="182642"/>
          <a:ext cx="489111" cy="489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18514-8B9F-4CFF-A596-91A45EF0632F}">
      <dsp:nvSpPr>
        <dsp:cNvPr id="0" name=""/>
        <dsp:cNvSpPr/>
      </dsp:nvSpPr>
      <dsp:spPr>
        <a:xfrm>
          <a:off x="5163563" y="1118941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Give a critical analysis and implementation of the PESTEL framework. </a:t>
          </a:r>
          <a:endParaRPr lang="en-US" sz="1100" kern="1200"/>
        </a:p>
      </dsp:txBody>
      <dsp:txXfrm>
        <a:off x="5163563" y="1118941"/>
        <a:ext cx="1397460" cy="558984"/>
      </dsp:txXfrm>
    </dsp:sp>
    <dsp:sp modelId="{396B826B-7CD8-4FE7-9A92-58D035545E76}">
      <dsp:nvSpPr>
        <dsp:cNvPr id="0" name=""/>
        <dsp:cNvSpPr/>
      </dsp:nvSpPr>
      <dsp:spPr>
        <a:xfrm>
          <a:off x="2152035" y="2027291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D4094-FBD9-4587-B564-5DA9ADDEEA41}">
      <dsp:nvSpPr>
        <dsp:cNvPr id="0" name=""/>
        <dsp:cNvSpPr/>
      </dsp:nvSpPr>
      <dsp:spPr>
        <a:xfrm>
          <a:off x="2333705" y="2208961"/>
          <a:ext cx="489111" cy="4891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C2651-BB16-4792-ADAC-7A209DA60A61}">
      <dsp:nvSpPr>
        <dsp:cNvPr id="0" name=""/>
        <dsp:cNvSpPr/>
      </dsp:nvSpPr>
      <dsp:spPr>
        <a:xfrm>
          <a:off x="1879530" y="3145259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Explain the Cause-and-Effect model's application and critique. </a:t>
          </a:r>
          <a:endParaRPr lang="en-US" sz="1100" kern="1200"/>
        </a:p>
      </dsp:txBody>
      <dsp:txXfrm>
        <a:off x="1879530" y="3145259"/>
        <a:ext cx="1397460" cy="558984"/>
      </dsp:txXfrm>
    </dsp:sp>
    <dsp:sp modelId="{9DB20E48-F0C5-43A2-B6C4-562A9220A8EA}">
      <dsp:nvSpPr>
        <dsp:cNvPr id="0" name=""/>
        <dsp:cNvSpPr/>
      </dsp:nvSpPr>
      <dsp:spPr>
        <a:xfrm>
          <a:off x="3794052" y="2027291"/>
          <a:ext cx="852451" cy="852451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E12CD-0A96-4E34-BA31-7955B3082BBF}">
      <dsp:nvSpPr>
        <dsp:cNvPr id="0" name=""/>
        <dsp:cNvSpPr/>
      </dsp:nvSpPr>
      <dsp:spPr>
        <a:xfrm>
          <a:off x="3975722" y="2208961"/>
          <a:ext cx="489111" cy="4891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D45FA-784C-40E7-85B1-3AB36653C603}">
      <dsp:nvSpPr>
        <dsp:cNvPr id="0" name=""/>
        <dsp:cNvSpPr/>
      </dsp:nvSpPr>
      <dsp:spPr>
        <a:xfrm>
          <a:off x="3521547" y="3145259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Finally, recommendation and reference list. </a:t>
          </a:r>
          <a:endParaRPr lang="en-US" sz="1100" kern="1200"/>
        </a:p>
      </dsp:txBody>
      <dsp:txXfrm>
        <a:off x="3521547" y="3145259"/>
        <a:ext cx="1397460" cy="5589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EDC80B-548B-43A0-A773-12F8F61DA05E}">
      <dsp:nvSpPr>
        <dsp:cNvPr id="0" name=""/>
        <dsp:cNvSpPr/>
      </dsp:nvSpPr>
      <dsp:spPr>
        <a:xfrm>
          <a:off x="2766" y="749245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Who → Green Haven + local customers</a:t>
          </a:r>
          <a:endParaRPr lang="en-US" sz="1700" kern="1200" dirty="0"/>
        </a:p>
      </dsp:txBody>
      <dsp:txXfrm>
        <a:off x="2766" y="749245"/>
        <a:ext cx="2194497" cy="1316698"/>
      </dsp:txXfrm>
    </dsp:sp>
    <dsp:sp modelId="{0AB98FC6-CC7C-4716-B4DB-B1CAD8F85FD0}">
      <dsp:nvSpPr>
        <dsp:cNvPr id="0" name=""/>
        <dsp:cNvSpPr/>
      </dsp:nvSpPr>
      <dsp:spPr>
        <a:xfrm>
          <a:off x="2416713" y="749245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What → Falling sales (–30%)</a:t>
          </a:r>
          <a:endParaRPr lang="en-US" sz="1700" kern="1200" dirty="0"/>
        </a:p>
      </dsp:txBody>
      <dsp:txXfrm>
        <a:off x="2416713" y="749245"/>
        <a:ext cx="2194497" cy="1316698"/>
      </dsp:txXfrm>
    </dsp:sp>
    <dsp:sp modelId="{805B09A8-65B0-4071-87DC-E6F29F684E99}">
      <dsp:nvSpPr>
        <dsp:cNvPr id="0" name=""/>
        <dsp:cNvSpPr/>
      </dsp:nvSpPr>
      <dsp:spPr>
        <a:xfrm>
          <a:off x="4830661" y="749245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Where → Norwich High Street</a:t>
          </a:r>
          <a:endParaRPr lang="en-US" sz="1700" kern="1200" dirty="0"/>
        </a:p>
      </dsp:txBody>
      <dsp:txXfrm>
        <a:off x="4830661" y="749245"/>
        <a:ext cx="2194497" cy="1316698"/>
      </dsp:txXfrm>
    </dsp:sp>
    <dsp:sp modelId="{F5F1BC02-B3A6-4975-8550-70C61525B8ED}">
      <dsp:nvSpPr>
        <dsp:cNvPr id="0" name=""/>
        <dsp:cNvSpPr/>
      </dsp:nvSpPr>
      <dsp:spPr>
        <a:xfrm>
          <a:off x="7244609" y="749245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When → Last 12 months</a:t>
          </a:r>
          <a:endParaRPr lang="en-US" sz="1700" kern="1200" dirty="0"/>
        </a:p>
      </dsp:txBody>
      <dsp:txXfrm>
        <a:off x="7244609" y="749245"/>
        <a:ext cx="2194497" cy="1316698"/>
      </dsp:txXfrm>
    </dsp:sp>
    <dsp:sp modelId="{1BEA40EE-63DB-4F20-BD32-A487566A5CF0}">
      <dsp:nvSpPr>
        <dsp:cNvPr id="0" name=""/>
        <dsp:cNvSpPr/>
      </dsp:nvSpPr>
      <dsp:spPr>
        <a:xfrm>
          <a:off x="1209739" y="2285393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Why → Competitors online, outdated website</a:t>
          </a:r>
          <a:endParaRPr lang="en-US" sz="1700" kern="1200" dirty="0"/>
        </a:p>
      </dsp:txBody>
      <dsp:txXfrm>
        <a:off x="1209739" y="2285393"/>
        <a:ext cx="2194497" cy="1316698"/>
      </dsp:txXfrm>
    </dsp:sp>
    <dsp:sp modelId="{1897A72C-2AA0-4577-B03F-795E326F1EC1}">
      <dsp:nvSpPr>
        <dsp:cNvPr id="0" name=""/>
        <dsp:cNvSpPr/>
      </dsp:nvSpPr>
      <dsp:spPr>
        <a:xfrm>
          <a:off x="3623687" y="2285393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How → Old-fashioned marketing, limited digital skills</a:t>
          </a:r>
          <a:endParaRPr lang="en-US" sz="1700" kern="1200" dirty="0"/>
        </a:p>
      </dsp:txBody>
      <dsp:txXfrm>
        <a:off x="3623687" y="2285393"/>
        <a:ext cx="2194497" cy="1316698"/>
      </dsp:txXfrm>
    </dsp:sp>
    <dsp:sp modelId="{9C7F153E-5FBF-40F3-9B24-59EA2F71D4A8}">
      <dsp:nvSpPr>
        <dsp:cNvPr id="0" name=""/>
        <dsp:cNvSpPr/>
      </dsp:nvSpPr>
      <dsp:spPr>
        <a:xfrm>
          <a:off x="6037635" y="2285393"/>
          <a:ext cx="2194497" cy="1316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How much → Revenue drop, rising costs</a:t>
          </a:r>
          <a:endParaRPr lang="en-US" sz="1700" kern="1200" dirty="0"/>
        </a:p>
      </dsp:txBody>
      <dsp:txXfrm>
        <a:off x="6037635" y="2285393"/>
        <a:ext cx="2194497" cy="13166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43EAD-2922-49C3-AC51-AE2829F31EC6}">
      <dsp:nvSpPr>
        <dsp:cNvPr id="0" name=""/>
        <dsp:cNvSpPr/>
      </dsp:nvSpPr>
      <dsp:spPr>
        <a:xfrm>
          <a:off x="3737246" y="1244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Who</a:t>
          </a:r>
          <a:endParaRPr lang="en-GB" sz="1000" kern="1200" dirty="0">
            <a:latin typeface="Aptos Display" panose="020F0302020204030204"/>
          </a:endParaRPr>
        </a:p>
      </dsp:txBody>
      <dsp:txXfrm>
        <a:off x="3737246" y="1244"/>
        <a:ext cx="405393" cy="405393"/>
      </dsp:txXfrm>
    </dsp:sp>
    <dsp:sp modelId="{6B1D8B92-F951-41B4-AE23-5447B47DD0CC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19826246"/>
            <a:gd name="adj4" fmla="val 18606219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74DB3-039C-47DA-BCE1-E0A1BD6E2E7C}">
      <dsp:nvSpPr>
        <dsp:cNvPr id="0" name=""/>
        <dsp:cNvSpPr/>
      </dsp:nvSpPr>
      <dsp:spPr>
        <a:xfrm>
          <a:off x="4258758" y="655199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What</a:t>
          </a:r>
          <a:endParaRPr lang="en-GB" sz="1000" kern="1200" dirty="0">
            <a:latin typeface="Aptos Display" panose="020F0302020204030204"/>
          </a:endParaRPr>
        </a:p>
      </dsp:txBody>
      <dsp:txXfrm>
        <a:off x="4258758" y="655199"/>
        <a:ext cx="405393" cy="405393"/>
      </dsp:txXfrm>
    </dsp:sp>
    <dsp:sp modelId="{8C73F8D8-FDD9-45F7-9999-AC9C5AEDF860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1229371"/>
            <a:gd name="adj4" fmla="val 21557947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B01F2-42DC-4B32-BEA0-E4B88F217B07}">
      <dsp:nvSpPr>
        <dsp:cNvPr id="0" name=""/>
        <dsp:cNvSpPr/>
      </dsp:nvSpPr>
      <dsp:spPr>
        <a:xfrm>
          <a:off x="4072633" y="1470668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Where</a:t>
          </a:r>
          <a:endParaRPr lang="en-GB" sz="1000" kern="1200" dirty="0">
            <a:latin typeface="Aptos Display" panose="020F0302020204030204"/>
          </a:endParaRPr>
        </a:p>
      </dsp:txBody>
      <dsp:txXfrm>
        <a:off x="4072633" y="1470668"/>
        <a:ext cx="405393" cy="405393"/>
      </dsp:txXfrm>
    </dsp:sp>
    <dsp:sp modelId="{2F9D80F2-0E25-4662-A81D-9746E11CE38C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4436650"/>
            <a:gd name="adj4" fmla="val 3308527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6DA51-4EC2-45DE-8AD4-BD8D0083E81B}">
      <dsp:nvSpPr>
        <dsp:cNvPr id="0" name=""/>
        <dsp:cNvSpPr/>
      </dsp:nvSpPr>
      <dsp:spPr>
        <a:xfrm>
          <a:off x="3319026" y="1833586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 </a:t>
          </a:r>
          <a:r>
            <a:rPr lang="en-GB" sz="1000" kern="1200" dirty="0"/>
            <a:t>When</a:t>
          </a:r>
          <a:endParaRPr lang="en-GB" sz="1000" kern="1200" dirty="0">
            <a:latin typeface="Aptos Display" panose="020F0302020204030204"/>
          </a:endParaRPr>
        </a:p>
      </dsp:txBody>
      <dsp:txXfrm>
        <a:off x="3319026" y="1833586"/>
        <a:ext cx="405393" cy="405393"/>
      </dsp:txXfrm>
    </dsp:sp>
    <dsp:sp modelId="{15170126-0542-4F6B-8001-8D7ED559907C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7256479"/>
            <a:gd name="adj4" fmla="val 6128356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3C101-A2C5-4D5D-9482-5EC228FB5B19}">
      <dsp:nvSpPr>
        <dsp:cNvPr id="0" name=""/>
        <dsp:cNvSpPr/>
      </dsp:nvSpPr>
      <dsp:spPr>
        <a:xfrm>
          <a:off x="2565420" y="1470668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Why</a:t>
          </a:r>
          <a:endParaRPr lang="en-GB" sz="1000" kern="1200" dirty="0">
            <a:latin typeface="Aptos Display" panose="020F0302020204030204"/>
          </a:endParaRPr>
        </a:p>
      </dsp:txBody>
      <dsp:txXfrm>
        <a:off x="2565420" y="1470668"/>
        <a:ext cx="405393" cy="405393"/>
      </dsp:txXfrm>
    </dsp:sp>
    <dsp:sp modelId="{FEBDBEE7-8B80-440D-A460-7A2C1C9BDFF6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10607059"/>
            <a:gd name="adj4" fmla="val 9335634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733D6-E717-4CED-BD27-0448B0258BA9}">
      <dsp:nvSpPr>
        <dsp:cNvPr id="0" name=""/>
        <dsp:cNvSpPr/>
      </dsp:nvSpPr>
      <dsp:spPr>
        <a:xfrm>
          <a:off x="2379294" y="655199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How</a:t>
          </a:r>
          <a:endParaRPr lang="en-GB" sz="1000" kern="1200" dirty="0">
            <a:latin typeface="Aptos Display" panose="020F0302020204030204"/>
          </a:endParaRPr>
        </a:p>
      </dsp:txBody>
      <dsp:txXfrm>
        <a:off x="2379294" y="655199"/>
        <a:ext cx="405393" cy="405393"/>
      </dsp:txXfrm>
    </dsp:sp>
    <dsp:sp modelId="{653B4470-C6AC-4F5E-A13E-575F07DCDDE8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13558787"/>
            <a:gd name="adj4" fmla="val 12338759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E4634-595B-4ADF-80A2-1A8C1E506EBA}">
      <dsp:nvSpPr>
        <dsp:cNvPr id="0" name=""/>
        <dsp:cNvSpPr/>
      </dsp:nvSpPr>
      <dsp:spPr>
        <a:xfrm>
          <a:off x="2900806" y="1244"/>
          <a:ext cx="405393" cy="40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 </a:t>
          </a:r>
          <a:r>
            <a:rPr lang="en-GB" sz="1000" kern="1200" dirty="0"/>
            <a:t>How Much</a:t>
          </a:r>
        </a:p>
      </dsp:txBody>
      <dsp:txXfrm>
        <a:off x="2900806" y="1244"/>
        <a:ext cx="405393" cy="405393"/>
      </dsp:txXfrm>
    </dsp:sp>
    <dsp:sp modelId="{8E9B4B93-6AA5-4FFA-9858-74202EE81CE8}">
      <dsp:nvSpPr>
        <dsp:cNvPr id="0" name=""/>
        <dsp:cNvSpPr/>
      </dsp:nvSpPr>
      <dsp:spPr>
        <a:xfrm>
          <a:off x="2472185" y="22846"/>
          <a:ext cx="2099076" cy="2099076"/>
        </a:xfrm>
        <a:prstGeom prst="circularArrow">
          <a:avLst>
            <a:gd name="adj1" fmla="val 3766"/>
            <a:gd name="adj2" fmla="val 234994"/>
            <a:gd name="adj3" fmla="val 16740223"/>
            <a:gd name="adj4" fmla="val 15424783"/>
            <a:gd name="adj5" fmla="val 439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5C128-1D5B-451A-9C96-EE9AEC30DF4F}">
      <dsp:nvSpPr>
        <dsp:cNvPr id="0" name=""/>
        <dsp:cNvSpPr/>
      </dsp:nvSpPr>
      <dsp:spPr>
        <a:xfrm>
          <a:off x="126678" y="234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What is it?</a:t>
          </a:r>
        </a:p>
      </dsp:txBody>
      <dsp:txXfrm>
        <a:off x="126678" y="2342"/>
        <a:ext cx="1609871" cy="965922"/>
      </dsp:txXfrm>
    </dsp:sp>
    <dsp:sp modelId="{9786919C-7921-4470-A31D-8B336CCDAFB4}">
      <dsp:nvSpPr>
        <dsp:cNvPr id="0" name=""/>
        <dsp:cNvSpPr/>
      </dsp:nvSpPr>
      <dsp:spPr>
        <a:xfrm>
          <a:off x="1897536" y="234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Analyses external macro-environmental factors</a:t>
          </a:r>
        </a:p>
      </dsp:txBody>
      <dsp:txXfrm>
        <a:off x="1897536" y="2342"/>
        <a:ext cx="1609871" cy="965922"/>
      </dsp:txXfrm>
    </dsp:sp>
    <dsp:sp modelId="{25BE8B49-333C-4670-BB81-3825D86CEEFF}">
      <dsp:nvSpPr>
        <dsp:cNvPr id="0" name=""/>
        <dsp:cNvSpPr/>
      </dsp:nvSpPr>
      <dsp:spPr>
        <a:xfrm>
          <a:off x="3668395" y="234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Political, Economic, Social, Technological, Environmental, Legal</a:t>
          </a:r>
        </a:p>
      </dsp:txBody>
      <dsp:txXfrm>
        <a:off x="3668395" y="2342"/>
        <a:ext cx="1609871" cy="965922"/>
      </dsp:txXfrm>
    </dsp:sp>
    <dsp:sp modelId="{E7300D8F-A0DE-4498-9D66-26C1FFA0E982}">
      <dsp:nvSpPr>
        <dsp:cNvPr id="0" name=""/>
        <dsp:cNvSpPr/>
      </dsp:nvSpPr>
      <dsp:spPr>
        <a:xfrm>
          <a:off x="126678" y="112925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Why is it used?</a:t>
          </a:r>
        </a:p>
      </dsp:txBody>
      <dsp:txXfrm>
        <a:off x="126678" y="1129252"/>
        <a:ext cx="1609871" cy="965922"/>
      </dsp:txXfrm>
    </dsp:sp>
    <dsp:sp modelId="{383E2166-81E7-453D-8B75-4CAD5E126371}">
      <dsp:nvSpPr>
        <dsp:cNvPr id="0" name=""/>
        <dsp:cNvSpPr/>
      </dsp:nvSpPr>
      <dsp:spPr>
        <a:xfrm>
          <a:off x="1897536" y="112925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Identify opportunities &amp; threats</a:t>
          </a:r>
        </a:p>
      </dsp:txBody>
      <dsp:txXfrm>
        <a:off x="1897536" y="1129252"/>
        <a:ext cx="1609871" cy="965922"/>
      </dsp:txXfrm>
    </dsp:sp>
    <dsp:sp modelId="{2F3BE210-6F7B-4470-B753-3ADC8A8B61BB}">
      <dsp:nvSpPr>
        <dsp:cNvPr id="0" name=""/>
        <dsp:cNvSpPr/>
      </dsp:nvSpPr>
      <dsp:spPr>
        <a:xfrm>
          <a:off x="3668395" y="112925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Understand external influences on strategy</a:t>
          </a:r>
        </a:p>
      </dsp:txBody>
      <dsp:txXfrm>
        <a:off x="3668395" y="1129252"/>
        <a:ext cx="1609871" cy="965922"/>
      </dsp:txXfrm>
    </dsp:sp>
    <dsp:sp modelId="{0F150F52-F806-44B1-9AAB-731A6D738D48}">
      <dsp:nvSpPr>
        <dsp:cNvPr id="0" name=""/>
        <dsp:cNvSpPr/>
      </dsp:nvSpPr>
      <dsp:spPr>
        <a:xfrm>
          <a:off x="126678" y="225616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Where/How is it used?</a:t>
          </a:r>
        </a:p>
      </dsp:txBody>
      <dsp:txXfrm>
        <a:off x="126678" y="2256162"/>
        <a:ext cx="1609871" cy="965922"/>
      </dsp:txXfrm>
    </dsp:sp>
    <dsp:sp modelId="{3CF4F345-3B5A-468B-A662-F3870A46B691}">
      <dsp:nvSpPr>
        <dsp:cNvPr id="0" name=""/>
        <dsp:cNvSpPr/>
      </dsp:nvSpPr>
      <dsp:spPr>
        <a:xfrm>
          <a:off x="1897536" y="225616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Strategic planning &amp; market analysis</a:t>
          </a:r>
        </a:p>
      </dsp:txBody>
      <dsp:txXfrm>
        <a:off x="1897536" y="2256162"/>
        <a:ext cx="1609871" cy="965922"/>
      </dsp:txXfrm>
    </dsp:sp>
    <dsp:sp modelId="{64670FF2-9644-4EF1-8F0A-290E54EE3741}">
      <dsp:nvSpPr>
        <dsp:cNvPr id="0" name=""/>
        <dsp:cNvSpPr/>
      </dsp:nvSpPr>
      <dsp:spPr>
        <a:xfrm>
          <a:off x="3668395" y="225616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Used by SMEs &amp; large corporations</a:t>
          </a:r>
        </a:p>
      </dsp:txBody>
      <dsp:txXfrm>
        <a:off x="3668395" y="2256162"/>
        <a:ext cx="1609871" cy="965922"/>
      </dsp:txXfrm>
    </dsp:sp>
    <dsp:sp modelId="{0148A567-4518-40B8-839E-F45E2A2613D9}">
      <dsp:nvSpPr>
        <dsp:cNvPr id="0" name=""/>
        <dsp:cNvSpPr/>
      </dsp:nvSpPr>
      <dsp:spPr>
        <a:xfrm>
          <a:off x="1897536" y="3383072"/>
          <a:ext cx="1609871" cy="9659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 Applied in retail, tech, healthcare, etc.</a:t>
          </a:r>
        </a:p>
      </dsp:txBody>
      <dsp:txXfrm>
        <a:off x="1897536" y="3383072"/>
        <a:ext cx="1609871" cy="9659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BAF50A-F498-4074-94FF-ECCFE075EFB9}">
      <dsp:nvSpPr>
        <dsp:cNvPr id="0" name=""/>
        <dsp:cNvSpPr/>
      </dsp:nvSpPr>
      <dsp:spPr>
        <a:xfrm>
          <a:off x="631031" y="1194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76C33-4E5A-4974-835C-D97F43499703}">
      <dsp:nvSpPr>
        <dsp:cNvPr id="0" name=""/>
        <dsp:cNvSpPr/>
      </dsp:nvSpPr>
      <dsp:spPr>
        <a:xfrm>
          <a:off x="839209" y="209372"/>
          <a:ext cx="560478" cy="5604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8B0F5-C3EA-493F-B7F7-C7240F4B3FB7}">
      <dsp:nvSpPr>
        <dsp:cNvPr id="0" name=""/>
        <dsp:cNvSpPr/>
      </dsp:nvSpPr>
      <dsp:spPr>
        <a:xfrm>
          <a:off x="318764" y="1282288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Customers</a:t>
          </a:r>
          <a:r>
            <a:rPr lang="en-GB" sz="1100" kern="1200"/>
            <a:t> – Moving online, want flexibility &amp; subscriptions</a:t>
          </a:r>
          <a:endParaRPr lang="en-US" sz="1100" kern="1200"/>
        </a:p>
      </dsp:txBody>
      <dsp:txXfrm>
        <a:off x="318764" y="1282288"/>
        <a:ext cx="1601367" cy="700598"/>
      </dsp:txXfrm>
    </dsp:sp>
    <dsp:sp modelId="{7C642974-B9E7-4C51-9236-59E6DE7E7285}">
      <dsp:nvSpPr>
        <dsp:cNvPr id="0" name=""/>
        <dsp:cNvSpPr/>
      </dsp:nvSpPr>
      <dsp:spPr>
        <a:xfrm>
          <a:off x="2512638" y="1194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E87CB-B38F-4AF8-B67E-44133F51CC9C}">
      <dsp:nvSpPr>
        <dsp:cNvPr id="0" name=""/>
        <dsp:cNvSpPr/>
      </dsp:nvSpPr>
      <dsp:spPr>
        <a:xfrm>
          <a:off x="2720815" y="209372"/>
          <a:ext cx="560478" cy="5604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3549D-E7EE-43B5-93C6-10FCAFF17C6D}">
      <dsp:nvSpPr>
        <dsp:cNvPr id="0" name=""/>
        <dsp:cNvSpPr/>
      </dsp:nvSpPr>
      <dsp:spPr>
        <a:xfrm>
          <a:off x="2200371" y="1282288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Competition</a:t>
          </a:r>
          <a:r>
            <a:rPr lang="en-GB" sz="1100" kern="1200"/>
            <a:t> – Local boutique florist (strong Instagram), national chain (low price)</a:t>
          </a:r>
          <a:endParaRPr lang="en-US" sz="1100" kern="1200"/>
        </a:p>
      </dsp:txBody>
      <dsp:txXfrm>
        <a:off x="2200371" y="1282288"/>
        <a:ext cx="1601367" cy="700598"/>
      </dsp:txXfrm>
    </dsp:sp>
    <dsp:sp modelId="{C7B30878-AC1B-40F4-9508-E299E6883FC7}">
      <dsp:nvSpPr>
        <dsp:cNvPr id="0" name=""/>
        <dsp:cNvSpPr/>
      </dsp:nvSpPr>
      <dsp:spPr>
        <a:xfrm>
          <a:off x="4394244" y="1194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3C3DE-2496-4B3B-B891-793C4E10C91B}">
      <dsp:nvSpPr>
        <dsp:cNvPr id="0" name=""/>
        <dsp:cNvSpPr/>
      </dsp:nvSpPr>
      <dsp:spPr>
        <a:xfrm>
          <a:off x="4602422" y="209372"/>
          <a:ext cx="560478" cy="5604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73014-7311-412D-8027-A27E9F57E138}">
      <dsp:nvSpPr>
        <dsp:cNvPr id="0" name=""/>
        <dsp:cNvSpPr/>
      </dsp:nvSpPr>
      <dsp:spPr>
        <a:xfrm>
          <a:off x="4081977" y="1282288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Technology</a:t>
          </a:r>
          <a:r>
            <a:rPr lang="en-GB" sz="1100" kern="1200"/>
            <a:t> – Outdated website, weak online presence</a:t>
          </a:r>
          <a:endParaRPr lang="en-US" sz="1100" kern="1200"/>
        </a:p>
      </dsp:txBody>
      <dsp:txXfrm>
        <a:off x="4081977" y="1282288"/>
        <a:ext cx="1601367" cy="700598"/>
      </dsp:txXfrm>
    </dsp:sp>
    <dsp:sp modelId="{590EAE2B-5ADC-4AA8-9309-BB65206CCDC5}">
      <dsp:nvSpPr>
        <dsp:cNvPr id="0" name=""/>
        <dsp:cNvSpPr/>
      </dsp:nvSpPr>
      <dsp:spPr>
        <a:xfrm>
          <a:off x="631031" y="2383228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97AC7-F148-4EF9-BC8D-13C2B8855503}">
      <dsp:nvSpPr>
        <dsp:cNvPr id="0" name=""/>
        <dsp:cNvSpPr/>
      </dsp:nvSpPr>
      <dsp:spPr>
        <a:xfrm>
          <a:off x="839209" y="2591406"/>
          <a:ext cx="560478" cy="5604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1E911-4D5D-4DBB-AFDA-462A2B5ECAD5}">
      <dsp:nvSpPr>
        <dsp:cNvPr id="0" name=""/>
        <dsp:cNvSpPr/>
      </dsp:nvSpPr>
      <dsp:spPr>
        <a:xfrm>
          <a:off x="318764" y="3664322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Costs</a:t>
          </a:r>
          <a:r>
            <a:rPr lang="en-GB" sz="1100" kern="1200"/>
            <a:t> – Rising flower imports, expensive sustainable packaging</a:t>
          </a:r>
          <a:endParaRPr lang="en-US" sz="1100" kern="1200"/>
        </a:p>
      </dsp:txBody>
      <dsp:txXfrm>
        <a:off x="318764" y="3664322"/>
        <a:ext cx="1601367" cy="700598"/>
      </dsp:txXfrm>
    </dsp:sp>
    <dsp:sp modelId="{78E426DB-558C-4CF2-8990-199E039FF9E3}">
      <dsp:nvSpPr>
        <dsp:cNvPr id="0" name=""/>
        <dsp:cNvSpPr/>
      </dsp:nvSpPr>
      <dsp:spPr>
        <a:xfrm>
          <a:off x="2512638" y="2383228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31122-DFA2-4C38-95AC-5ACB7E6FC5D0}">
      <dsp:nvSpPr>
        <dsp:cNvPr id="0" name=""/>
        <dsp:cNvSpPr/>
      </dsp:nvSpPr>
      <dsp:spPr>
        <a:xfrm>
          <a:off x="2720815" y="2591406"/>
          <a:ext cx="560478" cy="5604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BBAE8-DDD7-4A17-8193-E61CB38EA506}">
      <dsp:nvSpPr>
        <dsp:cNvPr id="0" name=""/>
        <dsp:cNvSpPr/>
      </dsp:nvSpPr>
      <dsp:spPr>
        <a:xfrm>
          <a:off x="2200371" y="3664322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Market Trends</a:t>
          </a:r>
          <a:r>
            <a:rPr lang="en-GB" sz="1100" kern="1200"/>
            <a:t> – Declining high street footfall</a:t>
          </a:r>
          <a:endParaRPr lang="en-US" sz="1100" kern="1200"/>
        </a:p>
      </dsp:txBody>
      <dsp:txXfrm>
        <a:off x="2200371" y="3664322"/>
        <a:ext cx="1601367" cy="700598"/>
      </dsp:txXfrm>
    </dsp:sp>
    <dsp:sp modelId="{7C272DDF-53BF-42D9-AB07-0C380490A71B}">
      <dsp:nvSpPr>
        <dsp:cNvPr id="0" name=""/>
        <dsp:cNvSpPr/>
      </dsp:nvSpPr>
      <dsp:spPr>
        <a:xfrm>
          <a:off x="4394244" y="2383228"/>
          <a:ext cx="976833" cy="97683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F5CD6-746F-425B-B855-4520A4A0CEF4}">
      <dsp:nvSpPr>
        <dsp:cNvPr id="0" name=""/>
        <dsp:cNvSpPr/>
      </dsp:nvSpPr>
      <dsp:spPr>
        <a:xfrm>
          <a:off x="4602422" y="2591406"/>
          <a:ext cx="560478" cy="5604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0B239-651E-4852-92F4-65A557F51B6B}">
      <dsp:nvSpPr>
        <dsp:cNvPr id="0" name=""/>
        <dsp:cNvSpPr/>
      </dsp:nvSpPr>
      <dsp:spPr>
        <a:xfrm>
          <a:off x="4081977" y="3664322"/>
          <a:ext cx="1601367" cy="700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Management</a:t>
          </a:r>
          <a:r>
            <a:rPr lang="en-GB" sz="1100" kern="1200"/>
            <a:t> – Limited digital skills, reliance on word-of-mouth marketing</a:t>
          </a:r>
          <a:endParaRPr lang="en-US" sz="1100" kern="1200"/>
        </a:p>
      </dsp:txBody>
      <dsp:txXfrm>
        <a:off x="4081977" y="3664322"/>
        <a:ext cx="1601367" cy="700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000">
                <a:solidFill>
                  <a:schemeClr val="bg1"/>
                </a:solidFill>
              </a:rPr>
              <a:t>Student Name: Cristina- Lina Vazaru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Student ID: 2440072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Lecture's Name:  Koushik Das Sarma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Module Code: LCLM4004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Module Name: Problem Solving and Decision- Making</a:t>
            </a:r>
            <a:br>
              <a:rPr lang="en-GB" sz="3000">
                <a:solidFill>
                  <a:schemeClr val="bg1"/>
                </a:solidFill>
              </a:rPr>
            </a:br>
            <a:r>
              <a:rPr lang="en-GB" sz="3000">
                <a:solidFill>
                  <a:schemeClr val="bg1"/>
                </a:solidFill>
              </a:rPr>
              <a:t>Component 1: Green Haven Florists </a:t>
            </a:r>
          </a:p>
          <a:p>
            <a:pPr algn="l"/>
            <a:endParaRPr lang="en-GB" sz="30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9DCBC1-BE6B-2647-9863-3AC7022CC7D1}"/>
              </a:ext>
            </a:extLst>
          </p:cNvPr>
          <p:cNvSpPr txBox="1"/>
          <p:nvPr/>
        </p:nvSpPr>
        <p:spPr>
          <a:xfrm>
            <a:off x="6534687" y="841664"/>
            <a:ext cx="4867605" cy="5156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ptos Display"/>
                <a:ea typeface="Calibri"/>
                <a:cs typeface="Calibri"/>
              </a:rPr>
              <a:t>Green Haven Florists: Business Analysis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405CE-9BE3-1F76-CC73-728A23011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Good morning</a:t>
            </a:r>
          </a:p>
        </p:txBody>
      </p:sp>
      <p:pic>
        <p:nvPicPr>
          <p:cNvPr id="20" name="Picture 19" descr="Hanging lavender flower">
            <a:extLst>
              <a:ext uri="{FF2B5EF4-FFF2-40B4-BE49-F238E27FC236}">
                <a16:creationId xmlns:a16="http://schemas.microsoft.com/office/drawing/2014/main" id="{E1CB6174-8F5B-5BAB-2031-C36E0A838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03" r="29603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9A14DB2-183F-2911-3D27-E879A95A37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515810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513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34BD-362F-2450-B825-A49A9C8E6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386667"/>
            <a:ext cx="4355265" cy="775376"/>
          </a:xfrm>
        </p:spPr>
        <p:txBody>
          <a:bodyPr anchor="b">
            <a:normAutofit/>
          </a:bodyPr>
          <a:lstStyle/>
          <a:p>
            <a:r>
              <a:rPr lang="en-GB" b="1" dirty="0">
                <a:ea typeface="+mj-lt"/>
                <a:cs typeface="+mj-lt"/>
              </a:rPr>
              <a:t>Introduction</a:t>
            </a:r>
            <a:endParaRPr lang="en-US" b="1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B4454-89E4-5066-5E14-8689CB1F7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1364201"/>
            <a:ext cx="4355265" cy="46171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>
                <a:ea typeface="+mn-lt"/>
                <a:cs typeface="+mn-lt"/>
              </a:rPr>
              <a:t>In 2016, Liam &amp; Priya opened Green Haven Florists with one simple idea: eco-friendly flowers with a personal touch. But in the past year, footfall has dropped by 30%, and they’re now struggling against big online retailers.</a:t>
            </a:r>
            <a:endParaRPr lang="en-GB" sz="3200" dirty="0"/>
          </a:p>
        </p:txBody>
      </p:sp>
      <p:pic>
        <p:nvPicPr>
          <p:cNvPr id="5" name="Picture 4" descr="A group of pink roses&#10;&#10;AI-generated content may be incorrect.">
            <a:extLst>
              <a:ext uri="{FF2B5EF4-FFF2-40B4-BE49-F238E27FC236}">
                <a16:creationId xmlns:a16="http://schemas.microsoft.com/office/drawing/2014/main" id="{4F6F5991-63C1-6BA0-0F98-468EA6F9E6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49" r="28017" b="-1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10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E6C68-A36A-D409-DBFB-324F56438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410" y="71020"/>
            <a:ext cx="10515600" cy="1325563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Root Problems of Green Haven Florists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28C66-B764-452E-12EB-66AF48BBC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993" y="1851902"/>
            <a:ext cx="5444359" cy="4364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>
                <a:ea typeface="+mn-lt"/>
                <a:cs typeface="+mn-lt"/>
              </a:rPr>
              <a:t>  </a:t>
            </a:r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688AC28-A78B-7E16-D467-3404EA06B9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32494"/>
              </p:ext>
            </p:extLst>
          </p:nvPr>
        </p:nvGraphicFramePr>
        <p:xfrm>
          <a:off x="512379" y="1392620"/>
          <a:ext cx="11326078" cy="5225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63039">
                  <a:extLst>
                    <a:ext uri="{9D8B030D-6E8A-4147-A177-3AD203B41FA5}">
                      <a16:colId xmlns:a16="http://schemas.microsoft.com/office/drawing/2014/main" val="1168634100"/>
                    </a:ext>
                  </a:extLst>
                </a:gridCol>
                <a:gridCol w="5663039">
                  <a:extLst>
                    <a:ext uri="{9D8B030D-6E8A-4147-A177-3AD203B41FA5}">
                      <a16:colId xmlns:a16="http://schemas.microsoft.com/office/drawing/2014/main" val="4238146644"/>
                    </a:ext>
                  </a:extLst>
                </a:gridCol>
              </a:tblGrid>
              <a:tr h="5167171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External Problems</a:t>
                      </a: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🛒 Shift to online shopping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🏪 New competitors: boutique &amp;national chain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💷 Rising costs &amp; inflation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📉 Declining high street footfall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endParaRPr lang="en-GB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   Internal Problems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💻 Weak website &amp; digital presence</a:t>
                      </a:r>
                      <a:endParaRPr lang="en-US" sz="28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📦 No subscriptions/flexible delivery</a:t>
                      </a: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📱 Limited marketing &amp; social media</a:t>
                      </a:r>
                    </a:p>
                    <a:p>
                      <a:pPr marL="285750" marR="0" lvl="0" indent="-28575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2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👩‍💼 Owners’ digital skill gaps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0091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746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92689-4D47-A699-D462-0518F4564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Problem (5W2H)</a:t>
            </a:r>
            <a:endParaRPr lang="en-US" b="1" dirty="0"/>
          </a:p>
        </p:txBody>
      </p:sp>
      <p:graphicFrame>
        <p:nvGraphicFramePr>
          <p:cNvPr id="78" name="Content Placeholder 2">
            <a:extLst>
              <a:ext uri="{FF2B5EF4-FFF2-40B4-BE49-F238E27FC236}">
                <a16:creationId xmlns:a16="http://schemas.microsoft.com/office/drawing/2014/main" id="{DD46214D-FA5E-900A-F977-B349606679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95745" y="1710171"/>
          <a:ext cx="944187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6" name="Diagram 75">
            <a:extLst>
              <a:ext uri="{FF2B5EF4-FFF2-40B4-BE49-F238E27FC236}">
                <a16:creationId xmlns:a16="http://schemas.microsoft.com/office/drawing/2014/main" id="{572EF931-2D7C-FFB5-7322-B4A0F245C8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4829461"/>
              </p:ext>
            </p:extLst>
          </p:nvPr>
        </p:nvGraphicFramePr>
        <p:xfrm>
          <a:off x="4168401" y="136204"/>
          <a:ext cx="7043447" cy="224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60" name="TextBox 559">
            <a:extLst>
              <a:ext uri="{FF2B5EF4-FFF2-40B4-BE49-F238E27FC236}">
                <a16:creationId xmlns:a16="http://schemas.microsoft.com/office/drawing/2014/main" id="{8B91EBB6-9A1C-54FD-793F-62151D2BBEC7}"/>
              </a:ext>
            </a:extLst>
          </p:cNvPr>
          <p:cNvSpPr txBox="1"/>
          <p:nvPr/>
        </p:nvSpPr>
        <p:spPr>
          <a:xfrm>
            <a:off x="614191" y="5872603"/>
            <a:ext cx="106028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 Display"/>
                <a:ea typeface="+mn-lt"/>
                <a:cs typeface="+mn-lt"/>
              </a:rPr>
              <a:t>Ohno, T. (1988) </a:t>
            </a:r>
            <a:r>
              <a:rPr lang="en-GB" i="1" dirty="0">
                <a:latin typeface="Aptos Display"/>
                <a:ea typeface="+mn-lt"/>
                <a:cs typeface="+mn-lt"/>
              </a:rPr>
              <a:t>Toyota Production System: Beyond Large-Scale Production.</a:t>
            </a:r>
            <a:r>
              <a:rPr lang="en-GB" dirty="0">
                <a:latin typeface="Aptos Display"/>
                <a:ea typeface="+mn-lt"/>
                <a:cs typeface="+mn-lt"/>
              </a:rPr>
              <a:t> Portland, OR: Productivity Press.</a:t>
            </a:r>
            <a:endParaRPr lang="en-US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928780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18EFF-6383-4B3E-1C82-92A518B9E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ptos Display"/>
                <a:ea typeface="Calibri"/>
                <a:cs typeface="Calibri"/>
              </a:rPr>
              <a:t>PESTEL Framework Overview</a:t>
            </a:r>
            <a:endParaRPr lang="en-US" b="1">
              <a:latin typeface="Aptos Display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CF1B949-0ABB-18FD-CFE5-561624EFCF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540494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FD83639-3B12-8E26-262C-749EFD24BFFE}"/>
              </a:ext>
            </a:extLst>
          </p:cNvPr>
          <p:cNvSpPr txBox="1"/>
          <p:nvPr/>
        </p:nvSpPr>
        <p:spPr>
          <a:xfrm>
            <a:off x="6886785" y="1938696"/>
            <a:ext cx="4913705" cy="34778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400"/>
            </a:pPr>
            <a:r>
              <a:rPr sz="2000" dirty="0"/>
              <a:t>Benefits </a:t>
            </a:r>
            <a:endParaRPr lang="en-US" sz="2000" dirty="0"/>
          </a:p>
          <a:p>
            <a:pPr>
              <a:defRPr sz="1400"/>
            </a:pPr>
            <a:r>
              <a:rPr sz="2000" dirty="0"/>
              <a:t>• Structured approach</a:t>
            </a:r>
          </a:p>
          <a:p>
            <a:pPr>
              <a:defRPr sz="1400"/>
            </a:pPr>
            <a:r>
              <a:rPr sz="2000" dirty="0"/>
              <a:t>• Anticipates risks &amp; trends</a:t>
            </a:r>
          </a:p>
          <a:p>
            <a:pPr>
              <a:defRPr sz="1400"/>
            </a:pPr>
            <a:r>
              <a:rPr sz="2000" dirty="0"/>
              <a:t>• Holistic overview</a:t>
            </a:r>
          </a:p>
          <a:p>
            <a:pPr>
              <a:defRPr sz="1400"/>
            </a:pPr>
            <a:r>
              <a:rPr sz="2000" dirty="0"/>
              <a:t>• Supports decision-making</a:t>
            </a:r>
          </a:p>
          <a:p>
            <a:pPr>
              <a:defRPr sz="1400"/>
            </a:pPr>
            <a:endParaRPr sz="2000" dirty="0"/>
          </a:p>
          <a:p>
            <a:pPr>
              <a:defRPr sz="1400"/>
            </a:pPr>
            <a:r>
              <a:rPr sz="2000" dirty="0"/>
              <a:t>Criticisms </a:t>
            </a:r>
          </a:p>
          <a:p>
            <a:pPr>
              <a:defRPr sz="1400"/>
            </a:pPr>
            <a:r>
              <a:rPr sz="2000" dirty="0"/>
              <a:t>• Broad/</a:t>
            </a:r>
            <a:r>
              <a:rPr lang="en-GB" sz="2000" dirty="0"/>
              <a:t>generalized</a:t>
            </a:r>
            <a:endParaRPr sz="2000" dirty="0"/>
          </a:p>
          <a:p>
            <a:pPr>
              <a:defRPr sz="1400"/>
            </a:pPr>
            <a:r>
              <a:rPr sz="2000" dirty="0"/>
              <a:t>• Ignores internal factors</a:t>
            </a:r>
          </a:p>
          <a:p>
            <a:pPr>
              <a:defRPr sz="1400"/>
            </a:pPr>
            <a:r>
              <a:rPr sz="2000" dirty="0"/>
              <a:t>• Static snapshot</a:t>
            </a:r>
          </a:p>
          <a:p>
            <a:pPr>
              <a:defRPr sz="1400"/>
            </a:pPr>
            <a:r>
              <a:rPr sz="2000" dirty="0"/>
              <a:t>• Can become tick-box exercise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AD4049-D9B1-EACE-C6FD-A128CCD3E644}"/>
              </a:ext>
            </a:extLst>
          </p:cNvPr>
          <p:cNvSpPr txBox="1"/>
          <p:nvPr/>
        </p:nvSpPr>
        <p:spPr>
          <a:xfrm>
            <a:off x="840726" y="6179449"/>
            <a:ext cx="89735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latin typeface="Aptos Display"/>
                <a:ea typeface="Calibri"/>
                <a:cs typeface="Calibri"/>
              </a:rPr>
              <a:t>References: Johnson et al., 2017; Yüksel, 2012; Gupta, 2013</a:t>
            </a:r>
            <a:endParaRPr lang="en-US" dirty="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975143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446B8-FFBF-5BEE-0CE1-A1FB74D25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95564"/>
            <a:ext cx="10833608" cy="125799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Application of PESTEL to Green Haven Florists</a:t>
            </a:r>
            <a:endParaRPr lang="en-US" b="1" kern="1200" dirty="0">
              <a:latin typeface="+mj-lt"/>
            </a:endParaRP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327517F-0513-8B2A-A36F-504C5145B4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301341"/>
              </p:ext>
            </p:extLst>
          </p:nvPr>
        </p:nvGraphicFramePr>
        <p:xfrm>
          <a:off x="1037896" y="1550275"/>
          <a:ext cx="10119362" cy="306374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556630">
                  <a:extLst>
                    <a:ext uri="{9D8B030D-6E8A-4147-A177-3AD203B41FA5}">
                      <a16:colId xmlns:a16="http://schemas.microsoft.com/office/drawing/2014/main" val="3034863723"/>
                    </a:ext>
                  </a:extLst>
                </a:gridCol>
                <a:gridCol w="1932374">
                  <a:extLst>
                    <a:ext uri="{9D8B030D-6E8A-4147-A177-3AD203B41FA5}">
                      <a16:colId xmlns:a16="http://schemas.microsoft.com/office/drawing/2014/main" val="2173309262"/>
                    </a:ext>
                  </a:extLst>
                </a:gridCol>
                <a:gridCol w="1776107">
                  <a:extLst>
                    <a:ext uri="{9D8B030D-6E8A-4147-A177-3AD203B41FA5}">
                      <a16:colId xmlns:a16="http://schemas.microsoft.com/office/drawing/2014/main" val="3746585789"/>
                    </a:ext>
                  </a:extLst>
                </a:gridCol>
                <a:gridCol w="1721677">
                  <a:extLst>
                    <a:ext uri="{9D8B030D-6E8A-4147-A177-3AD203B41FA5}">
                      <a16:colId xmlns:a16="http://schemas.microsoft.com/office/drawing/2014/main" val="477489561"/>
                    </a:ext>
                  </a:extLst>
                </a:gridCol>
                <a:gridCol w="1546095">
                  <a:extLst>
                    <a:ext uri="{9D8B030D-6E8A-4147-A177-3AD203B41FA5}">
                      <a16:colId xmlns:a16="http://schemas.microsoft.com/office/drawing/2014/main" val="4206941901"/>
                    </a:ext>
                  </a:extLst>
                </a:gridCol>
                <a:gridCol w="1586479">
                  <a:extLst>
                    <a:ext uri="{9D8B030D-6E8A-4147-A177-3AD203B41FA5}">
                      <a16:colId xmlns:a16="http://schemas.microsoft.com/office/drawing/2014/main" val="53759000"/>
                    </a:ext>
                  </a:extLst>
                </a:gridCol>
              </a:tblGrid>
              <a:tr h="81853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Political Factors</a:t>
                      </a:r>
                    </a:p>
                  </a:txBody>
                  <a:tcPr marL="71013" marR="71013" marT="31640" marB="31640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Economic Factors</a:t>
                      </a:r>
                    </a:p>
                  </a:txBody>
                  <a:tcPr marL="71013" marR="7101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Social Factors</a:t>
                      </a:r>
                    </a:p>
                  </a:txBody>
                  <a:tcPr marL="71013" marR="7101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Technological </a:t>
                      </a:r>
                    </a:p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Factors</a:t>
                      </a:r>
                    </a:p>
                  </a:txBody>
                  <a:tcPr marL="71013" marR="7101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Legal Factors</a:t>
                      </a:r>
                    </a:p>
                  </a:txBody>
                  <a:tcPr marL="71013" marR="7101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100" b="0" i="0" cap="none" spc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Environmental Factors</a:t>
                      </a:r>
                    </a:p>
                  </a:txBody>
                  <a:tcPr marL="71013" marR="71013" marT="31640" marB="31640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3509256"/>
                  </a:ext>
                </a:extLst>
              </a:tr>
              <a:tr h="1983380">
                <a:tc>
                  <a:txBody>
                    <a:bodyPr/>
                    <a:lstStyle/>
                    <a:p>
                      <a:pPr marL="0" lvl="0" indent="0" algn="l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Government regulations on imports and trade may affect flower supply.</a:t>
                      </a:r>
                      <a:endParaRPr lang="en-GB" sz="1100" b="1" i="0" cap="none" spc="0" dirty="0">
                        <a:solidFill>
                          <a:schemeClr val="tx1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  <a:latin typeface="Aptos"/>
                        </a:rPr>
                        <a:t>Local council policies influencing high street business rates and parking availability.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latin typeface="Aptos"/>
                      </a:endParaRPr>
                    </a:p>
                    <a:p>
                      <a:pPr marL="342900" lvl="0" indent="-342900" algn="l">
                        <a:lnSpc>
                          <a:spcPts val="1425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Rising inflation and supply chain disruptions have increased flower costs.</a:t>
                      </a:r>
                      <a:endParaRPr lang="en-US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Reduced disposable income in the local area may decrease customer spending on luxury items like bespoke bouquets.</a:t>
                      </a: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lvl="0" indent="0" algn="l">
                        <a:lnSpc>
                          <a:spcPts val="1425"/>
                        </a:lnSpc>
                        <a:buNone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l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1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Changing consumer habits, with a preference for online convenience over visiting physical stores.</a:t>
                      </a:r>
                      <a:endParaRPr lang="en-GB" sz="1100" b="1" i="0" cap="none" spc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Growing interest in eco-friendly and sustainable products aligns with Green Haven’s ethos</a:t>
                      </a: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lnSpc>
                          <a:spcPts val="1425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Competitors using advanced e-commerce platforms and online marketing gain an edge.</a:t>
                      </a:r>
                      <a:endParaRPr lang="en-US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Limited digital skills and outdated website hinder Green Haven from fully exploiting online sales.</a:t>
                      </a: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lvl="0" indent="0" algn="l">
                        <a:lnSpc>
                          <a:spcPts val="1425"/>
                        </a:lnSpc>
                        <a:buNone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l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Compliance with health and safety regulations for handling and selling flowers.</a:t>
                      </a:r>
                      <a:endParaRPr lang="en-GB" sz="1100" b="1" i="0" cap="none" spc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Employment and labour laws affecting staff costs and scheduling flexibility.</a:t>
                      </a: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lvl="0" indent="0" algn="l">
                        <a:lnSpc>
                          <a:spcPts val="1425"/>
                        </a:lnSpc>
                        <a:buNone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l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Increased consumer demand for sustainable and biodegradable packaging.</a:t>
                      </a:r>
                      <a:endParaRPr lang="en-GB" sz="1100" b="0" i="0" cap="none" spc="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Seasonal and climate effects on flower availability, impacting stock and pricing.</a:t>
                      </a:r>
                      <a:endParaRPr lang="en-GB" sz="1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 algn="l">
                        <a:lnSpc>
                          <a:spcPts val="1425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100" b="1" i="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48539" marR="89123" marT="31640" marB="31640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926404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1D4298B-B25B-96C6-D5C5-231F8DF39FBD}"/>
              </a:ext>
            </a:extLst>
          </p:cNvPr>
          <p:cNvSpPr txBox="1"/>
          <p:nvPr/>
        </p:nvSpPr>
        <p:spPr>
          <a:xfrm>
            <a:off x="1037783" y="4504510"/>
            <a:ext cx="1035294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+mn-lt"/>
                <a:cs typeface="+mn-lt"/>
              </a:rPr>
              <a:t>In summary</a:t>
            </a:r>
            <a:r>
              <a:rPr lang="en-GB" sz="2400" dirty="0">
                <a:ea typeface="+mn-lt"/>
                <a:cs typeface="+mn-lt"/>
              </a:rPr>
              <a:t>, the PESTEL Framework helps us </a:t>
            </a:r>
            <a:r>
              <a:rPr lang="en-GB" sz="2400" b="1" dirty="0">
                <a:ea typeface="+mn-lt"/>
                <a:cs typeface="+mn-lt"/>
              </a:rPr>
              <a:t>understand the broader business environment</a:t>
            </a:r>
            <a:r>
              <a:rPr lang="en-GB" sz="2400" dirty="0">
                <a:ea typeface="+mn-lt"/>
                <a:cs typeface="+mn-lt"/>
              </a:rPr>
              <a:t> affecting Green Haven, highlighting both threats (like rising costs, online competition) and opportunities (like eco-conscious trends) that should inform strategic planning.”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E2CC71-3149-8DD1-37C2-A1E84D40336C}"/>
              </a:ext>
            </a:extLst>
          </p:cNvPr>
          <p:cNvSpPr txBox="1"/>
          <p:nvPr/>
        </p:nvSpPr>
        <p:spPr>
          <a:xfrm>
            <a:off x="1046634" y="6221580"/>
            <a:ext cx="97915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 Display"/>
                <a:ea typeface="+mn-lt"/>
                <a:cs typeface="+mn-lt"/>
              </a:rPr>
              <a:t>Johnson, G., Scholes, K., &amp; Whittington, R. (2017). </a:t>
            </a:r>
            <a:r>
              <a:rPr lang="en-GB" i="1" dirty="0">
                <a:latin typeface="Aptos Display"/>
                <a:ea typeface="+mn-lt"/>
                <a:cs typeface="+mn-lt"/>
              </a:rPr>
              <a:t>Exploring Corporate Strategy</a:t>
            </a:r>
            <a:r>
              <a:rPr lang="en-GB" dirty="0">
                <a:latin typeface="Aptos Display"/>
                <a:ea typeface="+mn-lt"/>
                <a:cs typeface="+mn-lt"/>
              </a:rPr>
              <a:t>. 11th ed. Pearson.</a:t>
            </a:r>
            <a:endParaRPr lang="en-US" dirty="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2932807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91219-F0CD-B121-ACA6-40F372B18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211734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b="1">
                <a:ea typeface="+mj-lt"/>
                <a:cs typeface="+mj-lt"/>
              </a:rPr>
              <a:t>Cause-and-Effect Analysis </a:t>
            </a:r>
            <a:endParaRPr lang="en-GB" sz="4000" b="1"/>
          </a:p>
        </p:txBody>
      </p:sp>
      <p:pic>
        <p:nvPicPr>
          <p:cNvPr id="6" name="Picture 5" descr="Bunch of rose flower buds">
            <a:extLst>
              <a:ext uri="{FF2B5EF4-FFF2-40B4-BE49-F238E27FC236}">
                <a16:creationId xmlns:a16="http://schemas.microsoft.com/office/drawing/2014/main" id="{211577D6-D7EB-66C6-FB4C-44B638AF69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36" r="26036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CF77AD-856F-C705-192D-CEAC5782F6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326855"/>
              </p:ext>
            </p:extLst>
          </p:nvPr>
        </p:nvGraphicFramePr>
        <p:xfrm>
          <a:off x="836680" y="1705526"/>
          <a:ext cx="6002110" cy="4366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9660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D97E3-E29C-6DF5-05B5-56401B6CC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05" y="734198"/>
            <a:ext cx="11283132" cy="754269"/>
          </a:xfrm>
        </p:spPr>
        <p:txBody>
          <a:bodyPr anchor="b">
            <a:noAutofit/>
          </a:bodyPr>
          <a:lstStyle/>
          <a:p>
            <a:pPr algn="ctr"/>
            <a:r>
              <a:rPr lang="en-GB" b="1" dirty="0">
                <a:ea typeface="+mj-lt"/>
                <a:cs typeface="+mj-lt"/>
              </a:rPr>
              <a:t>Ishikawa (Fishbone) Diagram – Decline in Sales</a:t>
            </a:r>
            <a:endParaRPr lang="en-US" b="1" dirty="0"/>
          </a:p>
        </p:txBody>
      </p:sp>
      <p:pic>
        <p:nvPicPr>
          <p:cNvPr id="5" name="Content Placeholder 4" descr="A diagram of sales&#10;&#10;AI-generated content may be incorrect.">
            <a:extLst>
              <a:ext uri="{FF2B5EF4-FFF2-40B4-BE49-F238E27FC236}">
                <a16:creationId xmlns:a16="http://schemas.microsoft.com/office/drawing/2014/main" id="{B6007079-3F4C-E620-C7D7-0E6EE2943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629" y="1328910"/>
            <a:ext cx="7158384" cy="418755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8632007-1522-E4F8-1621-9FD28973B5FD}"/>
              </a:ext>
            </a:extLst>
          </p:cNvPr>
          <p:cNvSpPr txBox="1"/>
          <p:nvPr/>
        </p:nvSpPr>
        <p:spPr>
          <a:xfrm>
            <a:off x="1415989" y="5855006"/>
            <a:ext cx="88443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ptos Display"/>
                <a:ea typeface="+mn-lt"/>
                <a:cs typeface="+mn-lt"/>
              </a:rPr>
              <a:t>Adapted from Ishikawa (1990) and HKMLC Smart Board (2023).</a:t>
            </a:r>
            <a:endParaRPr lang="en-US" dirty="0">
              <a:latin typeface="Aptos Displa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E9A54C-384B-B39C-D41E-934FC81C8106}"/>
              </a:ext>
            </a:extLst>
          </p:cNvPr>
          <p:cNvSpPr txBox="1"/>
          <p:nvPr/>
        </p:nvSpPr>
        <p:spPr>
          <a:xfrm>
            <a:off x="662428" y="1860421"/>
            <a:ext cx="366359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This slide shows the </a:t>
            </a:r>
            <a:r>
              <a:rPr lang="en-GB" b="1" dirty="0">
                <a:ea typeface="+mn-lt"/>
                <a:cs typeface="+mn-lt"/>
              </a:rPr>
              <a:t>Ishikawa or Fishbone Diagram</a:t>
            </a:r>
            <a:r>
              <a:rPr lang="en-GB" dirty="0">
                <a:ea typeface="+mn-lt"/>
                <a:cs typeface="+mn-lt"/>
              </a:rPr>
              <a:t>, which helps identify the </a:t>
            </a:r>
            <a:r>
              <a:rPr lang="en-GB" i="1" dirty="0">
                <a:ea typeface="+mn-lt"/>
                <a:cs typeface="+mn-lt"/>
              </a:rPr>
              <a:t>root causes</a:t>
            </a:r>
            <a:r>
              <a:rPr lang="en-GB" dirty="0">
                <a:ea typeface="+mn-lt"/>
                <a:cs typeface="+mn-lt"/>
              </a:rPr>
              <a:t> of Green Haven Florists’ sales decline.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The diagram was originally developed by </a:t>
            </a:r>
            <a:r>
              <a:rPr lang="en-GB" b="1" dirty="0">
                <a:ea typeface="+mn-lt"/>
                <a:cs typeface="+mn-lt"/>
              </a:rPr>
              <a:t>Kaoru Ishikawa (1990)</a:t>
            </a:r>
            <a:r>
              <a:rPr lang="en-GB" dirty="0">
                <a:ea typeface="+mn-lt"/>
                <a:cs typeface="+mn-lt"/>
              </a:rPr>
              <a:t> and is a useful visual tool for analysing complex problems by categorising causes into different areas.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40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D6C90-544B-5954-8778-2E3D0B890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Aptos Display"/>
                <a:ea typeface="Calibri"/>
                <a:cs typeface="Calibri"/>
              </a:rPr>
              <a:t>Recommendations</a:t>
            </a:r>
            <a:endParaRPr lang="en-GB" sz="4000" b="1">
              <a:latin typeface="Aptos Display"/>
              <a:ea typeface="Calibri"/>
              <a:cs typeface="Calibri"/>
            </a:endParaRPr>
          </a:p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6DD5C-3227-CF3F-869F-717B38D6E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</a:pPr>
            <a:endParaRPr lang="en-GB" sz="2000">
              <a:latin typeface="Aptos Display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 Display"/>
                <a:ea typeface="Calibri"/>
                <a:cs typeface="Calibri"/>
              </a:rPr>
              <a:t>1. Redesign website for easier navigation and mobile shopping.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 Display"/>
                <a:ea typeface="Calibri"/>
                <a:cs typeface="Calibri"/>
              </a:rPr>
              <a:t>2. Launch 'Flower of the Month' eco-subscription service.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 Display"/>
                <a:ea typeface="Calibri"/>
                <a:cs typeface="Calibri"/>
              </a:rPr>
              <a:t>3. Strengthen social media marketing via Instagram and TikTok.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 Display"/>
                <a:ea typeface="Calibri"/>
                <a:cs typeface="Calibri"/>
              </a:rPr>
              <a:t>4. Collaborate with local eco-brands and event planners.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 Display"/>
                <a:ea typeface="Calibri"/>
                <a:cs typeface="Calibri"/>
              </a:rPr>
              <a:t>5. Optimize costs by increasing use of locally grown flowers.</a:t>
            </a:r>
            <a:endParaRPr lang="en-GB" sz="2000">
              <a:latin typeface="Aptos Display"/>
            </a:endParaRPr>
          </a:p>
        </p:txBody>
      </p:sp>
      <p:pic>
        <p:nvPicPr>
          <p:cNvPr id="5" name="Picture 4" descr="Bride standing by wedding decoration">
            <a:extLst>
              <a:ext uri="{FF2B5EF4-FFF2-40B4-BE49-F238E27FC236}">
                <a16:creationId xmlns:a16="http://schemas.microsoft.com/office/drawing/2014/main" id="{F7B186E4-4EE7-8035-F8A4-2690D53F9E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14" r="24114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9464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A7A-4F0D-85B2-0CC6-0F1520D64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Reference List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C8F4B-01DB-09F9-56E7-E34C568D2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8215"/>
            <a:ext cx="10515600" cy="467612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Gupta, A. (2013). </a:t>
            </a:r>
            <a:r>
              <a:rPr lang="en-GB" i="1" dirty="0">
                <a:latin typeface="Aptos Display"/>
                <a:ea typeface="+mn-lt"/>
                <a:cs typeface="+mn-lt"/>
              </a:rPr>
              <a:t>Environmental and PEST Analysis: An Approach to External Business Environment</a:t>
            </a:r>
            <a:r>
              <a:rPr lang="en-GB" dirty="0">
                <a:latin typeface="Aptos Display"/>
                <a:ea typeface="+mn-lt"/>
                <a:cs typeface="+mn-lt"/>
              </a:rPr>
              <a:t>. International Journal of Modern Social Sciences, 2(1), pp.34–43.</a:t>
            </a:r>
            <a:endParaRPr lang="en-US">
              <a:latin typeface="Aptos Display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Ohno, T. (1988) </a:t>
            </a:r>
            <a:r>
              <a:rPr lang="en-GB" i="1" dirty="0">
                <a:latin typeface="Aptos Display"/>
                <a:ea typeface="+mn-lt"/>
                <a:cs typeface="+mn-lt"/>
              </a:rPr>
              <a:t>Toyota Production System: Beyond Large-Scale Production.</a:t>
            </a:r>
            <a:r>
              <a:rPr lang="en-GB" dirty="0">
                <a:latin typeface="Aptos Display"/>
                <a:ea typeface="+mn-lt"/>
                <a:cs typeface="+mn-lt"/>
              </a:rPr>
              <a:t> Portland, </a:t>
            </a:r>
            <a:r>
              <a:rPr lang="en-GB" err="1">
                <a:latin typeface="Aptos Display"/>
                <a:ea typeface="+mn-lt"/>
                <a:cs typeface="+mn-lt"/>
              </a:rPr>
              <a:t>OR:Productivity</a:t>
            </a:r>
            <a:r>
              <a:rPr lang="en-GB" dirty="0">
                <a:latin typeface="Aptos Display"/>
                <a:ea typeface="+mn-lt"/>
                <a:cs typeface="+mn-lt"/>
              </a:rPr>
              <a:t> Press.</a:t>
            </a:r>
            <a:endParaRPr lang="en-GB">
              <a:latin typeface="Aptos Display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Hill, C., Jones, G. and Schilling, M. (2014). </a:t>
            </a:r>
            <a:r>
              <a:rPr lang="en-GB" i="1" dirty="0">
                <a:latin typeface="Aptos Display"/>
                <a:ea typeface="+mn-lt"/>
                <a:cs typeface="+mn-lt"/>
              </a:rPr>
              <a:t>Strategic Management: Theory: An Integrated Approach</a:t>
            </a:r>
            <a:r>
              <a:rPr lang="en-GB" dirty="0">
                <a:latin typeface="Aptos Display"/>
                <a:ea typeface="+mn-lt"/>
                <a:cs typeface="+mn-lt"/>
              </a:rPr>
              <a:t>. 11th ed. Cengage Learning.</a:t>
            </a:r>
            <a:endParaRPr lang="en-GB">
              <a:latin typeface="Aptos Display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Ishikawa, K. (1990). </a:t>
            </a:r>
            <a:r>
              <a:rPr lang="en-GB" i="1" dirty="0">
                <a:latin typeface="Aptos Display"/>
                <a:ea typeface="+mn-lt"/>
                <a:cs typeface="+mn-lt"/>
              </a:rPr>
              <a:t>Introduction to Quality Control</a:t>
            </a:r>
            <a:r>
              <a:rPr lang="en-GB" dirty="0">
                <a:latin typeface="Aptos Display"/>
                <a:ea typeface="+mn-lt"/>
                <a:cs typeface="+mn-lt"/>
              </a:rPr>
              <a:t>. Tokyo: 3A Corporation.</a:t>
            </a:r>
            <a:endParaRPr lang="en-GB">
              <a:latin typeface="Aptos Display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Johnson, G., Scholes, K. and Whittington, R. (2017). </a:t>
            </a:r>
            <a:r>
              <a:rPr lang="en-GB" i="1" dirty="0">
                <a:latin typeface="Aptos Display"/>
                <a:ea typeface="+mn-lt"/>
                <a:cs typeface="+mn-lt"/>
              </a:rPr>
              <a:t>Exploring Strategy: Text and Cases</a:t>
            </a:r>
            <a:r>
              <a:rPr lang="en-GB" dirty="0">
                <a:latin typeface="Aptos Display"/>
                <a:ea typeface="+mn-lt"/>
                <a:cs typeface="+mn-lt"/>
              </a:rPr>
              <a:t>. 11th ed. Pearson Education.</a:t>
            </a:r>
            <a:endParaRPr lang="en-GB">
              <a:latin typeface="Aptos Display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  <a:ea typeface="+mn-lt"/>
                <a:cs typeface="+mn-lt"/>
              </a:rPr>
              <a:t>Yüksel, İ. (2012). ‘Developing a Multi-Criteria Decision Making Model for PESTEL Analysis’. </a:t>
            </a:r>
            <a:r>
              <a:rPr lang="en-GB" i="1" dirty="0">
                <a:latin typeface="Aptos Display"/>
                <a:ea typeface="+mn-lt"/>
                <a:cs typeface="+mn-lt"/>
              </a:rPr>
              <a:t>International Journal of Business and Management</a:t>
            </a:r>
            <a:r>
              <a:rPr lang="en-GB" dirty="0">
                <a:latin typeface="Aptos Display"/>
                <a:ea typeface="+mn-lt"/>
                <a:cs typeface="+mn-lt"/>
              </a:rPr>
              <a:t>, 7(24), pp.52–66.</a:t>
            </a:r>
            <a:endParaRPr lang="en-GB" dirty="0">
              <a:latin typeface="Aptos Display"/>
            </a:endParaRPr>
          </a:p>
          <a:p>
            <a:pPr>
              <a:buFont typeface="Arial"/>
              <a:buChar char="•"/>
            </a:pPr>
            <a:r>
              <a:rPr lang="en-GB" dirty="0">
                <a:latin typeface="Aptos Display"/>
              </a:rPr>
              <a:t>Ishikawa (1990) and HKMLC Smart Board (2023).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47831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969E4-3DAF-7697-D124-E9E7C3430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3443"/>
            <a:ext cx="10515600" cy="43513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ea typeface="+mn-lt"/>
                <a:cs typeface="+mn-lt"/>
              </a:rPr>
              <a:t>I appreciate you listening.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356545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Colorful rectangular speech bubbles with white text&#10;&#10;AI-generated content may be incorrect.">
            <a:extLst>
              <a:ext uri="{FF2B5EF4-FFF2-40B4-BE49-F238E27FC236}">
                <a16:creationId xmlns:a16="http://schemas.microsoft.com/office/drawing/2014/main" id="{9EBC8756-2519-7104-CF99-4FD886B44A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196" b="882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506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 Name: Cristina- Lina Vazaru Student ID: 2440072 Lecture's Name:  Koushik Das Sarma Module Code: LCLM4004 Module Name: Problem Solving and Decision- Making Component 1: Green Haven Florists  </vt:lpstr>
      <vt:lpstr>Good morning</vt:lpstr>
      <vt:lpstr>Introduction</vt:lpstr>
      <vt:lpstr>Root Problems of Green Haven Florists</vt:lpstr>
      <vt:lpstr>Problem (5W2H)</vt:lpstr>
      <vt:lpstr>PESTEL Framework Overview</vt:lpstr>
      <vt:lpstr>Application of PESTEL to Green Haven Florists</vt:lpstr>
      <vt:lpstr>Cause-and-Effect Analysis </vt:lpstr>
      <vt:lpstr>Ishikawa (Fishbone) Diagram – Decline in Sales</vt:lpstr>
      <vt:lpstr>Recommendations 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459</cp:revision>
  <dcterms:created xsi:type="dcterms:W3CDTF">2025-10-10T11:27:25Z</dcterms:created>
  <dcterms:modified xsi:type="dcterms:W3CDTF">2025-10-12T14:06:40Z</dcterms:modified>
</cp:coreProperties>
</file>