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6.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handoutMasterIdLst>
    <p:handoutMasterId r:id="rId35"/>
  </p:handoutMasterIdLst>
  <p:sldIdLst>
    <p:sldId id="256" r:id="rId5"/>
    <p:sldId id="257" r:id="rId6"/>
    <p:sldId id="258" r:id="rId7"/>
    <p:sldId id="259" r:id="rId8"/>
    <p:sldId id="261" r:id="rId9"/>
    <p:sldId id="271" r:id="rId10"/>
    <p:sldId id="260" r:id="rId11"/>
    <p:sldId id="262" r:id="rId12"/>
    <p:sldId id="275" r:id="rId13"/>
    <p:sldId id="269" r:id="rId14"/>
    <p:sldId id="278" r:id="rId15"/>
    <p:sldId id="287" r:id="rId16"/>
    <p:sldId id="282" r:id="rId17"/>
    <p:sldId id="272" r:id="rId18"/>
    <p:sldId id="279" r:id="rId19"/>
    <p:sldId id="288" r:id="rId20"/>
    <p:sldId id="283" r:id="rId21"/>
    <p:sldId id="273" r:id="rId22"/>
    <p:sldId id="280" r:id="rId23"/>
    <p:sldId id="284" r:id="rId24"/>
    <p:sldId id="289" r:id="rId25"/>
    <p:sldId id="274" r:id="rId26"/>
    <p:sldId id="281" r:id="rId27"/>
    <p:sldId id="285" r:id="rId28"/>
    <p:sldId id="290" r:id="rId29"/>
    <p:sldId id="276" r:id="rId30"/>
    <p:sldId id="270" r:id="rId31"/>
    <p:sldId id="286" r:id="rId32"/>
    <p:sldId id="277" r:id="rId3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B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21E964-B4EA-8D45-B057-D118C713EA63}" v="177" dt="2022-10-06T15:41:53.5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588"/>
    <p:restoredTop sz="73519"/>
  </p:normalViewPr>
  <p:slideViewPr>
    <p:cSldViewPr snapToGrid="0">
      <p:cViewPr varScale="1">
        <p:scale>
          <a:sx n="68" d="100"/>
          <a:sy n="68" d="100"/>
        </p:scale>
        <p:origin x="368" y="19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notesMaster" Target="notesMasters/notesMaster1.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43"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ys Curtis (2105513)" userId="2b9f5e7a-6b62-40e6-81eb-8b1f8032b43b" providerId="ADAL" clId="{9938A65A-328B-C542-85AD-BFFA92C5B36C}"/>
    <pc:docChg chg="undo custSel addSld delSld modSld modMainMaster modShowInfo">
      <pc:chgData name="Rhys Curtis (2105513)" userId="2b9f5e7a-6b62-40e6-81eb-8b1f8032b43b" providerId="ADAL" clId="{9938A65A-328B-C542-85AD-BFFA92C5B36C}" dt="2022-08-24T07:58:10.899" v="7382" actId="20577"/>
      <pc:docMkLst>
        <pc:docMk/>
      </pc:docMkLst>
      <pc:sldChg chg="addSp modSp mod modTransition">
        <pc:chgData name="Rhys Curtis (2105513)" userId="2b9f5e7a-6b62-40e6-81eb-8b1f8032b43b" providerId="ADAL" clId="{9938A65A-328B-C542-85AD-BFFA92C5B36C}" dt="2022-08-22T16:41:10.736" v="7292"/>
        <pc:sldMkLst>
          <pc:docMk/>
          <pc:sldMk cId="2259308896" sldId="256"/>
        </pc:sldMkLst>
        <pc:spChg chg="mod">
          <ac:chgData name="Rhys Curtis (2105513)" userId="2b9f5e7a-6b62-40e6-81eb-8b1f8032b43b" providerId="ADAL" clId="{9938A65A-328B-C542-85AD-BFFA92C5B36C}" dt="2022-08-21T09:35:09.120" v="86" actId="20577"/>
          <ac:spMkLst>
            <pc:docMk/>
            <pc:sldMk cId="2259308896" sldId="256"/>
            <ac:spMk id="2" creationId="{51DF3D98-3C30-4CFC-8643-C81E829C8C25}"/>
          </ac:spMkLst>
        </pc:spChg>
        <pc:spChg chg="mod">
          <ac:chgData name="Rhys Curtis (2105513)" userId="2b9f5e7a-6b62-40e6-81eb-8b1f8032b43b" providerId="ADAL" clId="{9938A65A-328B-C542-85AD-BFFA92C5B36C}" dt="2022-08-21T09:34:37.771" v="64" actId="20577"/>
          <ac:spMkLst>
            <pc:docMk/>
            <pc:sldMk cId="2259308896" sldId="256"/>
            <ac:spMk id="3" creationId="{A068D447-28D3-4F5F-B2DC-FD67E9015868}"/>
          </ac:spMkLst>
        </pc:spChg>
        <pc:picChg chg="add mod">
          <ac:chgData name="Rhys Curtis (2105513)" userId="2b9f5e7a-6b62-40e6-81eb-8b1f8032b43b" providerId="ADAL" clId="{9938A65A-328B-C542-85AD-BFFA92C5B36C}" dt="2022-08-21T09:35:38.084" v="96" actId="1035"/>
          <ac:picMkLst>
            <pc:docMk/>
            <pc:sldMk cId="2259308896" sldId="256"/>
            <ac:picMk id="5" creationId="{60162281-7DFB-E16A-1E95-5C756E4E5E2F}"/>
          </ac:picMkLst>
        </pc:picChg>
        <pc:picChg chg="mod">
          <ac:chgData name="Rhys Curtis (2105513)" userId="2b9f5e7a-6b62-40e6-81eb-8b1f8032b43b" providerId="ADAL" clId="{9938A65A-328B-C542-85AD-BFFA92C5B36C}" dt="2022-08-21T11:33:44.274" v="6569" actId="1076"/>
          <ac:picMkLst>
            <pc:docMk/>
            <pc:sldMk cId="2259308896" sldId="256"/>
            <ac:picMk id="12" creationId="{AEC58393-FADE-4230-9BF7-311D876214B4}"/>
          </ac:picMkLst>
        </pc:picChg>
      </pc:sldChg>
      <pc:sldChg chg="modSp mod modTransition">
        <pc:chgData name="Rhys Curtis (2105513)" userId="2b9f5e7a-6b62-40e6-81eb-8b1f8032b43b" providerId="ADAL" clId="{9938A65A-328B-C542-85AD-BFFA92C5B36C}" dt="2022-08-22T16:40:28.780" v="7290"/>
        <pc:sldMkLst>
          <pc:docMk/>
          <pc:sldMk cId="1325608595" sldId="257"/>
        </pc:sldMkLst>
        <pc:spChg chg="mod">
          <ac:chgData name="Rhys Curtis (2105513)" userId="2b9f5e7a-6b62-40e6-81eb-8b1f8032b43b" providerId="ADAL" clId="{9938A65A-328B-C542-85AD-BFFA92C5B36C}" dt="2022-08-21T11:05:35.296" v="4495" actId="20577"/>
          <ac:spMkLst>
            <pc:docMk/>
            <pc:sldMk cId="1325608595" sldId="257"/>
            <ac:spMk id="3" creationId="{22788C46-D0BC-4307-AE55-7601A139E7CB}"/>
          </ac:spMkLst>
        </pc:spChg>
        <pc:spChg chg="mod">
          <ac:chgData name="Rhys Curtis (2105513)" userId="2b9f5e7a-6b62-40e6-81eb-8b1f8032b43b" providerId="ADAL" clId="{9938A65A-328B-C542-85AD-BFFA92C5B36C}" dt="2022-08-21T09:46:11.063" v="802" actId="20577"/>
          <ac:spMkLst>
            <pc:docMk/>
            <pc:sldMk cId="1325608595" sldId="257"/>
            <ac:spMk id="9" creationId="{AF48BA31-127A-7842-A868-AE84A2B0F942}"/>
          </ac:spMkLst>
        </pc:spChg>
        <pc:spChg chg="mod">
          <ac:chgData name="Rhys Curtis (2105513)" userId="2b9f5e7a-6b62-40e6-81eb-8b1f8032b43b" providerId="ADAL" clId="{9938A65A-328B-C542-85AD-BFFA92C5B36C}" dt="2022-08-21T09:36:14.871" v="167" actId="20577"/>
          <ac:spMkLst>
            <pc:docMk/>
            <pc:sldMk cId="1325608595" sldId="257"/>
            <ac:spMk id="10" creationId="{4DD0342F-818D-9043-BA26-E6B36A4C448F}"/>
          </ac:spMkLst>
        </pc:spChg>
        <pc:spChg chg="mod">
          <ac:chgData name="Rhys Curtis (2105513)" userId="2b9f5e7a-6b62-40e6-81eb-8b1f8032b43b" providerId="ADAL" clId="{9938A65A-328B-C542-85AD-BFFA92C5B36C}" dt="2022-08-21T09:36:35.376" v="172" actId="20577"/>
          <ac:spMkLst>
            <pc:docMk/>
            <pc:sldMk cId="1325608595" sldId="257"/>
            <ac:spMk id="51" creationId="{92016388-C216-491D-B032-A86FF344C82A}"/>
          </ac:spMkLst>
        </pc:spChg>
      </pc:sldChg>
      <pc:sldChg chg="modSp mod modTransition">
        <pc:chgData name="Rhys Curtis (2105513)" userId="2b9f5e7a-6b62-40e6-81eb-8b1f8032b43b" providerId="ADAL" clId="{9938A65A-328B-C542-85AD-BFFA92C5B36C}" dt="2022-08-22T16:40:28.780" v="7290"/>
        <pc:sldMkLst>
          <pc:docMk/>
          <pc:sldMk cId="1639799154" sldId="258"/>
        </pc:sldMkLst>
        <pc:spChg chg="mod">
          <ac:chgData name="Rhys Curtis (2105513)" userId="2b9f5e7a-6b62-40e6-81eb-8b1f8032b43b" providerId="ADAL" clId="{9938A65A-328B-C542-85AD-BFFA92C5B36C}" dt="2022-08-21T09:41:16.442" v="627" actId="113"/>
          <ac:spMkLst>
            <pc:docMk/>
            <pc:sldMk cId="1639799154" sldId="258"/>
            <ac:spMk id="3" creationId="{95B371F2-DBA5-415A-82C8-651F587B857A}"/>
          </ac:spMkLst>
        </pc:spChg>
        <pc:spChg chg="mod">
          <ac:chgData name="Rhys Curtis (2105513)" userId="2b9f5e7a-6b62-40e6-81eb-8b1f8032b43b" providerId="ADAL" clId="{9938A65A-328B-C542-85AD-BFFA92C5B36C}" dt="2022-08-21T09:46:20.907" v="815" actId="20577"/>
          <ac:spMkLst>
            <pc:docMk/>
            <pc:sldMk cId="1639799154" sldId="258"/>
            <ac:spMk id="6" creationId="{B822110A-808C-BA40-BC53-C55C8902FA05}"/>
          </ac:spMkLst>
        </pc:spChg>
        <pc:spChg chg="mod">
          <ac:chgData name="Rhys Curtis (2105513)" userId="2b9f5e7a-6b62-40e6-81eb-8b1f8032b43b" providerId="ADAL" clId="{9938A65A-328B-C542-85AD-BFFA92C5B36C}" dt="2022-08-21T09:46:42.859" v="824"/>
          <ac:spMkLst>
            <pc:docMk/>
            <pc:sldMk cId="1639799154" sldId="258"/>
            <ac:spMk id="7" creationId="{1C1CCDE4-99E4-8946-AE19-559EE78A7C81}"/>
          </ac:spMkLst>
        </pc:spChg>
      </pc:sldChg>
      <pc:sldChg chg="modSp mod modTransition">
        <pc:chgData name="Rhys Curtis (2105513)" userId="2b9f5e7a-6b62-40e6-81eb-8b1f8032b43b" providerId="ADAL" clId="{9938A65A-328B-C542-85AD-BFFA92C5B36C}" dt="2022-08-22T16:40:28.780" v="7290"/>
        <pc:sldMkLst>
          <pc:docMk/>
          <pc:sldMk cId="3446797337" sldId="259"/>
        </pc:sldMkLst>
        <pc:spChg chg="mod">
          <ac:chgData name="Rhys Curtis (2105513)" userId="2b9f5e7a-6b62-40e6-81eb-8b1f8032b43b" providerId="ADAL" clId="{9938A65A-328B-C542-85AD-BFFA92C5B36C}" dt="2022-08-21T11:05:41.873" v="4503" actId="20577"/>
          <ac:spMkLst>
            <pc:docMk/>
            <pc:sldMk cId="3446797337" sldId="259"/>
            <ac:spMk id="2" creationId="{8460295B-54B9-4937-90E3-BAB9CE69E30B}"/>
          </ac:spMkLst>
        </pc:spChg>
        <pc:spChg chg="mod">
          <ac:chgData name="Rhys Curtis (2105513)" userId="2b9f5e7a-6b62-40e6-81eb-8b1f8032b43b" providerId="ADAL" clId="{9938A65A-328B-C542-85AD-BFFA92C5B36C}" dt="2022-08-21T11:36:41.557" v="6692" actId="20577"/>
          <ac:spMkLst>
            <pc:docMk/>
            <pc:sldMk cId="3446797337" sldId="259"/>
            <ac:spMk id="4" creationId="{D51A6D85-3837-435F-A342-5A3F98172B12}"/>
          </ac:spMkLst>
        </pc:spChg>
      </pc:sldChg>
      <pc:sldChg chg="addSp delSp modSp mod modTransition">
        <pc:chgData name="Rhys Curtis (2105513)" userId="2b9f5e7a-6b62-40e6-81eb-8b1f8032b43b" providerId="ADAL" clId="{9938A65A-328B-C542-85AD-BFFA92C5B36C}" dt="2022-08-22T16:40:28.780" v="7290"/>
        <pc:sldMkLst>
          <pc:docMk/>
          <pc:sldMk cId="4212917468" sldId="260"/>
        </pc:sldMkLst>
        <pc:spChg chg="mod">
          <ac:chgData name="Rhys Curtis (2105513)" userId="2b9f5e7a-6b62-40e6-81eb-8b1f8032b43b" providerId="ADAL" clId="{9938A65A-328B-C542-85AD-BFFA92C5B36C}" dt="2022-08-21T09:44:30.533" v="794" actId="20577"/>
          <ac:spMkLst>
            <pc:docMk/>
            <pc:sldMk cId="4212917468" sldId="260"/>
            <ac:spMk id="2" creationId="{F96F75DE-8A44-4EC5-83C6-95BDDF10DFD9}"/>
          </ac:spMkLst>
        </pc:spChg>
        <pc:spChg chg="mod">
          <ac:chgData name="Rhys Curtis (2105513)" userId="2b9f5e7a-6b62-40e6-81eb-8b1f8032b43b" providerId="ADAL" clId="{9938A65A-328B-C542-85AD-BFFA92C5B36C}" dt="2022-08-21T10:12:27.727" v="1089" actId="20577"/>
          <ac:spMkLst>
            <pc:docMk/>
            <pc:sldMk cId="4212917468" sldId="260"/>
            <ac:spMk id="3" creationId="{C04B1DEC-01E3-564E-AB68-042280548E74}"/>
          </ac:spMkLst>
        </pc:spChg>
        <pc:spChg chg="mod">
          <ac:chgData name="Rhys Curtis (2105513)" userId="2b9f5e7a-6b62-40e6-81eb-8b1f8032b43b" providerId="ADAL" clId="{9938A65A-328B-C542-85AD-BFFA92C5B36C}" dt="2022-08-21T10:12:37.053" v="1090"/>
          <ac:spMkLst>
            <pc:docMk/>
            <pc:sldMk cId="4212917468" sldId="260"/>
            <ac:spMk id="5" creationId="{8C503702-AE9F-514C-8035-3C03A5CAD9AE}"/>
          </ac:spMkLst>
        </pc:spChg>
        <pc:spChg chg="add del mod">
          <ac:chgData name="Rhys Curtis (2105513)" userId="2b9f5e7a-6b62-40e6-81eb-8b1f8032b43b" providerId="ADAL" clId="{9938A65A-328B-C542-85AD-BFFA92C5B36C}" dt="2022-08-21T09:48:36.090" v="829" actId="478"/>
          <ac:spMkLst>
            <pc:docMk/>
            <pc:sldMk cId="4212917468" sldId="260"/>
            <ac:spMk id="7" creationId="{E73A7D0E-4A01-D35A-693A-F2EC9F0CF576}"/>
          </ac:spMkLst>
        </pc:spChg>
        <pc:graphicFrameChg chg="add mod modGraphic">
          <ac:chgData name="Rhys Curtis (2105513)" userId="2b9f5e7a-6b62-40e6-81eb-8b1f8032b43b" providerId="ADAL" clId="{9938A65A-328B-C542-85AD-BFFA92C5B36C}" dt="2022-08-21T10:59:07.288" v="4343" actId="403"/>
          <ac:graphicFrameMkLst>
            <pc:docMk/>
            <pc:sldMk cId="4212917468" sldId="260"/>
            <ac:graphicFrameMk id="8" creationId="{F0DE24AF-F6DB-3457-1C10-9522E5F0CD9B}"/>
          </ac:graphicFrameMkLst>
        </pc:graphicFrameChg>
        <pc:graphicFrameChg chg="del">
          <ac:chgData name="Rhys Curtis (2105513)" userId="2b9f5e7a-6b62-40e6-81eb-8b1f8032b43b" providerId="ADAL" clId="{9938A65A-328B-C542-85AD-BFFA92C5B36C}" dt="2022-08-21T09:48:32.969" v="828" actId="478"/>
          <ac:graphicFrameMkLst>
            <pc:docMk/>
            <pc:sldMk cId="4212917468" sldId="260"/>
            <ac:graphicFrameMk id="21" creationId="{47D234C6-5775-45F6-AF2D-88B4142B3E45}"/>
          </ac:graphicFrameMkLst>
        </pc:graphicFrameChg>
      </pc:sldChg>
      <pc:sldChg chg="addSp delSp modSp mod modTransition">
        <pc:chgData name="Rhys Curtis (2105513)" userId="2b9f5e7a-6b62-40e6-81eb-8b1f8032b43b" providerId="ADAL" clId="{9938A65A-328B-C542-85AD-BFFA92C5B36C}" dt="2022-08-22T16:40:28.780" v="7290"/>
        <pc:sldMkLst>
          <pc:docMk/>
          <pc:sldMk cId="1527386939" sldId="261"/>
        </pc:sldMkLst>
        <pc:spChg chg="mod">
          <ac:chgData name="Rhys Curtis (2105513)" userId="2b9f5e7a-6b62-40e6-81eb-8b1f8032b43b" providerId="ADAL" clId="{9938A65A-328B-C542-85AD-BFFA92C5B36C}" dt="2022-08-21T09:43:46.024" v="764" actId="20577"/>
          <ac:spMkLst>
            <pc:docMk/>
            <pc:sldMk cId="1527386939" sldId="261"/>
            <ac:spMk id="2" creationId="{D543047E-FBFD-4F79-BCA5-10E69740F030}"/>
          </ac:spMkLst>
        </pc:spChg>
        <pc:spChg chg="mod">
          <ac:chgData name="Rhys Curtis (2105513)" userId="2b9f5e7a-6b62-40e6-81eb-8b1f8032b43b" providerId="ADAL" clId="{9938A65A-328B-C542-85AD-BFFA92C5B36C}" dt="2022-08-21T09:46:29.993" v="823" actId="20577"/>
          <ac:spMkLst>
            <pc:docMk/>
            <pc:sldMk cId="1527386939" sldId="261"/>
            <ac:spMk id="3" creationId="{4A325E9C-6D27-6149-B34D-1A7DD4B1A4C0}"/>
          </ac:spMkLst>
        </pc:spChg>
        <pc:spChg chg="mod">
          <ac:chgData name="Rhys Curtis (2105513)" userId="2b9f5e7a-6b62-40e6-81eb-8b1f8032b43b" providerId="ADAL" clId="{9938A65A-328B-C542-85AD-BFFA92C5B36C}" dt="2022-08-21T09:46:48.380" v="825"/>
          <ac:spMkLst>
            <pc:docMk/>
            <pc:sldMk cId="1527386939" sldId="261"/>
            <ac:spMk id="4" creationId="{093A83D0-DB08-F443-A63A-E16EA4CC9C52}"/>
          </ac:spMkLst>
        </pc:spChg>
        <pc:graphicFrameChg chg="del">
          <ac:chgData name="Rhys Curtis (2105513)" userId="2b9f5e7a-6b62-40e6-81eb-8b1f8032b43b" providerId="ADAL" clId="{9938A65A-328B-C542-85AD-BFFA92C5B36C}" dt="2022-08-21T09:48:56.546" v="830" actId="478"/>
          <ac:graphicFrameMkLst>
            <pc:docMk/>
            <pc:sldMk cId="1527386939" sldId="261"/>
            <ac:graphicFrameMk id="6" creationId="{DB23E567-BDB1-4E6F-9EA8-3E4297461AEE}"/>
          </ac:graphicFrameMkLst>
        </pc:graphicFrameChg>
        <pc:graphicFrameChg chg="add mod">
          <ac:chgData name="Rhys Curtis (2105513)" userId="2b9f5e7a-6b62-40e6-81eb-8b1f8032b43b" providerId="ADAL" clId="{9938A65A-328B-C542-85AD-BFFA92C5B36C}" dt="2022-08-21T10:03:13.209" v="960" actId="14100"/>
          <ac:graphicFrameMkLst>
            <pc:docMk/>
            <pc:sldMk cId="1527386939" sldId="261"/>
            <ac:graphicFrameMk id="7" creationId="{D903B426-ECBF-420E-C498-F31B4F66086F}"/>
          </ac:graphicFrameMkLst>
        </pc:graphicFrameChg>
        <pc:graphicFrameChg chg="del">
          <ac:chgData name="Rhys Curtis (2105513)" userId="2b9f5e7a-6b62-40e6-81eb-8b1f8032b43b" providerId="ADAL" clId="{9938A65A-328B-C542-85AD-BFFA92C5B36C}" dt="2022-08-21T09:48:56.546" v="830" actId="478"/>
          <ac:graphicFrameMkLst>
            <pc:docMk/>
            <pc:sldMk cId="1527386939" sldId="261"/>
            <ac:graphicFrameMk id="8" creationId="{DD6A75E1-4EA9-0B4E-BB2E-60C1599EBF57}"/>
          </ac:graphicFrameMkLst>
        </pc:graphicFrameChg>
        <pc:graphicFrameChg chg="add mod">
          <ac:chgData name="Rhys Curtis (2105513)" userId="2b9f5e7a-6b62-40e6-81eb-8b1f8032b43b" providerId="ADAL" clId="{9938A65A-328B-C542-85AD-BFFA92C5B36C}" dt="2022-08-21T10:03:17.704" v="961" actId="14100"/>
          <ac:graphicFrameMkLst>
            <pc:docMk/>
            <pc:sldMk cId="1527386939" sldId="261"/>
            <ac:graphicFrameMk id="9" creationId="{2B8860EB-FE8A-8F41-6C62-B137AC6EDD0A}"/>
          </ac:graphicFrameMkLst>
        </pc:graphicFrameChg>
        <pc:graphicFrameChg chg="add mod">
          <ac:chgData name="Rhys Curtis (2105513)" userId="2b9f5e7a-6b62-40e6-81eb-8b1f8032b43b" providerId="ADAL" clId="{9938A65A-328B-C542-85AD-BFFA92C5B36C}" dt="2022-08-21T10:03:20.995" v="962" actId="14100"/>
          <ac:graphicFrameMkLst>
            <pc:docMk/>
            <pc:sldMk cId="1527386939" sldId="261"/>
            <ac:graphicFrameMk id="10" creationId="{69D8BB7F-6A92-C09B-D472-CC6B7FD5EB75}"/>
          </ac:graphicFrameMkLst>
        </pc:graphicFrameChg>
      </pc:sldChg>
      <pc:sldChg chg="addSp delSp modSp mod modTransition modMedia modClrScheme chgLayout">
        <pc:chgData name="Rhys Curtis (2105513)" userId="2b9f5e7a-6b62-40e6-81eb-8b1f8032b43b" providerId="ADAL" clId="{9938A65A-328B-C542-85AD-BFFA92C5B36C}" dt="2022-08-22T16:40:28.780" v="7290"/>
        <pc:sldMkLst>
          <pc:docMk/>
          <pc:sldMk cId="554560724" sldId="262"/>
        </pc:sldMkLst>
        <pc:spChg chg="mod">
          <ac:chgData name="Rhys Curtis (2105513)" userId="2b9f5e7a-6b62-40e6-81eb-8b1f8032b43b" providerId="ADAL" clId="{9938A65A-328B-C542-85AD-BFFA92C5B36C}" dt="2022-08-22T16:26:53.442" v="6876" actId="26606"/>
          <ac:spMkLst>
            <pc:docMk/>
            <pc:sldMk cId="554560724" sldId="262"/>
            <ac:spMk id="2" creationId="{2EF7C295-3DFB-7D4F-AFE7-F4DFE655D83A}"/>
          </ac:spMkLst>
        </pc:spChg>
        <pc:spChg chg="mod">
          <ac:chgData name="Rhys Curtis (2105513)" userId="2b9f5e7a-6b62-40e6-81eb-8b1f8032b43b" providerId="ADAL" clId="{9938A65A-328B-C542-85AD-BFFA92C5B36C}" dt="2022-08-22T16:26:53.442" v="6876" actId="26606"/>
          <ac:spMkLst>
            <pc:docMk/>
            <pc:sldMk cId="554560724" sldId="262"/>
            <ac:spMk id="3" creationId="{D602B7E2-0AD7-2E47-940C-627921897AC1}"/>
          </ac:spMkLst>
        </pc:spChg>
        <pc:spChg chg="mod">
          <ac:chgData name="Rhys Curtis (2105513)" userId="2b9f5e7a-6b62-40e6-81eb-8b1f8032b43b" providerId="ADAL" clId="{9938A65A-328B-C542-85AD-BFFA92C5B36C}" dt="2022-08-22T16:26:53.442" v="6876" actId="26606"/>
          <ac:spMkLst>
            <pc:docMk/>
            <pc:sldMk cId="554560724" sldId="262"/>
            <ac:spMk id="5" creationId="{318D80CF-8B32-7944-ADE2-7361CDA241C7}"/>
          </ac:spMkLst>
        </pc:spChg>
        <pc:spChg chg="mod ord">
          <ac:chgData name="Rhys Curtis (2105513)" userId="2b9f5e7a-6b62-40e6-81eb-8b1f8032b43b" providerId="ADAL" clId="{9938A65A-328B-C542-85AD-BFFA92C5B36C}" dt="2022-08-22T16:27:06.993" v="6883" actId="313"/>
          <ac:spMkLst>
            <pc:docMk/>
            <pc:sldMk cId="554560724" sldId="262"/>
            <ac:spMk id="9" creationId="{182F1E9F-2A7B-A648-8627-B11C8B85DCAE}"/>
          </ac:spMkLst>
        </pc:spChg>
        <pc:spChg chg="mod ord">
          <ac:chgData name="Rhys Curtis (2105513)" userId="2b9f5e7a-6b62-40e6-81eb-8b1f8032b43b" providerId="ADAL" clId="{9938A65A-328B-C542-85AD-BFFA92C5B36C}" dt="2022-08-22T16:27:09.188" v="6884" actId="20577"/>
          <ac:spMkLst>
            <pc:docMk/>
            <pc:sldMk cId="554560724" sldId="262"/>
            <ac:spMk id="10" creationId="{97E546FF-BC20-F14C-920E-68471B7A6788}"/>
          </ac:spMkLst>
        </pc:spChg>
        <pc:picChg chg="add del">
          <ac:chgData name="Rhys Curtis (2105513)" userId="2b9f5e7a-6b62-40e6-81eb-8b1f8032b43b" providerId="ADAL" clId="{9938A65A-328B-C542-85AD-BFFA92C5B36C}" dt="2022-08-22T16:26:53.390" v="6875" actId="26606"/>
          <ac:picMkLst>
            <pc:docMk/>
            <pc:sldMk cId="554560724" sldId="262"/>
            <ac:picMk id="12" creationId="{933996EE-FD9D-C88E-0C64-8B8A7ACF60BC}"/>
          </ac:picMkLst>
        </pc:picChg>
        <pc:picChg chg="add mod">
          <ac:chgData name="Rhys Curtis (2105513)" userId="2b9f5e7a-6b62-40e6-81eb-8b1f8032b43b" providerId="ADAL" clId="{9938A65A-328B-C542-85AD-BFFA92C5B36C}" dt="2022-08-22T16:27:02.833" v="6879" actId="27614"/>
          <ac:picMkLst>
            <pc:docMk/>
            <pc:sldMk cId="554560724" sldId="262"/>
            <ac:picMk id="14" creationId="{77AE7D79-6A21-86EF-FA52-F5F13189B9A6}"/>
          </ac:picMkLst>
        </pc:picChg>
      </pc:sldChg>
      <pc:sldChg chg="addSp delSp modSp del mod">
        <pc:chgData name="Rhys Curtis (2105513)" userId="2b9f5e7a-6b62-40e6-81eb-8b1f8032b43b" providerId="ADAL" clId="{9938A65A-328B-C542-85AD-BFFA92C5B36C}" dt="2022-08-21T10:20:34.127" v="1282" actId="2696"/>
        <pc:sldMkLst>
          <pc:docMk/>
          <pc:sldMk cId="3477453048" sldId="263"/>
        </pc:sldMkLst>
        <pc:spChg chg="mod">
          <ac:chgData name="Rhys Curtis (2105513)" userId="2b9f5e7a-6b62-40e6-81eb-8b1f8032b43b" providerId="ADAL" clId="{9938A65A-328B-C542-85AD-BFFA92C5B36C}" dt="2022-08-21T10:18:16.175" v="1218" actId="20577"/>
          <ac:spMkLst>
            <pc:docMk/>
            <pc:sldMk cId="3477453048" sldId="263"/>
            <ac:spMk id="2" creationId="{27A6F7BB-30A8-4980-AD4A-2FB0B53FA6C9}"/>
          </ac:spMkLst>
        </pc:spChg>
        <pc:spChg chg="mod">
          <ac:chgData name="Rhys Curtis (2105513)" userId="2b9f5e7a-6b62-40e6-81eb-8b1f8032b43b" providerId="ADAL" clId="{9938A65A-328B-C542-85AD-BFFA92C5B36C}" dt="2022-08-21T10:18:38.063" v="1225" actId="20577"/>
          <ac:spMkLst>
            <pc:docMk/>
            <pc:sldMk cId="3477453048" sldId="263"/>
            <ac:spMk id="3" creationId="{E704561A-DD07-7A4D-A8B3-190519B50086}"/>
          </ac:spMkLst>
        </pc:spChg>
        <pc:spChg chg="mod">
          <ac:chgData name="Rhys Curtis (2105513)" userId="2b9f5e7a-6b62-40e6-81eb-8b1f8032b43b" providerId="ADAL" clId="{9938A65A-328B-C542-85AD-BFFA92C5B36C}" dt="2022-08-21T10:18:33.894" v="1219"/>
          <ac:spMkLst>
            <pc:docMk/>
            <pc:sldMk cId="3477453048" sldId="263"/>
            <ac:spMk id="4" creationId="{0BBEBFFA-05DE-834B-918D-C5FE755BBFC6}"/>
          </ac:spMkLst>
        </pc:spChg>
        <pc:spChg chg="add del mod">
          <ac:chgData name="Rhys Curtis (2105513)" userId="2b9f5e7a-6b62-40e6-81eb-8b1f8032b43b" providerId="ADAL" clId="{9938A65A-328B-C542-85AD-BFFA92C5B36C}" dt="2022-08-21T10:18:56.217" v="1227" actId="478"/>
          <ac:spMkLst>
            <pc:docMk/>
            <pc:sldMk cId="3477453048" sldId="263"/>
            <ac:spMk id="7" creationId="{24FB7D84-6CBF-07AB-25FB-D5CB53C02CEB}"/>
          </ac:spMkLst>
        </pc:spChg>
        <pc:spChg chg="del">
          <ac:chgData name="Rhys Curtis (2105513)" userId="2b9f5e7a-6b62-40e6-81eb-8b1f8032b43b" providerId="ADAL" clId="{9938A65A-328B-C542-85AD-BFFA92C5B36C}" dt="2022-08-21T10:18:56.217" v="1227" actId="478"/>
          <ac:spMkLst>
            <pc:docMk/>
            <pc:sldMk cId="3477453048" sldId="263"/>
            <ac:spMk id="8" creationId="{61C7C316-257C-D546-909D-98FD50663C5D}"/>
          </ac:spMkLst>
        </pc:spChg>
        <pc:spChg chg="add del mod">
          <ac:chgData name="Rhys Curtis (2105513)" userId="2b9f5e7a-6b62-40e6-81eb-8b1f8032b43b" providerId="ADAL" clId="{9938A65A-328B-C542-85AD-BFFA92C5B36C}" dt="2022-08-21T10:18:56.217" v="1227" actId="478"/>
          <ac:spMkLst>
            <pc:docMk/>
            <pc:sldMk cId="3477453048" sldId="263"/>
            <ac:spMk id="10" creationId="{D8174816-6E43-A950-387F-BA12EA973B9B}"/>
          </ac:spMkLst>
        </pc:spChg>
        <pc:spChg chg="add del mod">
          <ac:chgData name="Rhys Curtis (2105513)" userId="2b9f5e7a-6b62-40e6-81eb-8b1f8032b43b" providerId="ADAL" clId="{9938A65A-328B-C542-85AD-BFFA92C5B36C}" dt="2022-08-21T10:18:56.217" v="1227" actId="478"/>
          <ac:spMkLst>
            <pc:docMk/>
            <pc:sldMk cId="3477453048" sldId="263"/>
            <ac:spMk id="12" creationId="{9A6EE80D-0306-BF41-7D9E-6267BA8218C9}"/>
          </ac:spMkLst>
        </pc:spChg>
        <pc:spChg chg="add del mod">
          <ac:chgData name="Rhys Curtis (2105513)" userId="2b9f5e7a-6b62-40e6-81eb-8b1f8032b43b" providerId="ADAL" clId="{9938A65A-328B-C542-85AD-BFFA92C5B36C}" dt="2022-08-21T10:18:56.217" v="1227" actId="478"/>
          <ac:spMkLst>
            <pc:docMk/>
            <pc:sldMk cId="3477453048" sldId="263"/>
            <ac:spMk id="14" creationId="{22CE27AF-CFA9-B847-78DA-5072EE33E831}"/>
          </ac:spMkLst>
        </pc:spChg>
        <pc:spChg chg="add mod">
          <ac:chgData name="Rhys Curtis (2105513)" userId="2b9f5e7a-6b62-40e6-81eb-8b1f8032b43b" providerId="ADAL" clId="{9938A65A-328B-C542-85AD-BFFA92C5B36C}" dt="2022-08-21T10:19:23.525" v="1267" actId="20577"/>
          <ac:spMkLst>
            <pc:docMk/>
            <pc:sldMk cId="3477453048" sldId="263"/>
            <ac:spMk id="16" creationId="{67FDA73B-9D4E-667C-5E14-2F48A9FE108F}"/>
          </ac:spMkLst>
        </pc:spChg>
        <pc:spChg chg="del">
          <ac:chgData name="Rhys Curtis (2105513)" userId="2b9f5e7a-6b62-40e6-81eb-8b1f8032b43b" providerId="ADAL" clId="{9938A65A-328B-C542-85AD-BFFA92C5B36C}" dt="2022-08-21T10:18:56.217" v="1227" actId="478"/>
          <ac:spMkLst>
            <pc:docMk/>
            <pc:sldMk cId="3477453048" sldId="263"/>
            <ac:spMk id="17" creationId="{9EAA186B-A3B5-0145-8CAE-ABFD165CDB94}"/>
          </ac:spMkLst>
        </pc:spChg>
        <pc:spChg chg="del">
          <ac:chgData name="Rhys Curtis (2105513)" userId="2b9f5e7a-6b62-40e6-81eb-8b1f8032b43b" providerId="ADAL" clId="{9938A65A-328B-C542-85AD-BFFA92C5B36C}" dt="2022-08-21T10:18:56.217" v="1227" actId="478"/>
          <ac:spMkLst>
            <pc:docMk/>
            <pc:sldMk cId="3477453048" sldId="263"/>
            <ac:spMk id="19" creationId="{906069F0-DCEB-274D-A1F5-6D1469AC8281}"/>
          </ac:spMkLst>
        </pc:spChg>
        <pc:spChg chg="del">
          <ac:chgData name="Rhys Curtis (2105513)" userId="2b9f5e7a-6b62-40e6-81eb-8b1f8032b43b" providerId="ADAL" clId="{9938A65A-328B-C542-85AD-BFFA92C5B36C}" dt="2022-08-21T10:18:56.217" v="1227" actId="478"/>
          <ac:spMkLst>
            <pc:docMk/>
            <pc:sldMk cId="3477453048" sldId="263"/>
            <ac:spMk id="20" creationId="{7F48A82F-E41F-2342-A72D-A1834C04A1C9}"/>
          </ac:spMkLst>
        </pc:spChg>
        <pc:spChg chg="add mod">
          <ac:chgData name="Rhys Curtis (2105513)" userId="2b9f5e7a-6b62-40e6-81eb-8b1f8032b43b" providerId="ADAL" clId="{9938A65A-328B-C542-85AD-BFFA92C5B36C}" dt="2022-08-21T10:18:56.217" v="1227" actId="478"/>
          <ac:spMkLst>
            <pc:docMk/>
            <pc:sldMk cId="3477453048" sldId="263"/>
            <ac:spMk id="21" creationId="{40144D09-65A2-C653-F94F-A7E3FB0D92A4}"/>
          </ac:spMkLst>
        </pc:spChg>
        <pc:spChg chg="del">
          <ac:chgData name="Rhys Curtis (2105513)" userId="2b9f5e7a-6b62-40e6-81eb-8b1f8032b43b" providerId="ADAL" clId="{9938A65A-328B-C542-85AD-BFFA92C5B36C}" dt="2022-08-21T10:18:56.217" v="1227" actId="478"/>
          <ac:spMkLst>
            <pc:docMk/>
            <pc:sldMk cId="3477453048" sldId="263"/>
            <ac:spMk id="22" creationId="{EC1EC5C0-B9F3-0D47-8C7B-A2B7D2AEE4F7}"/>
          </ac:spMkLst>
        </pc:spChg>
        <pc:spChg chg="del">
          <ac:chgData name="Rhys Curtis (2105513)" userId="2b9f5e7a-6b62-40e6-81eb-8b1f8032b43b" providerId="ADAL" clId="{9938A65A-328B-C542-85AD-BFFA92C5B36C}" dt="2022-08-21T10:18:56.217" v="1227" actId="478"/>
          <ac:spMkLst>
            <pc:docMk/>
            <pc:sldMk cId="3477453048" sldId="263"/>
            <ac:spMk id="23" creationId="{0E40995F-FCDC-0C42-8608-FF5B24C7FC84}"/>
          </ac:spMkLst>
        </pc:spChg>
        <pc:spChg chg="add mod">
          <ac:chgData name="Rhys Curtis (2105513)" userId="2b9f5e7a-6b62-40e6-81eb-8b1f8032b43b" providerId="ADAL" clId="{9938A65A-328B-C542-85AD-BFFA92C5B36C}" dt="2022-08-21T10:19:55.129" v="1281" actId="20577"/>
          <ac:spMkLst>
            <pc:docMk/>
            <pc:sldMk cId="3477453048" sldId="263"/>
            <ac:spMk id="25" creationId="{4DC47B57-B974-B527-80ED-C27B2826A3DD}"/>
          </ac:spMkLst>
        </pc:spChg>
        <pc:spChg chg="add mod">
          <ac:chgData name="Rhys Curtis (2105513)" userId="2b9f5e7a-6b62-40e6-81eb-8b1f8032b43b" providerId="ADAL" clId="{9938A65A-328B-C542-85AD-BFFA92C5B36C}" dt="2022-08-21T10:18:56.217" v="1227" actId="478"/>
          <ac:spMkLst>
            <pc:docMk/>
            <pc:sldMk cId="3477453048" sldId="263"/>
            <ac:spMk id="27" creationId="{B64B08B8-3B86-2718-0C73-B3D31268170C}"/>
          </ac:spMkLst>
        </pc:spChg>
        <pc:spChg chg="del">
          <ac:chgData name="Rhys Curtis (2105513)" userId="2b9f5e7a-6b62-40e6-81eb-8b1f8032b43b" providerId="ADAL" clId="{9938A65A-328B-C542-85AD-BFFA92C5B36C}" dt="2022-08-21T10:18:56.217" v="1227" actId="478"/>
          <ac:spMkLst>
            <pc:docMk/>
            <pc:sldMk cId="3477453048" sldId="263"/>
            <ac:spMk id="29" creationId="{3E3A00F0-8B29-CC41-BB9B-69B0FEFDBEC3}"/>
          </ac:spMkLst>
        </pc:spChg>
        <pc:spChg chg="del">
          <ac:chgData name="Rhys Curtis (2105513)" userId="2b9f5e7a-6b62-40e6-81eb-8b1f8032b43b" providerId="ADAL" clId="{9938A65A-328B-C542-85AD-BFFA92C5B36C}" dt="2022-08-21T10:18:56.217" v="1227" actId="478"/>
          <ac:spMkLst>
            <pc:docMk/>
            <pc:sldMk cId="3477453048" sldId="263"/>
            <ac:spMk id="30" creationId="{74ABFA2A-9AB2-F441-8220-1700CF6E93C6}"/>
          </ac:spMkLst>
        </pc:spChg>
        <pc:spChg chg="add mod">
          <ac:chgData name="Rhys Curtis (2105513)" userId="2b9f5e7a-6b62-40e6-81eb-8b1f8032b43b" providerId="ADAL" clId="{9938A65A-328B-C542-85AD-BFFA92C5B36C}" dt="2022-08-21T10:18:56.217" v="1227" actId="478"/>
          <ac:spMkLst>
            <pc:docMk/>
            <pc:sldMk cId="3477453048" sldId="263"/>
            <ac:spMk id="35" creationId="{CCA8820F-D270-C0AB-4974-6D392DB9E870}"/>
          </ac:spMkLst>
        </pc:spChg>
        <pc:spChg chg="add mod">
          <ac:chgData name="Rhys Curtis (2105513)" userId="2b9f5e7a-6b62-40e6-81eb-8b1f8032b43b" providerId="ADAL" clId="{9938A65A-328B-C542-85AD-BFFA92C5B36C}" dt="2022-08-21T10:18:56.217" v="1227" actId="478"/>
          <ac:spMkLst>
            <pc:docMk/>
            <pc:sldMk cId="3477453048" sldId="263"/>
            <ac:spMk id="38" creationId="{BFDFE17D-E7AD-3ECE-CF92-81D6201C69F5}"/>
          </ac:spMkLst>
        </pc:spChg>
        <pc:spChg chg="add mod">
          <ac:chgData name="Rhys Curtis (2105513)" userId="2b9f5e7a-6b62-40e6-81eb-8b1f8032b43b" providerId="ADAL" clId="{9938A65A-328B-C542-85AD-BFFA92C5B36C}" dt="2022-08-21T10:18:56.217" v="1227" actId="478"/>
          <ac:spMkLst>
            <pc:docMk/>
            <pc:sldMk cId="3477453048" sldId="263"/>
            <ac:spMk id="40" creationId="{26449F87-1AE1-77A0-116E-C6A0A9492223}"/>
          </ac:spMkLst>
        </pc:spChg>
        <pc:spChg chg="add mod">
          <ac:chgData name="Rhys Curtis (2105513)" userId="2b9f5e7a-6b62-40e6-81eb-8b1f8032b43b" providerId="ADAL" clId="{9938A65A-328B-C542-85AD-BFFA92C5B36C}" dt="2022-08-21T10:18:56.217" v="1227" actId="478"/>
          <ac:spMkLst>
            <pc:docMk/>
            <pc:sldMk cId="3477453048" sldId="263"/>
            <ac:spMk id="42" creationId="{6567E261-3D1F-AB51-7133-903ABD359CF5}"/>
          </ac:spMkLst>
        </pc:spChg>
        <pc:picChg chg="del">
          <ac:chgData name="Rhys Curtis (2105513)" userId="2b9f5e7a-6b62-40e6-81eb-8b1f8032b43b" providerId="ADAL" clId="{9938A65A-328B-C542-85AD-BFFA92C5B36C}" dt="2022-08-21T10:18:46.989" v="1226" actId="478"/>
          <ac:picMkLst>
            <pc:docMk/>
            <pc:sldMk cId="3477453048" sldId="263"/>
            <ac:picMk id="31" creationId="{6B0E9A3B-F80B-6B4C-B8C2-742CB0CF71A6}"/>
          </ac:picMkLst>
        </pc:picChg>
        <pc:picChg chg="del">
          <ac:chgData name="Rhys Curtis (2105513)" userId="2b9f5e7a-6b62-40e6-81eb-8b1f8032b43b" providerId="ADAL" clId="{9938A65A-328B-C542-85AD-BFFA92C5B36C}" dt="2022-08-21T10:18:46.989" v="1226" actId="478"/>
          <ac:picMkLst>
            <pc:docMk/>
            <pc:sldMk cId="3477453048" sldId="263"/>
            <ac:picMk id="32" creationId="{7B613200-415F-4241-B644-5F485A7046B5}"/>
          </ac:picMkLst>
        </pc:picChg>
        <pc:picChg chg="del">
          <ac:chgData name="Rhys Curtis (2105513)" userId="2b9f5e7a-6b62-40e6-81eb-8b1f8032b43b" providerId="ADAL" clId="{9938A65A-328B-C542-85AD-BFFA92C5B36C}" dt="2022-08-21T10:18:46.989" v="1226" actId="478"/>
          <ac:picMkLst>
            <pc:docMk/>
            <pc:sldMk cId="3477453048" sldId="263"/>
            <ac:picMk id="33" creationId="{BD2D316E-26F2-3248-8D3D-269E1AF7B0B5}"/>
          </ac:picMkLst>
        </pc:picChg>
        <pc:picChg chg="del">
          <ac:chgData name="Rhys Curtis (2105513)" userId="2b9f5e7a-6b62-40e6-81eb-8b1f8032b43b" providerId="ADAL" clId="{9938A65A-328B-C542-85AD-BFFA92C5B36C}" dt="2022-08-21T10:18:46.989" v="1226" actId="478"/>
          <ac:picMkLst>
            <pc:docMk/>
            <pc:sldMk cId="3477453048" sldId="263"/>
            <ac:picMk id="34" creationId="{47FA94B1-0169-7044-A950-C981E7DB3E3A}"/>
          </ac:picMkLst>
        </pc:picChg>
      </pc:sldChg>
      <pc:sldChg chg="modSp mod modTransition">
        <pc:chgData name="Rhys Curtis (2105513)" userId="2b9f5e7a-6b62-40e6-81eb-8b1f8032b43b" providerId="ADAL" clId="{9938A65A-328B-C542-85AD-BFFA92C5B36C}" dt="2022-08-22T16:40:28.780" v="7290"/>
        <pc:sldMkLst>
          <pc:docMk/>
          <pc:sldMk cId="700209266" sldId="264"/>
        </pc:sldMkLst>
        <pc:spChg chg="mod">
          <ac:chgData name="Rhys Curtis (2105513)" userId="2b9f5e7a-6b62-40e6-81eb-8b1f8032b43b" providerId="ADAL" clId="{9938A65A-328B-C542-85AD-BFFA92C5B36C}" dt="2022-08-21T11:00:03.263" v="4365" actId="20577"/>
          <ac:spMkLst>
            <pc:docMk/>
            <pc:sldMk cId="700209266" sldId="264"/>
            <ac:spMk id="2" creationId="{DD0B6389-2374-4677-B8BB-59410CCC32FD}"/>
          </ac:spMkLst>
        </pc:spChg>
        <pc:spChg chg="mod">
          <ac:chgData name="Rhys Curtis (2105513)" userId="2b9f5e7a-6b62-40e6-81eb-8b1f8032b43b" providerId="ADAL" clId="{9938A65A-328B-C542-85AD-BFFA92C5B36C}" dt="2022-08-21T11:00:29.836" v="4371" actId="20577"/>
          <ac:spMkLst>
            <pc:docMk/>
            <pc:sldMk cId="700209266" sldId="264"/>
            <ac:spMk id="3" creationId="{963427F9-ABAC-3441-B366-CA953382F12D}"/>
          </ac:spMkLst>
        </pc:spChg>
        <pc:spChg chg="mod">
          <ac:chgData name="Rhys Curtis (2105513)" userId="2b9f5e7a-6b62-40e6-81eb-8b1f8032b43b" providerId="ADAL" clId="{9938A65A-328B-C542-85AD-BFFA92C5B36C}" dt="2022-08-21T11:00:41.263" v="4372"/>
          <ac:spMkLst>
            <pc:docMk/>
            <pc:sldMk cId="700209266" sldId="264"/>
            <ac:spMk id="4" creationId="{D81F8B4F-7B20-2A48-AB91-C7ECCE2E1660}"/>
          </ac:spMkLst>
        </pc:spChg>
        <pc:spChg chg="mod">
          <ac:chgData name="Rhys Curtis (2105513)" userId="2b9f5e7a-6b62-40e6-81eb-8b1f8032b43b" providerId="ADAL" clId="{9938A65A-328B-C542-85AD-BFFA92C5B36C}" dt="2022-08-21T11:12:46.863" v="5062" actId="12"/>
          <ac:spMkLst>
            <pc:docMk/>
            <pc:sldMk cId="700209266" sldId="264"/>
            <ac:spMk id="8" creationId="{6146D639-1AF7-9544-89CB-5863F22FD6AD}"/>
          </ac:spMkLst>
        </pc:spChg>
        <pc:spChg chg="mod">
          <ac:chgData name="Rhys Curtis (2105513)" userId="2b9f5e7a-6b62-40e6-81eb-8b1f8032b43b" providerId="ADAL" clId="{9938A65A-328B-C542-85AD-BFFA92C5B36C}" dt="2022-08-21T11:12:50.907" v="5063" actId="12"/>
          <ac:spMkLst>
            <pc:docMk/>
            <pc:sldMk cId="700209266" sldId="264"/>
            <ac:spMk id="10" creationId="{21CB4AB2-9E97-4D40-B2F1-A3F55B1E9090}"/>
          </ac:spMkLst>
        </pc:spChg>
        <pc:spChg chg="mod">
          <ac:chgData name="Rhys Curtis (2105513)" userId="2b9f5e7a-6b62-40e6-81eb-8b1f8032b43b" providerId="ADAL" clId="{9938A65A-328B-C542-85AD-BFFA92C5B36C}" dt="2022-08-21T11:12:58.634" v="5065" actId="404"/>
          <ac:spMkLst>
            <pc:docMk/>
            <pc:sldMk cId="700209266" sldId="264"/>
            <ac:spMk id="13" creationId="{4F701027-0723-2745-B4FC-2C8285C84695}"/>
          </ac:spMkLst>
        </pc:spChg>
        <pc:spChg chg="mod">
          <ac:chgData name="Rhys Curtis (2105513)" userId="2b9f5e7a-6b62-40e6-81eb-8b1f8032b43b" providerId="ADAL" clId="{9938A65A-328B-C542-85AD-BFFA92C5B36C}" dt="2022-08-21T11:13:04.464" v="5066" actId="12"/>
          <ac:spMkLst>
            <pc:docMk/>
            <pc:sldMk cId="700209266" sldId="264"/>
            <ac:spMk id="15" creationId="{660246C7-7995-0849-8AB1-B92F4280EC69}"/>
          </ac:spMkLst>
        </pc:spChg>
        <pc:spChg chg="mod">
          <ac:chgData name="Rhys Curtis (2105513)" userId="2b9f5e7a-6b62-40e6-81eb-8b1f8032b43b" providerId="ADAL" clId="{9938A65A-328B-C542-85AD-BFFA92C5B36C}" dt="2022-08-21T11:14:10.200" v="5152" actId="20577"/>
          <ac:spMkLst>
            <pc:docMk/>
            <pc:sldMk cId="700209266" sldId="264"/>
            <ac:spMk id="17" creationId="{D26DEB4E-5043-BB4F-B5CF-C6E87E8F4DA3}"/>
          </ac:spMkLst>
        </pc:spChg>
      </pc:sldChg>
      <pc:sldChg chg="addSp delSp modSp mod modTransition">
        <pc:chgData name="Rhys Curtis (2105513)" userId="2b9f5e7a-6b62-40e6-81eb-8b1f8032b43b" providerId="ADAL" clId="{9938A65A-328B-C542-85AD-BFFA92C5B36C}" dt="2022-08-22T16:40:28.780" v="7290"/>
        <pc:sldMkLst>
          <pc:docMk/>
          <pc:sldMk cId="2563119616" sldId="265"/>
        </pc:sldMkLst>
        <pc:spChg chg="mod ord">
          <ac:chgData name="Rhys Curtis (2105513)" userId="2b9f5e7a-6b62-40e6-81eb-8b1f8032b43b" providerId="ADAL" clId="{9938A65A-328B-C542-85AD-BFFA92C5B36C}" dt="2022-08-22T16:38:07.768" v="7280" actId="20577"/>
          <ac:spMkLst>
            <pc:docMk/>
            <pc:sldMk cId="2563119616" sldId="265"/>
            <ac:spMk id="3" creationId="{EFB90AB4-D228-4548-B072-726498212362}"/>
          </ac:spMkLst>
        </pc:spChg>
        <pc:spChg chg="add del mod">
          <ac:chgData name="Rhys Curtis (2105513)" userId="2b9f5e7a-6b62-40e6-81eb-8b1f8032b43b" providerId="ADAL" clId="{9938A65A-328B-C542-85AD-BFFA92C5B36C}" dt="2022-08-21T11:35:37.339" v="6581" actId="478"/>
          <ac:spMkLst>
            <pc:docMk/>
            <pc:sldMk cId="2563119616" sldId="265"/>
            <ac:spMk id="4" creationId="{79EBA5B2-5751-C226-CF12-576D3F7EA55E}"/>
          </ac:spMkLst>
        </pc:spChg>
        <pc:spChg chg="mod">
          <ac:chgData name="Rhys Curtis (2105513)" userId="2b9f5e7a-6b62-40e6-81eb-8b1f8032b43b" providerId="ADAL" clId="{9938A65A-328B-C542-85AD-BFFA92C5B36C}" dt="2022-08-21T11:35:35.408" v="6579" actId="26606"/>
          <ac:spMkLst>
            <pc:docMk/>
            <pc:sldMk cId="2563119616" sldId="265"/>
            <ac:spMk id="7" creationId="{38D39D21-DB03-7C4B-BCD8-4A6826EB1788}"/>
          </ac:spMkLst>
        </pc:spChg>
        <pc:spChg chg="mod">
          <ac:chgData name="Rhys Curtis (2105513)" userId="2b9f5e7a-6b62-40e6-81eb-8b1f8032b43b" providerId="ADAL" clId="{9938A65A-328B-C542-85AD-BFFA92C5B36C}" dt="2022-08-21T11:35:35.408" v="6579" actId="26606"/>
          <ac:spMkLst>
            <pc:docMk/>
            <pc:sldMk cId="2563119616" sldId="265"/>
            <ac:spMk id="8" creationId="{4935E91E-7CC8-9B42-8C6A-FB302D879597}"/>
          </ac:spMkLst>
        </pc:spChg>
        <pc:spChg chg="mod">
          <ac:chgData name="Rhys Curtis (2105513)" userId="2b9f5e7a-6b62-40e6-81eb-8b1f8032b43b" providerId="ADAL" clId="{9938A65A-328B-C542-85AD-BFFA92C5B36C}" dt="2022-08-21T11:35:35.408" v="6579" actId="26606"/>
          <ac:spMkLst>
            <pc:docMk/>
            <pc:sldMk cId="2563119616" sldId="265"/>
            <ac:spMk id="9" creationId="{C00386A5-8AD2-1C49-821C-F0DB60EA6477}"/>
          </ac:spMkLst>
        </pc:spChg>
        <pc:spChg chg="mod ord">
          <ac:chgData name="Rhys Curtis (2105513)" userId="2b9f5e7a-6b62-40e6-81eb-8b1f8032b43b" providerId="ADAL" clId="{9938A65A-328B-C542-85AD-BFFA92C5B36C}" dt="2022-08-21T11:35:35.408" v="6579" actId="26606"/>
          <ac:spMkLst>
            <pc:docMk/>
            <pc:sldMk cId="2563119616" sldId="265"/>
            <ac:spMk id="47" creationId="{167D37B9-A301-4761-8990-91AFC6B1E3CE}"/>
          </ac:spMkLst>
        </pc:spChg>
        <pc:picChg chg="add del mod">
          <ac:chgData name="Rhys Curtis (2105513)" userId="2b9f5e7a-6b62-40e6-81eb-8b1f8032b43b" providerId="ADAL" clId="{9938A65A-328B-C542-85AD-BFFA92C5B36C}" dt="2022-08-21T11:35:36.365" v="6580"/>
          <ac:picMkLst>
            <pc:docMk/>
            <pc:sldMk cId="2563119616" sldId="265"/>
            <ac:picMk id="5" creationId="{3DFA65A5-59DB-0D01-5906-A5426D4FC808}"/>
          </ac:picMkLst>
        </pc:picChg>
        <pc:picChg chg="add del">
          <ac:chgData name="Rhys Curtis (2105513)" userId="2b9f5e7a-6b62-40e6-81eb-8b1f8032b43b" providerId="ADAL" clId="{9938A65A-328B-C542-85AD-BFFA92C5B36C}" dt="2022-08-21T11:35:37.339" v="6581" actId="478"/>
          <ac:picMkLst>
            <pc:docMk/>
            <pc:sldMk cId="2563119616" sldId="265"/>
            <ac:picMk id="41" creationId="{CA7AA561-D43A-44FB-9797-ADF1120FE134}"/>
          </ac:picMkLst>
        </pc:picChg>
      </pc:sldChg>
      <pc:sldChg chg="modSp mod modTransition">
        <pc:chgData name="Rhys Curtis (2105513)" userId="2b9f5e7a-6b62-40e6-81eb-8b1f8032b43b" providerId="ADAL" clId="{9938A65A-328B-C542-85AD-BFFA92C5B36C}" dt="2022-08-22T16:40:28.780" v="7290"/>
        <pc:sldMkLst>
          <pc:docMk/>
          <pc:sldMk cId="2721508595" sldId="266"/>
        </pc:sldMkLst>
        <pc:spChg chg="mod">
          <ac:chgData name="Rhys Curtis (2105513)" userId="2b9f5e7a-6b62-40e6-81eb-8b1f8032b43b" providerId="ADAL" clId="{9938A65A-328B-C542-85AD-BFFA92C5B36C}" dt="2022-08-21T11:03:20.518" v="4440" actId="20577"/>
          <ac:spMkLst>
            <pc:docMk/>
            <pc:sldMk cId="2721508595" sldId="266"/>
            <ac:spMk id="3" creationId="{76530CBE-EF98-064C-9A75-67AC6863C16B}"/>
          </ac:spMkLst>
        </pc:spChg>
        <pc:spChg chg="mod">
          <ac:chgData name="Rhys Curtis (2105513)" userId="2b9f5e7a-6b62-40e6-81eb-8b1f8032b43b" providerId="ADAL" clId="{9938A65A-328B-C542-85AD-BFFA92C5B36C}" dt="2022-08-21T11:24:12.650" v="5596" actId="20577"/>
          <ac:spMkLst>
            <pc:docMk/>
            <pc:sldMk cId="2721508595" sldId="266"/>
            <ac:spMk id="4" creationId="{9B9ED227-95A7-4B08-91FE-5E0EF0D41D20}"/>
          </ac:spMkLst>
        </pc:spChg>
        <pc:spChg chg="mod">
          <ac:chgData name="Rhys Curtis (2105513)" userId="2b9f5e7a-6b62-40e6-81eb-8b1f8032b43b" providerId="ADAL" clId="{9938A65A-328B-C542-85AD-BFFA92C5B36C}" dt="2022-08-21T11:25:01.661" v="5706" actId="20577"/>
          <ac:spMkLst>
            <pc:docMk/>
            <pc:sldMk cId="2721508595" sldId="266"/>
            <ac:spMk id="5" creationId="{9C2ECAAA-1E9C-4845-8EA9-E11A76F08150}"/>
          </ac:spMkLst>
        </pc:spChg>
        <pc:spChg chg="mod">
          <ac:chgData name="Rhys Curtis (2105513)" userId="2b9f5e7a-6b62-40e6-81eb-8b1f8032b43b" providerId="ADAL" clId="{9938A65A-328B-C542-85AD-BFFA92C5B36C}" dt="2022-08-21T11:03:24.219" v="4441"/>
          <ac:spMkLst>
            <pc:docMk/>
            <pc:sldMk cId="2721508595" sldId="266"/>
            <ac:spMk id="7" creationId="{CA219616-FC92-EC4C-AE00-252AB95763E9}"/>
          </ac:spMkLst>
        </pc:spChg>
        <pc:spChg chg="mod">
          <ac:chgData name="Rhys Curtis (2105513)" userId="2b9f5e7a-6b62-40e6-81eb-8b1f8032b43b" providerId="ADAL" clId="{9938A65A-328B-C542-85AD-BFFA92C5B36C}" dt="2022-08-21T11:19:33.511" v="5331" actId="20577"/>
          <ac:spMkLst>
            <pc:docMk/>
            <pc:sldMk cId="2721508595" sldId="266"/>
            <ac:spMk id="9" creationId="{6B7AFC44-0B03-0440-894A-F417DCE9DDF5}"/>
          </ac:spMkLst>
        </pc:spChg>
        <pc:picChg chg="mod">
          <ac:chgData name="Rhys Curtis (2105513)" userId="2b9f5e7a-6b62-40e6-81eb-8b1f8032b43b" providerId="ADAL" clId="{9938A65A-328B-C542-85AD-BFFA92C5B36C}" dt="2022-08-21T11:25:43.622" v="5718" actId="1076"/>
          <ac:picMkLst>
            <pc:docMk/>
            <pc:sldMk cId="2721508595" sldId="266"/>
            <ac:picMk id="62" creationId="{A2FFB594-F12D-4187-B225-766DFDE5B4F3}"/>
          </ac:picMkLst>
        </pc:picChg>
      </pc:sldChg>
      <pc:sldChg chg="modSp mod modTransition">
        <pc:chgData name="Rhys Curtis (2105513)" userId="2b9f5e7a-6b62-40e6-81eb-8b1f8032b43b" providerId="ADAL" clId="{9938A65A-328B-C542-85AD-BFFA92C5B36C}" dt="2022-08-24T07:56:32.470" v="7373" actId="20577"/>
        <pc:sldMkLst>
          <pc:docMk/>
          <pc:sldMk cId="445070695" sldId="267"/>
        </pc:sldMkLst>
        <pc:spChg chg="mod">
          <ac:chgData name="Rhys Curtis (2105513)" userId="2b9f5e7a-6b62-40e6-81eb-8b1f8032b43b" providerId="ADAL" clId="{9938A65A-328B-C542-85AD-BFFA92C5B36C}" dt="2022-08-24T07:56:32.470" v="7373" actId="20577"/>
          <ac:spMkLst>
            <pc:docMk/>
            <pc:sldMk cId="445070695" sldId="267"/>
            <ac:spMk id="3" creationId="{7B943E7C-A74D-4CB3-844B-51917C88C95F}"/>
          </ac:spMkLst>
        </pc:spChg>
        <pc:spChg chg="mod">
          <ac:chgData name="Rhys Curtis (2105513)" userId="2b9f5e7a-6b62-40e6-81eb-8b1f8032b43b" providerId="ADAL" clId="{9938A65A-328B-C542-85AD-BFFA92C5B36C}" dt="2022-08-21T11:25:34.071" v="5715" actId="20577"/>
          <ac:spMkLst>
            <pc:docMk/>
            <pc:sldMk cId="445070695" sldId="267"/>
            <ac:spMk id="4" creationId="{161EBDAC-D08D-A24B-8EA9-377AF64975C5}"/>
          </ac:spMkLst>
        </pc:spChg>
        <pc:spChg chg="mod">
          <ac:chgData name="Rhys Curtis (2105513)" userId="2b9f5e7a-6b62-40e6-81eb-8b1f8032b43b" providerId="ADAL" clId="{9938A65A-328B-C542-85AD-BFFA92C5B36C}" dt="2022-08-21T11:25:50.967" v="5719"/>
          <ac:spMkLst>
            <pc:docMk/>
            <pc:sldMk cId="445070695" sldId="267"/>
            <ac:spMk id="5" creationId="{C96DE336-91C4-644F-9A64-DC93B220ABEC}"/>
          </ac:spMkLst>
        </pc:spChg>
        <pc:picChg chg="mod">
          <ac:chgData name="Rhys Curtis (2105513)" userId="2b9f5e7a-6b62-40e6-81eb-8b1f8032b43b" providerId="ADAL" clId="{9938A65A-328B-C542-85AD-BFFA92C5B36C}" dt="2022-08-21T11:32:26.268" v="6565" actId="1076"/>
          <ac:picMkLst>
            <pc:docMk/>
            <pc:sldMk cId="445070695" sldId="267"/>
            <ac:picMk id="16" creationId="{36C00303-A08F-4F62-BD8D-3CC12633BD76}"/>
          </ac:picMkLst>
        </pc:picChg>
      </pc:sldChg>
      <pc:sldChg chg="addSp modSp mod modTransition">
        <pc:chgData name="Rhys Curtis (2105513)" userId="2b9f5e7a-6b62-40e6-81eb-8b1f8032b43b" providerId="ADAL" clId="{9938A65A-328B-C542-85AD-BFFA92C5B36C}" dt="2022-08-22T16:48:50.125" v="7370" actId="27636"/>
        <pc:sldMkLst>
          <pc:docMk/>
          <pc:sldMk cId="3103683689" sldId="268"/>
        </pc:sldMkLst>
        <pc:spChg chg="mod">
          <ac:chgData name="Rhys Curtis (2105513)" userId="2b9f5e7a-6b62-40e6-81eb-8b1f8032b43b" providerId="ADAL" clId="{9938A65A-328B-C542-85AD-BFFA92C5B36C}" dt="2022-08-22T16:48:50.125" v="7370" actId="27636"/>
          <ac:spMkLst>
            <pc:docMk/>
            <pc:sldMk cId="3103683689" sldId="268"/>
            <ac:spMk id="3" creationId="{BABC2CE0-8806-4B2A-A10A-32984D317434}"/>
          </ac:spMkLst>
        </pc:spChg>
        <pc:picChg chg="add mod">
          <ac:chgData name="Rhys Curtis (2105513)" userId="2b9f5e7a-6b62-40e6-81eb-8b1f8032b43b" providerId="ADAL" clId="{9938A65A-328B-C542-85AD-BFFA92C5B36C}" dt="2022-08-21T11:04:09.328" v="4484"/>
          <ac:picMkLst>
            <pc:docMk/>
            <pc:sldMk cId="3103683689" sldId="268"/>
            <ac:picMk id="4" creationId="{66743B0B-0019-1184-A746-3949235D512A}"/>
          </ac:picMkLst>
        </pc:picChg>
      </pc:sldChg>
      <pc:sldChg chg="addSp delSp modSp mod modTransition">
        <pc:chgData name="Rhys Curtis (2105513)" userId="2b9f5e7a-6b62-40e6-81eb-8b1f8032b43b" providerId="ADAL" clId="{9938A65A-328B-C542-85AD-BFFA92C5B36C}" dt="2022-08-22T18:14:08.914" v="7372" actId="20577"/>
        <pc:sldMkLst>
          <pc:docMk/>
          <pc:sldMk cId="3396266754" sldId="269"/>
        </pc:sldMkLst>
        <pc:spChg chg="mod">
          <ac:chgData name="Rhys Curtis (2105513)" userId="2b9f5e7a-6b62-40e6-81eb-8b1f8032b43b" providerId="ADAL" clId="{9938A65A-328B-C542-85AD-BFFA92C5B36C}" dt="2022-08-21T10:21:13.680" v="1307" actId="20577"/>
          <ac:spMkLst>
            <pc:docMk/>
            <pc:sldMk cId="3396266754" sldId="269"/>
            <ac:spMk id="2" creationId="{27A6F7BB-30A8-4980-AD4A-2FB0B53FA6C9}"/>
          </ac:spMkLst>
        </pc:spChg>
        <pc:spChg chg="mod">
          <ac:chgData name="Rhys Curtis (2105513)" userId="2b9f5e7a-6b62-40e6-81eb-8b1f8032b43b" providerId="ADAL" clId="{9938A65A-328B-C542-85AD-BFFA92C5B36C}" dt="2022-08-21T10:26:53.093" v="1663" actId="20577"/>
          <ac:spMkLst>
            <pc:docMk/>
            <pc:sldMk cId="3396266754" sldId="269"/>
            <ac:spMk id="3" creationId="{0CF5CDE2-B31D-5442-8437-35BB58B5CB70}"/>
          </ac:spMkLst>
        </pc:spChg>
        <pc:spChg chg="mod">
          <ac:chgData name="Rhys Curtis (2105513)" userId="2b9f5e7a-6b62-40e6-81eb-8b1f8032b43b" providerId="ADAL" clId="{9938A65A-328B-C542-85AD-BFFA92C5B36C}" dt="2022-08-21T10:26:48.931" v="1657"/>
          <ac:spMkLst>
            <pc:docMk/>
            <pc:sldMk cId="3396266754" sldId="269"/>
            <ac:spMk id="4" creationId="{2322CB5F-6057-7941-BCC6-50A41249075D}"/>
          </ac:spMkLst>
        </pc:spChg>
        <pc:spChg chg="add del mod">
          <ac:chgData name="Rhys Curtis (2105513)" userId="2b9f5e7a-6b62-40e6-81eb-8b1f8032b43b" providerId="ADAL" clId="{9938A65A-328B-C542-85AD-BFFA92C5B36C}" dt="2022-08-21T10:20:47.622" v="1284" actId="478"/>
          <ac:spMkLst>
            <pc:docMk/>
            <pc:sldMk cId="3396266754" sldId="269"/>
            <ac:spMk id="7" creationId="{D2755E4E-2AA8-5C14-2F4F-C5EA43DB3373}"/>
          </ac:spMkLst>
        </pc:spChg>
        <pc:spChg chg="add mod">
          <ac:chgData name="Rhys Curtis (2105513)" userId="2b9f5e7a-6b62-40e6-81eb-8b1f8032b43b" providerId="ADAL" clId="{9938A65A-328B-C542-85AD-BFFA92C5B36C}" dt="2022-08-21T10:23:53.935" v="1514" actId="1035"/>
          <ac:spMkLst>
            <pc:docMk/>
            <pc:sldMk cId="3396266754" sldId="269"/>
            <ac:spMk id="9" creationId="{A282E23B-EF67-5CF7-7B07-BD9AA5179C70}"/>
          </ac:spMkLst>
        </pc:spChg>
        <pc:spChg chg="add mod">
          <ac:chgData name="Rhys Curtis (2105513)" userId="2b9f5e7a-6b62-40e6-81eb-8b1f8032b43b" providerId="ADAL" clId="{9938A65A-328B-C542-85AD-BFFA92C5B36C}" dt="2022-08-21T10:25:17.110" v="1598" actId="20577"/>
          <ac:spMkLst>
            <pc:docMk/>
            <pc:sldMk cId="3396266754" sldId="269"/>
            <ac:spMk id="11" creationId="{C7D9E6DE-C920-B25C-9F68-3F766FD76F1F}"/>
          </ac:spMkLst>
        </pc:spChg>
        <pc:spChg chg="add del mod">
          <ac:chgData name="Rhys Curtis (2105513)" userId="2b9f5e7a-6b62-40e6-81eb-8b1f8032b43b" providerId="ADAL" clId="{9938A65A-328B-C542-85AD-BFFA92C5B36C}" dt="2022-08-21T10:20:49.411" v="1285" actId="478"/>
          <ac:spMkLst>
            <pc:docMk/>
            <pc:sldMk cId="3396266754" sldId="269"/>
            <ac:spMk id="13" creationId="{FA8B61DF-57D3-CAFD-730C-2BE6B1A100C5}"/>
          </ac:spMkLst>
        </pc:spChg>
        <pc:spChg chg="add mod">
          <ac:chgData name="Rhys Curtis (2105513)" userId="2b9f5e7a-6b62-40e6-81eb-8b1f8032b43b" providerId="ADAL" clId="{9938A65A-328B-C542-85AD-BFFA92C5B36C}" dt="2022-08-22T18:14:08.914" v="7372" actId="20577"/>
          <ac:spMkLst>
            <pc:docMk/>
            <pc:sldMk cId="3396266754" sldId="269"/>
            <ac:spMk id="15" creationId="{61DB285F-4319-31C0-FC26-036A2B3579AC}"/>
          </ac:spMkLst>
        </pc:spChg>
        <pc:spChg chg="add mod">
          <ac:chgData name="Rhys Curtis (2105513)" userId="2b9f5e7a-6b62-40e6-81eb-8b1f8032b43b" providerId="ADAL" clId="{9938A65A-328B-C542-85AD-BFFA92C5B36C}" dt="2022-08-21T10:47:27.724" v="3043" actId="20577"/>
          <ac:spMkLst>
            <pc:docMk/>
            <pc:sldMk cId="3396266754" sldId="269"/>
            <ac:spMk id="17" creationId="{47B141CD-A902-4743-A960-CF97874D8827}"/>
          </ac:spMkLst>
        </pc:spChg>
        <pc:spChg chg="add del mod">
          <ac:chgData name="Rhys Curtis (2105513)" userId="2b9f5e7a-6b62-40e6-81eb-8b1f8032b43b" providerId="ADAL" clId="{9938A65A-328B-C542-85AD-BFFA92C5B36C}" dt="2022-08-21T10:20:55.304" v="1288" actId="478"/>
          <ac:spMkLst>
            <pc:docMk/>
            <pc:sldMk cId="3396266754" sldId="269"/>
            <ac:spMk id="19" creationId="{73F3C4DE-30DE-2D73-3D9A-1C5EA48318E6}"/>
          </ac:spMkLst>
        </pc:spChg>
        <pc:spChg chg="add mod">
          <ac:chgData name="Rhys Curtis (2105513)" userId="2b9f5e7a-6b62-40e6-81eb-8b1f8032b43b" providerId="ADAL" clId="{9938A65A-328B-C542-85AD-BFFA92C5B36C}" dt="2022-08-21T10:23:53.935" v="1514" actId="1035"/>
          <ac:spMkLst>
            <pc:docMk/>
            <pc:sldMk cId="3396266754" sldId="269"/>
            <ac:spMk id="21" creationId="{E1677902-C788-CEDB-9FCA-8E2B49A6E8C9}"/>
          </ac:spMkLst>
        </pc:spChg>
        <pc:spChg chg="add mod">
          <ac:chgData name="Rhys Curtis (2105513)" userId="2b9f5e7a-6b62-40e6-81eb-8b1f8032b43b" providerId="ADAL" clId="{9938A65A-328B-C542-85AD-BFFA92C5B36C}" dt="2022-08-21T10:28:14.414" v="1718" actId="20577"/>
          <ac:spMkLst>
            <pc:docMk/>
            <pc:sldMk cId="3396266754" sldId="269"/>
            <ac:spMk id="23" creationId="{E1CE13E5-5D48-D909-98BF-38CA34325250}"/>
          </ac:spMkLst>
        </pc:spChg>
        <pc:spChg chg="add del mod">
          <ac:chgData name="Rhys Curtis (2105513)" userId="2b9f5e7a-6b62-40e6-81eb-8b1f8032b43b" providerId="ADAL" clId="{9938A65A-328B-C542-85AD-BFFA92C5B36C}" dt="2022-08-21T10:20:58.648" v="1289" actId="478"/>
          <ac:spMkLst>
            <pc:docMk/>
            <pc:sldMk cId="3396266754" sldId="269"/>
            <ac:spMk id="25" creationId="{B935AE68-3F4D-2453-6BCF-0977D5541A6D}"/>
          </ac:spMkLst>
        </pc:spChg>
        <pc:spChg chg="add del mod">
          <ac:chgData name="Rhys Curtis (2105513)" userId="2b9f5e7a-6b62-40e6-81eb-8b1f8032b43b" providerId="ADAL" clId="{9938A65A-328B-C542-85AD-BFFA92C5B36C}" dt="2022-08-21T10:23:40.871" v="1462" actId="478"/>
          <ac:spMkLst>
            <pc:docMk/>
            <pc:sldMk cId="3396266754" sldId="269"/>
            <ac:spMk id="27" creationId="{4B7B8300-9B9D-A0ED-AA1A-EAC5F02F3ACC}"/>
          </ac:spMkLst>
        </pc:spChg>
        <pc:spChg chg="add del mod">
          <ac:chgData name="Rhys Curtis (2105513)" userId="2b9f5e7a-6b62-40e6-81eb-8b1f8032b43b" providerId="ADAL" clId="{9938A65A-328B-C542-85AD-BFFA92C5B36C}" dt="2022-08-21T10:23:40.871" v="1462" actId="478"/>
          <ac:spMkLst>
            <pc:docMk/>
            <pc:sldMk cId="3396266754" sldId="269"/>
            <ac:spMk id="29" creationId="{FD57CFD9-DD05-A5B6-5FA2-33E66486AAC5}"/>
          </ac:spMkLst>
        </pc:spChg>
        <pc:spChg chg="add del mod">
          <ac:chgData name="Rhys Curtis (2105513)" userId="2b9f5e7a-6b62-40e6-81eb-8b1f8032b43b" providerId="ADAL" clId="{9938A65A-328B-C542-85AD-BFFA92C5B36C}" dt="2022-08-21T10:21:00.648" v="1290" actId="478"/>
          <ac:spMkLst>
            <pc:docMk/>
            <pc:sldMk cId="3396266754" sldId="269"/>
            <ac:spMk id="31" creationId="{24383D2C-F65C-C85A-49A7-6FED95D268F6}"/>
          </ac:spMkLst>
        </pc:spChg>
        <pc:spChg chg="add mod">
          <ac:chgData name="Rhys Curtis (2105513)" userId="2b9f5e7a-6b62-40e6-81eb-8b1f8032b43b" providerId="ADAL" clId="{9938A65A-328B-C542-85AD-BFFA92C5B36C}" dt="2022-08-21T10:23:53.935" v="1514" actId="1035"/>
          <ac:spMkLst>
            <pc:docMk/>
            <pc:sldMk cId="3396266754" sldId="269"/>
            <ac:spMk id="33" creationId="{A6D609D5-71C3-C21D-8123-A006E8730DAF}"/>
          </ac:spMkLst>
        </pc:spChg>
        <pc:spChg chg="add mod">
          <ac:chgData name="Rhys Curtis (2105513)" userId="2b9f5e7a-6b62-40e6-81eb-8b1f8032b43b" providerId="ADAL" clId="{9938A65A-328B-C542-85AD-BFFA92C5B36C}" dt="2022-08-21T10:28:35.525" v="1783" actId="20577"/>
          <ac:spMkLst>
            <pc:docMk/>
            <pc:sldMk cId="3396266754" sldId="269"/>
            <ac:spMk id="35" creationId="{C274A16C-CF80-EA50-BE47-EB953D2461B5}"/>
          </ac:spMkLst>
        </pc:spChg>
        <pc:spChg chg="add del mod">
          <ac:chgData name="Rhys Curtis (2105513)" userId="2b9f5e7a-6b62-40e6-81eb-8b1f8032b43b" providerId="ADAL" clId="{9938A65A-328B-C542-85AD-BFFA92C5B36C}" dt="2022-08-21T10:21:02.045" v="1291" actId="478"/>
          <ac:spMkLst>
            <pc:docMk/>
            <pc:sldMk cId="3396266754" sldId="269"/>
            <ac:spMk id="37" creationId="{64F6F58D-6019-914B-42BC-A7C8C1CB3F15}"/>
          </ac:spMkLst>
        </pc:spChg>
        <pc:spChg chg="add mod">
          <ac:chgData name="Rhys Curtis (2105513)" userId="2b9f5e7a-6b62-40e6-81eb-8b1f8032b43b" providerId="ADAL" clId="{9938A65A-328B-C542-85AD-BFFA92C5B36C}" dt="2022-08-21T10:23:53.935" v="1514" actId="1035"/>
          <ac:spMkLst>
            <pc:docMk/>
            <pc:sldMk cId="3396266754" sldId="269"/>
            <ac:spMk id="39" creationId="{2AC136BA-7DA7-82BE-7F68-E705377CE29B}"/>
          </ac:spMkLst>
        </pc:spChg>
        <pc:spChg chg="add mod">
          <ac:chgData name="Rhys Curtis (2105513)" userId="2b9f5e7a-6b62-40e6-81eb-8b1f8032b43b" providerId="ADAL" clId="{9938A65A-328B-C542-85AD-BFFA92C5B36C}" dt="2022-08-21T10:29:25.701" v="1896" actId="20577"/>
          <ac:spMkLst>
            <pc:docMk/>
            <pc:sldMk cId="3396266754" sldId="269"/>
            <ac:spMk id="41" creationId="{4FAB6A37-C2E2-536F-F105-343EDA9E94CB}"/>
          </ac:spMkLst>
        </pc:spChg>
        <pc:spChg chg="add del mod">
          <ac:chgData name="Rhys Curtis (2105513)" userId="2b9f5e7a-6b62-40e6-81eb-8b1f8032b43b" providerId="ADAL" clId="{9938A65A-328B-C542-85AD-BFFA92C5B36C}" dt="2022-08-21T10:21:04.576" v="1292" actId="478"/>
          <ac:spMkLst>
            <pc:docMk/>
            <pc:sldMk cId="3396266754" sldId="269"/>
            <ac:spMk id="43" creationId="{6D854678-FA95-6D4F-8AEB-771C7B8AB310}"/>
          </ac:spMkLst>
        </pc:spChg>
        <pc:spChg chg="add mod">
          <ac:chgData name="Rhys Curtis (2105513)" userId="2b9f5e7a-6b62-40e6-81eb-8b1f8032b43b" providerId="ADAL" clId="{9938A65A-328B-C542-85AD-BFFA92C5B36C}" dt="2022-08-21T10:24:53.075" v="1543" actId="20577"/>
          <ac:spMkLst>
            <pc:docMk/>
            <pc:sldMk cId="3396266754" sldId="269"/>
            <ac:spMk id="45" creationId="{845E3AD5-0E01-EA18-6A21-A1025091C154}"/>
          </ac:spMkLst>
        </pc:spChg>
        <pc:spChg chg="add mod">
          <ac:chgData name="Rhys Curtis (2105513)" userId="2b9f5e7a-6b62-40e6-81eb-8b1f8032b43b" providerId="ADAL" clId="{9938A65A-328B-C542-85AD-BFFA92C5B36C}" dt="2022-08-21T10:29:51.162" v="1965" actId="20577"/>
          <ac:spMkLst>
            <pc:docMk/>
            <pc:sldMk cId="3396266754" sldId="269"/>
            <ac:spMk id="47" creationId="{1DAA5935-632E-A302-E511-57C894CB07D6}"/>
          </ac:spMkLst>
        </pc:spChg>
        <pc:spChg chg="del">
          <ac:chgData name="Rhys Curtis (2105513)" userId="2b9f5e7a-6b62-40e6-81eb-8b1f8032b43b" providerId="ADAL" clId="{9938A65A-328B-C542-85AD-BFFA92C5B36C}" dt="2022-08-21T10:20:43.583" v="1283" actId="478"/>
          <ac:spMkLst>
            <pc:docMk/>
            <pc:sldMk cId="3396266754" sldId="269"/>
            <ac:spMk id="49" creationId="{A7FFD4AF-F87B-A14D-B4D0-98460531AA3A}"/>
          </ac:spMkLst>
        </pc:spChg>
        <pc:spChg chg="del">
          <ac:chgData name="Rhys Curtis (2105513)" userId="2b9f5e7a-6b62-40e6-81eb-8b1f8032b43b" providerId="ADAL" clId="{9938A65A-328B-C542-85AD-BFFA92C5B36C}" dt="2022-08-21T10:20:43.583" v="1283" actId="478"/>
          <ac:spMkLst>
            <pc:docMk/>
            <pc:sldMk cId="3396266754" sldId="269"/>
            <ac:spMk id="50" creationId="{D9964EEC-3969-FA44-A2AA-C2B8B0805EA9}"/>
          </ac:spMkLst>
        </pc:spChg>
        <pc:spChg chg="add del mod">
          <ac:chgData name="Rhys Curtis (2105513)" userId="2b9f5e7a-6b62-40e6-81eb-8b1f8032b43b" providerId="ADAL" clId="{9938A65A-328B-C542-85AD-BFFA92C5B36C}" dt="2022-08-21T10:21:06.016" v="1293" actId="478"/>
          <ac:spMkLst>
            <pc:docMk/>
            <pc:sldMk cId="3396266754" sldId="269"/>
            <ac:spMk id="51" creationId="{1BAF678D-B5B0-268F-9B58-B41E0961A3E6}"/>
          </ac:spMkLst>
        </pc:spChg>
        <pc:spChg chg="del">
          <ac:chgData name="Rhys Curtis (2105513)" userId="2b9f5e7a-6b62-40e6-81eb-8b1f8032b43b" providerId="ADAL" clId="{9938A65A-328B-C542-85AD-BFFA92C5B36C}" dt="2022-08-21T10:20:43.583" v="1283" actId="478"/>
          <ac:spMkLst>
            <pc:docMk/>
            <pc:sldMk cId="3396266754" sldId="269"/>
            <ac:spMk id="52" creationId="{6318043B-D504-404A-B629-5FC6CB377029}"/>
          </ac:spMkLst>
        </pc:spChg>
        <pc:spChg chg="add del mod">
          <ac:chgData name="Rhys Curtis (2105513)" userId="2b9f5e7a-6b62-40e6-81eb-8b1f8032b43b" providerId="ADAL" clId="{9938A65A-328B-C542-85AD-BFFA92C5B36C}" dt="2022-08-21T10:23:12.758" v="1454" actId="478"/>
          <ac:spMkLst>
            <pc:docMk/>
            <pc:sldMk cId="3396266754" sldId="269"/>
            <ac:spMk id="54" creationId="{941B3966-9C41-6901-C9DB-4088A855B7F5}"/>
          </ac:spMkLst>
        </pc:spChg>
        <pc:spChg chg="add del mod">
          <ac:chgData name="Rhys Curtis (2105513)" userId="2b9f5e7a-6b62-40e6-81eb-8b1f8032b43b" providerId="ADAL" clId="{9938A65A-328B-C542-85AD-BFFA92C5B36C}" dt="2022-08-21T10:23:18.862" v="1455" actId="478"/>
          <ac:spMkLst>
            <pc:docMk/>
            <pc:sldMk cId="3396266754" sldId="269"/>
            <ac:spMk id="56" creationId="{83B6637C-C5E9-C646-1FFD-BD82D55C2A4E}"/>
          </ac:spMkLst>
        </pc:spChg>
        <pc:spChg chg="add del mod">
          <ac:chgData name="Rhys Curtis (2105513)" userId="2b9f5e7a-6b62-40e6-81eb-8b1f8032b43b" providerId="ADAL" clId="{9938A65A-328B-C542-85AD-BFFA92C5B36C}" dt="2022-08-21T10:20:52.388" v="1287" actId="478"/>
          <ac:spMkLst>
            <pc:docMk/>
            <pc:sldMk cId="3396266754" sldId="269"/>
            <ac:spMk id="58" creationId="{BA21A1C4-4BC0-D87F-2C0C-6588E50B760F}"/>
          </ac:spMkLst>
        </pc:spChg>
        <pc:spChg chg="del">
          <ac:chgData name="Rhys Curtis (2105513)" userId="2b9f5e7a-6b62-40e6-81eb-8b1f8032b43b" providerId="ADAL" clId="{9938A65A-328B-C542-85AD-BFFA92C5B36C}" dt="2022-08-21T10:20:43.583" v="1283" actId="478"/>
          <ac:spMkLst>
            <pc:docMk/>
            <pc:sldMk cId="3396266754" sldId="269"/>
            <ac:spMk id="61" creationId="{1C45D68B-D056-874F-857C-D39B36208F2F}"/>
          </ac:spMkLst>
        </pc:spChg>
        <pc:spChg chg="del">
          <ac:chgData name="Rhys Curtis (2105513)" userId="2b9f5e7a-6b62-40e6-81eb-8b1f8032b43b" providerId="ADAL" clId="{9938A65A-328B-C542-85AD-BFFA92C5B36C}" dt="2022-08-21T10:20:43.583" v="1283" actId="478"/>
          <ac:spMkLst>
            <pc:docMk/>
            <pc:sldMk cId="3396266754" sldId="269"/>
            <ac:spMk id="63" creationId="{6CF76767-9A24-EC48-B387-1B6AA494C665}"/>
          </ac:spMkLst>
        </pc:spChg>
        <pc:spChg chg="del">
          <ac:chgData name="Rhys Curtis (2105513)" userId="2b9f5e7a-6b62-40e6-81eb-8b1f8032b43b" providerId="ADAL" clId="{9938A65A-328B-C542-85AD-BFFA92C5B36C}" dt="2022-08-21T10:20:43.583" v="1283" actId="478"/>
          <ac:spMkLst>
            <pc:docMk/>
            <pc:sldMk cId="3396266754" sldId="269"/>
            <ac:spMk id="64" creationId="{281765CE-36A5-0040-B40B-E3F273B82ABE}"/>
          </ac:spMkLst>
        </pc:spChg>
        <pc:spChg chg="del">
          <ac:chgData name="Rhys Curtis (2105513)" userId="2b9f5e7a-6b62-40e6-81eb-8b1f8032b43b" providerId="ADAL" clId="{9938A65A-328B-C542-85AD-BFFA92C5B36C}" dt="2022-08-21T10:20:43.583" v="1283" actId="478"/>
          <ac:spMkLst>
            <pc:docMk/>
            <pc:sldMk cId="3396266754" sldId="269"/>
            <ac:spMk id="66" creationId="{D784B7D1-8414-6D46-B8A9-23A7F5ABCD8A}"/>
          </ac:spMkLst>
        </pc:spChg>
        <pc:spChg chg="del">
          <ac:chgData name="Rhys Curtis (2105513)" userId="2b9f5e7a-6b62-40e6-81eb-8b1f8032b43b" providerId="ADAL" clId="{9938A65A-328B-C542-85AD-BFFA92C5B36C}" dt="2022-08-21T10:20:43.583" v="1283" actId="478"/>
          <ac:spMkLst>
            <pc:docMk/>
            <pc:sldMk cId="3396266754" sldId="269"/>
            <ac:spMk id="67" creationId="{6173CBB2-D1EF-5142-89BE-AF014B1D25B7}"/>
          </ac:spMkLst>
        </pc:spChg>
        <pc:spChg chg="del">
          <ac:chgData name="Rhys Curtis (2105513)" userId="2b9f5e7a-6b62-40e6-81eb-8b1f8032b43b" providerId="ADAL" clId="{9938A65A-328B-C542-85AD-BFFA92C5B36C}" dt="2022-08-21T10:20:43.583" v="1283" actId="478"/>
          <ac:spMkLst>
            <pc:docMk/>
            <pc:sldMk cId="3396266754" sldId="269"/>
            <ac:spMk id="69" creationId="{6C0F35C0-CB20-B240-B4D5-6B593D57AEBA}"/>
          </ac:spMkLst>
        </pc:spChg>
        <pc:spChg chg="del">
          <ac:chgData name="Rhys Curtis (2105513)" userId="2b9f5e7a-6b62-40e6-81eb-8b1f8032b43b" providerId="ADAL" clId="{9938A65A-328B-C542-85AD-BFFA92C5B36C}" dt="2022-08-21T10:20:43.583" v="1283" actId="478"/>
          <ac:spMkLst>
            <pc:docMk/>
            <pc:sldMk cId="3396266754" sldId="269"/>
            <ac:spMk id="70" creationId="{C041CC55-8391-6D46-8898-3E2E2FEC72F4}"/>
          </ac:spMkLst>
        </pc:spChg>
        <pc:spChg chg="del">
          <ac:chgData name="Rhys Curtis (2105513)" userId="2b9f5e7a-6b62-40e6-81eb-8b1f8032b43b" providerId="ADAL" clId="{9938A65A-328B-C542-85AD-BFFA92C5B36C}" dt="2022-08-21T10:20:43.583" v="1283" actId="478"/>
          <ac:spMkLst>
            <pc:docMk/>
            <pc:sldMk cId="3396266754" sldId="269"/>
            <ac:spMk id="72" creationId="{F4B9CE7A-9B0C-E342-A5D1-74FFDADEE0A9}"/>
          </ac:spMkLst>
        </pc:spChg>
        <pc:spChg chg="del">
          <ac:chgData name="Rhys Curtis (2105513)" userId="2b9f5e7a-6b62-40e6-81eb-8b1f8032b43b" providerId="ADAL" clId="{9938A65A-328B-C542-85AD-BFFA92C5B36C}" dt="2022-08-21T10:20:43.583" v="1283" actId="478"/>
          <ac:spMkLst>
            <pc:docMk/>
            <pc:sldMk cId="3396266754" sldId="269"/>
            <ac:spMk id="73" creationId="{2D00B05E-9946-F24D-9C04-CC6DB31DFB16}"/>
          </ac:spMkLst>
        </pc:spChg>
        <pc:spChg chg="del">
          <ac:chgData name="Rhys Curtis (2105513)" userId="2b9f5e7a-6b62-40e6-81eb-8b1f8032b43b" providerId="ADAL" clId="{9938A65A-328B-C542-85AD-BFFA92C5B36C}" dt="2022-08-21T10:20:43.583" v="1283" actId="478"/>
          <ac:spMkLst>
            <pc:docMk/>
            <pc:sldMk cId="3396266754" sldId="269"/>
            <ac:spMk id="75" creationId="{5FB989B5-FCBC-0E42-911A-9024C4E69B17}"/>
          </ac:spMkLst>
        </pc:spChg>
        <pc:spChg chg="del">
          <ac:chgData name="Rhys Curtis (2105513)" userId="2b9f5e7a-6b62-40e6-81eb-8b1f8032b43b" providerId="ADAL" clId="{9938A65A-328B-C542-85AD-BFFA92C5B36C}" dt="2022-08-21T10:20:43.583" v="1283" actId="478"/>
          <ac:spMkLst>
            <pc:docMk/>
            <pc:sldMk cId="3396266754" sldId="269"/>
            <ac:spMk id="76" creationId="{93BC237C-6BC1-E248-B6B0-124038663A1C}"/>
          </ac:spMkLst>
        </pc:spChg>
        <pc:spChg chg="del">
          <ac:chgData name="Rhys Curtis (2105513)" userId="2b9f5e7a-6b62-40e6-81eb-8b1f8032b43b" providerId="ADAL" clId="{9938A65A-328B-C542-85AD-BFFA92C5B36C}" dt="2022-08-21T10:20:43.583" v="1283" actId="478"/>
          <ac:spMkLst>
            <pc:docMk/>
            <pc:sldMk cId="3396266754" sldId="269"/>
            <ac:spMk id="78" creationId="{8383771F-6CC8-FC48-B06B-5130F8351760}"/>
          </ac:spMkLst>
        </pc:spChg>
        <pc:spChg chg="del">
          <ac:chgData name="Rhys Curtis (2105513)" userId="2b9f5e7a-6b62-40e6-81eb-8b1f8032b43b" providerId="ADAL" clId="{9938A65A-328B-C542-85AD-BFFA92C5B36C}" dt="2022-08-21T10:20:43.583" v="1283" actId="478"/>
          <ac:spMkLst>
            <pc:docMk/>
            <pc:sldMk cId="3396266754" sldId="269"/>
            <ac:spMk id="79" creationId="{7F13164D-18F7-2F46-81F0-44184FFCD1F7}"/>
          </ac:spMkLst>
        </pc:spChg>
        <pc:picChg chg="add del">
          <ac:chgData name="Rhys Curtis (2105513)" userId="2b9f5e7a-6b62-40e6-81eb-8b1f8032b43b" providerId="ADAL" clId="{9938A65A-328B-C542-85AD-BFFA92C5B36C}" dt="2022-08-21T10:20:52.388" v="1287" actId="478"/>
          <ac:picMkLst>
            <pc:docMk/>
            <pc:sldMk cId="3396266754" sldId="269"/>
            <ac:picMk id="81" creationId="{5D489FC2-735C-924B-BCE7-B1F9E3815F51}"/>
          </ac:picMkLst>
        </pc:picChg>
        <pc:picChg chg="del">
          <ac:chgData name="Rhys Curtis (2105513)" userId="2b9f5e7a-6b62-40e6-81eb-8b1f8032b43b" providerId="ADAL" clId="{9938A65A-328B-C542-85AD-BFFA92C5B36C}" dt="2022-08-21T10:20:43.583" v="1283" actId="478"/>
          <ac:picMkLst>
            <pc:docMk/>
            <pc:sldMk cId="3396266754" sldId="269"/>
            <ac:picMk id="82" creationId="{BB6B669D-7942-E045-9BD3-E8C13E250161}"/>
          </ac:picMkLst>
        </pc:picChg>
        <pc:picChg chg="del">
          <ac:chgData name="Rhys Curtis (2105513)" userId="2b9f5e7a-6b62-40e6-81eb-8b1f8032b43b" providerId="ADAL" clId="{9938A65A-328B-C542-85AD-BFFA92C5B36C}" dt="2022-08-21T10:20:43.583" v="1283" actId="478"/>
          <ac:picMkLst>
            <pc:docMk/>
            <pc:sldMk cId="3396266754" sldId="269"/>
            <ac:picMk id="83" creationId="{128E7D8A-ABEA-3546-8C40-1D394EBEC4E1}"/>
          </ac:picMkLst>
        </pc:picChg>
        <pc:picChg chg="del">
          <ac:chgData name="Rhys Curtis (2105513)" userId="2b9f5e7a-6b62-40e6-81eb-8b1f8032b43b" providerId="ADAL" clId="{9938A65A-328B-C542-85AD-BFFA92C5B36C}" dt="2022-08-21T10:20:43.583" v="1283" actId="478"/>
          <ac:picMkLst>
            <pc:docMk/>
            <pc:sldMk cId="3396266754" sldId="269"/>
            <ac:picMk id="84" creationId="{50AA8754-4FD1-F345-B06F-14E880BB3CAA}"/>
          </ac:picMkLst>
        </pc:picChg>
        <pc:picChg chg="del">
          <ac:chgData name="Rhys Curtis (2105513)" userId="2b9f5e7a-6b62-40e6-81eb-8b1f8032b43b" providerId="ADAL" clId="{9938A65A-328B-C542-85AD-BFFA92C5B36C}" dt="2022-08-21T10:20:43.583" v="1283" actId="478"/>
          <ac:picMkLst>
            <pc:docMk/>
            <pc:sldMk cId="3396266754" sldId="269"/>
            <ac:picMk id="85" creationId="{97F3062F-977E-9F4F-B933-AF0E3CA298D8}"/>
          </ac:picMkLst>
        </pc:picChg>
        <pc:picChg chg="del">
          <ac:chgData name="Rhys Curtis (2105513)" userId="2b9f5e7a-6b62-40e6-81eb-8b1f8032b43b" providerId="ADAL" clId="{9938A65A-328B-C542-85AD-BFFA92C5B36C}" dt="2022-08-21T10:20:43.583" v="1283" actId="478"/>
          <ac:picMkLst>
            <pc:docMk/>
            <pc:sldMk cId="3396266754" sldId="269"/>
            <ac:picMk id="86" creationId="{8573CDE2-EC5F-E448-9D71-906D55179A68}"/>
          </ac:picMkLst>
        </pc:picChg>
        <pc:picChg chg="del">
          <ac:chgData name="Rhys Curtis (2105513)" userId="2b9f5e7a-6b62-40e6-81eb-8b1f8032b43b" providerId="ADAL" clId="{9938A65A-328B-C542-85AD-BFFA92C5B36C}" dt="2022-08-21T10:20:43.583" v="1283" actId="478"/>
          <ac:picMkLst>
            <pc:docMk/>
            <pc:sldMk cId="3396266754" sldId="269"/>
            <ac:picMk id="87" creationId="{BFFE86CE-3A54-CB48-A368-B32D750150E3}"/>
          </ac:picMkLst>
        </pc:picChg>
        <pc:picChg chg="del">
          <ac:chgData name="Rhys Curtis (2105513)" userId="2b9f5e7a-6b62-40e6-81eb-8b1f8032b43b" providerId="ADAL" clId="{9938A65A-328B-C542-85AD-BFFA92C5B36C}" dt="2022-08-21T10:20:43.583" v="1283" actId="478"/>
          <ac:picMkLst>
            <pc:docMk/>
            <pc:sldMk cId="3396266754" sldId="269"/>
            <ac:picMk id="88" creationId="{F0544229-36C4-FB4F-B379-C250A1BD7468}"/>
          </ac:picMkLst>
        </pc:picChg>
        <pc:picChg chg="del">
          <ac:chgData name="Rhys Curtis (2105513)" userId="2b9f5e7a-6b62-40e6-81eb-8b1f8032b43b" providerId="ADAL" clId="{9938A65A-328B-C542-85AD-BFFA92C5B36C}" dt="2022-08-21T10:20:43.583" v="1283" actId="478"/>
          <ac:picMkLst>
            <pc:docMk/>
            <pc:sldMk cId="3396266754" sldId="269"/>
            <ac:picMk id="89" creationId="{FB1C6161-7D52-8249-8ED5-DEDF7824BCD1}"/>
          </ac:picMkLst>
        </pc:picChg>
      </pc:sldChg>
      <pc:sldChg chg="modSp mod modTransition">
        <pc:chgData name="Rhys Curtis (2105513)" userId="2b9f5e7a-6b62-40e6-81eb-8b1f8032b43b" providerId="ADAL" clId="{9938A65A-328B-C542-85AD-BFFA92C5B36C}" dt="2022-08-22T16:40:28.780" v="7290"/>
        <pc:sldMkLst>
          <pc:docMk/>
          <pc:sldMk cId="932498405" sldId="270"/>
        </pc:sldMkLst>
        <pc:spChg chg="mod">
          <ac:chgData name="Rhys Curtis (2105513)" userId="2b9f5e7a-6b62-40e6-81eb-8b1f8032b43b" providerId="ADAL" clId="{9938A65A-328B-C542-85AD-BFFA92C5B36C}" dt="2022-08-21T11:02:37.351" v="4426" actId="20577"/>
          <ac:spMkLst>
            <pc:docMk/>
            <pc:sldMk cId="932498405" sldId="270"/>
            <ac:spMk id="4" creationId="{80CD3688-2CE2-F64C-907B-B43CE7801309}"/>
          </ac:spMkLst>
        </pc:spChg>
        <pc:spChg chg="mod">
          <ac:chgData name="Rhys Curtis (2105513)" userId="2b9f5e7a-6b62-40e6-81eb-8b1f8032b43b" providerId="ADAL" clId="{9938A65A-328B-C542-85AD-BFFA92C5B36C}" dt="2022-08-21T11:02:40.527" v="4427"/>
          <ac:spMkLst>
            <pc:docMk/>
            <pc:sldMk cId="932498405" sldId="270"/>
            <ac:spMk id="5" creationId="{A02453A7-9875-B44D-8277-1DB05E4F5F6B}"/>
          </ac:spMkLst>
        </pc:spChg>
        <pc:graphicFrameChg chg="mod">
          <ac:chgData name="Rhys Curtis (2105513)" userId="2b9f5e7a-6b62-40e6-81eb-8b1f8032b43b" providerId="ADAL" clId="{9938A65A-328B-C542-85AD-BFFA92C5B36C}" dt="2022-08-21T11:16:05.484" v="5171" actId="12"/>
          <ac:graphicFrameMkLst>
            <pc:docMk/>
            <pc:sldMk cId="932498405" sldId="270"/>
            <ac:graphicFrameMk id="2" creationId="{364D30CB-C02F-4FE1-9E72-11B75FF74851}"/>
          </ac:graphicFrameMkLst>
        </pc:graphicFrameChg>
      </pc:sldChg>
      <pc:sldChg chg="addSp delSp modSp add mod modTransition">
        <pc:chgData name="Rhys Curtis (2105513)" userId="2b9f5e7a-6b62-40e6-81eb-8b1f8032b43b" providerId="ADAL" clId="{9938A65A-328B-C542-85AD-BFFA92C5B36C}" dt="2022-08-22T16:40:28.780" v="7290"/>
        <pc:sldMkLst>
          <pc:docMk/>
          <pc:sldMk cId="4230135389" sldId="271"/>
        </pc:sldMkLst>
        <pc:spChg chg="mod">
          <ac:chgData name="Rhys Curtis (2105513)" userId="2b9f5e7a-6b62-40e6-81eb-8b1f8032b43b" providerId="ADAL" clId="{9938A65A-328B-C542-85AD-BFFA92C5B36C}" dt="2022-08-21T10:02:13.086" v="886" actId="1076"/>
          <ac:spMkLst>
            <pc:docMk/>
            <pc:sldMk cId="4230135389" sldId="271"/>
            <ac:spMk id="5" creationId="{A7DFE594-D654-1149-885C-D2CCBDE26E75}"/>
          </ac:spMkLst>
        </pc:spChg>
        <pc:graphicFrameChg chg="add mod">
          <ac:chgData name="Rhys Curtis (2105513)" userId="2b9f5e7a-6b62-40e6-81eb-8b1f8032b43b" providerId="ADAL" clId="{9938A65A-328B-C542-85AD-BFFA92C5B36C}" dt="2022-08-21T10:03:28.203" v="963" actId="14100"/>
          <ac:graphicFrameMkLst>
            <pc:docMk/>
            <pc:sldMk cId="4230135389" sldId="271"/>
            <ac:graphicFrameMk id="6" creationId="{B48CC27C-28FA-90AA-D272-7B2E930B6366}"/>
          </ac:graphicFrameMkLst>
        </pc:graphicFrameChg>
        <pc:graphicFrameChg chg="del">
          <ac:chgData name="Rhys Curtis (2105513)" userId="2b9f5e7a-6b62-40e6-81eb-8b1f8032b43b" providerId="ADAL" clId="{9938A65A-328B-C542-85AD-BFFA92C5B36C}" dt="2022-08-21T09:55:49.044" v="869" actId="478"/>
          <ac:graphicFrameMkLst>
            <pc:docMk/>
            <pc:sldMk cId="4230135389" sldId="271"/>
            <ac:graphicFrameMk id="7" creationId="{D903B426-ECBF-420E-C498-F31B4F66086F}"/>
          </ac:graphicFrameMkLst>
        </pc:graphicFrameChg>
        <pc:graphicFrameChg chg="add mod">
          <ac:chgData name="Rhys Curtis (2105513)" userId="2b9f5e7a-6b62-40e6-81eb-8b1f8032b43b" providerId="ADAL" clId="{9938A65A-328B-C542-85AD-BFFA92C5B36C}" dt="2022-08-21T10:03:30.821" v="964" actId="14100"/>
          <ac:graphicFrameMkLst>
            <pc:docMk/>
            <pc:sldMk cId="4230135389" sldId="271"/>
            <ac:graphicFrameMk id="8" creationId="{65D735EA-C2E5-4240-96A8-757A93ACAF42}"/>
          </ac:graphicFrameMkLst>
        </pc:graphicFrameChg>
        <pc:graphicFrameChg chg="del">
          <ac:chgData name="Rhys Curtis (2105513)" userId="2b9f5e7a-6b62-40e6-81eb-8b1f8032b43b" providerId="ADAL" clId="{9938A65A-328B-C542-85AD-BFFA92C5B36C}" dt="2022-08-21T09:55:49.044" v="869" actId="478"/>
          <ac:graphicFrameMkLst>
            <pc:docMk/>
            <pc:sldMk cId="4230135389" sldId="271"/>
            <ac:graphicFrameMk id="9" creationId="{2B8860EB-FE8A-8F41-6C62-B137AC6EDD0A}"/>
          </ac:graphicFrameMkLst>
        </pc:graphicFrameChg>
        <pc:graphicFrameChg chg="del">
          <ac:chgData name="Rhys Curtis (2105513)" userId="2b9f5e7a-6b62-40e6-81eb-8b1f8032b43b" providerId="ADAL" clId="{9938A65A-328B-C542-85AD-BFFA92C5B36C}" dt="2022-08-21T09:55:49.044" v="869" actId="478"/>
          <ac:graphicFrameMkLst>
            <pc:docMk/>
            <pc:sldMk cId="4230135389" sldId="271"/>
            <ac:graphicFrameMk id="10" creationId="{69D8BB7F-6A92-C09B-D472-CC6B7FD5EB75}"/>
          </ac:graphicFrameMkLst>
        </pc:graphicFrameChg>
        <pc:graphicFrameChg chg="add mod">
          <ac:chgData name="Rhys Curtis (2105513)" userId="2b9f5e7a-6b62-40e6-81eb-8b1f8032b43b" providerId="ADAL" clId="{9938A65A-328B-C542-85AD-BFFA92C5B36C}" dt="2022-08-21T10:03:35.458" v="965" actId="14100"/>
          <ac:graphicFrameMkLst>
            <pc:docMk/>
            <pc:sldMk cId="4230135389" sldId="271"/>
            <ac:graphicFrameMk id="11" creationId="{432DA9DD-08DE-3573-7387-243C85A03746}"/>
          </ac:graphicFrameMkLst>
        </pc:graphicFrameChg>
      </pc:sldChg>
      <pc:sldChg chg="modSp add mod modTransition">
        <pc:chgData name="Rhys Curtis (2105513)" userId="2b9f5e7a-6b62-40e6-81eb-8b1f8032b43b" providerId="ADAL" clId="{9938A65A-328B-C542-85AD-BFFA92C5B36C}" dt="2022-08-22T18:14:04.064" v="7371" actId="20577"/>
        <pc:sldMkLst>
          <pc:docMk/>
          <pc:sldMk cId="614462918" sldId="272"/>
        </pc:sldMkLst>
        <pc:spChg chg="mod">
          <ac:chgData name="Rhys Curtis (2105513)" userId="2b9f5e7a-6b62-40e6-81eb-8b1f8032b43b" providerId="ADAL" clId="{9938A65A-328B-C542-85AD-BFFA92C5B36C}" dt="2022-08-21T10:36:56.172" v="2091" actId="20577"/>
          <ac:spMkLst>
            <pc:docMk/>
            <pc:sldMk cId="614462918" sldId="272"/>
            <ac:spMk id="2" creationId="{27A6F7BB-30A8-4980-AD4A-2FB0B53FA6C9}"/>
          </ac:spMkLst>
        </pc:spChg>
        <pc:spChg chg="mod">
          <ac:chgData name="Rhys Curtis (2105513)" userId="2b9f5e7a-6b62-40e6-81eb-8b1f8032b43b" providerId="ADAL" clId="{9938A65A-328B-C542-85AD-BFFA92C5B36C}" dt="2022-08-21T10:43:08.051" v="2796" actId="20577"/>
          <ac:spMkLst>
            <pc:docMk/>
            <pc:sldMk cId="614462918" sldId="272"/>
            <ac:spMk id="9" creationId="{A282E23B-EF67-5CF7-7B07-BD9AA5179C70}"/>
          </ac:spMkLst>
        </pc:spChg>
        <pc:spChg chg="mod">
          <ac:chgData name="Rhys Curtis (2105513)" userId="2b9f5e7a-6b62-40e6-81eb-8b1f8032b43b" providerId="ADAL" clId="{9938A65A-328B-C542-85AD-BFFA92C5B36C}" dt="2022-08-21T10:42:37.792" v="2772" actId="20577"/>
          <ac:spMkLst>
            <pc:docMk/>
            <pc:sldMk cId="614462918" sldId="272"/>
            <ac:spMk id="11" creationId="{C7D9E6DE-C920-B25C-9F68-3F766FD76F1F}"/>
          </ac:spMkLst>
        </pc:spChg>
        <pc:spChg chg="mod">
          <ac:chgData name="Rhys Curtis (2105513)" userId="2b9f5e7a-6b62-40e6-81eb-8b1f8032b43b" providerId="ADAL" clId="{9938A65A-328B-C542-85AD-BFFA92C5B36C}" dt="2022-08-22T18:14:04.064" v="7371" actId="20577"/>
          <ac:spMkLst>
            <pc:docMk/>
            <pc:sldMk cId="614462918" sldId="272"/>
            <ac:spMk id="15" creationId="{61DB285F-4319-31C0-FC26-036A2B3579AC}"/>
          </ac:spMkLst>
        </pc:spChg>
        <pc:spChg chg="mod">
          <ac:chgData name="Rhys Curtis (2105513)" userId="2b9f5e7a-6b62-40e6-81eb-8b1f8032b43b" providerId="ADAL" clId="{9938A65A-328B-C542-85AD-BFFA92C5B36C}" dt="2022-08-21T10:43:53.399" v="2917" actId="20577"/>
          <ac:spMkLst>
            <pc:docMk/>
            <pc:sldMk cId="614462918" sldId="272"/>
            <ac:spMk id="17" creationId="{47B141CD-A902-4743-A960-CF97874D8827}"/>
          </ac:spMkLst>
        </pc:spChg>
        <pc:spChg chg="mod">
          <ac:chgData name="Rhys Curtis (2105513)" userId="2b9f5e7a-6b62-40e6-81eb-8b1f8032b43b" providerId="ADAL" clId="{9938A65A-328B-C542-85AD-BFFA92C5B36C}" dt="2022-08-21T10:46:55.786" v="2951" actId="20577"/>
          <ac:spMkLst>
            <pc:docMk/>
            <pc:sldMk cId="614462918" sldId="272"/>
            <ac:spMk id="21" creationId="{E1677902-C788-CEDB-9FCA-8E2B49A6E8C9}"/>
          </ac:spMkLst>
        </pc:spChg>
        <pc:spChg chg="mod">
          <ac:chgData name="Rhys Curtis (2105513)" userId="2b9f5e7a-6b62-40e6-81eb-8b1f8032b43b" providerId="ADAL" clId="{9938A65A-328B-C542-85AD-BFFA92C5B36C}" dt="2022-08-21T10:47:56.584" v="3157" actId="20577"/>
          <ac:spMkLst>
            <pc:docMk/>
            <pc:sldMk cId="614462918" sldId="272"/>
            <ac:spMk id="23" creationId="{E1CE13E5-5D48-D909-98BF-38CA34325250}"/>
          </ac:spMkLst>
        </pc:spChg>
        <pc:spChg chg="mod">
          <ac:chgData name="Rhys Curtis (2105513)" userId="2b9f5e7a-6b62-40e6-81eb-8b1f8032b43b" providerId="ADAL" clId="{9938A65A-328B-C542-85AD-BFFA92C5B36C}" dt="2022-08-21T10:48:21.970" v="3175" actId="20577"/>
          <ac:spMkLst>
            <pc:docMk/>
            <pc:sldMk cId="614462918" sldId="272"/>
            <ac:spMk id="33" creationId="{A6D609D5-71C3-C21D-8123-A006E8730DAF}"/>
          </ac:spMkLst>
        </pc:spChg>
        <pc:spChg chg="mod">
          <ac:chgData name="Rhys Curtis (2105513)" userId="2b9f5e7a-6b62-40e6-81eb-8b1f8032b43b" providerId="ADAL" clId="{9938A65A-328B-C542-85AD-BFFA92C5B36C}" dt="2022-08-21T10:49:26.004" v="3302" actId="313"/>
          <ac:spMkLst>
            <pc:docMk/>
            <pc:sldMk cId="614462918" sldId="272"/>
            <ac:spMk id="35" creationId="{C274A16C-CF80-EA50-BE47-EB953D2461B5}"/>
          </ac:spMkLst>
        </pc:spChg>
        <pc:spChg chg="mod">
          <ac:chgData name="Rhys Curtis (2105513)" userId="2b9f5e7a-6b62-40e6-81eb-8b1f8032b43b" providerId="ADAL" clId="{9938A65A-328B-C542-85AD-BFFA92C5B36C}" dt="2022-08-21T10:48:47.176" v="3212" actId="20577"/>
          <ac:spMkLst>
            <pc:docMk/>
            <pc:sldMk cId="614462918" sldId="272"/>
            <ac:spMk id="39" creationId="{2AC136BA-7DA7-82BE-7F68-E705377CE29B}"/>
          </ac:spMkLst>
        </pc:spChg>
        <pc:spChg chg="mod">
          <ac:chgData name="Rhys Curtis (2105513)" userId="2b9f5e7a-6b62-40e6-81eb-8b1f8032b43b" providerId="ADAL" clId="{9938A65A-328B-C542-85AD-BFFA92C5B36C}" dt="2022-08-21T10:49:44.161" v="3380" actId="20577"/>
          <ac:spMkLst>
            <pc:docMk/>
            <pc:sldMk cId="614462918" sldId="272"/>
            <ac:spMk id="41" creationId="{4FAB6A37-C2E2-536F-F105-343EDA9E94CB}"/>
          </ac:spMkLst>
        </pc:spChg>
        <pc:spChg chg="mod">
          <ac:chgData name="Rhys Curtis (2105513)" userId="2b9f5e7a-6b62-40e6-81eb-8b1f8032b43b" providerId="ADAL" clId="{9938A65A-328B-C542-85AD-BFFA92C5B36C}" dt="2022-08-21T10:49:50.620" v="3389" actId="20577"/>
          <ac:spMkLst>
            <pc:docMk/>
            <pc:sldMk cId="614462918" sldId="272"/>
            <ac:spMk id="45" creationId="{845E3AD5-0E01-EA18-6A21-A1025091C154}"/>
          </ac:spMkLst>
        </pc:spChg>
        <pc:spChg chg="mod">
          <ac:chgData name="Rhys Curtis (2105513)" userId="2b9f5e7a-6b62-40e6-81eb-8b1f8032b43b" providerId="ADAL" clId="{9938A65A-328B-C542-85AD-BFFA92C5B36C}" dt="2022-08-21T10:50:00.635" v="3401" actId="20577"/>
          <ac:spMkLst>
            <pc:docMk/>
            <pc:sldMk cId="614462918" sldId="272"/>
            <ac:spMk id="47" creationId="{1DAA5935-632E-A302-E511-57C894CB07D6}"/>
          </ac:spMkLst>
        </pc:spChg>
      </pc:sldChg>
      <pc:sldChg chg="delSp add del mod">
        <pc:chgData name="Rhys Curtis (2105513)" userId="2b9f5e7a-6b62-40e6-81eb-8b1f8032b43b" providerId="ADAL" clId="{9938A65A-328B-C542-85AD-BFFA92C5B36C}" dt="2022-08-21T10:05:57.275" v="966" actId="2696"/>
        <pc:sldMkLst>
          <pc:docMk/>
          <pc:sldMk cId="911934280" sldId="272"/>
        </pc:sldMkLst>
        <pc:graphicFrameChg chg="del">
          <ac:chgData name="Rhys Curtis (2105513)" userId="2b9f5e7a-6b62-40e6-81eb-8b1f8032b43b" providerId="ADAL" clId="{9938A65A-328B-C542-85AD-BFFA92C5B36C}" dt="2022-08-21T10:00:18.887" v="884" actId="478"/>
          <ac:graphicFrameMkLst>
            <pc:docMk/>
            <pc:sldMk cId="911934280" sldId="272"/>
            <ac:graphicFrameMk id="6" creationId="{B48CC27C-28FA-90AA-D272-7B2E930B6366}"/>
          </ac:graphicFrameMkLst>
        </pc:graphicFrameChg>
        <pc:graphicFrameChg chg="del">
          <ac:chgData name="Rhys Curtis (2105513)" userId="2b9f5e7a-6b62-40e6-81eb-8b1f8032b43b" providerId="ADAL" clId="{9938A65A-328B-C542-85AD-BFFA92C5B36C}" dt="2022-08-21T10:00:15.962" v="883" actId="478"/>
          <ac:graphicFrameMkLst>
            <pc:docMk/>
            <pc:sldMk cId="911934280" sldId="272"/>
            <ac:graphicFrameMk id="8" creationId="{65D735EA-C2E5-4240-96A8-757A93ACAF42}"/>
          </ac:graphicFrameMkLst>
        </pc:graphicFrameChg>
      </pc:sldChg>
      <pc:sldChg chg="modSp add mod modTransition">
        <pc:chgData name="Rhys Curtis (2105513)" userId="2b9f5e7a-6b62-40e6-81eb-8b1f8032b43b" providerId="ADAL" clId="{9938A65A-328B-C542-85AD-BFFA92C5B36C}" dt="2022-08-22T16:40:28.780" v="7290"/>
        <pc:sldMkLst>
          <pc:docMk/>
          <pc:sldMk cId="1775853783" sldId="273"/>
        </pc:sldMkLst>
        <pc:spChg chg="mod">
          <ac:chgData name="Rhys Curtis (2105513)" userId="2b9f5e7a-6b62-40e6-81eb-8b1f8032b43b" providerId="ADAL" clId="{9938A65A-328B-C542-85AD-BFFA92C5B36C}" dt="2022-08-22T16:35:08.007" v="7157" actId="20577"/>
          <ac:spMkLst>
            <pc:docMk/>
            <pc:sldMk cId="1775853783" sldId="273"/>
            <ac:spMk id="2" creationId="{27A6F7BB-30A8-4980-AD4A-2FB0B53FA6C9}"/>
          </ac:spMkLst>
        </pc:spChg>
        <pc:spChg chg="mod">
          <ac:chgData name="Rhys Curtis (2105513)" userId="2b9f5e7a-6b62-40e6-81eb-8b1f8032b43b" providerId="ADAL" clId="{9938A65A-328B-C542-85AD-BFFA92C5B36C}" dt="2022-08-21T10:38:42.813" v="2249" actId="20577"/>
          <ac:spMkLst>
            <pc:docMk/>
            <pc:sldMk cId="1775853783" sldId="273"/>
            <ac:spMk id="9" creationId="{A282E23B-EF67-5CF7-7B07-BD9AA5179C70}"/>
          </ac:spMkLst>
        </pc:spChg>
        <pc:spChg chg="mod">
          <ac:chgData name="Rhys Curtis (2105513)" userId="2b9f5e7a-6b62-40e6-81eb-8b1f8032b43b" providerId="ADAL" clId="{9938A65A-328B-C542-85AD-BFFA92C5B36C}" dt="2022-08-21T10:38:31.321" v="2228" actId="20577"/>
          <ac:spMkLst>
            <pc:docMk/>
            <pc:sldMk cId="1775853783" sldId="273"/>
            <ac:spMk id="11" creationId="{C7D9E6DE-C920-B25C-9F68-3F766FD76F1F}"/>
          </ac:spMkLst>
        </pc:spChg>
        <pc:spChg chg="mod">
          <ac:chgData name="Rhys Curtis (2105513)" userId="2b9f5e7a-6b62-40e6-81eb-8b1f8032b43b" providerId="ADAL" clId="{9938A65A-328B-C542-85AD-BFFA92C5B36C}" dt="2022-08-21T10:38:57.699" v="2277" actId="20577"/>
          <ac:spMkLst>
            <pc:docMk/>
            <pc:sldMk cId="1775853783" sldId="273"/>
            <ac:spMk id="15" creationId="{61DB285F-4319-31C0-FC26-036A2B3579AC}"/>
          </ac:spMkLst>
        </pc:spChg>
        <pc:spChg chg="mod">
          <ac:chgData name="Rhys Curtis (2105513)" userId="2b9f5e7a-6b62-40e6-81eb-8b1f8032b43b" providerId="ADAL" clId="{9938A65A-328B-C542-85AD-BFFA92C5B36C}" dt="2022-08-21T10:39:21.979" v="2370" actId="20577"/>
          <ac:spMkLst>
            <pc:docMk/>
            <pc:sldMk cId="1775853783" sldId="273"/>
            <ac:spMk id="17" creationId="{47B141CD-A902-4743-A960-CF97874D8827}"/>
          </ac:spMkLst>
        </pc:spChg>
        <pc:spChg chg="mod">
          <ac:chgData name="Rhys Curtis (2105513)" userId="2b9f5e7a-6b62-40e6-81eb-8b1f8032b43b" providerId="ADAL" clId="{9938A65A-328B-C542-85AD-BFFA92C5B36C}" dt="2022-08-21T10:39:38.217" v="2390" actId="20577"/>
          <ac:spMkLst>
            <pc:docMk/>
            <pc:sldMk cId="1775853783" sldId="273"/>
            <ac:spMk id="21" creationId="{E1677902-C788-CEDB-9FCA-8E2B49A6E8C9}"/>
          </ac:spMkLst>
        </pc:spChg>
        <pc:spChg chg="mod">
          <ac:chgData name="Rhys Curtis (2105513)" userId="2b9f5e7a-6b62-40e6-81eb-8b1f8032b43b" providerId="ADAL" clId="{9938A65A-328B-C542-85AD-BFFA92C5B36C}" dt="2022-08-21T10:39:58.100" v="2484" actId="20577"/>
          <ac:spMkLst>
            <pc:docMk/>
            <pc:sldMk cId="1775853783" sldId="273"/>
            <ac:spMk id="23" creationId="{E1CE13E5-5D48-D909-98BF-38CA34325250}"/>
          </ac:spMkLst>
        </pc:spChg>
        <pc:spChg chg="mod">
          <ac:chgData name="Rhys Curtis (2105513)" userId="2b9f5e7a-6b62-40e6-81eb-8b1f8032b43b" providerId="ADAL" clId="{9938A65A-328B-C542-85AD-BFFA92C5B36C}" dt="2022-08-21T10:40:14.851" v="2506" actId="20577"/>
          <ac:spMkLst>
            <pc:docMk/>
            <pc:sldMk cId="1775853783" sldId="273"/>
            <ac:spMk id="33" creationId="{A6D609D5-71C3-C21D-8123-A006E8730DAF}"/>
          </ac:spMkLst>
        </pc:spChg>
        <pc:spChg chg="mod">
          <ac:chgData name="Rhys Curtis (2105513)" userId="2b9f5e7a-6b62-40e6-81eb-8b1f8032b43b" providerId="ADAL" clId="{9938A65A-328B-C542-85AD-BFFA92C5B36C}" dt="2022-08-21T10:40:59.479" v="2601" actId="20577"/>
          <ac:spMkLst>
            <pc:docMk/>
            <pc:sldMk cId="1775853783" sldId="273"/>
            <ac:spMk id="35" creationId="{C274A16C-CF80-EA50-BE47-EB953D2461B5}"/>
          </ac:spMkLst>
        </pc:spChg>
        <pc:spChg chg="mod">
          <ac:chgData name="Rhys Curtis (2105513)" userId="2b9f5e7a-6b62-40e6-81eb-8b1f8032b43b" providerId="ADAL" clId="{9938A65A-328B-C542-85AD-BFFA92C5B36C}" dt="2022-08-21T10:40:28.608" v="2523" actId="20577"/>
          <ac:spMkLst>
            <pc:docMk/>
            <pc:sldMk cId="1775853783" sldId="273"/>
            <ac:spMk id="39" creationId="{2AC136BA-7DA7-82BE-7F68-E705377CE29B}"/>
          </ac:spMkLst>
        </pc:spChg>
        <pc:spChg chg="mod">
          <ac:chgData name="Rhys Curtis (2105513)" userId="2b9f5e7a-6b62-40e6-81eb-8b1f8032b43b" providerId="ADAL" clId="{9938A65A-328B-C542-85AD-BFFA92C5B36C}" dt="2022-08-21T10:41:40.359" v="2680" actId="20577"/>
          <ac:spMkLst>
            <pc:docMk/>
            <pc:sldMk cId="1775853783" sldId="273"/>
            <ac:spMk id="41" creationId="{4FAB6A37-C2E2-536F-F105-343EDA9E94CB}"/>
          </ac:spMkLst>
        </pc:spChg>
        <pc:spChg chg="mod">
          <ac:chgData name="Rhys Curtis (2105513)" userId="2b9f5e7a-6b62-40e6-81eb-8b1f8032b43b" providerId="ADAL" clId="{9938A65A-328B-C542-85AD-BFFA92C5B36C}" dt="2022-08-21T10:41:55.527" v="2688" actId="20577"/>
          <ac:spMkLst>
            <pc:docMk/>
            <pc:sldMk cId="1775853783" sldId="273"/>
            <ac:spMk id="45" creationId="{845E3AD5-0E01-EA18-6A21-A1025091C154}"/>
          </ac:spMkLst>
        </pc:spChg>
        <pc:spChg chg="mod">
          <ac:chgData name="Rhys Curtis (2105513)" userId="2b9f5e7a-6b62-40e6-81eb-8b1f8032b43b" providerId="ADAL" clId="{9938A65A-328B-C542-85AD-BFFA92C5B36C}" dt="2022-08-21T10:50:11.396" v="3410" actId="20577"/>
          <ac:spMkLst>
            <pc:docMk/>
            <pc:sldMk cId="1775853783" sldId="273"/>
            <ac:spMk id="47" creationId="{1DAA5935-632E-A302-E511-57C894CB07D6}"/>
          </ac:spMkLst>
        </pc:spChg>
      </pc:sldChg>
      <pc:sldChg chg="modSp add mod modTransition">
        <pc:chgData name="Rhys Curtis (2105513)" userId="2b9f5e7a-6b62-40e6-81eb-8b1f8032b43b" providerId="ADAL" clId="{9938A65A-328B-C542-85AD-BFFA92C5B36C}" dt="2022-08-24T07:58:10.899" v="7382" actId="20577"/>
        <pc:sldMkLst>
          <pc:docMk/>
          <pc:sldMk cId="1243759628" sldId="274"/>
        </pc:sldMkLst>
        <pc:spChg chg="mod">
          <ac:chgData name="Rhys Curtis (2105513)" userId="2b9f5e7a-6b62-40e6-81eb-8b1f8032b43b" providerId="ADAL" clId="{9938A65A-328B-C542-85AD-BFFA92C5B36C}" dt="2022-08-21T10:36:33.816" v="2076" actId="20577"/>
          <ac:spMkLst>
            <pc:docMk/>
            <pc:sldMk cId="1243759628" sldId="274"/>
            <ac:spMk id="2" creationId="{27A6F7BB-30A8-4980-AD4A-2FB0B53FA6C9}"/>
          </ac:spMkLst>
        </pc:spChg>
        <pc:spChg chg="mod">
          <ac:chgData name="Rhys Curtis (2105513)" userId="2b9f5e7a-6b62-40e6-81eb-8b1f8032b43b" providerId="ADAL" clId="{9938A65A-328B-C542-85AD-BFFA92C5B36C}" dt="2022-08-21T10:50:42.082" v="3448" actId="20577"/>
          <ac:spMkLst>
            <pc:docMk/>
            <pc:sldMk cId="1243759628" sldId="274"/>
            <ac:spMk id="9" creationId="{A282E23B-EF67-5CF7-7B07-BD9AA5179C70}"/>
          </ac:spMkLst>
        </pc:spChg>
        <pc:spChg chg="mod">
          <ac:chgData name="Rhys Curtis (2105513)" userId="2b9f5e7a-6b62-40e6-81eb-8b1f8032b43b" providerId="ADAL" clId="{9938A65A-328B-C542-85AD-BFFA92C5B36C}" dt="2022-08-24T07:58:10.899" v="7382" actId="20577"/>
          <ac:spMkLst>
            <pc:docMk/>
            <pc:sldMk cId="1243759628" sldId="274"/>
            <ac:spMk id="11" creationId="{C7D9E6DE-C920-B25C-9F68-3F766FD76F1F}"/>
          </ac:spMkLst>
        </pc:spChg>
        <pc:spChg chg="mod">
          <ac:chgData name="Rhys Curtis (2105513)" userId="2b9f5e7a-6b62-40e6-81eb-8b1f8032b43b" providerId="ADAL" clId="{9938A65A-328B-C542-85AD-BFFA92C5B36C}" dt="2022-08-21T10:51:35.509" v="3584" actId="20577"/>
          <ac:spMkLst>
            <pc:docMk/>
            <pc:sldMk cId="1243759628" sldId="274"/>
            <ac:spMk id="15" creationId="{61DB285F-4319-31C0-FC26-036A2B3579AC}"/>
          </ac:spMkLst>
        </pc:spChg>
        <pc:spChg chg="mod">
          <ac:chgData name="Rhys Curtis (2105513)" userId="2b9f5e7a-6b62-40e6-81eb-8b1f8032b43b" providerId="ADAL" clId="{9938A65A-328B-C542-85AD-BFFA92C5B36C}" dt="2022-08-21T10:52:41.122" v="3779" actId="313"/>
          <ac:spMkLst>
            <pc:docMk/>
            <pc:sldMk cId="1243759628" sldId="274"/>
            <ac:spMk id="17" creationId="{47B141CD-A902-4743-A960-CF97874D8827}"/>
          </ac:spMkLst>
        </pc:spChg>
        <pc:spChg chg="mod">
          <ac:chgData name="Rhys Curtis (2105513)" userId="2b9f5e7a-6b62-40e6-81eb-8b1f8032b43b" providerId="ADAL" clId="{9938A65A-328B-C542-85AD-BFFA92C5B36C}" dt="2022-08-21T10:52:59.739" v="3802" actId="20577"/>
          <ac:spMkLst>
            <pc:docMk/>
            <pc:sldMk cId="1243759628" sldId="274"/>
            <ac:spMk id="21" creationId="{E1677902-C788-CEDB-9FCA-8E2B49A6E8C9}"/>
          </ac:spMkLst>
        </pc:spChg>
        <pc:spChg chg="mod">
          <ac:chgData name="Rhys Curtis (2105513)" userId="2b9f5e7a-6b62-40e6-81eb-8b1f8032b43b" providerId="ADAL" clId="{9938A65A-328B-C542-85AD-BFFA92C5B36C}" dt="2022-08-21T10:53:24.479" v="3907" actId="20577"/>
          <ac:spMkLst>
            <pc:docMk/>
            <pc:sldMk cId="1243759628" sldId="274"/>
            <ac:spMk id="23" creationId="{E1CE13E5-5D48-D909-98BF-38CA34325250}"/>
          </ac:spMkLst>
        </pc:spChg>
        <pc:spChg chg="mod">
          <ac:chgData name="Rhys Curtis (2105513)" userId="2b9f5e7a-6b62-40e6-81eb-8b1f8032b43b" providerId="ADAL" clId="{9938A65A-328B-C542-85AD-BFFA92C5B36C}" dt="2022-08-21T10:56:40.334" v="3929" actId="20577"/>
          <ac:spMkLst>
            <pc:docMk/>
            <pc:sldMk cId="1243759628" sldId="274"/>
            <ac:spMk id="33" creationId="{A6D609D5-71C3-C21D-8123-A006E8730DAF}"/>
          </ac:spMkLst>
        </pc:spChg>
        <pc:spChg chg="mod">
          <ac:chgData name="Rhys Curtis (2105513)" userId="2b9f5e7a-6b62-40e6-81eb-8b1f8032b43b" providerId="ADAL" clId="{9938A65A-328B-C542-85AD-BFFA92C5B36C}" dt="2022-08-21T10:57:06.898" v="4049" actId="20577"/>
          <ac:spMkLst>
            <pc:docMk/>
            <pc:sldMk cId="1243759628" sldId="274"/>
            <ac:spMk id="35" creationId="{C274A16C-CF80-EA50-BE47-EB953D2461B5}"/>
          </ac:spMkLst>
        </pc:spChg>
        <pc:spChg chg="mod">
          <ac:chgData name="Rhys Curtis (2105513)" userId="2b9f5e7a-6b62-40e6-81eb-8b1f8032b43b" providerId="ADAL" clId="{9938A65A-328B-C542-85AD-BFFA92C5B36C}" dt="2022-08-21T10:57:36.810" v="4152" actId="20577"/>
          <ac:spMkLst>
            <pc:docMk/>
            <pc:sldMk cId="1243759628" sldId="274"/>
            <ac:spMk id="39" creationId="{2AC136BA-7DA7-82BE-7F68-E705377CE29B}"/>
          </ac:spMkLst>
        </pc:spChg>
        <pc:spChg chg="mod">
          <ac:chgData name="Rhys Curtis (2105513)" userId="2b9f5e7a-6b62-40e6-81eb-8b1f8032b43b" providerId="ADAL" clId="{9938A65A-328B-C542-85AD-BFFA92C5B36C}" dt="2022-08-21T10:58:17.654" v="4317" actId="20577"/>
          <ac:spMkLst>
            <pc:docMk/>
            <pc:sldMk cId="1243759628" sldId="274"/>
            <ac:spMk id="41" creationId="{4FAB6A37-C2E2-536F-F105-343EDA9E94CB}"/>
          </ac:spMkLst>
        </pc:spChg>
        <pc:spChg chg="mod">
          <ac:chgData name="Rhys Curtis (2105513)" userId="2b9f5e7a-6b62-40e6-81eb-8b1f8032b43b" providerId="ADAL" clId="{9938A65A-328B-C542-85AD-BFFA92C5B36C}" dt="2022-08-21T10:58:22.100" v="4325" actId="20577"/>
          <ac:spMkLst>
            <pc:docMk/>
            <pc:sldMk cId="1243759628" sldId="274"/>
            <ac:spMk id="45" creationId="{845E3AD5-0E01-EA18-6A21-A1025091C154}"/>
          </ac:spMkLst>
        </pc:spChg>
        <pc:spChg chg="mod">
          <ac:chgData name="Rhys Curtis (2105513)" userId="2b9f5e7a-6b62-40e6-81eb-8b1f8032b43b" providerId="ADAL" clId="{9938A65A-328B-C542-85AD-BFFA92C5B36C}" dt="2022-08-21T10:58:27.101" v="4333" actId="20577"/>
          <ac:spMkLst>
            <pc:docMk/>
            <pc:sldMk cId="1243759628" sldId="274"/>
            <ac:spMk id="47" creationId="{1DAA5935-632E-A302-E511-57C894CB07D6}"/>
          </ac:spMkLst>
        </pc:spChg>
      </pc:sldChg>
      <pc:sldChg chg="new del">
        <pc:chgData name="Rhys Curtis (2105513)" userId="2b9f5e7a-6b62-40e6-81eb-8b1f8032b43b" providerId="ADAL" clId="{9938A65A-328B-C542-85AD-BFFA92C5B36C}" dt="2022-08-21T11:33:22.042" v="6567" actId="680"/>
        <pc:sldMkLst>
          <pc:docMk/>
          <pc:sldMk cId="750017565" sldId="275"/>
        </pc:sldMkLst>
      </pc:sldChg>
      <pc:sldChg chg="modSp new del mod">
        <pc:chgData name="Rhys Curtis (2105513)" userId="2b9f5e7a-6b62-40e6-81eb-8b1f8032b43b" providerId="ADAL" clId="{9938A65A-328B-C542-85AD-BFFA92C5B36C}" dt="2022-08-21T11:40:51.964" v="6757" actId="2696"/>
        <pc:sldMkLst>
          <pc:docMk/>
          <pc:sldMk cId="1434388781" sldId="275"/>
        </pc:sldMkLst>
        <pc:spChg chg="mod">
          <ac:chgData name="Rhys Curtis (2105513)" userId="2b9f5e7a-6b62-40e6-81eb-8b1f8032b43b" providerId="ADAL" clId="{9938A65A-328B-C542-85AD-BFFA92C5B36C}" dt="2022-08-21T11:40:35.356" v="6756" actId="20577"/>
          <ac:spMkLst>
            <pc:docMk/>
            <pc:sldMk cId="1434388781" sldId="275"/>
            <ac:spMk id="2" creationId="{CB60EBE5-8E66-518C-E47C-32895AEE0494}"/>
          </ac:spMkLst>
        </pc:spChg>
      </pc:sldChg>
      <pc:sldChg chg="add del">
        <pc:chgData name="Rhys Curtis (2105513)" userId="2b9f5e7a-6b62-40e6-81eb-8b1f8032b43b" providerId="ADAL" clId="{9938A65A-328B-C542-85AD-BFFA92C5B36C}" dt="2022-08-21T10:35:59.088" v="2031" actId="2696"/>
        <pc:sldMkLst>
          <pc:docMk/>
          <pc:sldMk cId="1590591352" sldId="275"/>
        </pc:sldMkLst>
      </pc:sldChg>
      <pc:sldChg chg="addSp delSp modSp new del mod modMedia modClrScheme delAnim chgLayout">
        <pc:chgData name="Rhys Curtis (2105513)" userId="2b9f5e7a-6b62-40e6-81eb-8b1f8032b43b" providerId="ADAL" clId="{9938A65A-328B-C542-85AD-BFFA92C5B36C}" dt="2022-08-21T11:39:13.199" v="6722" actId="680"/>
        <pc:sldMkLst>
          <pc:docMk/>
          <pc:sldMk cId="1675602429" sldId="275"/>
        </pc:sldMkLst>
        <pc:spChg chg="add del">
          <ac:chgData name="Rhys Curtis (2105513)" userId="2b9f5e7a-6b62-40e6-81eb-8b1f8032b43b" providerId="ADAL" clId="{9938A65A-328B-C542-85AD-BFFA92C5B36C}" dt="2022-08-21T11:39:11.066" v="6720" actId="26606"/>
          <ac:spMkLst>
            <pc:docMk/>
            <pc:sldMk cId="1675602429" sldId="275"/>
            <ac:spMk id="2" creationId="{AA8C94E9-4CE9-80F3-AAC7-67438D232261}"/>
          </ac:spMkLst>
        </pc:spChg>
        <pc:spChg chg="mod">
          <ac:chgData name="Rhys Curtis (2105513)" userId="2b9f5e7a-6b62-40e6-81eb-8b1f8032b43b" providerId="ADAL" clId="{9938A65A-328B-C542-85AD-BFFA92C5B36C}" dt="2022-08-21T11:39:11.875" v="6721" actId="20577"/>
          <ac:spMkLst>
            <pc:docMk/>
            <pc:sldMk cId="1675602429" sldId="275"/>
            <ac:spMk id="3" creationId="{53284714-0569-6A6B-FEF0-FCA5E36E9FFC}"/>
          </ac:spMkLst>
        </pc:spChg>
        <pc:spChg chg="add del">
          <ac:chgData name="Rhys Curtis (2105513)" userId="2b9f5e7a-6b62-40e6-81eb-8b1f8032b43b" providerId="ADAL" clId="{9938A65A-328B-C542-85AD-BFFA92C5B36C}" dt="2022-08-21T11:39:11.066" v="6720" actId="26606"/>
          <ac:spMkLst>
            <pc:docMk/>
            <pc:sldMk cId="1675602429" sldId="275"/>
            <ac:spMk id="4" creationId="{2ED4F35C-7845-E559-191B-0822800B201C}"/>
          </ac:spMkLst>
        </pc:spChg>
        <pc:spChg chg="add del">
          <ac:chgData name="Rhys Curtis (2105513)" userId="2b9f5e7a-6b62-40e6-81eb-8b1f8032b43b" providerId="ADAL" clId="{9938A65A-328B-C542-85AD-BFFA92C5B36C}" dt="2022-08-21T11:38:55.975" v="6714" actId="26606"/>
          <ac:spMkLst>
            <pc:docMk/>
            <pc:sldMk cId="1675602429" sldId="275"/>
            <ac:spMk id="10" creationId="{C4C180F0-9207-A91E-AD83-B6EA681FAAB3}"/>
          </ac:spMkLst>
        </pc:spChg>
        <pc:spChg chg="add del">
          <ac:chgData name="Rhys Curtis (2105513)" userId="2b9f5e7a-6b62-40e6-81eb-8b1f8032b43b" providerId="ADAL" clId="{9938A65A-328B-C542-85AD-BFFA92C5B36C}" dt="2022-08-21T11:38:59.080" v="6716" actId="26606"/>
          <ac:spMkLst>
            <pc:docMk/>
            <pc:sldMk cId="1675602429" sldId="275"/>
            <ac:spMk id="13" creationId="{C4C180F0-9207-A91E-AD83-B6EA681FAAB3}"/>
          </ac:spMkLst>
        </pc:spChg>
        <pc:spChg chg="add del mod">
          <ac:chgData name="Rhys Curtis (2105513)" userId="2b9f5e7a-6b62-40e6-81eb-8b1f8032b43b" providerId="ADAL" clId="{9938A65A-328B-C542-85AD-BFFA92C5B36C}" dt="2022-08-21T11:39:11.066" v="6720" actId="26606"/>
          <ac:spMkLst>
            <pc:docMk/>
            <pc:sldMk cId="1675602429" sldId="275"/>
            <ac:spMk id="16" creationId="{E5C2E17F-B4E4-EB62-D7E4-AD1F75A67CFC}"/>
          </ac:spMkLst>
        </pc:spChg>
        <pc:picChg chg="add del">
          <ac:chgData name="Rhys Curtis (2105513)" userId="2b9f5e7a-6b62-40e6-81eb-8b1f8032b43b" providerId="ADAL" clId="{9938A65A-328B-C542-85AD-BFFA92C5B36C}" dt="2022-08-21T11:38:55.975" v="6714" actId="26606"/>
          <ac:picMkLst>
            <pc:docMk/>
            <pc:sldMk cId="1675602429" sldId="275"/>
            <ac:picMk id="6" creationId="{766004FD-71E1-4C3B-AB1D-BC1218535770}"/>
          </ac:picMkLst>
        </pc:picChg>
        <pc:picChg chg="add del">
          <ac:chgData name="Rhys Curtis (2105513)" userId="2b9f5e7a-6b62-40e6-81eb-8b1f8032b43b" providerId="ADAL" clId="{9938A65A-328B-C542-85AD-BFFA92C5B36C}" dt="2022-08-21T11:38:59.080" v="6716" actId="26606"/>
          <ac:picMkLst>
            <pc:docMk/>
            <pc:sldMk cId="1675602429" sldId="275"/>
            <ac:picMk id="12" creationId="{6BCF7F12-3406-F04C-344E-819370DF9BA5}"/>
          </ac:picMkLst>
        </pc:picChg>
        <pc:picChg chg="add del mod">
          <ac:chgData name="Rhys Curtis (2105513)" userId="2b9f5e7a-6b62-40e6-81eb-8b1f8032b43b" providerId="ADAL" clId="{9938A65A-328B-C542-85AD-BFFA92C5B36C}" dt="2022-08-21T11:39:11.066" v="6720" actId="26606"/>
          <ac:picMkLst>
            <pc:docMk/>
            <pc:sldMk cId="1675602429" sldId="275"/>
            <ac:picMk id="15" creationId="{883FD4AE-3DD9-291F-EF41-F09C3AF64953}"/>
          </ac:picMkLst>
        </pc:picChg>
      </pc:sldChg>
      <pc:sldChg chg="addSp delSp modSp new mod modTransition setBg addAnim delAnim">
        <pc:chgData name="Rhys Curtis (2105513)" userId="2b9f5e7a-6b62-40e6-81eb-8b1f8032b43b" providerId="ADAL" clId="{9938A65A-328B-C542-85AD-BFFA92C5B36C}" dt="2022-08-22T16:40:28.780" v="7290"/>
        <pc:sldMkLst>
          <pc:docMk/>
          <pc:sldMk cId="2558078488" sldId="275"/>
        </pc:sldMkLst>
        <pc:spChg chg="mod">
          <ac:chgData name="Rhys Curtis (2105513)" userId="2b9f5e7a-6b62-40e6-81eb-8b1f8032b43b" providerId="ADAL" clId="{9938A65A-328B-C542-85AD-BFFA92C5B36C}" dt="2022-08-22T16:25:59.508" v="6871" actId="20577"/>
          <ac:spMkLst>
            <pc:docMk/>
            <pc:sldMk cId="2558078488" sldId="275"/>
            <ac:spMk id="2" creationId="{090A2640-4C73-A398-4C92-682EAC26697A}"/>
          </ac:spMkLst>
        </pc:spChg>
        <pc:spChg chg="mod ord">
          <ac:chgData name="Rhys Curtis (2105513)" userId="2b9f5e7a-6b62-40e6-81eb-8b1f8032b43b" providerId="ADAL" clId="{9938A65A-328B-C542-85AD-BFFA92C5B36C}" dt="2022-08-22T16:35:45.347" v="7164" actId="26606"/>
          <ac:spMkLst>
            <pc:docMk/>
            <pc:sldMk cId="2558078488" sldId="275"/>
            <ac:spMk id="3" creationId="{1B60E984-39D9-B406-5C09-19F1F99D9756}"/>
          </ac:spMkLst>
        </pc:spChg>
        <pc:spChg chg="mod">
          <ac:chgData name="Rhys Curtis (2105513)" userId="2b9f5e7a-6b62-40e6-81eb-8b1f8032b43b" providerId="ADAL" clId="{9938A65A-328B-C542-85AD-BFFA92C5B36C}" dt="2022-08-22T16:35:45.347" v="7164" actId="26606"/>
          <ac:spMkLst>
            <pc:docMk/>
            <pc:sldMk cId="2558078488" sldId="275"/>
            <ac:spMk id="4" creationId="{B958B154-3A21-29D8-8DA8-9F7932DAB9F0}"/>
          </ac:spMkLst>
        </pc:spChg>
        <pc:spChg chg="add del mod ord">
          <ac:chgData name="Rhys Curtis (2105513)" userId="2b9f5e7a-6b62-40e6-81eb-8b1f8032b43b" providerId="ADAL" clId="{9938A65A-328B-C542-85AD-BFFA92C5B36C}" dt="2022-08-22T16:35:51.983" v="7179" actId="20577"/>
          <ac:spMkLst>
            <pc:docMk/>
            <pc:sldMk cId="2558078488" sldId="275"/>
            <ac:spMk id="5" creationId="{E8C1E912-8AD3-F43E-0147-510F14343376}"/>
          </ac:spMkLst>
        </pc:spChg>
        <pc:spChg chg="add del">
          <ac:chgData name="Rhys Curtis (2105513)" userId="2b9f5e7a-6b62-40e6-81eb-8b1f8032b43b" providerId="ADAL" clId="{9938A65A-328B-C542-85AD-BFFA92C5B36C}" dt="2022-08-22T16:25:12.593" v="6830" actId="26606"/>
          <ac:spMkLst>
            <pc:docMk/>
            <pc:sldMk cId="2558078488" sldId="275"/>
            <ac:spMk id="8" creationId="{65219498-D544-41AC-98FE-8F956EF66A62}"/>
          </ac:spMkLst>
        </pc:spChg>
        <pc:spChg chg="add del">
          <ac:chgData name="Rhys Curtis (2105513)" userId="2b9f5e7a-6b62-40e6-81eb-8b1f8032b43b" providerId="ADAL" clId="{9938A65A-328B-C542-85AD-BFFA92C5B36C}" dt="2022-08-22T16:22:30.082" v="6777" actId="26606"/>
          <ac:spMkLst>
            <pc:docMk/>
            <pc:sldMk cId="2558078488" sldId="275"/>
            <ac:spMk id="10" creationId="{1A3C89F8-0D2F-47FF-B903-151248265F47}"/>
          </ac:spMkLst>
        </pc:spChg>
        <pc:spChg chg="add del">
          <ac:chgData name="Rhys Curtis (2105513)" userId="2b9f5e7a-6b62-40e6-81eb-8b1f8032b43b" providerId="ADAL" clId="{9938A65A-328B-C542-85AD-BFFA92C5B36C}" dt="2022-08-22T16:24:44.281" v="6822" actId="26606"/>
          <ac:spMkLst>
            <pc:docMk/>
            <pc:sldMk cId="2558078488" sldId="275"/>
            <ac:spMk id="11" creationId="{9B7AD9F6-8CE7-4299-8FC6-328F4DCD3FF9}"/>
          </ac:spMkLst>
        </pc:spChg>
        <pc:spChg chg="add del">
          <ac:chgData name="Rhys Curtis (2105513)" userId="2b9f5e7a-6b62-40e6-81eb-8b1f8032b43b" providerId="ADAL" clId="{9938A65A-328B-C542-85AD-BFFA92C5B36C}" dt="2022-08-22T16:22:30.082" v="6777" actId="26606"/>
          <ac:spMkLst>
            <pc:docMk/>
            <pc:sldMk cId="2558078488" sldId="275"/>
            <ac:spMk id="12" creationId="{C5CB530E-515E-412C-9DF1-5F8FFBD6F383}"/>
          </ac:spMkLst>
        </pc:spChg>
        <pc:spChg chg="add del">
          <ac:chgData name="Rhys Curtis (2105513)" userId="2b9f5e7a-6b62-40e6-81eb-8b1f8032b43b" providerId="ADAL" clId="{9938A65A-328B-C542-85AD-BFFA92C5B36C}" dt="2022-08-22T16:24:44.281" v="6822" actId="26606"/>
          <ac:spMkLst>
            <pc:docMk/>
            <pc:sldMk cId="2558078488" sldId="275"/>
            <ac:spMk id="13" creationId="{F49775AF-8896-43EE-92C6-83497D6DC56F}"/>
          </ac:spMkLst>
        </pc:spChg>
        <pc:spChg chg="add del">
          <ac:chgData name="Rhys Curtis (2105513)" userId="2b9f5e7a-6b62-40e6-81eb-8b1f8032b43b" providerId="ADAL" clId="{9938A65A-328B-C542-85AD-BFFA92C5B36C}" dt="2022-08-22T16:22:30.082" v="6777" actId="26606"/>
          <ac:spMkLst>
            <pc:docMk/>
            <pc:sldMk cId="2558078488" sldId="275"/>
            <ac:spMk id="14" creationId="{712D4376-A578-4FF1-94FC-245E7A6A489F}"/>
          </ac:spMkLst>
        </pc:spChg>
        <pc:spChg chg="add del">
          <ac:chgData name="Rhys Curtis (2105513)" userId="2b9f5e7a-6b62-40e6-81eb-8b1f8032b43b" providerId="ADAL" clId="{9938A65A-328B-C542-85AD-BFFA92C5B36C}" dt="2022-08-22T16:24:52.776" v="6824" actId="26606"/>
          <ac:spMkLst>
            <pc:docMk/>
            <pc:sldMk cId="2558078488" sldId="275"/>
            <ac:spMk id="15" creationId="{9B7AD9F6-8CE7-4299-8FC6-328F4DCD3FF9}"/>
          </ac:spMkLst>
        </pc:spChg>
        <pc:spChg chg="add del">
          <ac:chgData name="Rhys Curtis (2105513)" userId="2b9f5e7a-6b62-40e6-81eb-8b1f8032b43b" providerId="ADAL" clId="{9938A65A-328B-C542-85AD-BFFA92C5B36C}" dt="2022-08-22T16:22:30.082" v="6777" actId="26606"/>
          <ac:spMkLst>
            <pc:docMk/>
            <pc:sldMk cId="2558078488" sldId="275"/>
            <ac:spMk id="16" creationId="{AEA7509D-F04F-40CB-A0B3-EEF16499CC9F}"/>
          </ac:spMkLst>
        </pc:spChg>
        <pc:spChg chg="add del">
          <ac:chgData name="Rhys Curtis (2105513)" userId="2b9f5e7a-6b62-40e6-81eb-8b1f8032b43b" providerId="ADAL" clId="{9938A65A-328B-C542-85AD-BFFA92C5B36C}" dt="2022-08-22T16:24:52.776" v="6824" actId="26606"/>
          <ac:spMkLst>
            <pc:docMk/>
            <pc:sldMk cId="2558078488" sldId="275"/>
            <ac:spMk id="19" creationId="{F49775AF-8896-43EE-92C6-83497D6DC56F}"/>
          </ac:spMkLst>
        </pc:spChg>
        <pc:spChg chg="add del">
          <ac:chgData name="Rhys Curtis (2105513)" userId="2b9f5e7a-6b62-40e6-81eb-8b1f8032b43b" providerId="ADAL" clId="{9938A65A-328B-C542-85AD-BFFA92C5B36C}" dt="2022-08-22T16:22:30.082" v="6777" actId="26606"/>
          <ac:spMkLst>
            <pc:docMk/>
            <pc:sldMk cId="2558078488" sldId="275"/>
            <ac:spMk id="20" creationId="{508BEF50-7B1E-49A4-BC19-5F4F1D755E64}"/>
          </ac:spMkLst>
        </pc:spChg>
        <pc:spChg chg="add del">
          <ac:chgData name="Rhys Curtis (2105513)" userId="2b9f5e7a-6b62-40e6-81eb-8b1f8032b43b" providerId="ADAL" clId="{9938A65A-328B-C542-85AD-BFFA92C5B36C}" dt="2022-08-22T16:25:12.593" v="6830" actId="26606"/>
          <ac:spMkLst>
            <pc:docMk/>
            <pc:sldMk cId="2558078488" sldId="275"/>
            <ac:spMk id="21" creationId="{F500DBFC-17A9-4E0A-AEE2-A49F9AEEF0FD}"/>
          </ac:spMkLst>
        </pc:spChg>
        <pc:spChg chg="add del">
          <ac:chgData name="Rhys Curtis (2105513)" userId="2b9f5e7a-6b62-40e6-81eb-8b1f8032b43b" providerId="ADAL" clId="{9938A65A-328B-C542-85AD-BFFA92C5B36C}" dt="2022-08-22T16:22:30.082" v="6777" actId="26606"/>
          <ac:spMkLst>
            <pc:docMk/>
            <pc:sldMk cId="2558078488" sldId="275"/>
            <ac:spMk id="22" creationId="{3FBAD350-5664-4811-A208-657FB882D350}"/>
          </ac:spMkLst>
        </pc:spChg>
        <pc:spChg chg="add del">
          <ac:chgData name="Rhys Curtis (2105513)" userId="2b9f5e7a-6b62-40e6-81eb-8b1f8032b43b" providerId="ADAL" clId="{9938A65A-328B-C542-85AD-BFFA92C5B36C}" dt="2022-08-22T16:22:30.082" v="6777" actId="26606"/>
          <ac:spMkLst>
            <pc:docMk/>
            <pc:sldMk cId="2558078488" sldId="275"/>
            <ac:spMk id="24" creationId="{C39ADB8F-D187-49D7-BDCF-C1B6DC727068}"/>
          </ac:spMkLst>
        </pc:spChg>
        <pc:spChg chg="add del">
          <ac:chgData name="Rhys Curtis (2105513)" userId="2b9f5e7a-6b62-40e6-81eb-8b1f8032b43b" providerId="ADAL" clId="{9938A65A-328B-C542-85AD-BFFA92C5B36C}" dt="2022-08-22T16:35:45.347" v="7164" actId="26606"/>
          <ac:spMkLst>
            <pc:docMk/>
            <pc:sldMk cId="2558078488" sldId="275"/>
            <ac:spMk id="25" creationId="{9B7AD9F6-8CE7-4299-8FC6-328F4DCD3FF9}"/>
          </ac:spMkLst>
        </pc:spChg>
        <pc:spChg chg="add del">
          <ac:chgData name="Rhys Curtis (2105513)" userId="2b9f5e7a-6b62-40e6-81eb-8b1f8032b43b" providerId="ADAL" clId="{9938A65A-328B-C542-85AD-BFFA92C5B36C}" dt="2022-08-22T16:35:45.347" v="7164" actId="26606"/>
          <ac:spMkLst>
            <pc:docMk/>
            <pc:sldMk cId="2558078488" sldId="275"/>
            <ac:spMk id="27" creationId="{F49775AF-8896-43EE-92C6-83497D6DC56F}"/>
          </ac:spMkLst>
        </pc:spChg>
        <pc:spChg chg="add">
          <ac:chgData name="Rhys Curtis (2105513)" userId="2b9f5e7a-6b62-40e6-81eb-8b1f8032b43b" providerId="ADAL" clId="{9938A65A-328B-C542-85AD-BFFA92C5B36C}" dt="2022-08-22T16:35:45.347" v="7164" actId="26606"/>
          <ac:spMkLst>
            <pc:docMk/>
            <pc:sldMk cId="2558078488" sldId="275"/>
            <ac:spMk id="29" creationId="{C1DD1A8A-57D5-4A81-AD04-532B043C5611}"/>
          </ac:spMkLst>
        </pc:spChg>
        <pc:spChg chg="add del">
          <ac:chgData name="Rhys Curtis (2105513)" userId="2b9f5e7a-6b62-40e6-81eb-8b1f8032b43b" providerId="ADAL" clId="{9938A65A-328B-C542-85AD-BFFA92C5B36C}" dt="2022-08-22T16:25:18.401" v="6833" actId="26606"/>
          <ac:spMkLst>
            <pc:docMk/>
            <pc:sldMk cId="2558078488" sldId="275"/>
            <ac:spMk id="30" creationId="{9B7AD9F6-8CE7-4299-8FC6-328F4DCD3FF9}"/>
          </ac:spMkLst>
        </pc:spChg>
        <pc:spChg chg="add del">
          <ac:chgData name="Rhys Curtis (2105513)" userId="2b9f5e7a-6b62-40e6-81eb-8b1f8032b43b" providerId="ADAL" clId="{9938A65A-328B-C542-85AD-BFFA92C5B36C}" dt="2022-08-22T16:25:18.401" v="6833" actId="26606"/>
          <ac:spMkLst>
            <pc:docMk/>
            <pc:sldMk cId="2558078488" sldId="275"/>
            <ac:spMk id="32" creationId="{F49775AF-8896-43EE-92C6-83497D6DC56F}"/>
          </ac:spMkLst>
        </pc:spChg>
        <pc:spChg chg="add">
          <ac:chgData name="Rhys Curtis (2105513)" userId="2b9f5e7a-6b62-40e6-81eb-8b1f8032b43b" providerId="ADAL" clId="{9938A65A-328B-C542-85AD-BFFA92C5B36C}" dt="2022-08-22T16:35:45.347" v="7164" actId="26606"/>
          <ac:spMkLst>
            <pc:docMk/>
            <pc:sldMk cId="2558078488" sldId="275"/>
            <ac:spMk id="34" creationId="{007891EC-4501-44ED-A8C8-B11B6DB767AB}"/>
          </ac:spMkLst>
        </pc:spChg>
        <pc:grpChg chg="add del">
          <ac:chgData name="Rhys Curtis (2105513)" userId="2b9f5e7a-6b62-40e6-81eb-8b1f8032b43b" providerId="ADAL" clId="{9938A65A-328B-C542-85AD-BFFA92C5B36C}" dt="2022-08-22T16:25:12.593" v="6830" actId="26606"/>
          <ac:grpSpMkLst>
            <pc:docMk/>
            <pc:sldMk cId="2558078488" sldId="275"/>
            <ac:grpSpMk id="23" creationId="{D74613BB-817C-4C4F-8A24-4936F2F064C0}"/>
          </ac:grpSpMkLst>
        </pc:grpChg>
        <pc:picChg chg="add del">
          <ac:chgData name="Rhys Curtis (2105513)" userId="2b9f5e7a-6b62-40e6-81eb-8b1f8032b43b" providerId="ADAL" clId="{9938A65A-328B-C542-85AD-BFFA92C5B36C}" dt="2022-08-22T16:24:44.281" v="6822" actId="26606"/>
          <ac:picMkLst>
            <pc:docMk/>
            <pc:sldMk cId="2558078488" sldId="275"/>
            <ac:picMk id="7" creationId="{9AD029AF-F22A-1DED-0E8B-F2001E26E17F}"/>
          </ac:picMkLst>
        </pc:picChg>
        <pc:picChg chg="add del">
          <ac:chgData name="Rhys Curtis (2105513)" userId="2b9f5e7a-6b62-40e6-81eb-8b1f8032b43b" providerId="ADAL" clId="{9938A65A-328B-C542-85AD-BFFA92C5B36C}" dt="2022-08-22T16:25:12.593" v="6830" actId="26606"/>
          <ac:picMkLst>
            <pc:docMk/>
            <pc:sldMk cId="2558078488" sldId="275"/>
            <ac:picMk id="9" creationId="{D4411821-03AE-C3C8-0628-20CB5BF96623}"/>
          </ac:picMkLst>
        </pc:picChg>
        <pc:picChg chg="add del">
          <ac:chgData name="Rhys Curtis (2105513)" userId="2b9f5e7a-6b62-40e6-81eb-8b1f8032b43b" providerId="ADAL" clId="{9938A65A-328B-C542-85AD-BFFA92C5B36C}" dt="2022-08-22T16:24:52.776" v="6824" actId="26606"/>
          <ac:picMkLst>
            <pc:docMk/>
            <pc:sldMk cId="2558078488" sldId="275"/>
            <ac:picMk id="17" creationId="{012543E4-BA15-E6CF-ACD1-E6C7F35432B2}"/>
          </ac:picMkLst>
        </pc:picChg>
        <pc:picChg chg="add mod">
          <ac:chgData name="Rhys Curtis (2105513)" userId="2b9f5e7a-6b62-40e6-81eb-8b1f8032b43b" providerId="ADAL" clId="{9938A65A-328B-C542-85AD-BFFA92C5B36C}" dt="2022-08-22T16:35:45.347" v="7164" actId="26606"/>
          <ac:picMkLst>
            <pc:docMk/>
            <pc:sldMk cId="2558078488" sldId="275"/>
            <ac:picMk id="26" creationId="{1F8D0E27-DA16-C239-BFC4-6BC5039987DB}"/>
          </ac:picMkLst>
        </pc:picChg>
        <pc:picChg chg="add del">
          <ac:chgData name="Rhys Curtis (2105513)" userId="2b9f5e7a-6b62-40e6-81eb-8b1f8032b43b" providerId="ADAL" clId="{9938A65A-328B-C542-85AD-BFFA92C5B36C}" dt="2022-08-22T16:25:18.401" v="6833" actId="26606"/>
          <ac:picMkLst>
            <pc:docMk/>
            <pc:sldMk cId="2558078488" sldId="275"/>
            <ac:picMk id="31" creationId="{56561E4D-C806-9F4E-AB06-81AE7F81C998}"/>
          </ac:picMkLst>
        </pc:picChg>
        <pc:cxnChg chg="add del">
          <ac:chgData name="Rhys Curtis (2105513)" userId="2b9f5e7a-6b62-40e6-81eb-8b1f8032b43b" providerId="ADAL" clId="{9938A65A-328B-C542-85AD-BFFA92C5B36C}" dt="2022-08-22T16:22:30.082" v="6777" actId="26606"/>
          <ac:cxnSpMkLst>
            <pc:docMk/>
            <pc:sldMk cId="2558078488" sldId="275"/>
            <ac:cxnSpMk id="18" creationId="{56020367-4FD5-4596-8E10-C5F095CD8DBF}"/>
          </ac:cxnSpMkLst>
        </pc:cxnChg>
      </pc:sldChg>
      <pc:sldChg chg="addSp delSp modSp new del mod">
        <pc:chgData name="Rhys Curtis (2105513)" userId="2b9f5e7a-6b62-40e6-81eb-8b1f8032b43b" providerId="ADAL" clId="{9938A65A-328B-C542-85AD-BFFA92C5B36C}" dt="2022-08-21T11:34:24.594" v="6575" actId="2696"/>
        <pc:sldMkLst>
          <pc:docMk/>
          <pc:sldMk cId="3817242090" sldId="275"/>
        </pc:sldMkLst>
        <pc:spChg chg="del">
          <ac:chgData name="Rhys Curtis (2105513)" userId="2b9f5e7a-6b62-40e6-81eb-8b1f8032b43b" providerId="ADAL" clId="{9938A65A-328B-C542-85AD-BFFA92C5B36C}" dt="2022-08-21T11:33:59.377" v="6571" actId="931"/>
          <ac:spMkLst>
            <pc:docMk/>
            <pc:sldMk cId="3817242090" sldId="275"/>
            <ac:spMk id="2" creationId="{F5C1A9C3-0848-967C-0708-A5FD238FD2BD}"/>
          </ac:spMkLst>
        </pc:spChg>
        <pc:spChg chg="add mod">
          <ac:chgData name="Rhys Curtis (2105513)" userId="2b9f5e7a-6b62-40e6-81eb-8b1f8032b43b" providerId="ADAL" clId="{9938A65A-328B-C542-85AD-BFFA92C5B36C}" dt="2022-08-21T11:34:11.404" v="6574" actId="478"/>
          <ac:spMkLst>
            <pc:docMk/>
            <pc:sldMk cId="3817242090" sldId="275"/>
            <ac:spMk id="11" creationId="{ABA51866-6C3B-FC86-3F5D-8E15BF9EA0C0}"/>
          </ac:spMkLst>
        </pc:spChg>
        <pc:picChg chg="add del mod">
          <ac:chgData name="Rhys Curtis (2105513)" userId="2b9f5e7a-6b62-40e6-81eb-8b1f8032b43b" providerId="ADAL" clId="{9938A65A-328B-C542-85AD-BFFA92C5B36C}" dt="2022-08-21T11:34:11.404" v="6574" actId="478"/>
          <ac:picMkLst>
            <pc:docMk/>
            <pc:sldMk cId="3817242090" sldId="275"/>
            <ac:picMk id="9" creationId="{E894AAF0-04A7-44AC-8F6E-7BFE21007349}"/>
          </ac:picMkLst>
        </pc:picChg>
      </pc:sldChg>
      <pc:sldChg chg="addSp delSp modSp new mod modTransition modMedia setBg delAnim">
        <pc:chgData name="Rhys Curtis (2105513)" userId="2b9f5e7a-6b62-40e6-81eb-8b1f8032b43b" providerId="ADAL" clId="{9938A65A-328B-C542-85AD-BFFA92C5B36C}" dt="2022-08-22T16:40:28.780" v="7290"/>
        <pc:sldMkLst>
          <pc:docMk/>
          <pc:sldMk cId="1698692409" sldId="276"/>
        </pc:sldMkLst>
        <pc:spChg chg="mod">
          <ac:chgData name="Rhys Curtis (2105513)" userId="2b9f5e7a-6b62-40e6-81eb-8b1f8032b43b" providerId="ADAL" clId="{9938A65A-328B-C542-85AD-BFFA92C5B36C}" dt="2022-08-22T16:33:15.274" v="7144" actId="20577"/>
          <ac:spMkLst>
            <pc:docMk/>
            <pc:sldMk cId="1698692409" sldId="276"/>
            <ac:spMk id="2" creationId="{3D9255D4-C2C2-E769-EEF2-691994A2304F}"/>
          </ac:spMkLst>
        </pc:spChg>
        <pc:spChg chg="mod">
          <ac:chgData name="Rhys Curtis (2105513)" userId="2b9f5e7a-6b62-40e6-81eb-8b1f8032b43b" providerId="ADAL" clId="{9938A65A-328B-C542-85AD-BFFA92C5B36C}" dt="2022-08-22T16:33:28.749" v="7145"/>
          <ac:spMkLst>
            <pc:docMk/>
            <pc:sldMk cId="1698692409" sldId="276"/>
            <ac:spMk id="3" creationId="{B3FFD7EE-9C2D-FAF3-B85D-CEC32AA37AEC}"/>
          </ac:spMkLst>
        </pc:spChg>
        <pc:spChg chg="mod">
          <ac:chgData name="Rhys Curtis (2105513)" userId="2b9f5e7a-6b62-40e6-81eb-8b1f8032b43b" providerId="ADAL" clId="{9938A65A-328B-C542-85AD-BFFA92C5B36C}" dt="2022-08-22T16:32:55.113" v="7116" actId="26606"/>
          <ac:spMkLst>
            <pc:docMk/>
            <pc:sldMk cId="1698692409" sldId="276"/>
            <ac:spMk id="4" creationId="{20844F1C-75F4-46E0-B0D1-BAD3788CCAFA}"/>
          </ac:spMkLst>
        </pc:spChg>
        <pc:spChg chg="mod ord">
          <ac:chgData name="Rhys Curtis (2105513)" userId="2b9f5e7a-6b62-40e6-81eb-8b1f8032b43b" providerId="ADAL" clId="{9938A65A-328B-C542-85AD-BFFA92C5B36C}" dt="2022-08-22T16:33:06.108" v="7132" actId="20577"/>
          <ac:spMkLst>
            <pc:docMk/>
            <pc:sldMk cId="1698692409" sldId="276"/>
            <ac:spMk id="5" creationId="{ACA63B3A-12BC-FC95-E40A-E3C41A1104F1}"/>
          </ac:spMkLst>
        </pc:spChg>
        <pc:spChg chg="add">
          <ac:chgData name="Rhys Curtis (2105513)" userId="2b9f5e7a-6b62-40e6-81eb-8b1f8032b43b" providerId="ADAL" clId="{9938A65A-328B-C542-85AD-BFFA92C5B36C}" dt="2022-08-22T16:32:55.113" v="7116" actId="26606"/>
          <ac:spMkLst>
            <pc:docMk/>
            <pc:sldMk cId="1698692409" sldId="276"/>
            <ac:spMk id="8" creationId="{C1DD1A8A-57D5-4A81-AD04-532B043C5611}"/>
          </ac:spMkLst>
        </pc:spChg>
        <pc:spChg chg="add">
          <ac:chgData name="Rhys Curtis (2105513)" userId="2b9f5e7a-6b62-40e6-81eb-8b1f8032b43b" providerId="ADAL" clId="{9938A65A-328B-C542-85AD-BFFA92C5B36C}" dt="2022-08-22T16:32:55.113" v="7116" actId="26606"/>
          <ac:spMkLst>
            <pc:docMk/>
            <pc:sldMk cId="1698692409" sldId="276"/>
            <ac:spMk id="10" creationId="{007891EC-4501-44ED-A8C8-B11B6DB767AB}"/>
          </ac:spMkLst>
        </pc:spChg>
        <pc:spChg chg="add del">
          <ac:chgData name="Rhys Curtis (2105513)" userId="2b9f5e7a-6b62-40e6-81eb-8b1f8032b43b" providerId="ADAL" clId="{9938A65A-328B-C542-85AD-BFFA92C5B36C}" dt="2022-08-22T16:32:19.478" v="7059" actId="26606"/>
          <ac:spMkLst>
            <pc:docMk/>
            <pc:sldMk cId="1698692409" sldId="276"/>
            <ac:spMk id="11" creationId="{C1DD1A8A-57D5-4A81-AD04-532B043C5611}"/>
          </ac:spMkLst>
        </pc:spChg>
        <pc:spChg chg="add del">
          <ac:chgData name="Rhys Curtis (2105513)" userId="2b9f5e7a-6b62-40e6-81eb-8b1f8032b43b" providerId="ADAL" clId="{9938A65A-328B-C542-85AD-BFFA92C5B36C}" dt="2022-08-22T16:32:19.478" v="7059" actId="26606"/>
          <ac:spMkLst>
            <pc:docMk/>
            <pc:sldMk cId="1698692409" sldId="276"/>
            <ac:spMk id="13" creationId="{007891EC-4501-44ED-A8C8-B11B6DB767AB}"/>
          </ac:spMkLst>
        </pc:spChg>
        <pc:picChg chg="add del mod">
          <ac:chgData name="Rhys Curtis (2105513)" userId="2b9f5e7a-6b62-40e6-81eb-8b1f8032b43b" providerId="ADAL" clId="{9938A65A-328B-C542-85AD-BFFA92C5B36C}" dt="2022-08-22T16:32:19.478" v="7059" actId="26606"/>
          <ac:picMkLst>
            <pc:docMk/>
            <pc:sldMk cId="1698692409" sldId="276"/>
            <ac:picMk id="7" creationId="{43479612-484D-9293-54EC-6DE4D8E4A2DF}"/>
          </ac:picMkLst>
        </pc:picChg>
        <pc:picChg chg="add mod">
          <ac:chgData name="Rhys Curtis (2105513)" userId="2b9f5e7a-6b62-40e6-81eb-8b1f8032b43b" providerId="ADAL" clId="{9938A65A-328B-C542-85AD-BFFA92C5B36C}" dt="2022-08-22T16:32:55.889" v="7118"/>
          <ac:picMkLst>
            <pc:docMk/>
            <pc:sldMk cId="1698692409" sldId="276"/>
            <ac:picMk id="9" creationId="{735700F1-C3DF-7816-3D3F-EEA941C91E12}"/>
          </ac:picMkLst>
        </pc:picChg>
      </pc:sldChg>
      <pc:sldChg chg="new del">
        <pc:chgData name="Rhys Curtis (2105513)" userId="2b9f5e7a-6b62-40e6-81eb-8b1f8032b43b" providerId="ADAL" clId="{9938A65A-328B-C542-85AD-BFFA92C5B36C}" dt="2022-08-22T16:27:51.373" v="6886" actId="680"/>
        <pc:sldMkLst>
          <pc:docMk/>
          <pc:sldMk cId="2737093396" sldId="276"/>
        </pc:sldMkLst>
      </pc:sldChg>
      <pc:sldMasterChg chg="modTransition modSldLayout">
        <pc:chgData name="Rhys Curtis (2105513)" userId="2b9f5e7a-6b62-40e6-81eb-8b1f8032b43b" providerId="ADAL" clId="{9938A65A-328B-C542-85AD-BFFA92C5B36C}" dt="2022-08-22T16:40:28.780" v="7290"/>
        <pc:sldMasterMkLst>
          <pc:docMk/>
          <pc:sldMasterMk cId="1788353970" sldId="2147483648"/>
        </pc:sldMasterMkLst>
        <pc:sldLayoutChg chg="modTransition">
          <pc:chgData name="Rhys Curtis (2105513)" userId="2b9f5e7a-6b62-40e6-81eb-8b1f8032b43b" providerId="ADAL" clId="{9938A65A-328B-C542-85AD-BFFA92C5B36C}" dt="2022-08-22T16:40:28.780" v="7290"/>
          <pc:sldLayoutMkLst>
            <pc:docMk/>
            <pc:sldMasterMk cId="1788353970" sldId="2147483648"/>
            <pc:sldLayoutMk cId="2916498579" sldId="2147483649"/>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2782271272" sldId="2147483650"/>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2802635032" sldId="2147483651"/>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3010694361" sldId="2147483652"/>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1476947594" sldId="2147483654"/>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758699963" sldId="2147483659"/>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245555064" sldId="2147483660"/>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1593318893" sldId="2147483661"/>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4171849545" sldId="2147483662"/>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3624061287" sldId="2147483663"/>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3909666582" sldId="2147483664"/>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1831027028" sldId="2147483665"/>
          </pc:sldLayoutMkLst>
        </pc:sldLayoutChg>
      </pc:sldMasterChg>
    </pc:docChg>
  </pc:docChgLst>
  <pc:docChgLst>
    <pc:chgData name="Rhys Curtis (2105513)" userId="2b9f5e7a-6b62-40e6-81eb-8b1f8032b43b" providerId="ADAL" clId="{8321E964-B4EA-8D45-B057-D118C713EA63}"/>
    <pc:docChg chg="undo custSel addSld delSld modSld sldOrd modShowInfo">
      <pc:chgData name="Rhys Curtis (2105513)" userId="2b9f5e7a-6b62-40e6-81eb-8b1f8032b43b" providerId="ADAL" clId="{8321E964-B4EA-8D45-B057-D118C713EA63}" dt="2022-10-06T15:41:06.141" v="15837" actId="2696"/>
      <pc:docMkLst>
        <pc:docMk/>
      </pc:docMkLst>
      <pc:sldChg chg="addSp delSp modSp mod modTransition modNotesTx">
        <pc:chgData name="Rhys Curtis (2105513)" userId="2b9f5e7a-6b62-40e6-81eb-8b1f8032b43b" providerId="ADAL" clId="{8321E964-B4EA-8D45-B057-D118C713EA63}" dt="2022-10-03T15:45:30.619" v="10708" actId="20577"/>
        <pc:sldMkLst>
          <pc:docMk/>
          <pc:sldMk cId="2259308896" sldId="256"/>
        </pc:sldMkLst>
        <pc:spChg chg="mod">
          <ac:chgData name="Rhys Curtis (2105513)" userId="2b9f5e7a-6b62-40e6-81eb-8b1f8032b43b" providerId="ADAL" clId="{8321E964-B4EA-8D45-B057-D118C713EA63}" dt="2022-10-02T10:42:23.552" v="10469" actId="20577"/>
          <ac:spMkLst>
            <pc:docMk/>
            <pc:sldMk cId="2259308896" sldId="256"/>
            <ac:spMk id="3" creationId="{A068D447-28D3-4F5F-B2DC-FD67E9015868}"/>
          </ac:spMkLst>
        </pc:spChg>
        <pc:spChg chg="add del mod">
          <ac:chgData name="Rhys Curtis (2105513)" userId="2b9f5e7a-6b62-40e6-81eb-8b1f8032b43b" providerId="ADAL" clId="{8321E964-B4EA-8D45-B057-D118C713EA63}" dt="2022-10-01T14:34:07.581" v="2563" actId="931"/>
          <ac:spMkLst>
            <pc:docMk/>
            <pc:sldMk cId="2259308896" sldId="256"/>
            <ac:spMk id="6" creationId="{7064E29B-36AE-658A-26FA-5A8D904D46F2}"/>
          </ac:spMkLst>
        </pc:spChg>
        <pc:spChg chg="add del mod">
          <ac:chgData name="Rhys Curtis (2105513)" userId="2b9f5e7a-6b62-40e6-81eb-8b1f8032b43b" providerId="ADAL" clId="{8321E964-B4EA-8D45-B057-D118C713EA63}" dt="2022-10-01T14:34:35.775" v="2571" actId="931"/>
          <ac:spMkLst>
            <pc:docMk/>
            <pc:sldMk cId="2259308896" sldId="256"/>
            <ac:spMk id="13" creationId="{B51A8331-8B27-C1AB-AD4F-8B7A9F3B146E}"/>
          </ac:spMkLst>
        </pc:spChg>
        <pc:spChg chg="add del mod">
          <ac:chgData name="Rhys Curtis (2105513)" userId="2b9f5e7a-6b62-40e6-81eb-8b1f8032b43b" providerId="ADAL" clId="{8321E964-B4EA-8D45-B057-D118C713EA63}" dt="2022-10-01T14:34:48.675" v="2575" actId="931"/>
          <ac:spMkLst>
            <pc:docMk/>
            <pc:sldMk cId="2259308896" sldId="256"/>
            <ac:spMk id="17" creationId="{2E115FB4-9938-31F9-E818-068CA146302A}"/>
          </ac:spMkLst>
        </pc:spChg>
        <pc:spChg chg="add del mod">
          <ac:chgData name="Rhys Curtis (2105513)" userId="2b9f5e7a-6b62-40e6-81eb-8b1f8032b43b" providerId="ADAL" clId="{8321E964-B4EA-8D45-B057-D118C713EA63}" dt="2022-10-01T14:37:47.116" v="2600" actId="931"/>
          <ac:spMkLst>
            <pc:docMk/>
            <pc:sldMk cId="2259308896" sldId="256"/>
            <ac:spMk id="21" creationId="{98E61FAA-AA32-A08A-BD8B-655FBEE3DE76}"/>
          </ac:spMkLst>
        </pc:spChg>
        <pc:spChg chg="add del mod">
          <ac:chgData name="Rhys Curtis (2105513)" userId="2b9f5e7a-6b62-40e6-81eb-8b1f8032b43b" providerId="ADAL" clId="{8321E964-B4EA-8D45-B057-D118C713EA63}" dt="2022-10-01T14:43:14.105" v="2639" actId="478"/>
          <ac:spMkLst>
            <pc:docMk/>
            <pc:sldMk cId="2259308896" sldId="256"/>
            <ac:spMk id="25" creationId="{B4FF1A6A-BC07-C0C3-3272-F636E4E0AB7D}"/>
          </ac:spMkLst>
        </pc:spChg>
        <pc:spChg chg="add del mod">
          <ac:chgData name="Rhys Curtis (2105513)" userId="2b9f5e7a-6b62-40e6-81eb-8b1f8032b43b" providerId="ADAL" clId="{8321E964-B4EA-8D45-B057-D118C713EA63}" dt="2022-10-01T14:43:10.775" v="2633" actId="478"/>
          <ac:spMkLst>
            <pc:docMk/>
            <pc:sldMk cId="2259308896" sldId="256"/>
            <ac:spMk id="29" creationId="{3A520B4A-6A92-9459-A443-364E9BD32F84}"/>
          </ac:spMkLst>
        </pc:spChg>
        <pc:spChg chg="add del mod">
          <ac:chgData name="Rhys Curtis (2105513)" userId="2b9f5e7a-6b62-40e6-81eb-8b1f8032b43b" providerId="ADAL" clId="{8321E964-B4EA-8D45-B057-D118C713EA63}" dt="2022-10-01T14:44:36.630" v="2647" actId="931"/>
          <ac:spMkLst>
            <pc:docMk/>
            <pc:sldMk cId="2259308896" sldId="256"/>
            <ac:spMk id="33" creationId="{B1313797-A400-3B21-0836-C0C58BC2B3C2}"/>
          </ac:spMkLst>
        </pc:spChg>
        <pc:spChg chg="add del mod">
          <ac:chgData name="Rhys Curtis (2105513)" userId="2b9f5e7a-6b62-40e6-81eb-8b1f8032b43b" providerId="ADAL" clId="{8321E964-B4EA-8D45-B057-D118C713EA63}" dt="2022-10-01T14:49:58.400" v="2687" actId="478"/>
          <ac:spMkLst>
            <pc:docMk/>
            <pc:sldMk cId="2259308896" sldId="256"/>
            <ac:spMk id="36" creationId="{DA0CE845-50B9-EF87-F35B-79F591EA574E}"/>
          </ac:spMkLst>
        </pc:spChg>
        <pc:spChg chg="add del mod">
          <ac:chgData name="Rhys Curtis (2105513)" userId="2b9f5e7a-6b62-40e6-81eb-8b1f8032b43b" providerId="ADAL" clId="{8321E964-B4EA-8D45-B057-D118C713EA63}" dt="2022-10-01T14:50:05.575" v="2688" actId="931"/>
          <ac:spMkLst>
            <pc:docMk/>
            <pc:sldMk cId="2259308896" sldId="256"/>
            <ac:spMk id="38" creationId="{0284D448-3B8F-EFC6-4E4C-6F489416969B}"/>
          </ac:spMkLst>
        </pc:spChg>
        <pc:spChg chg="add del mod">
          <ac:chgData name="Rhys Curtis (2105513)" userId="2b9f5e7a-6b62-40e6-81eb-8b1f8032b43b" providerId="ADAL" clId="{8321E964-B4EA-8D45-B057-D118C713EA63}" dt="2022-10-01T14:53:37.320" v="2706" actId="931"/>
          <ac:spMkLst>
            <pc:docMk/>
            <pc:sldMk cId="2259308896" sldId="256"/>
            <ac:spMk id="42" creationId="{A133AF5C-E586-E943-0978-4DEA7FECAB21}"/>
          </ac:spMkLst>
        </pc:spChg>
        <pc:picChg chg="mod">
          <ac:chgData name="Rhys Curtis (2105513)" userId="2b9f5e7a-6b62-40e6-81eb-8b1f8032b43b" providerId="ADAL" clId="{8321E964-B4EA-8D45-B057-D118C713EA63}" dt="2022-10-02T09:53:06.051" v="4859" actId="14100"/>
          <ac:picMkLst>
            <pc:docMk/>
            <pc:sldMk cId="2259308896" sldId="256"/>
            <ac:picMk id="5" creationId="{60162281-7DFB-E16A-1E95-5C756E4E5E2F}"/>
          </ac:picMkLst>
        </pc:picChg>
        <pc:picChg chg="add del mod">
          <ac:chgData name="Rhys Curtis (2105513)" userId="2b9f5e7a-6b62-40e6-81eb-8b1f8032b43b" providerId="ADAL" clId="{8321E964-B4EA-8D45-B057-D118C713EA63}" dt="2022-10-01T14:34:01.249" v="2562" actId="931"/>
          <ac:picMkLst>
            <pc:docMk/>
            <pc:sldMk cId="2259308896" sldId="256"/>
            <ac:picMk id="8" creationId="{4E5EBF8B-22D5-F5BD-7722-C300E34C18FD}"/>
          </ac:picMkLst>
        </pc:picChg>
        <pc:picChg chg="add del mod">
          <ac:chgData name="Rhys Curtis (2105513)" userId="2b9f5e7a-6b62-40e6-81eb-8b1f8032b43b" providerId="ADAL" clId="{8321E964-B4EA-8D45-B057-D118C713EA63}" dt="2022-10-01T14:34:30.633" v="2570" actId="478"/>
          <ac:picMkLst>
            <pc:docMk/>
            <pc:sldMk cId="2259308896" sldId="256"/>
            <ac:picMk id="10" creationId="{290F8DEC-0CBA-E1F4-5160-E03F57A1E6B5}"/>
          </ac:picMkLst>
        </pc:picChg>
        <pc:picChg chg="del">
          <ac:chgData name="Rhys Curtis (2105513)" userId="2b9f5e7a-6b62-40e6-81eb-8b1f8032b43b" providerId="ADAL" clId="{8321E964-B4EA-8D45-B057-D118C713EA63}" dt="2022-10-01T14:33:31.483" v="2557" actId="478"/>
          <ac:picMkLst>
            <pc:docMk/>
            <pc:sldMk cId="2259308896" sldId="256"/>
            <ac:picMk id="12" creationId="{AEC58393-FADE-4230-9BF7-311D876214B4}"/>
          </ac:picMkLst>
        </pc:picChg>
        <pc:picChg chg="add del mod">
          <ac:chgData name="Rhys Curtis (2105513)" userId="2b9f5e7a-6b62-40e6-81eb-8b1f8032b43b" providerId="ADAL" clId="{8321E964-B4EA-8D45-B057-D118C713EA63}" dt="2022-10-01T14:34:41.178" v="2574" actId="478"/>
          <ac:picMkLst>
            <pc:docMk/>
            <pc:sldMk cId="2259308896" sldId="256"/>
            <ac:picMk id="15" creationId="{4B7B22B8-BD75-490A-8334-50E1CD00EC4B}"/>
          </ac:picMkLst>
        </pc:picChg>
        <pc:picChg chg="add del mod">
          <ac:chgData name="Rhys Curtis (2105513)" userId="2b9f5e7a-6b62-40e6-81eb-8b1f8032b43b" providerId="ADAL" clId="{8321E964-B4EA-8D45-B057-D118C713EA63}" dt="2022-10-01T14:37:07.822" v="2599" actId="478"/>
          <ac:picMkLst>
            <pc:docMk/>
            <pc:sldMk cId="2259308896" sldId="256"/>
            <ac:picMk id="19" creationId="{2541AA56-D1A7-512F-3B0A-2C6EFD19B822}"/>
          </ac:picMkLst>
        </pc:picChg>
        <pc:picChg chg="add del mod">
          <ac:chgData name="Rhys Curtis (2105513)" userId="2b9f5e7a-6b62-40e6-81eb-8b1f8032b43b" providerId="ADAL" clId="{8321E964-B4EA-8D45-B057-D118C713EA63}" dt="2022-10-01T14:44:00.127" v="2646" actId="478"/>
          <ac:picMkLst>
            <pc:docMk/>
            <pc:sldMk cId="2259308896" sldId="256"/>
            <ac:picMk id="23" creationId="{C96909B7-58A2-B17A-98C3-0F6010DB6E0F}"/>
          </ac:picMkLst>
        </pc:picChg>
        <pc:picChg chg="add del mod">
          <ac:chgData name="Rhys Curtis (2105513)" userId="2b9f5e7a-6b62-40e6-81eb-8b1f8032b43b" providerId="ADAL" clId="{8321E964-B4EA-8D45-B057-D118C713EA63}" dt="2022-10-01T14:43:13.733" v="2638" actId="931"/>
          <ac:picMkLst>
            <pc:docMk/>
            <pc:sldMk cId="2259308896" sldId="256"/>
            <ac:picMk id="27" creationId="{3633152E-FE7C-154E-93E0-0D920868CAD7}"/>
          </ac:picMkLst>
        </pc:picChg>
        <pc:picChg chg="add del mod">
          <ac:chgData name="Rhys Curtis (2105513)" userId="2b9f5e7a-6b62-40e6-81eb-8b1f8032b43b" providerId="ADAL" clId="{8321E964-B4EA-8D45-B057-D118C713EA63}" dt="2022-10-01T14:43:10.340" v="2631" actId="931"/>
          <ac:picMkLst>
            <pc:docMk/>
            <pc:sldMk cId="2259308896" sldId="256"/>
            <ac:picMk id="31" creationId="{24880CF2-D3EF-CEFC-6E30-9D1DC5A49073}"/>
          </ac:picMkLst>
        </pc:picChg>
        <pc:picChg chg="add del mod">
          <ac:chgData name="Rhys Curtis (2105513)" userId="2b9f5e7a-6b62-40e6-81eb-8b1f8032b43b" providerId="ADAL" clId="{8321E964-B4EA-8D45-B057-D118C713EA63}" dt="2022-10-01T14:49:58.400" v="2687" actId="478"/>
          <ac:picMkLst>
            <pc:docMk/>
            <pc:sldMk cId="2259308896" sldId="256"/>
            <ac:picMk id="35" creationId="{58F12404-1998-DA4C-27A6-F986064CC5B7}"/>
          </ac:picMkLst>
        </pc:picChg>
        <pc:picChg chg="add del mod">
          <ac:chgData name="Rhys Curtis (2105513)" userId="2b9f5e7a-6b62-40e6-81eb-8b1f8032b43b" providerId="ADAL" clId="{8321E964-B4EA-8D45-B057-D118C713EA63}" dt="2022-10-01T14:53:11.633" v="2705" actId="478"/>
          <ac:picMkLst>
            <pc:docMk/>
            <pc:sldMk cId="2259308896" sldId="256"/>
            <ac:picMk id="40" creationId="{91E056E2-6341-F9E1-1E49-C5778CE6C731}"/>
          </ac:picMkLst>
        </pc:picChg>
        <pc:picChg chg="add mod">
          <ac:chgData name="Rhys Curtis (2105513)" userId="2b9f5e7a-6b62-40e6-81eb-8b1f8032b43b" providerId="ADAL" clId="{8321E964-B4EA-8D45-B057-D118C713EA63}" dt="2022-10-01T14:54:01.683" v="2710"/>
          <ac:picMkLst>
            <pc:docMk/>
            <pc:sldMk cId="2259308896" sldId="256"/>
            <ac:picMk id="44" creationId="{968F031F-233D-5DFD-37CE-EE200176BA21}"/>
          </ac:picMkLst>
        </pc:picChg>
      </pc:sldChg>
      <pc:sldChg chg="addSp delSp modSp mod modTransition modNotesTx">
        <pc:chgData name="Rhys Curtis (2105513)" userId="2b9f5e7a-6b62-40e6-81eb-8b1f8032b43b" providerId="ADAL" clId="{8321E964-B4EA-8D45-B057-D118C713EA63}" dt="2022-10-04T17:05:17.792" v="13648" actId="20577"/>
        <pc:sldMkLst>
          <pc:docMk/>
          <pc:sldMk cId="1325608595" sldId="257"/>
        </pc:sldMkLst>
        <pc:spChg chg="mod">
          <ac:chgData name="Rhys Curtis (2105513)" userId="2b9f5e7a-6b62-40e6-81eb-8b1f8032b43b" providerId="ADAL" clId="{8321E964-B4EA-8D45-B057-D118C713EA63}" dt="2022-09-26T14:25:30.347" v="438" actId="20577"/>
          <ac:spMkLst>
            <pc:docMk/>
            <pc:sldMk cId="1325608595" sldId="257"/>
            <ac:spMk id="3" creationId="{22788C46-D0BC-4307-AE55-7601A139E7CB}"/>
          </ac:spMkLst>
        </pc:spChg>
        <pc:spChg chg="add del mod">
          <ac:chgData name="Rhys Curtis (2105513)" userId="2b9f5e7a-6b62-40e6-81eb-8b1f8032b43b" providerId="ADAL" clId="{8321E964-B4EA-8D45-B057-D118C713EA63}" dt="2022-10-01T14:35:25.661" v="2583" actId="931"/>
          <ac:spMkLst>
            <pc:docMk/>
            <pc:sldMk cId="1325608595" sldId="257"/>
            <ac:spMk id="4" creationId="{FD21C958-305D-D2F3-D869-4D11BF7E0696}"/>
          </ac:spMkLst>
        </pc:spChg>
        <pc:spChg chg="add del mod">
          <ac:chgData name="Rhys Curtis (2105513)" userId="2b9f5e7a-6b62-40e6-81eb-8b1f8032b43b" providerId="ADAL" clId="{8321E964-B4EA-8D45-B057-D118C713EA63}" dt="2022-10-01T14:45:23.319" v="2653" actId="931"/>
          <ac:spMkLst>
            <pc:docMk/>
            <pc:sldMk cId="1325608595" sldId="257"/>
            <ac:spMk id="8" creationId="{0E3EAC6A-8251-7B36-2464-E1D25929A3EA}"/>
          </ac:spMkLst>
        </pc:spChg>
        <pc:spChg chg="add del mod">
          <ac:chgData name="Rhys Curtis (2105513)" userId="2b9f5e7a-6b62-40e6-81eb-8b1f8032b43b" providerId="ADAL" clId="{8321E964-B4EA-8D45-B057-D118C713EA63}" dt="2022-10-01T14:50:11.418" v="2690" actId="478"/>
          <ac:spMkLst>
            <pc:docMk/>
            <pc:sldMk cId="1325608595" sldId="257"/>
            <ac:spMk id="14" creationId="{8698B7EB-BEF7-13E8-B1F6-F8CD9146A0D0}"/>
          </ac:spMkLst>
        </pc:spChg>
        <pc:spChg chg="add del mod">
          <ac:chgData name="Rhys Curtis (2105513)" userId="2b9f5e7a-6b62-40e6-81eb-8b1f8032b43b" providerId="ADAL" clId="{8321E964-B4EA-8D45-B057-D118C713EA63}" dt="2022-10-01T14:50:20.019" v="2691" actId="931"/>
          <ac:spMkLst>
            <pc:docMk/>
            <pc:sldMk cId="1325608595" sldId="257"/>
            <ac:spMk id="16" creationId="{E6D80FBC-C1D5-57D4-529B-AB2A86D94997}"/>
          </ac:spMkLst>
        </pc:spChg>
        <pc:picChg chg="add del mod">
          <ac:chgData name="Rhys Curtis (2105513)" userId="2b9f5e7a-6b62-40e6-81eb-8b1f8032b43b" providerId="ADAL" clId="{8321E964-B4EA-8D45-B057-D118C713EA63}" dt="2022-10-01T14:43:56.737" v="2645" actId="478"/>
          <ac:picMkLst>
            <pc:docMk/>
            <pc:sldMk cId="1325608595" sldId="257"/>
            <ac:picMk id="6" creationId="{41E6C80D-6770-9527-BB09-48B8D2361372}"/>
          </ac:picMkLst>
        </pc:picChg>
        <pc:picChg chg="add del mod">
          <ac:chgData name="Rhys Curtis (2105513)" userId="2b9f5e7a-6b62-40e6-81eb-8b1f8032b43b" providerId="ADAL" clId="{8321E964-B4EA-8D45-B057-D118C713EA63}" dt="2022-10-01T14:50:11.418" v="2690" actId="478"/>
          <ac:picMkLst>
            <pc:docMk/>
            <pc:sldMk cId="1325608595" sldId="257"/>
            <ac:picMk id="13" creationId="{765F6CBB-71A7-C0BA-DA18-5D13BBAA4AAF}"/>
          </ac:picMkLst>
        </pc:picChg>
        <pc:picChg chg="add mod">
          <ac:chgData name="Rhys Curtis (2105513)" userId="2b9f5e7a-6b62-40e6-81eb-8b1f8032b43b" providerId="ADAL" clId="{8321E964-B4EA-8D45-B057-D118C713EA63}" dt="2022-10-01T14:55:20.299" v="2716" actId="167"/>
          <ac:picMkLst>
            <pc:docMk/>
            <pc:sldMk cId="1325608595" sldId="257"/>
            <ac:picMk id="18" creationId="{CC3A13E0-F9D0-C43E-C2AD-37687F9C4D6E}"/>
          </ac:picMkLst>
        </pc:picChg>
        <pc:picChg chg="del">
          <ac:chgData name="Rhys Curtis (2105513)" userId="2b9f5e7a-6b62-40e6-81eb-8b1f8032b43b" providerId="ADAL" clId="{8321E964-B4EA-8D45-B057-D118C713EA63}" dt="2022-10-01T14:35:14.218" v="2582" actId="478"/>
          <ac:picMkLst>
            <pc:docMk/>
            <pc:sldMk cId="1325608595" sldId="257"/>
            <ac:picMk id="31" creationId="{159EB775-0BAB-413A-A0AB-B56D3C0446D9}"/>
          </ac:picMkLst>
        </pc:picChg>
      </pc:sldChg>
      <pc:sldChg chg="addSp delSp modSp mod modTransition modNotesTx">
        <pc:chgData name="Rhys Curtis (2105513)" userId="2b9f5e7a-6b62-40e6-81eb-8b1f8032b43b" providerId="ADAL" clId="{8321E964-B4EA-8D45-B057-D118C713EA63}" dt="2022-10-03T15:53:30.907" v="11052" actId="20577"/>
        <pc:sldMkLst>
          <pc:docMk/>
          <pc:sldMk cId="1639799154" sldId="258"/>
        </pc:sldMkLst>
        <pc:spChg chg="add del mod">
          <ac:chgData name="Rhys Curtis (2105513)" userId="2b9f5e7a-6b62-40e6-81eb-8b1f8032b43b" providerId="ADAL" clId="{8321E964-B4EA-8D45-B057-D118C713EA63}" dt="2022-10-01T14:36:11.530" v="2592" actId="931"/>
          <ac:spMkLst>
            <pc:docMk/>
            <pc:sldMk cId="1639799154" sldId="258"/>
            <ac:spMk id="5" creationId="{799D46F9-B50D-A408-2213-B7536D1CAD7C}"/>
          </ac:spMkLst>
        </pc:spChg>
        <pc:spChg chg="add del mod">
          <ac:chgData name="Rhys Curtis (2105513)" userId="2b9f5e7a-6b62-40e6-81eb-8b1f8032b43b" providerId="ADAL" clId="{8321E964-B4EA-8D45-B057-D118C713EA63}" dt="2022-10-01T14:43:42.192" v="2641" actId="931"/>
          <ac:spMkLst>
            <pc:docMk/>
            <pc:sldMk cId="1639799154" sldId="258"/>
            <ac:spMk id="12" creationId="{3D608BFE-3D18-E17F-4045-76D02A1D2C64}"/>
          </ac:spMkLst>
        </pc:spChg>
        <pc:spChg chg="add del mod">
          <ac:chgData name="Rhys Curtis (2105513)" userId="2b9f5e7a-6b62-40e6-81eb-8b1f8032b43b" providerId="ADAL" clId="{8321E964-B4EA-8D45-B057-D118C713EA63}" dt="2022-10-01T14:46:04.100" v="2661" actId="931"/>
          <ac:spMkLst>
            <pc:docMk/>
            <pc:sldMk cId="1639799154" sldId="258"/>
            <ac:spMk id="16" creationId="{59012E50-0DA5-F3E6-86AB-1F4E49B76C91}"/>
          </ac:spMkLst>
        </pc:spChg>
        <pc:spChg chg="add del mod">
          <ac:chgData name="Rhys Curtis (2105513)" userId="2b9f5e7a-6b62-40e6-81eb-8b1f8032b43b" providerId="ADAL" clId="{8321E964-B4EA-8D45-B057-D118C713EA63}" dt="2022-10-01T14:45:54.614" v="2660" actId="931"/>
          <ac:spMkLst>
            <pc:docMk/>
            <pc:sldMk cId="1639799154" sldId="258"/>
            <ac:spMk id="19" creationId="{E0887376-6FF2-23C5-60DA-7AF2747DF7D9}"/>
          </ac:spMkLst>
        </pc:spChg>
        <pc:spChg chg="add del mod">
          <ac:chgData name="Rhys Curtis (2105513)" userId="2b9f5e7a-6b62-40e6-81eb-8b1f8032b43b" providerId="ADAL" clId="{8321E964-B4EA-8D45-B057-D118C713EA63}" dt="2022-10-01T14:46:22.587" v="2668" actId="478"/>
          <ac:spMkLst>
            <pc:docMk/>
            <pc:sldMk cId="1639799154" sldId="258"/>
            <ac:spMk id="22" creationId="{35A8B6FB-F55E-7A1E-186E-32FFB074C670}"/>
          </ac:spMkLst>
        </pc:spChg>
        <pc:spChg chg="add del mod">
          <ac:chgData name="Rhys Curtis (2105513)" userId="2b9f5e7a-6b62-40e6-81eb-8b1f8032b43b" providerId="ADAL" clId="{8321E964-B4EA-8D45-B057-D118C713EA63}" dt="2022-10-01T14:46:21.506" v="2667" actId="478"/>
          <ac:spMkLst>
            <pc:docMk/>
            <pc:sldMk cId="1639799154" sldId="258"/>
            <ac:spMk id="25" creationId="{74DB0AAB-3112-B22D-193A-09ABD17BCB49}"/>
          </ac:spMkLst>
        </pc:spChg>
        <pc:spChg chg="add del mod">
          <ac:chgData name="Rhys Curtis (2105513)" userId="2b9f5e7a-6b62-40e6-81eb-8b1f8032b43b" providerId="ADAL" clId="{8321E964-B4EA-8D45-B057-D118C713EA63}" dt="2022-10-01T14:47:32.947" v="2669" actId="931"/>
          <ac:spMkLst>
            <pc:docMk/>
            <pc:sldMk cId="1639799154" sldId="258"/>
            <ac:spMk id="27" creationId="{D0CDF1E6-B62D-C0C0-1CF5-A208EFEDC326}"/>
          </ac:spMkLst>
        </pc:spChg>
        <pc:spChg chg="add mod">
          <ac:chgData name="Rhys Curtis (2105513)" userId="2b9f5e7a-6b62-40e6-81eb-8b1f8032b43b" providerId="ADAL" clId="{8321E964-B4EA-8D45-B057-D118C713EA63}" dt="2022-10-01T14:47:34.802" v="2671" actId="962"/>
          <ac:spMkLst>
            <pc:docMk/>
            <pc:sldMk cId="1639799154" sldId="258"/>
            <ac:spMk id="30" creationId="{B3ED56A2-BC1A-8ED1-53C1-771947EFB3C7}"/>
          </ac:spMkLst>
        </pc:spChg>
        <pc:picChg chg="add del mod">
          <ac:chgData name="Rhys Curtis (2105513)" userId="2b9f5e7a-6b62-40e6-81eb-8b1f8032b43b" providerId="ADAL" clId="{8321E964-B4EA-8D45-B057-D118C713EA63}" dt="2022-10-01T14:43:25.317" v="2640" actId="478"/>
          <ac:picMkLst>
            <pc:docMk/>
            <pc:sldMk cId="1639799154" sldId="258"/>
            <ac:picMk id="10" creationId="{F81E6A17-B53F-1F27-08F5-4357E45BEF25}"/>
          </ac:picMkLst>
        </pc:picChg>
        <pc:picChg chg="add del mod">
          <ac:chgData name="Rhys Curtis (2105513)" userId="2b9f5e7a-6b62-40e6-81eb-8b1f8032b43b" providerId="ADAL" clId="{8321E964-B4EA-8D45-B057-D118C713EA63}" dt="2022-10-01T14:43:51.670" v="2644" actId="478"/>
          <ac:picMkLst>
            <pc:docMk/>
            <pc:sldMk cId="1639799154" sldId="258"/>
            <ac:picMk id="14" creationId="{139E7B0F-0E44-1DE9-B920-6CF06E0FAAF3}"/>
          </ac:picMkLst>
        </pc:picChg>
        <pc:picChg chg="add del mod">
          <ac:chgData name="Rhys Curtis (2105513)" userId="2b9f5e7a-6b62-40e6-81eb-8b1f8032b43b" providerId="ADAL" clId="{8321E964-B4EA-8D45-B057-D118C713EA63}" dt="2022-10-01T14:45:54.614" v="2660" actId="931"/>
          <ac:picMkLst>
            <pc:docMk/>
            <pc:sldMk cId="1639799154" sldId="258"/>
            <ac:picMk id="18" creationId="{22E4B717-A90F-3573-5158-9EC29D84220C}"/>
          </ac:picMkLst>
        </pc:picChg>
        <pc:picChg chg="add del mod">
          <ac:chgData name="Rhys Curtis (2105513)" userId="2b9f5e7a-6b62-40e6-81eb-8b1f8032b43b" providerId="ADAL" clId="{8321E964-B4EA-8D45-B057-D118C713EA63}" dt="2022-10-01T14:46:22.587" v="2668" actId="478"/>
          <ac:picMkLst>
            <pc:docMk/>
            <pc:sldMk cId="1639799154" sldId="258"/>
            <ac:picMk id="21" creationId="{1CD36F4B-9B19-6929-B8B5-AD400C7A1B40}"/>
          </ac:picMkLst>
        </pc:picChg>
        <pc:picChg chg="add del mod">
          <ac:chgData name="Rhys Curtis (2105513)" userId="2b9f5e7a-6b62-40e6-81eb-8b1f8032b43b" providerId="ADAL" clId="{8321E964-B4EA-8D45-B057-D118C713EA63}" dt="2022-10-01T14:46:21.506" v="2667" actId="478"/>
          <ac:picMkLst>
            <pc:docMk/>
            <pc:sldMk cId="1639799154" sldId="258"/>
            <ac:picMk id="24" creationId="{2470BCCD-EACA-2E22-FB4D-579EF990602A}"/>
          </ac:picMkLst>
        </pc:picChg>
        <pc:picChg chg="add mod">
          <ac:chgData name="Rhys Curtis (2105513)" userId="2b9f5e7a-6b62-40e6-81eb-8b1f8032b43b" providerId="ADAL" clId="{8321E964-B4EA-8D45-B057-D118C713EA63}" dt="2022-10-01T14:55:07.964" v="2715"/>
          <ac:picMkLst>
            <pc:docMk/>
            <pc:sldMk cId="1639799154" sldId="258"/>
            <ac:picMk id="29" creationId="{6CF9AADF-0210-B67A-D2D1-7F5E1C2B05E7}"/>
          </ac:picMkLst>
        </pc:picChg>
        <pc:picChg chg="del">
          <ac:chgData name="Rhys Curtis (2105513)" userId="2b9f5e7a-6b62-40e6-81eb-8b1f8032b43b" providerId="ADAL" clId="{8321E964-B4EA-8D45-B057-D118C713EA63}" dt="2022-10-01T14:36:05.135" v="2591" actId="478"/>
          <ac:picMkLst>
            <pc:docMk/>
            <pc:sldMk cId="1639799154" sldId="258"/>
            <ac:picMk id="64" creationId="{EA870367-83D5-4C8F-BF91-9A38F5E1AC57}"/>
          </ac:picMkLst>
        </pc:picChg>
      </pc:sldChg>
      <pc:sldChg chg="addSp delSp modSp mod modTransition modNotesTx">
        <pc:chgData name="Rhys Curtis (2105513)" userId="2b9f5e7a-6b62-40e6-81eb-8b1f8032b43b" providerId="ADAL" clId="{8321E964-B4EA-8D45-B057-D118C713EA63}" dt="2022-10-03T17:09:05.503" v="13234" actId="20577"/>
        <pc:sldMkLst>
          <pc:docMk/>
          <pc:sldMk cId="3446797337" sldId="259"/>
        </pc:sldMkLst>
        <pc:spChg chg="mod">
          <ac:chgData name="Rhys Curtis (2105513)" userId="2b9f5e7a-6b62-40e6-81eb-8b1f8032b43b" providerId="ADAL" clId="{8321E964-B4EA-8D45-B057-D118C713EA63}" dt="2022-09-26T14:25:09.839" v="395" actId="20577"/>
          <ac:spMkLst>
            <pc:docMk/>
            <pc:sldMk cId="3446797337" sldId="259"/>
            <ac:spMk id="2" creationId="{8460295B-54B9-4937-90E3-BAB9CE69E30B}"/>
          </ac:spMkLst>
        </pc:spChg>
        <pc:spChg chg="add del mod">
          <ac:chgData name="Rhys Curtis (2105513)" userId="2b9f5e7a-6b62-40e6-81eb-8b1f8032b43b" providerId="ADAL" clId="{8321E964-B4EA-8D45-B057-D118C713EA63}" dt="2022-10-01T14:43:12.137" v="2636" actId="478"/>
          <ac:spMkLst>
            <pc:docMk/>
            <pc:sldMk cId="3446797337" sldId="259"/>
            <ac:spMk id="5" creationId="{0C845B1B-A620-73D9-1DC9-A88E2E3FA712}"/>
          </ac:spMkLst>
        </pc:spChg>
        <pc:spChg chg="add del mod">
          <ac:chgData name="Rhys Curtis (2105513)" userId="2b9f5e7a-6b62-40e6-81eb-8b1f8032b43b" providerId="ADAL" clId="{8321E964-B4EA-8D45-B057-D118C713EA63}" dt="2022-10-01T14:48:40.407" v="2673" actId="931"/>
          <ac:spMkLst>
            <pc:docMk/>
            <pc:sldMk cId="3446797337" sldId="259"/>
            <ac:spMk id="10" creationId="{C08FBD12-5AA0-21A9-F7DA-77C2796B08D6}"/>
          </ac:spMkLst>
        </pc:spChg>
        <pc:spChg chg="add del mod">
          <ac:chgData name="Rhys Curtis (2105513)" userId="2b9f5e7a-6b62-40e6-81eb-8b1f8032b43b" providerId="ADAL" clId="{8321E964-B4EA-8D45-B057-D118C713EA63}" dt="2022-10-01T14:48:46.047" v="2675" actId="478"/>
          <ac:spMkLst>
            <pc:docMk/>
            <pc:sldMk cId="3446797337" sldId="259"/>
            <ac:spMk id="13" creationId="{946A4914-E76A-4E84-DB8C-00B9821766B3}"/>
          </ac:spMkLst>
        </pc:spChg>
        <pc:spChg chg="add del mod">
          <ac:chgData name="Rhys Curtis (2105513)" userId="2b9f5e7a-6b62-40e6-81eb-8b1f8032b43b" providerId="ADAL" clId="{8321E964-B4EA-8D45-B057-D118C713EA63}" dt="2022-10-01T14:49:14.048" v="2676" actId="931"/>
          <ac:spMkLst>
            <pc:docMk/>
            <pc:sldMk cId="3446797337" sldId="259"/>
            <ac:spMk id="15" creationId="{90E5EF28-E667-07D7-E94F-EA33390266F1}"/>
          </ac:spMkLst>
        </pc:spChg>
        <pc:spChg chg="add del mod">
          <ac:chgData name="Rhys Curtis (2105513)" userId="2b9f5e7a-6b62-40e6-81eb-8b1f8032b43b" providerId="ADAL" clId="{8321E964-B4EA-8D45-B057-D118C713EA63}" dt="2022-10-01T14:49:36.558" v="2684" actId="931"/>
          <ac:spMkLst>
            <pc:docMk/>
            <pc:sldMk cId="3446797337" sldId="259"/>
            <ac:spMk id="21" creationId="{59E12618-5846-51B6-2811-FE00F1206B4A}"/>
          </ac:spMkLst>
        </pc:spChg>
        <pc:spChg chg="add del mod">
          <ac:chgData name="Rhys Curtis (2105513)" userId="2b9f5e7a-6b62-40e6-81eb-8b1f8032b43b" providerId="ADAL" clId="{8321E964-B4EA-8D45-B057-D118C713EA63}" dt="2022-10-01T14:50:44.752" v="2694" actId="931"/>
          <ac:spMkLst>
            <pc:docMk/>
            <pc:sldMk cId="3446797337" sldId="259"/>
            <ac:spMk id="25" creationId="{FA592DEE-EC1B-211B-CD99-7E5A7246D07E}"/>
          </ac:spMkLst>
        </pc:spChg>
        <pc:spChg chg="add del mod">
          <ac:chgData name="Rhys Curtis (2105513)" userId="2b9f5e7a-6b62-40e6-81eb-8b1f8032b43b" providerId="ADAL" clId="{8321E964-B4EA-8D45-B057-D118C713EA63}" dt="2022-10-01T14:51:06.337" v="2698" actId="931"/>
          <ac:spMkLst>
            <pc:docMk/>
            <pc:sldMk cId="3446797337" sldId="259"/>
            <ac:spMk id="29" creationId="{E11AD6A5-B4AC-D3DA-78C5-040534036D64}"/>
          </ac:spMkLst>
        </pc:spChg>
        <pc:picChg chg="add del mod">
          <ac:chgData name="Rhys Curtis (2105513)" userId="2b9f5e7a-6b62-40e6-81eb-8b1f8032b43b" providerId="ADAL" clId="{8321E964-B4EA-8D45-B057-D118C713EA63}" dt="2022-10-01T14:43:11.800" v="2635" actId="931"/>
          <ac:picMkLst>
            <pc:docMk/>
            <pc:sldMk cId="3446797337" sldId="259"/>
            <ac:picMk id="7" creationId="{FBEEFF3D-2792-B448-2223-F2C2F59FCBBE}"/>
          </ac:picMkLst>
        </pc:picChg>
        <pc:picChg chg="add del">
          <ac:chgData name="Rhys Curtis (2105513)" userId="2b9f5e7a-6b62-40e6-81eb-8b1f8032b43b" providerId="ADAL" clId="{8321E964-B4EA-8D45-B057-D118C713EA63}" dt="2022-10-01T14:47:38.966" v="2672" actId="478"/>
          <ac:picMkLst>
            <pc:docMk/>
            <pc:sldMk cId="3446797337" sldId="259"/>
            <ac:picMk id="9" creationId="{032D3464-35A7-A04C-BFD9-82F88CBEEAC0}"/>
          </ac:picMkLst>
        </pc:picChg>
        <pc:picChg chg="add del mod">
          <ac:chgData name="Rhys Curtis (2105513)" userId="2b9f5e7a-6b62-40e6-81eb-8b1f8032b43b" providerId="ADAL" clId="{8321E964-B4EA-8D45-B057-D118C713EA63}" dt="2022-10-01T14:48:46.047" v="2675" actId="478"/>
          <ac:picMkLst>
            <pc:docMk/>
            <pc:sldMk cId="3446797337" sldId="259"/>
            <ac:picMk id="12" creationId="{E6152B3B-39E5-3E90-FF8E-0A6E3C306517}"/>
          </ac:picMkLst>
        </pc:picChg>
        <pc:picChg chg="add del mod">
          <ac:chgData name="Rhys Curtis (2105513)" userId="2b9f5e7a-6b62-40e6-81eb-8b1f8032b43b" providerId="ADAL" clId="{8321E964-B4EA-8D45-B057-D118C713EA63}" dt="2022-10-01T14:49:32.707" v="2683" actId="478"/>
          <ac:picMkLst>
            <pc:docMk/>
            <pc:sldMk cId="3446797337" sldId="259"/>
            <ac:picMk id="17" creationId="{59681A81-CB97-3D0A-859D-5FB9912B2263}"/>
          </ac:picMkLst>
        </pc:picChg>
        <pc:picChg chg="add del mod">
          <ac:chgData name="Rhys Curtis (2105513)" userId="2b9f5e7a-6b62-40e6-81eb-8b1f8032b43b" providerId="ADAL" clId="{8321E964-B4EA-8D45-B057-D118C713EA63}" dt="2022-10-01T14:49:30.102" v="2682" actId="478"/>
          <ac:picMkLst>
            <pc:docMk/>
            <pc:sldMk cId="3446797337" sldId="259"/>
            <ac:picMk id="19" creationId="{55A490A8-B585-85C1-536C-805EEA9C72F8}"/>
          </ac:picMkLst>
        </pc:picChg>
        <pc:picChg chg="add del mod">
          <ac:chgData name="Rhys Curtis (2105513)" userId="2b9f5e7a-6b62-40e6-81eb-8b1f8032b43b" providerId="ADAL" clId="{8321E964-B4EA-8D45-B057-D118C713EA63}" dt="2022-10-01T14:50:28.342" v="2693" actId="478"/>
          <ac:picMkLst>
            <pc:docMk/>
            <pc:sldMk cId="3446797337" sldId="259"/>
            <ac:picMk id="23" creationId="{BBC20363-646E-1B2D-17C9-C51B839D849C}"/>
          </ac:picMkLst>
        </pc:picChg>
        <pc:picChg chg="add del mod">
          <ac:chgData name="Rhys Curtis (2105513)" userId="2b9f5e7a-6b62-40e6-81eb-8b1f8032b43b" providerId="ADAL" clId="{8321E964-B4EA-8D45-B057-D118C713EA63}" dt="2022-10-01T14:50:47.392" v="2697" actId="478"/>
          <ac:picMkLst>
            <pc:docMk/>
            <pc:sldMk cId="3446797337" sldId="259"/>
            <ac:picMk id="27" creationId="{2A382E10-4548-8383-9542-E218824484EA}"/>
          </ac:picMkLst>
        </pc:picChg>
        <pc:picChg chg="add mod">
          <ac:chgData name="Rhys Curtis (2105513)" userId="2b9f5e7a-6b62-40e6-81eb-8b1f8032b43b" providerId="ADAL" clId="{8321E964-B4EA-8D45-B057-D118C713EA63}" dt="2022-10-01T14:55:33.998" v="2717" actId="1366"/>
          <ac:picMkLst>
            <pc:docMk/>
            <pc:sldMk cId="3446797337" sldId="259"/>
            <ac:picMk id="31" creationId="{38B09FE3-C111-AED8-57E0-48B7F3734AEE}"/>
          </ac:picMkLst>
        </pc:picChg>
      </pc:sldChg>
      <pc:sldChg chg="modSp modTransition modNotesTx">
        <pc:chgData name="Rhys Curtis (2105513)" userId="2b9f5e7a-6b62-40e6-81eb-8b1f8032b43b" providerId="ADAL" clId="{8321E964-B4EA-8D45-B057-D118C713EA63}" dt="2022-10-03T16:00:56.054" v="12720" actId="20577"/>
        <pc:sldMkLst>
          <pc:docMk/>
          <pc:sldMk cId="4212917468" sldId="260"/>
        </pc:sldMkLst>
        <pc:graphicFrameChg chg="mod">
          <ac:chgData name="Rhys Curtis (2105513)" userId="2b9f5e7a-6b62-40e6-81eb-8b1f8032b43b" providerId="ADAL" clId="{8321E964-B4EA-8D45-B057-D118C713EA63}" dt="2022-10-01T14:56:26.854" v="2761" actId="20577"/>
          <ac:graphicFrameMkLst>
            <pc:docMk/>
            <pc:sldMk cId="4212917468" sldId="260"/>
            <ac:graphicFrameMk id="8" creationId="{F0DE24AF-F6DB-3457-1C10-9522E5F0CD9B}"/>
          </ac:graphicFrameMkLst>
        </pc:graphicFrameChg>
      </pc:sldChg>
      <pc:sldChg chg="modTransition modNotesTx">
        <pc:chgData name="Rhys Curtis (2105513)" userId="2b9f5e7a-6b62-40e6-81eb-8b1f8032b43b" providerId="ADAL" clId="{8321E964-B4EA-8D45-B057-D118C713EA63}" dt="2022-10-03T15:59:49.291" v="12367" actId="12"/>
        <pc:sldMkLst>
          <pc:docMk/>
          <pc:sldMk cId="1527386939" sldId="261"/>
        </pc:sldMkLst>
      </pc:sldChg>
      <pc:sldChg chg="modSp mod modTransition modNotesTx">
        <pc:chgData name="Rhys Curtis (2105513)" userId="2b9f5e7a-6b62-40e6-81eb-8b1f8032b43b" providerId="ADAL" clId="{8321E964-B4EA-8D45-B057-D118C713EA63}" dt="2022-10-03T17:10:33.016" v="13431" actId="20577"/>
        <pc:sldMkLst>
          <pc:docMk/>
          <pc:sldMk cId="554560724" sldId="262"/>
        </pc:sldMkLst>
        <pc:spChg chg="mod">
          <ac:chgData name="Rhys Curtis (2105513)" userId="2b9f5e7a-6b62-40e6-81eb-8b1f8032b43b" providerId="ADAL" clId="{8321E964-B4EA-8D45-B057-D118C713EA63}" dt="2022-10-02T11:11:26.234" v="10478" actId="20577"/>
          <ac:spMkLst>
            <pc:docMk/>
            <pc:sldMk cId="554560724" sldId="262"/>
            <ac:spMk id="9" creationId="{182F1E9F-2A7B-A648-8627-B11C8B85DCAE}"/>
          </ac:spMkLst>
        </pc:spChg>
      </pc:sldChg>
      <pc:sldChg chg="modSp add del mod ord modShow">
        <pc:chgData name="Rhys Curtis (2105513)" userId="2b9f5e7a-6b62-40e6-81eb-8b1f8032b43b" providerId="ADAL" clId="{8321E964-B4EA-8D45-B057-D118C713EA63}" dt="2022-10-06T15:41:06.141" v="15837" actId="2696"/>
        <pc:sldMkLst>
          <pc:docMk/>
          <pc:sldMk cId="700209266" sldId="264"/>
        </pc:sldMkLst>
        <pc:spChg chg="mod">
          <ac:chgData name="Rhys Curtis (2105513)" userId="2b9f5e7a-6b62-40e6-81eb-8b1f8032b43b" providerId="ADAL" clId="{8321E964-B4EA-8D45-B057-D118C713EA63}" dt="2022-10-01T14:57:59.268" v="2781" actId="20577"/>
          <ac:spMkLst>
            <pc:docMk/>
            <pc:sldMk cId="700209266" sldId="264"/>
            <ac:spMk id="2" creationId="{DD0B6389-2374-4677-B8BB-59410CCC32FD}"/>
          </ac:spMkLst>
        </pc:spChg>
      </pc:sldChg>
      <pc:sldChg chg="del">
        <pc:chgData name="Rhys Curtis (2105513)" userId="2b9f5e7a-6b62-40e6-81eb-8b1f8032b43b" providerId="ADAL" clId="{8321E964-B4EA-8D45-B057-D118C713EA63}" dt="2022-10-01T14:31:31.828" v="2542" actId="2696"/>
        <pc:sldMkLst>
          <pc:docMk/>
          <pc:sldMk cId="2563119616" sldId="265"/>
        </pc:sldMkLst>
      </pc:sldChg>
      <pc:sldChg chg="del mod modShow">
        <pc:chgData name="Rhys Curtis (2105513)" userId="2b9f5e7a-6b62-40e6-81eb-8b1f8032b43b" providerId="ADAL" clId="{8321E964-B4EA-8D45-B057-D118C713EA63}" dt="2022-10-06T15:41:03.773" v="15836" actId="2696"/>
        <pc:sldMkLst>
          <pc:docMk/>
          <pc:sldMk cId="2721508595" sldId="266"/>
        </pc:sldMkLst>
      </pc:sldChg>
      <pc:sldChg chg="addSp delSp modSp del mod modNotesTx">
        <pc:chgData name="Rhys Curtis (2105513)" userId="2b9f5e7a-6b62-40e6-81eb-8b1f8032b43b" providerId="ADAL" clId="{8321E964-B4EA-8D45-B057-D118C713EA63}" dt="2022-09-26T14:18:33.618" v="180" actId="2696"/>
        <pc:sldMkLst>
          <pc:docMk/>
          <pc:sldMk cId="445070695" sldId="267"/>
        </pc:sldMkLst>
        <pc:spChg chg="del mod">
          <ac:chgData name="Rhys Curtis (2105513)" userId="2b9f5e7a-6b62-40e6-81eb-8b1f8032b43b" providerId="ADAL" clId="{8321E964-B4EA-8D45-B057-D118C713EA63}" dt="2022-09-26T14:17:55.695" v="177" actId="478"/>
          <ac:spMkLst>
            <pc:docMk/>
            <pc:sldMk cId="445070695" sldId="267"/>
            <ac:spMk id="3" creationId="{7B943E7C-A74D-4CB3-844B-51917C88C95F}"/>
          </ac:spMkLst>
        </pc:spChg>
        <pc:spChg chg="add del mod">
          <ac:chgData name="Rhys Curtis (2105513)" userId="2b9f5e7a-6b62-40e6-81eb-8b1f8032b43b" providerId="ADAL" clId="{8321E964-B4EA-8D45-B057-D118C713EA63}" dt="2022-09-26T14:18:23.970" v="179" actId="478"/>
          <ac:spMkLst>
            <pc:docMk/>
            <pc:sldMk cId="445070695" sldId="267"/>
            <ac:spMk id="8" creationId="{1F54B242-6521-2872-AE0D-605603359B01}"/>
          </ac:spMkLst>
        </pc:spChg>
        <pc:picChg chg="del">
          <ac:chgData name="Rhys Curtis (2105513)" userId="2b9f5e7a-6b62-40e6-81eb-8b1f8032b43b" providerId="ADAL" clId="{8321E964-B4EA-8D45-B057-D118C713EA63}" dt="2022-09-26T14:17:57.389" v="178" actId="478"/>
          <ac:picMkLst>
            <pc:docMk/>
            <pc:sldMk cId="445070695" sldId="267"/>
            <ac:picMk id="16" creationId="{36C00303-A08F-4F62-BD8D-3CC12633BD76}"/>
          </ac:picMkLst>
        </pc:picChg>
      </pc:sldChg>
      <pc:sldChg chg="del mod ord modShow">
        <pc:chgData name="Rhys Curtis (2105513)" userId="2b9f5e7a-6b62-40e6-81eb-8b1f8032b43b" providerId="ADAL" clId="{8321E964-B4EA-8D45-B057-D118C713EA63}" dt="2022-10-06T15:41:01.833" v="15835" actId="2696"/>
        <pc:sldMkLst>
          <pc:docMk/>
          <pc:sldMk cId="3103683689" sldId="268"/>
        </pc:sldMkLst>
      </pc:sldChg>
      <pc:sldChg chg="addSp delSp modSp mod modMedia setBg modNotesTx">
        <pc:chgData name="Rhys Curtis (2105513)" userId="2b9f5e7a-6b62-40e6-81eb-8b1f8032b43b" providerId="ADAL" clId="{8321E964-B4EA-8D45-B057-D118C713EA63}" dt="2022-10-03T17:12:22.250" v="13538" actId="20577"/>
        <pc:sldMkLst>
          <pc:docMk/>
          <pc:sldMk cId="3396266754" sldId="269"/>
        </pc:sldMkLst>
        <pc:spChg chg="mod">
          <ac:chgData name="Rhys Curtis (2105513)" userId="2b9f5e7a-6b62-40e6-81eb-8b1f8032b43b" providerId="ADAL" clId="{8321E964-B4EA-8D45-B057-D118C713EA63}" dt="2022-09-26T14:14:28.632" v="164" actId="20577"/>
          <ac:spMkLst>
            <pc:docMk/>
            <pc:sldMk cId="3396266754" sldId="269"/>
            <ac:spMk id="2" creationId="{27A6F7BB-30A8-4980-AD4A-2FB0B53FA6C9}"/>
          </ac:spMkLst>
        </pc:spChg>
        <pc:spChg chg="mod">
          <ac:chgData name="Rhys Curtis (2105513)" userId="2b9f5e7a-6b62-40e6-81eb-8b1f8032b43b" providerId="ADAL" clId="{8321E964-B4EA-8D45-B057-D118C713EA63}" dt="2022-09-26T14:06:12.294" v="145" actId="26606"/>
          <ac:spMkLst>
            <pc:docMk/>
            <pc:sldMk cId="3396266754" sldId="269"/>
            <ac:spMk id="3" creationId="{0CF5CDE2-B31D-5442-8437-35BB58B5CB70}"/>
          </ac:spMkLst>
        </pc:spChg>
        <pc:spChg chg="mod">
          <ac:chgData name="Rhys Curtis (2105513)" userId="2b9f5e7a-6b62-40e6-81eb-8b1f8032b43b" providerId="ADAL" clId="{8321E964-B4EA-8D45-B057-D118C713EA63}" dt="2022-09-26T14:06:12.294" v="145" actId="26606"/>
          <ac:spMkLst>
            <pc:docMk/>
            <pc:sldMk cId="3396266754" sldId="269"/>
            <ac:spMk id="4" creationId="{2322CB5F-6057-7941-BCC6-50A41249075D}"/>
          </ac:spMkLst>
        </pc:spChg>
        <pc:spChg chg="mod">
          <ac:chgData name="Rhys Curtis (2105513)" userId="2b9f5e7a-6b62-40e6-81eb-8b1f8032b43b" providerId="ADAL" clId="{8321E964-B4EA-8D45-B057-D118C713EA63}" dt="2022-09-26T14:06:12.294" v="145" actId="26606"/>
          <ac:spMkLst>
            <pc:docMk/>
            <pc:sldMk cId="3396266754" sldId="269"/>
            <ac:spMk id="5" creationId="{B55DDE9B-335E-C646-9EEA-203AF7FC6751}"/>
          </ac:spMkLst>
        </pc:spChg>
        <pc:spChg chg="add del mod">
          <ac:chgData name="Rhys Curtis (2105513)" userId="2b9f5e7a-6b62-40e6-81eb-8b1f8032b43b" providerId="ADAL" clId="{8321E964-B4EA-8D45-B057-D118C713EA63}" dt="2022-09-26T14:00:44.669" v="36" actId="478"/>
          <ac:spMkLst>
            <pc:docMk/>
            <pc:sldMk cId="3396266754" sldId="269"/>
            <ac:spMk id="7" creationId="{186EC5BC-6C85-F470-9A8F-3D62349D2D6E}"/>
          </ac:spMkLst>
        </pc:spChg>
        <pc:spChg chg="del mod">
          <ac:chgData name="Rhys Curtis (2105513)" userId="2b9f5e7a-6b62-40e6-81eb-8b1f8032b43b" providerId="ADAL" clId="{8321E964-B4EA-8D45-B057-D118C713EA63}" dt="2022-09-26T14:00:40.169" v="35" actId="478"/>
          <ac:spMkLst>
            <pc:docMk/>
            <pc:sldMk cId="3396266754" sldId="269"/>
            <ac:spMk id="9" creationId="{A282E23B-EF67-5CF7-7B07-BD9AA5179C70}"/>
          </ac:spMkLst>
        </pc:spChg>
        <pc:spChg chg="add del mod">
          <ac:chgData name="Rhys Curtis (2105513)" userId="2b9f5e7a-6b62-40e6-81eb-8b1f8032b43b" providerId="ADAL" clId="{8321E964-B4EA-8D45-B057-D118C713EA63}" dt="2022-09-26T14:06:12.294" v="145" actId="26606"/>
          <ac:spMkLst>
            <pc:docMk/>
            <pc:sldMk cId="3396266754" sldId="269"/>
            <ac:spMk id="10" creationId="{DBEC4AC2-7B30-9733-71E2-2EA2C170B4CC}"/>
          </ac:spMkLst>
        </pc:spChg>
        <pc:spChg chg="del mod">
          <ac:chgData name="Rhys Curtis (2105513)" userId="2b9f5e7a-6b62-40e6-81eb-8b1f8032b43b" providerId="ADAL" clId="{8321E964-B4EA-8D45-B057-D118C713EA63}" dt="2022-09-26T14:00:40.169" v="35" actId="478"/>
          <ac:spMkLst>
            <pc:docMk/>
            <pc:sldMk cId="3396266754" sldId="269"/>
            <ac:spMk id="11" creationId="{C7D9E6DE-C920-B25C-9F68-3F766FD76F1F}"/>
          </ac:spMkLst>
        </pc:spChg>
        <pc:spChg chg="del mod">
          <ac:chgData name="Rhys Curtis (2105513)" userId="2b9f5e7a-6b62-40e6-81eb-8b1f8032b43b" providerId="ADAL" clId="{8321E964-B4EA-8D45-B057-D118C713EA63}" dt="2022-09-26T14:00:40.169" v="35" actId="478"/>
          <ac:spMkLst>
            <pc:docMk/>
            <pc:sldMk cId="3396266754" sldId="269"/>
            <ac:spMk id="15" creationId="{61DB285F-4319-31C0-FC26-036A2B3579AC}"/>
          </ac:spMkLst>
        </pc:spChg>
        <pc:spChg chg="add">
          <ac:chgData name="Rhys Curtis (2105513)" userId="2b9f5e7a-6b62-40e6-81eb-8b1f8032b43b" providerId="ADAL" clId="{8321E964-B4EA-8D45-B057-D118C713EA63}" dt="2022-09-26T14:06:12.294" v="145" actId="26606"/>
          <ac:spMkLst>
            <pc:docMk/>
            <pc:sldMk cId="3396266754" sldId="269"/>
            <ac:spMk id="16" creationId="{C1DD1A8A-57D5-4A81-AD04-532B043C5611}"/>
          </ac:spMkLst>
        </pc:spChg>
        <pc:spChg chg="del mod">
          <ac:chgData name="Rhys Curtis (2105513)" userId="2b9f5e7a-6b62-40e6-81eb-8b1f8032b43b" providerId="ADAL" clId="{8321E964-B4EA-8D45-B057-D118C713EA63}" dt="2022-09-26T14:00:40.169" v="35" actId="478"/>
          <ac:spMkLst>
            <pc:docMk/>
            <pc:sldMk cId="3396266754" sldId="269"/>
            <ac:spMk id="17" creationId="{47B141CD-A902-4743-A960-CF97874D8827}"/>
          </ac:spMkLst>
        </pc:spChg>
        <pc:spChg chg="add">
          <ac:chgData name="Rhys Curtis (2105513)" userId="2b9f5e7a-6b62-40e6-81eb-8b1f8032b43b" providerId="ADAL" clId="{8321E964-B4EA-8D45-B057-D118C713EA63}" dt="2022-09-26T14:06:12.294" v="145" actId="26606"/>
          <ac:spMkLst>
            <pc:docMk/>
            <pc:sldMk cId="3396266754" sldId="269"/>
            <ac:spMk id="18" creationId="{007891EC-4501-44ED-A8C8-B11B6DB767AB}"/>
          </ac:spMkLst>
        </pc:spChg>
        <pc:spChg chg="del mod">
          <ac:chgData name="Rhys Curtis (2105513)" userId="2b9f5e7a-6b62-40e6-81eb-8b1f8032b43b" providerId="ADAL" clId="{8321E964-B4EA-8D45-B057-D118C713EA63}" dt="2022-09-26T14:00:40.169" v="35" actId="478"/>
          <ac:spMkLst>
            <pc:docMk/>
            <pc:sldMk cId="3396266754" sldId="269"/>
            <ac:spMk id="21" creationId="{E1677902-C788-CEDB-9FCA-8E2B49A6E8C9}"/>
          </ac:spMkLst>
        </pc:spChg>
        <pc:spChg chg="del mod">
          <ac:chgData name="Rhys Curtis (2105513)" userId="2b9f5e7a-6b62-40e6-81eb-8b1f8032b43b" providerId="ADAL" clId="{8321E964-B4EA-8D45-B057-D118C713EA63}" dt="2022-09-26T14:00:40.169" v="35" actId="478"/>
          <ac:spMkLst>
            <pc:docMk/>
            <pc:sldMk cId="3396266754" sldId="269"/>
            <ac:spMk id="23" creationId="{E1CE13E5-5D48-D909-98BF-38CA34325250}"/>
          </ac:spMkLst>
        </pc:spChg>
        <pc:spChg chg="del mod">
          <ac:chgData name="Rhys Curtis (2105513)" userId="2b9f5e7a-6b62-40e6-81eb-8b1f8032b43b" providerId="ADAL" clId="{8321E964-B4EA-8D45-B057-D118C713EA63}" dt="2022-09-26T14:00:40.169" v="35" actId="478"/>
          <ac:spMkLst>
            <pc:docMk/>
            <pc:sldMk cId="3396266754" sldId="269"/>
            <ac:spMk id="33" creationId="{A6D609D5-71C3-C21D-8123-A006E8730DAF}"/>
          </ac:spMkLst>
        </pc:spChg>
        <pc:spChg chg="del mod">
          <ac:chgData name="Rhys Curtis (2105513)" userId="2b9f5e7a-6b62-40e6-81eb-8b1f8032b43b" providerId="ADAL" clId="{8321E964-B4EA-8D45-B057-D118C713EA63}" dt="2022-09-26T14:00:40.169" v="35" actId="478"/>
          <ac:spMkLst>
            <pc:docMk/>
            <pc:sldMk cId="3396266754" sldId="269"/>
            <ac:spMk id="35" creationId="{C274A16C-CF80-EA50-BE47-EB953D2461B5}"/>
          </ac:spMkLst>
        </pc:spChg>
        <pc:spChg chg="del mod">
          <ac:chgData name="Rhys Curtis (2105513)" userId="2b9f5e7a-6b62-40e6-81eb-8b1f8032b43b" providerId="ADAL" clId="{8321E964-B4EA-8D45-B057-D118C713EA63}" dt="2022-09-26T14:00:40.169" v="35" actId="478"/>
          <ac:spMkLst>
            <pc:docMk/>
            <pc:sldMk cId="3396266754" sldId="269"/>
            <ac:spMk id="39" creationId="{2AC136BA-7DA7-82BE-7F68-E705377CE29B}"/>
          </ac:spMkLst>
        </pc:spChg>
        <pc:spChg chg="del mod">
          <ac:chgData name="Rhys Curtis (2105513)" userId="2b9f5e7a-6b62-40e6-81eb-8b1f8032b43b" providerId="ADAL" clId="{8321E964-B4EA-8D45-B057-D118C713EA63}" dt="2022-09-26T14:00:40.169" v="35" actId="478"/>
          <ac:spMkLst>
            <pc:docMk/>
            <pc:sldMk cId="3396266754" sldId="269"/>
            <ac:spMk id="41" creationId="{4FAB6A37-C2E2-536F-F105-343EDA9E94CB}"/>
          </ac:spMkLst>
        </pc:spChg>
        <pc:spChg chg="del mod">
          <ac:chgData name="Rhys Curtis (2105513)" userId="2b9f5e7a-6b62-40e6-81eb-8b1f8032b43b" providerId="ADAL" clId="{8321E964-B4EA-8D45-B057-D118C713EA63}" dt="2022-09-26T14:00:40.169" v="35" actId="478"/>
          <ac:spMkLst>
            <pc:docMk/>
            <pc:sldMk cId="3396266754" sldId="269"/>
            <ac:spMk id="45" creationId="{845E3AD5-0E01-EA18-6A21-A1025091C154}"/>
          </ac:spMkLst>
        </pc:spChg>
        <pc:spChg chg="del">
          <ac:chgData name="Rhys Curtis (2105513)" userId="2b9f5e7a-6b62-40e6-81eb-8b1f8032b43b" providerId="ADAL" clId="{8321E964-B4EA-8D45-B057-D118C713EA63}" dt="2022-09-26T14:00:32.250" v="34" actId="478"/>
          <ac:spMkLst>
            <pc:docMk/>
            <pc:sldMk cId="3396266754" sldId="269"/>
            <ac:spMk id="47" creationId="{1DAA5935-632E-A302-E511-57C894CB07D6}"/>
          </ac:spMkLst>
        </pc:spChg>
        <pc:picChg chg="add mod">
          <ac:chgData name="Rhys Curtis (2105513)" userId="2b9f5e7a-6b62-40e6-81eb-8b1f8032b43b" providerId="ADAL" clId="{8321E964-B4EA-8D45-B057-D118C713EA63}" dt="2022-09-26T14:06:13.370" v="147"/>
          <ac:picMkLst>
            <pc:docMk/>
            <pc:sldMk cId="3396266754" sldId="269"/>
            <ac:picMk id="12" creationId="{C9B51E48-DACE-5C45-2D0E-476E74FA35C4}"/>
          </ac:picMkLst>
        </pc:picChg>
        <pc:picChg chg="del mod">
          <ac:chgData name="Rhys Curtis (2105513)" userId="2b9f5e7a-6b62-40e6-81eb-8b1f8032b43b" providerId="ADAL" clId="{8321E964-B4EA-8D45-B057-D118C713EA63}" dt="2022-09-26T14:06:04.137" v="144" actId="478"/>
          <ac:picMkLst>
            <pc:docMk/>
            <pc:sldMk cId="3396266754" sldId="269"/>
            <ac:picMk id="81" creationId="{5D489FC2-735C-924B-BCE7-B1F9E3815F51}"/>
          </ac:picMkLst>
        </pc:picChg>
      </pc:sldChg>
      <pc:sldChg chg="modNotesTx">
        <pc:chgData name="Rhys Curtis (2105513)" userId="2b9f5e7a-6b62-40e6-81eb-8b1f8032b43b" providerId="ADAL" clId="{8321E964-B4EA-8D45-B057-D118C713EA63}" dt="2022-10-04T18:32:17.586" v="14742" actId="20577"/>
        <pc:sldMkLst>
          <pc:docMk/>
          <pc:sldMk cId="932498405" sldId="270"/>
        </pc:sldMkLst>
      </pc:sldChg>
      <pc:sldChg chg="modTransition modNotesTx">
        <pc:chgData name="Rhys Curtis (2105513)" userId="2b9f5e7a-6b62-40e6-81eb-8b1f8032b43b" providerId="ADAL" clId="{8321E964-B4EA-8D45-B057-D118C713EA63}" dt="2022-10-03T15:59:58.424" v="12375" actId="20577"/>
        <pc:sldMkLst>
          <pc:docMk/>
          <pc:sldMk cId="4230135389" sldId="271"/>
        </pc:sldMkLst>
      </pc:sldChg>
      <pc:sldChg chg="addSp delSp modSp mod modMedia setBg modNotesTx">
        <pc:chgData name="Rhys Curtis (2105513)" userId="2b9f5e7a-6b62-40e6-81eb-8b1f8032b43b" providerId="ADAL" clId="{8321E964-B4EA-8D45-B057-D118C713EA63}" dt="2022-10-02T10:16:20.749" v="7624" actId="20577"/>
        <pc:sldMkLst>
          <pc:docMk/>
          <pc:sldMk cId="614462918" sldId="272"/>
        </pc:sldMkLst>
        <pc:spChg chg="mod">
          <ac:chgData name="Rhys Curtis (2105513)" userId="2b9f5e7a-6b62-40e6-81eb-8b1f8032b43b" providerId="ADAL" clId="{8321E964-B4EA-8D45-B057-D118C713EA63}" dt="2022-09-26T14:14:33.369" v="167" actId="20577"/>
          <ac:spMkLst>
            <pc:docMk/>
            <pc:sldMk cId="614462918" sldId="272"/>
            <ac:spMk id="2" creationId="{27A6F7BB-30A8-4980-AD4A-2FB0B53FA6C9}"/>
          </ac:spMkLst>
        </pc:spChg>
        <pc:spChg chg="mod">
          <ac:chgData name="Rhys Curtis (2105513)" userId="2b9f5e7a-6b62-40e6-81eb-8b1f8032b43b" providerId="ADAL" clId="{8321E964-B4EA-8D45-B057-D118C713EA63}" dt="2022-09-26T14:06:30.108" v="149" actId="26606"/>
          <ac:spMkLst>
            <pc:docMk/>
            <pc:sldMk cId="614462918" sldId="272"/>
            <ac:spMk id="3" creationId="{0CF5CDE2-B31D-5442-8437-35BB58B5CB70}"/>
          </ac:spMkLst>
        </pc:spChg>
        <pc:spChg chg="mod">
          <ac:chgData name="Rhys Curtis (2105513)" userId="2b9f5e7a-6b62-40e6-81eb-8b1f8032b43b" providerId="ADAL" clId="{8321E964-B4EA-8D45-B057-D118C713EA63}" dt="2022-09-26T14:06:30.108" v="149" actId="26606"/>
          <ac:spMkLst>
            <pc:docMk/>
            <pc:sldMk cId="614462918" sldId="272"/>
            <ac:spMk id="4" creationId="{2322CB5F-6057-7941-BCC6-50A41249075D}"/>
          </ac:spMkLst>
        </pc:spChg>
        <pc:spChg chg="mod">
          <ac:chgData name="Rhys Curtis (2105513)" userId="2b9f5e7a-6b62-40e6-81eb-8b1f8032b43b" providerId="ADAL" clId="{8321E964-B4EA-8D45-B057-D118C713EA63}" dt="2022-09-26T14:06:30.108" v="149" actId="26606"/>
          <ac:spMkLst>
            <pc:docMk/>
            <pc:sldMk cId="614462918" sldId="272"/>
            <ac:spMk id="5" creationId="{B55DDE9B-335E-C646-9EEA-203AF7FC6751}"/>
          </ac:spMkLst>
        </pc:spChg>
        <pc:spChg chg="add del mod">
          <ac:chgData name="Rhys Curtis (2105513)" userId="2b9f5e7a-6b62-40e6-81eb-8b1f8032b43b" providerId="ADAL" clId="{8321E964-B4EA-8D45-B057-D118C713EA63}" dt="2022-09-26T14:01:59.680" v="70" actId="478"/>
          <ac:spMkLst>
            <pc:docMk/>
            <pc:sldMk cId="614462918" sldId="272"/>
            <ac:spMk id="7" creationId="{A2269232-6CAB-DBC6-5851-E82E13BB683B}"/>
          </ac:spMkLst>
        </pc:spChg>
        <pc:spChg chg="del mod">
          <ac:chgData name="Rhys Curtis (2105513)" userId="2b9f5e7a-6b62-40e6-81eb-8b1f8032b43b" providerId="ADAL" clId="{8321E964-B4EA-8D45-B057-D118C713EA63}" dt="2022-09-26T14:01:56.654" v="69" actId="478"/>
          <ac:spMkLst>
            <pc:docMk/>
            <pc:sldMk cId="614462918" sldId="272"/>
            <ac:spMk id="9" creationId="{A282E23B-EF67-5CF7-7B07-BD9AA5179C70}"/>
          </ac:spMkLst>
        </pc:spChg>
        <pc:spChg chg="add del mod">
          <ac:chgData name="Rhys Curtis (2105513)" userId="2b9f5e7a-6b62-40e6-81eb-8b1f8032b43b" providerId="ADAL" clId="{8321E964-B4EA-8D45-B057-D118C713EA63}" dt="2022-09-26T14:01:59.680" v="70" actId="478"/>
          <ac:spMkLst>
            <pc:docMk/>
            <pc:sldMk cId="614462918" sldId="272"/>
            <ac:spMk id="10" creationId="{917A1323-97CD-E25C-29D8-5724C7E09085}"/>
          </ac:spMkLst>
        </pc:spChg>
        <pc:spChg chg="del mod">
          <ac:chgData name="Rhys Curtis (2105513)" userId="2b9f5e7a-6b62-40e6-81eb-8b1f8032b43b" providerId="ADAL" clId="{8321E964-B4EA-8D45-B057-D118C713EA63}" dt="2022-09-26T14:01:56.654" v="69" actId="478"/>
          <ac:spMkLst>
            <pc:docMk/>
            <pc:sldMk cId="614462918" sldId="272"/>
            <ac:spMk id="11" creationId="{C7D9E6DE-C920-B25C-9F68-3F766FD76F1F}"/>
          </ac:spMkLst>
        </pc:spChg>
        <pc:spChg chg="add del mod">
          <ac:chgData name="Rhys Curtis (2105513)" userId="2b9f5e7a-6b62-40e6-81eb-8b1f8032b43b" providerId="ADAL" clId="{8321E964-B4EA-8D45-B057-D118C713EA63}" dt="2022-09-26T14:06:30.108" v="149" actId="26606"/>
          <ac:spMkLst>
            <pc:docMk/>
            <pc:sldMk cId="614462918" sldId="272"/>
            <ac:spMk id="13" creationId="{EBBA89C4-F888-F65B-748E-52D5157956F0}"/>
          </ac:spMkLst>
        </pc:spChg>
        <pc:spChg chg="del mod">
          <ac:chgData name="Rhys Curtis (2105513)" userId="2b9f5e7a-6b62-40e6-81eb-8b1f8032b43b" providerId="ADAL" clId="{8321E964-B4EA-8D45-B057-D118C713EA63}" dt="2022-09-26T14:01:56.654" v="69" actId="478"/>
          <ac:spMkLst>
            <pc:docMk/>
            <pc:sldMk cId="614462918" sldId="272"/>
            <ac:spMk id="15" creationId="{61DB285F-4319-31C0-FC26-036A2B3579AC}"/>
          </ac:spMkLst>
        </pc:spChg>
        <pc:spChg chg="del mod">
          <ac:chgData name="Rhys Curtis (2105513)" userId="2b9f5e7a-6b62-40e6-81eb-8b1f8032b43b" providerId="ADAL" clId="{8321E964-B4EA-8D45-B057-D118C713EA63}" dt="2022-09-26T14:01:56.654" v="69" actId="478"/>
          <ac:spMkLst>
            <pc:docMk/>
            <pc:sldMk cId="614462918" sldId="272"/>
            <ac:spMk id="17" creationId="{47B141CD-A902-4743-A960-CF97874D8827}"/>
          </ac:spMkLst>
        </pc:spChg>
        <pc:spChg chg="add">
          <ac:chgData name="Rhys Curtis (2105513)" userId="2b9f5e7a-6b62-40e6-81eb-8b1f8032b43b" providerId="ADAL" clId="{8321E964-B4EA-8D45-B057-D118C713EA63}" dt="2022-09-26T14:06:30.108" v="149" actId="26606"/>
          <ac:spMkLst>
            <pc:docMk/>
            <pc:sldMk cId="614462918" sldId="272"/>
            <ac:spMk id="18" creationId="{007891EC-4501-44ED-A8C8-B11B6DB767AB}"/>
          </ac:spMkLst>
        </pc:spChg>
        <pc:spChg chg="add">
          <ac:chgData name="Rhys Curtis (2105513)" userId="2b9f5e7a-6b62-40e6-81eb-8b1f8032b43b" providerId="ADAL" clId="{8321E964-B4EA-8D45-B057-D118C713EA63}" dt="2022-09-26T14:06:30.108" v="149" actId="26606"/>
          <ac:spMkLst>
            <pc:docMk/>
            <pc:sldMk cId="614462918" sldId="272"/>
            <ac:spMk id="19" creationId="{C1DD1A8A-57D5-4A81-AD04-532B043C5611}"/>
          </ac:spMkLst>
        </pc:spChg>
        <pc:spChg chg="del mod">
          <ac:chgData name="Rhys Curtis (2105513)" userId="2b9f5e7a-6b62-40e6-81eb-8b1f8032b43b" providerId="ADAL" clId="{8321E964-B4EA-8D45-B057-D118C713EA63}" dt="2022-09-26T14:01:56.654" v="69" actId="478"/>
          <ac:spMkLst>
            <pc:docMk/>
            <pc:sldMk cId="614462918" sldId="272"/>
            <ac:spMk id="21" creationId="{E1677902-C788-CEDB-9FCA-8E2B49A6E8C9}"/>
          </ac:spMkLst>
        </pc:spChg>
        <pc:spChg chg="del mod">
          <ac:chgData name="Rhys Curtis (2105513)" userId="2b9f5e7a-6b62-40e6-81eb-8b1f8032b43b" providerId="ADAL" clId="{8321E964-B4EA-8D45-B057-D118C713EA63}" dt="2022-09-26T14:01:56.654" v="69" actId="478"/>
          <ac:spMkLst>
            <pc:docMk/>
            <pc:sldMk cId="614462918" sldId="272"/>
            <ac:spMk id="23" creationId="{E1CE13E5-5D48-D909-98BF-38CA34325250}"/>
          </ac:spMkLst>
        </pc:spChg>
        <pc:spChg chg="del mod">
          <ac:chgData name="Rhys Curtis (2105513)" userId="2b9f5e7a-6b62-40e6-81eb-8b1f8032b43b" providerId="ADAL" clId="{8321E964-B4EA-8D45-B057-D118C713EA63}" dt="2022-09-26T14:01:56.654" v="69" actId="478"/>
          <ac:spMkLst>
            <pc:docMk/>
            <pc:sldMk cId="614462918" sldId="272"/>
            <ac:spMk id="33" creationId="{A6D609D5-71C3-C21D-8123-A006E8730DAF}"/>
          </ac:spMkLst>
        </pc:spChg>
        <pc:spChg chg="del mod">
          <ac:chgData name="Rhys Curtis (2105513)" userId="2b9f5e7a-6b62-40e6-81eb-8b1f8032b43b" providerId="ADAL" clId="{8321E964-B4EA-8D45-B057-D118C713EA63}" dt="2022-09-26T14:01:56.654" v="69" actId="478"/>
          <ac:spMkLst>
            <pc:docMk/>
            <pc:sldMk cId="614462918" sldId="272"/>
            <ac:spMk id="35" creationId="{C274A16C-CF80-EA50-BE47-EB953D2461B5}"/>
          </ac:spMkLst>
        </pc:spChg>
        <pc:spChg chg="del mod">
          <ac:chgData name="Rhys Curtis (2105513)" userId="2b9f5e7a-6b62-40e6-81eb-8b1f8032b43b" providerId="ADAL" clId="{8321E964-B4EA-8D45-B057-D118C713EA63}" dt="2022-09-26T14:01:56.654" v="69" actId="478"/>
          <ac:spMkLst>
            <pc:docMk/>
            <pc:sldMk cId="614462918" sldId="272"/>
            <ac:spMk id="39" creationId="{2AC136BA-7DA7-82BE-7F68-E705377CE29B}"/>
          </ac:spMkLst>
        </pc:spChg>
        <pc:spChg chg="del mod">
          <ac:chgData name="Rhys Curtis (2105513)" userId="2b9f5e7a-6b62-40e6-81eb-8b1f8032b43b" providerId="ADAL" clId="{8321E964-B4EA-8D45-B057-D118C713EA63}" dt="2022-09-26T14:01:56.654" v="69" actId="478"/>
          <ac:spMkLst>
            <pc:docMk/>
            <pc:sldMk cId="614462918" sldId="272"/>
            <ac:spMk id="41" creationId="{4FAB6A37-C2E2-536F-F105-343EDA9E94CB}"/>
          </ac:spMkLst>
        </pc:spChg>
        <pc:spChg chg="del">
          <ac:chgData name="Rhys Curtis (2105513)" userId="2b9f5e7a-6b62-40e6-81eb-8b1f8032b43b" providerId="ADAL" clId="{8321E964-B4EA-8D45-B057-D118C713EA63}" dt="2022-09-26T14:01:56.654" v="69" actId="478"/>
          <ac:spMkLst>
            <pc:docMk/>
            <pc:sldMk cId="614462918" sldId="272"/>
            <ac:spMk id="45" creationId="{845E3AD5-0E01-EA18-6A21-A1025091C154}"/>
          </ac:spMkLst>
        </pc:spChg>
        <pc:spChg chg="del">
          <ac:chgData name="Rhys Curtis (2105513)" userId="2b9f5e7a-6b62-40e6-81eb-8b1f8032b43b" providerId="ADAL" clId="{8321E964-B4EA-8D45-B057-D118C713EA63}" dt="2022-09-26T14:01:56.654" v="69" actId="478"/>
          <ac:spMkLst>
            <pc:docMk/>
            <pc:sldMk cId="614462918" sldId="272"/>
            <ac:spMk id="47" creationId="{1DAA5935-632E-A302-E511-57C894CB07D6}"/>
          </ac:spMkLst>
        </pc:spChg>
        <pc:picChg chg="add mod">
          <ac:chgData name="Rhys Curtis (2105513)" userId="2b9f5e7a-6b62-40e6-81eb-8b1f8032b43b" providerId="ADAL" clId="{8321E964-B4EA-8D45-B057-D118C713EA63}" dt="2022-09-26T14:06:33.761" v="151"/>
          <ac:picMkLst>
            <pc:docMk/>
            <pc:sldMk cId="614462918" sldId="272"/>
            <ac:picMk id="16" creationId="{7BFCB966-E6F7-2FC2-D518-EE3B43511766}"/>
          </ac:picMkLst>
        </pc:picChg>
        <pc:picChg chg="del">
          <ac:chgData name="Rhys Curtis (2105513)" userId="2b9f5e7a-6b62-40e6-81eb-8b1f8032b43b" providerId="ADAL" clId="{8321E964-B4EA-8D45-B057-D118C713EA63}" dt="2022-09-26T14:06:16.555" v="148" actId="478"/>
          <ac:picMkLst>
            <pc:docMk/>
            <pc:sldMk cId="614462918" sldId="272"/>
            <ac:picMk id="81" creationId="{5D489FC2-735C-924B-BCE7-B1F9E3815F51}"/>
          </ac:picMkLst>
        </pc:picChg>
      </pc:sldChg>
      <pc:sldChg chg="addSp delSp modSp mod modMedia setBg modNotesTx">
        <pc:chgData name="Rhys Curtis (2105513)" userId="2b9f5e7a-6b62-40e6-81eb-8b1f8032b43b" providerId="ADAL" clId="{8321E964-B4EA-8D45-B057-D118C713EA63}" dt="2022-10-02T10:20:27.242" v="8168" actId="20577"/>
        <pc:sldMkLst>
          <pc:docMk/>
          <pc:sldMk cId="1775853783" sldId="273"/>
        </pc:sldMkLst>
        <pc:spChg chg="mod">
          <ac:chgData name="Rhys Curtis (2105513)" userId="2b9f5e7a-6b62-40e6-81eb-8b1f8032b43b" providerId="ADAL" clId="{8321E964-B4EA-8D45-B057-D118C713EA63}" dt="2022-10-01T15:17:57.934" v="4352" actId="20577"/>
          <ac:spMkLst>
            <pc:docMk/>
            <pc:sldMk cId="1775853783" sldId="273"/>
            <ac:spMk id="2" creationId="{27A6F7BB-30A8-4980-AD4A-2FB0B53FA6C9}"/>
          </ac:spMkLst>
        </pc:spChg>
        <pc:spChg chg="mod">
          <ac:chgData name="Rhys Curtis (2105513)" userId="2b9f5e7a-6b62-40e6-81eb-8b1f8032b43b" providerId="ADAL" clId="{8321E964-B4EA-8D45-B057-D118C713EA63}" dt="2022-09-26T14:06:46.932" v="154" actId="26606"/>
          <ac:spMkLst>
            <pc:docMk/>
            <pc:sldMk cId="1775853783" sldId="273"/>
            <ac:spMk id="3" creationId="{0CF5CDE2-B31D-5442-8437-35BB58B5CB70}"/>
          </ac:spMkLst>
        </pc:spChg>
        <pc:spChg chg="mod">
          <ac:chgData name="Rhys Curtis (2105513)" userId="2b9f5e7a-6b62-40e6-81eb-8b1f8032b43b" providerId="ADAL" clId="{8321E964-B4EA-8D45-B057-D118C713EA63}" dt="2022-09-26T14:06:46.932" v="154" actId="26606"/>
          <ac:spMkLst>
            <pc:docMk/>
            <pc:sldMk cId="1775853783" sldId="273"/>
            <ac:spMk id="4" creationId="{2322CB5F-6057-7941-BCC6-50A41249075D}"/>
          </ac:spMkLst>
        </pc:spChg>
        <pc:spChg chg="mod">
          <ac:chgData name="Rhys Curtis (2105513)" userId="2b9f5e7a-6b62-40e6-81eb-8b1f8032b43b" providerId="ADAL" clId="{8321E964-B4EA-8D45-B057-D118C713EA63}" dt="2022-09-26T14:06:46.932" v="154" actId="26606"/>
          <ac:spMkLst>
            <pc:docMk/>
            <pc:sldMk cId="1775853783" sldId="273"/>
            <ac:spMk id="5" creationId="{B55DDE9B-335E-C646-9EEA-203AF7FC6751}"/>
          </ac:spMkLst>
        </pc:spChg>
        <pc:spChg chg="add del mod">
          <ac:chgData name="Rhys Curtis (2105513)" userId="2b9f5e7a-6b62-40e6-81eb-8b1f8032b43b" providerId="ADAL" clId="{8321E964-B4EA-8D45-B057-D118C713EA63}" dt="2022-09-26T14:06:37.351" v="152" actId="478"/>
          <ac:spMkLst>
            <pc:docMk/>
            <pc:sldMk cId="1775853783" sldId="273"/>
            <ac:spMk id="7" creationId="{E8DCADB1-DEAE-5D38-773B-74E08A54089A}"/>
          </ac:spMkLst>
        </pc:spChg>
        <pc:spChg chg="del mod">
          <ac:chgData name="Rhys Curtis (2105513)" userId="2b9f5e7a-6b62-40e6-81eb-8b1f8032b43b" providerId="ADAL" clId="{8321E964-B4EA-8D45-B057-D118C713EA63}" dt="2022-09-26T14:03:12.262" v="108" actId="478"/>
          <ac:spMkLst>
            <pc:docMk/>
            <pc:sldMk cId="1775853783" sldId="273"/>
            <ac:spMk id="9" creationId="{A282E23B-EF67-5CF7-7B07-BD9AA5179C70}"/>
          </ac:spMkLst>
        </pc:spChg>
        <pc:spChg chg="add del mod">
          <ac:chgData name="Rhys Curtis (2105513)" userId="2b9f5e7a-6b62-40e6-81eb-8b1f8032b43b" providerId="ADAL" clId="{8321E964-B4EA-8D45-B057-D118C713EA63}" dt="2022-09-26T14:06:37.351" v="152" actId="478"/>
          <ac:spMkLst>
            <pc:docMk/>
            <pc:sldMk cId="1775853783" sldId="273"/>
            <ac:spMk id="10" creationId="{5F805E19-7077-E68F-9BE7-E330C8AB4D81}"/>
          </ac:spMkLst>
        </pc:spChg>
        <pc:spChg chg="del mod">
          <ac:chgData name="Rhys Curtis (2105513)" userId="2b9f5e7a-6b62-40e6-81eb-8b1f8032b43b" providerId="ADAL" clId="{8321E964-B4EA-8D45-B057-D118C713EA63}" dt="2022-09-26T14:03:12.262" v="108" actId="478"/>
          <ac:spMkLst>
            <pc:docMk/>
            <pc:sldMk cId="1775853783" sldId="273"/>
            <ac:spMk id="11" creationId="{C7D9E6DE-C920-B25C-9F68-3F766FD76F1F}"/>
          </ac:spMkLst>
        </pc:spChg>
        <pc:spChg chg="add del mod">
          <ac:chgData name="Rhys Curtis (2105513)" userId="2b9f5e7a-6b62-40e6-81eb-8b1f8032b43b" providerId="ADAL" clId="{8321E964-B4EA-8D45-B057-D118C713EA63}" dt="2022-09-26T14:06:46.932" v="154" actId="26606"/>
          <ac:spMkLst>
            <pc:docMk/>
            <pc:sldMk cId="1775853783" sldId="273"/>
            <ac:spMk id="13" creationId="{A842BE0E-A6F7-9F0C-48AB-BC1E2B986682}"/>
          </ac:spMkLst>
        </pc:spChg>
        <pc:spChg chg="del mod">
          <ac:chgData name="Rhys Curtis (2105513)" userId="2b9f5e7a-6b62-40e6-81eb-8b1f8032b43b" providerId="ADAL" clId="{8321E964-B4EA-8D45-B057-D118C713EA63}" dt="2022-09-26T14:03:12.262" v="108" actId="478"/>
          <ac:spMkLst>
            <pc:docMk/>
            <pc:sldMk cId="1775853783" sldId="273"/>
            <ac:spMk id="15" creationId="{61DB285F-4319-31C0-FC26-036A2B3579AC}"/>
          </ac:spMkLst>
        </pc:spChg>
        <pc:spChg chg="del mod">
          <ac:chgData name="Rhys Curtis (2105513)" userId="2b9f5e7a-6b62-40e6-81eb-8b1f8032b43b" providerId="ADAL" clId="{8321E964-B4EA-8D45-B057-D118C713EA63}" dt="2022-09-26T14:03:12.262" v="108" actId="478"/>
          <ac:spMkLst>
            <pc:docMk/>
            <pc:sldMk cId="1775853783" sldId="273"/>
            <ac:spMk id="17" creationId="{47B141CD-A902-4743-A960-CF97874D8827}"/>
          </ac:spMkLst>
        </pc:spChg>
        <pc:spChg chg="add">
          <ac:chgData name="Rhys Curtis (2105513)" userId="2b9f5e7a-6b62-40e6-81eb-8b1f8032b43b" providerId="ADAL" clId="{8321E964-B4EA-8D45-B057-D118C713EA63}" dt="2022-09-26T14:06:46.932" v="154" actId="26606"/>
          <ac:spMkLst>
            <pc:docMk/>
            <pc:sldMk cId="1775853783" sldId="273"/>
            <ac:spMk id="18" creationId="{007891EC-4501-44ED-A8C8-B11B6DB767AB}"/>
          </ac:spMkLst>
        </pc:spChg>
        <pc:spChg chg="add">
          <ac:chgData name="Rhys Curtis (2105513)" userId="2b9f5e7a-6b62-40e6-81eb-8b1f8032b43b" providerId="ADAL" clId="{8321E964-B4EA-8D45-B057-D118C713EA63}" dt="2022-09-26T14:06:46.932" v="154" actId="26606"/>
          <ac:spMkLst>
            <pc:docMk/>
            <pc:sldMk cId="1775853783" sldId="273"/>
            <ac:spMk id="19" creationId="{C1DD1A8A-57D5-4A81-AD04-532B043C5611}"/>
          </ac:spMkLst>
        </pc:spChg>
        <pc:spChg chg="del mod">
          <ac:chgData name="Rhys Curtis (2105513)" userId="2b9f5e7a-6b62-40e6-81eb-8b1f8032b43b" providerId="ADAL" clId="{8321E964-B4EA-8D45-B057-D118C713EA63}" dt="2022-09-26T14:03:12.262" v="108" actId="478"/>
          <ac:spMkLst>
            <pc:docMk/>
            <pc:sldMk cId="1775853783" sldId="273"/>
            <ac:spMk id="21" creationId="{E1677902-C788-CEDB-9FCA-8E2B49A6E8C9}"/>
          </ac:spMkLst>
        </pc:spChg>
        <pc:spChg chg="del mod">
          <ac:chgData name="Rhys Curtis (2105513)" userId="2b9f5e7a-6b62-40e6-81eb-8b1f8032b43b" providerId="ADAL" clId="{8321E964-B4EA-8D45-B057-D118C713EA63}" dt="2022-09-26T14:03:12.262" v="108" actId="478"/>
          <ac:spMkLst>
            <pc:docMk/>
            <pc:sldMk cId="1775853783" sldId="273"/>
            <ac:spMk id="23" creationId="{E1CE13E5-5D48-D909-98BF-38CA34325250}"/>
          </ac:spMkLst>
        </pc:spChg>
        <pc:spChg chg="del mod">
          <ac:chgData name="Rhys Curtis (2105513)" userId="2b9f5e7a-6b62-40e6-81eb-8b1f8032b43b" providerId="ADAL" clId="{8321E964-B4EA-8D45-B057-D118C713EA63}" dt="2022-09-26T14:03:12.262" v="108" actId="478"/>
          <ac:spMkLst>
            <pc:docMk/>
            <pc:sldMk cId="1775853783" sldId="273"/>
            <ac:spMk id="33" creationId="{A6D609D5-71C3-C21D-8123-A006E8730DAF}"/>
          </ac:spMkLst>
        </pc:spChg>
        <pc:spChg chg="del mod">
          <ac:chgData name="Rhys Curtis (2105513)" userId="2b9f5e7a-6b62-40e6-81eb-8b1f8032b43b" providerId="ADAL" clId="{8321E964-B4EA-8D45-B057-D118C713EA63}" dt="2022-09-26T14:03:12.262" v="108" actId="478"/>
          <ac:spMkLst>
            <pc:docMk/>
            <pc:sldMk cId="1775853783" sldId="273"/>
            <ac:spMk id="35" creationId="{C274A16C-CF80-EA50-BE47-EB953D2461B5}"/>
          </ac:spMkLst>
        </pc:spChg>
        <pc:spChg chg="del mod">
          <ac:chgData name="Rhys Curtis (2105513)" userId="2b9f5e7a-6b62-40e6-81eb-8b1f8032b43b" providerId="ADAL" clId="{8321E964-B4EA-8D45-B057-D118C713EA63}" dt="2022-09-26T14:03:12.262" v="108" actId="478"/>
          <ac:spMkLst>
            <pc:docMk/>
            <pc:sldMk cId="1775853783" sldId="273"/>
            <ac:spMk id="39" creationId="{2AC136BA-7DA7-82BE-7F68-E705377CE29B}"/>
          </ac:spMkLst>
        </pc:spChg>
        <pc:spChg chg="del mod">
          <ac:chgData name="Rhys Curtis (2105513)" userId="2b9f5e7a-6b62-40e6-81eb-8b1f8032b43b" providerId="ADAL" clId="{8321E964-B4EA-8D45-B057-D118C713EA63}" dt="2022-09-26T14:03:12.262" v="108" actId="478"/>
          <ac:spMkLst>
            <pc:docMk/>
            <pc:sldMk cId="1775853783" sldId="273"/>
            <ac:spMk id="41" creationId="{4FAB6A37-C2E2-536F-F105-343EDA9E94CB}"/>
          </ac:spMkLst>
        </pc:spChg>
        <pc:spChg chg="del">
          <ac:chgData name="Rhys Curtis (2105513)" userId="2b9f5e7a-6b62-40e6-81eb-8b1f8032b43b" providerId="ADAL" clId="{8321E964-B4EA-8D45-B057-D118C713EA63}" dt="2022-09-26T14:03:12.262" v="108" actId="478"/>
          <ac:spMkLst>
            <pc:docMk/>
            <pc:sldMk cId="1775853783" sldId="273"/>
            <ac:spMk id="45" creationId="{845E3AD5-0E01-EA18-6A21-A1025091C154}"/>
          </ac:spMkLst>
        </pc:spChg>
        <pc:spChg chg="del">
          <ac:chgData name="Rhys Curtis (2105513)" userId="2b9f5e7a-6b62-40e6-81eb-8b1f8032b43b" providerId="ADAL" clId="{8321E964-B4EA-8D45-B057-D118C713EA63}" dt="2022-09-26T14:03:12.262" v="108" actId="478"/>
          <ac:spMkLst>
            <pc:docMk/>
            <pc:sldMk cId="1775853783" sldId="273"/>
            <ac:spMk id="47" creationId="{1DAA5935-632E-A302-E511-57C894CB07D6}"/>
          </ac:spMkLst>
        </pc:spChg>
        <pc:picChg chg="add mod">
          <ac:chgData name="Rhys Curtis (2105513)" userId="2b9f5e7a-6b62-40e6-81eb-8b1f8032b43b" providerId="ADAL" clId="{8321E964-B4EA-8D45-B057-D118C713EA63}" dt="2022-09-26T14:06:47.837" v="156"/>
          <ac:picMkLst>
            <pc:docMk/>
            <pc:sldMk cId="1775853783" sldId="273"/>
            <ac:picMk id="16" creationId="{EC5A99AC-F220-8F0F-9103-503D04004508}"/>
          </ac:picMkLst>
        </pc:picChg>
        <pc:picChg chg="del">
          <ac:chgData name="Rhys Curtis (2105513)" userId="2b9f5e7a-6b62-40e6-81eb-8b1f8032b43b" providerId="ADAL" clId="{8321E964-B4EA-8D45-B057-D118C713EA63}" dt="2022-09-26T14:06:40.261" v="153" actId="478"/>
          <ac:picMkLst>
            <pc:docMk/>
            <pc:sldMk cId="1775853783" sldId="273"/>
            <ac:picMk id="81" creationId="{5D489FC2-735C-924B-BCE7-B1F9E3815F51}"/>
          </ac:picMkLst>
        </pc:picChg>
      </pc:sldChg>
      <pc:sldChg chg="addSp delSp modSp mod modMedia setBg modNotesTx">
        <pc:chgData name="Rhys Curtis (2105513)" userId="2b9f5e7a-6b62-40e6-81eb-8b1f8032b43b" providerId="ADAL" clId="{8321E964-B4EA-8D45-B057-D118C713EA63}" dt="2022-10-02T10:27:02.230" v="9091" actId="20577"/>
        <pc:sldMkLst>
          <pc:docMk/>
          <pc:sldMk cId="1243759628" sldId="274"/>
        </pc:sldMkLst>
        <pc:spChg chg="mod">
          <ac:chgData name="Rhys Curtis (2105513)" userId="2b9f5e7a-6b62-40e6-81eb-8b1f8032b43b" providerId="ADAL" clId="{8321E964-B4EA-8D45-B057-D118C713EA63}" dt="2022-10-01T14:58:24.437" v="2782" actId="1076"/>
          <ac:spMkLst>
            <pc:docMk/>
            <pc:sldMk cId="1243759628" sldId="274"/>
            <ac:spMk id="2" creationId="{27A6F7BB-30A8-4980-AD4A-2FB0B53FA6C9}"/>
          </ac:spMkLst>
        </pc:spChg>
        <pc:spChg chg="mod">
          <ac:chgData name="Rhys Curtis (2105513)" userId="2b9f5e7a-6b62-40e6-81eb-8b1f8032b43b" providerId="ADAL" clId="{8321E964-B4EA-8D45-B057-D118C713EA63}" dt="2022-09-26T14:07:06.200" v="158" actId="26606"/>
          <ac:spMkLst>
            <pc:docMk/>
            <pc:sldMk cId="1243759628" sldId="274"/>
            <ac:spMk id="3" creationId="{0CF5CDE2-B31D-5442-8437-35BB58B5CB70}"/>
          </ac:spMkLst>
        </pc:spChg>
        <pc:spChg chg="mod">
          <ac:chgData name="Rhys Curtis (2105513)" userId="2b9f5e7a-6b62-40e6-81eb-8b1f8032b43b" providerId="ADAL" clId="{8321E964-B4EA-8D45-B057-D118C713EA63}" dt="2022-09-26T14:07:06.200" v="158" actId="26606"/>
          <ac:spMkLst>
            <pc:docMk/>
            <pc:sldMk cId="1243759628" sldId="274"/>
            <ac:spMk id="4" creationId="{2322CB5F-6057-7941-BCC6-50A41249075D}"/>
          </ac:spMkLst>
        </pc:spChg>
        <pc:spChg chg="mod">
          <ac:chgData name="Rhys Curtis (2105513)" userId="2b9f5e7a-6b62-40e6-81eb-8b1f8032b43b" providerId="ADAL" clId="{8321E964-B4EA-8D45-B057-D118C713EA63}" dt="2022-09-26T14:07:06.200" v="158" actId="26606"/>
          <ac:spMkLst>
            <pc:docMk/>
            <pc:sldMk cId="1243759628" sldId="274"/>
            <ac:spMk id="5" creationId="{B55DDE9B-335E-C646-9EEA-203AF7FC6751}"/>
          </ac:spMkLst>
        </pc:spChg>
        <pc:spChg chg="add del mod">
          <ac:chgData name="Rhys Curtis (2105513)" userId="2b9f5e7a-6b62-40e6-81eb-8b1f8032b43b" providerId="ADAL" clId="{8321E964-B4EA-8D45-B057-D118C713EA63}" dt="2022-09-26T14:04:25.456" v="143" actId="478"/>
          <ac:spMkLst>
            <pc:docMk/>
            <pc:sldMk cId="1243759628" sldId="274"/>
            <ac:spMk id="7" creationId="{851E1E8F-97F4-EC60-3BB6-EE212B7D5096}"/>
          </ac:spMkLst>
        </pc:spChg>
        <pc:spChg chg="del mod">
          <ac:chgData name="Rhys Curtis (2105513)" userId="2b9f5e7a-6b62-40e6-81eb-8b1f8032b43b" providerId="ADAL" clId="{8321E964-B4EA-8D45-B057-D118C713EA63}" dt="2022-09-26T14:04:22.254" v="142" actId="478"/>
          <ac:spMkLst>
            <pc:docMk/>
            <pc:sldMk cId="1243759628" sldId="274"/>
            <ac:spMk id="9" creationId="{A282E23B-EF67-5CF7-7B07-BD9AA5179C70}"/>
          </ac:spMkLst>
        </pc:spChg>
        <pc:spChg chg="add del mod">
          <ac:chgData name="Rhys Curtis (2105513)" userId="2b9f5e7a-6b62-40e6-81eb-8b1f8032b43b" providerId="ADAL" clId="{8321E964-B4EA-8D45-B057-D118C713EA63}" dt="2022-09-26T14:04:25.456" v="143" actId="478"/>
          <ac:spMkLst>
            <pc:docMk/>
            <pc:sldMk cId="1243759628" sldId="274"/>
            <ac:spMk id="10" creationId="{F5D1AAC5-2DF9-EBF1-0826-99EECEF25B19}"/>
          </ac:spMkLst>
        </pc:spChg>
        <pc:spChg chg="del mod">
          <ac:chgData name="Rhys Curtis (2105513)" userId="2b9f5e7a-6b62-40e6-81eb-8b1f8032b43b" providerId="ADAL" clId="{8321E964-B4EA-8D45-B057-D118C713EA63}" dt="2022-09-26T14:04:22.254" v="142" actId="478"/>
          <ac:spMkLst>
            <pc:docMk/>
            <pc:sldMk cId="1243759628" sldId="274"/>
            <ac:spMk id="11" creationId="{C7D9E6DE-C920-B25C-9F68-3F766FD76F1F}"/>
          </ac:spMkLst>
        </pc:spChg>
        <pc:spChg chg="add del mod">
          <ac:chgData name="Rhys Curtis (2105513)" userId="2b9f5e7a-6b62-40e6-81eb-8b1f8032b43b" providerId="ADAL" clId="{8321E964-B4EA-8D45-B057-D118C713EA63}" dt="2022-09-26T14:07:06.200" v="158" actId="26606"/>
          <ac:spMkLst>
            <pc:docMk/>
            <pc:sldMk cId="1243759628" sldId="274"/>
            <ac:spMk id="13" creationId="{F203D4B5-3D14-F6B7-104F-976C717006E6}"/>
          </ac:spMkLst>
        </pc:spChg>
        <pc:spChg chg="del mod">
          <ac:chgData name="Rhys Curtis (2105513)" userId="2b9f5e7a-6b62-40e6-81eb-8b1f8032b43b" providerId="ADAL" clId="{8321E964-B4EA-8D45-B057-D118C713EA63}" dt="2022-09-26T14:04:22.254" v="142" actId="478"/>
          <ac:spMkLst>
            <pc:docMk/>
            <pc:sldMk cId="1243759628" sldId="274"/>
            <ac:spMk id="15" creationId="{61DB285F-4319-31C0-FC26-036A2B3579AC}"/>
          </ac:spMkLst>
        </pc:spChg>
        <pc:spChg chg="del mod">
          <ac:chgData name="Rhys Curtis (2105513)" userId="2b9f5e7a-6b62-40e6-81eb-8b1f8032b43b" providerId="ADAL" clId="{8321E964-B4EA-8D45-B057-D118C713EA63}" dt="2022-09-26T14:04:22.254" v="142" actId="478"/>
          <ac:spMkLst>
            <pc:docMk/>
            <pc:sldMk cId="1243759628" sldId="274"/>
            <ac:spMk id="17" creationId="{47B141CD-A902-4743-A960-CF97874D8827}"/>
          </ac:spMkLst>
        </pc:spChg>
        <pc:spChg chg="add">
          <ac:chgData name="Rhys Curtis (2105513)" userId="2b9f5e7a-6b62-40e6-81eb-8b1f8032b43b" providerId="ADAL" clId="{8321E964-B4EA-8D45-B057-D118C713EA63}" dt="2022-09-26T14:07:06.200" v="158" actId="26606"/>
          <ac:spMkLst>
            <pc:docMk/>
            <pc:sldMk cId="1243759628" sldId="274"/>
            <ac:spMk id="18" creationId="{5683D043-25BB-4AC9-8130-641179672614}"/>
          </ac:spMkLst>
        </pc:spChg>
        <pc:spChg chg="add">
          <ac:chgData name="Rhys Curtis (2105513)" userId="2b9f5e7a-6b62-40e6-81eb-8b1f8032b43b" providerId="ADAL" clId="{8321E964-B4EA-8D45-B057-D118C713EA63}" dt="2022-09-26T14:07:06.200" v="158" actId="26606"/>
          <ac:spMkLst>
            <pc:docMk/>
            <pc:sldMk cId="1243759628" sldId="274"/>
            <ac:spMk id="19" creationId="{E0AE394F-AFF1-4485-AF1F-7387A2F041AA}"/>
          </ac:spMkLst>
        </pc:spChg>
        <pc:spChg chg="add">
          <ac:chgData name="Rhys Curtis (2105513)" userId="2b9f5e7a-6b62-40e6-81eb-8b1f8032b43b" providerId="ADAL" clId="{8321E964-B4EA-8D45-B057-D118C713EA63}" dt="2022-09-26T14:07:06.200" v="158" actId="26606"/>
          <ac:spMkLst>
            <pc:docMk/>
            <pc:sldMk cId="1243759628" sldId="274"/>
            <ac:spMk id="20" creationId="{AA61CCAC-6875-474C-8E9E-F57ABF078C2B}"/>
          </ac:spMkLst>
        </pc:spChg>
        <pc:spChg chg="del mod">
          <ac:chgData name="Rhys Curtis (2105513)" userId="2b9f5e7a-6b62-40e6-81eb-8b1f8032b43b" providerId="ADAL" clId="{8321E964-B4EA-8D45-B057-D118C713EA63}" dt="2022-09-26T14:04:22.254" v="142" actId="478"/>
          <ac:spMkLst>
            <pc:docMk/>
            <pc:sldMk cId="1243759628" sldId="274"/>
            <ac:spMk id="21" creationId="{E1677902-C788-CEDB-9FCA-8E2B49A6E8C9}"/>
          </ac:spMkLst>
        </pc:spChg>
        <pc:spChg chg="del mod">
          <ac:chgData name="Rhys Curtis (2105513)" userId="2b9f5e7a-6b62-40e6-81eb-8b1f8032b43b" providerId="ADAL" clId="{8321E964-B4EA-8D45-B057-D118C713EA63}" dt="2022-09-26T14:04:22.254" v="142" actId="478"/>
          <ac:spMkLst>
            <pc:docMk/>
            <pc:sldMk cId="1243759628" sldId="274"/>
            <ac:spMk id="23" creationId="{E1CE13E5-5D48-D909-98BF-38CA34325250}"/>
          </ac:spMkLst>
        </pc:spChg>
        <pc:spChg chg="del mod">
          <ac:chgData name="Rhys Curtis (2105513)" userId="2b9f5e7a-6b62-40e6-81eb-8b1f8032b43b" providerId="ADAL" clId="{8321E964-B4EA-8D45-B057-D118C713EA63}" dt="2022-09-26T14:04:22.254" v="142" actId="478"/>
          <ac:spMkLst>
            <pc:docMk/>
            <pc:sldMk cId="1243759628" sldId="274"/>
            <ac:spMk id="33" creationId="{A6D609D5-71C3-C21D-8123-A006E8730DAF}"/>
          </ac:spMkLst>
        </pc:spChg>
        <pc:spChg chg="del mod">
          <ac:chgData name="Rhys Curtis (2105513)" userId="2b9f5e7a-6b62-40e6-81eb-8b1f8032b43b" providerId="ADAL" clId="{8321E964-B4EA-8D45-B057-D118C713EA63}" dt="2022-09-26T14:04:22.254" v="142" actId="478"/>
          <ac:spMkLst>
            <pc:docMk/>
            <pc:sldMk cId="1243759628" sldId="274"/>
            <ac:spMk id="35" creationId="{C274A16C-CF80-EA50-BE47-EB953D2461B5}"/>
          </ac:spMkLst>
        </pc:spChg>
        <pc:spChg chg="del mod">
          <ac:chgData name="Rhys Curtis (2105513)" userId="2b9f5e7a-6b62-40e6-81eb-8b1f8032b43b" providerId="ADAL" clId="{8321E964-B4EA-8D45-B057-D118C713EA63}" dt="2022-09-26T14:04:22.254" v="142" actId="478"/>
          <ac:spMkLst>
            <pc:docMk/>
            <pc:sldMk cId="1243759628" sldId="274"/>
            <ac:spMk id="39" creationId="{2AC136BA-7DA7-82BE-7F68-E705377CE29B}"/>
          </ac:spMkLst>
        </pc:spChg>
        <pc:spChg chg="del mod">
          <ac:chgData name="Rhys Curtis (2105513)" userId="2b9f5e7a-6b62-40e6-81eb-8b1f8032b43b" providerId="ADAL" clId="{8321E964-B4EA-8D45-B057-D118C713EA63}" dt="2022-09-26T14:04:22.254" v="142" actId="478"/>
          <ac:spMkLst>
            <pc:docMk/>
            <pc:sldMk cId="1243759628" sldId="274"/>
            <ac:spMk id="41" creationId="{4FAB6A37-C2E2-536F-F105-343EDA9E94CB}"/>
          </ac:spMkLst>
        </pc:spChg>
        <pc:spChg chg="del">
          <ac:chgData name="Rhys Curtis (2105513)" userId="2b9f5e7a-6b62-40e6-81eb-8b1f8032b43b" providerId="ADAL" clId="{8321E964-B4EA-8D45-B057-D118C713EA63}" dt="2022-09-26T14:04:22.254" v="142" actId="478"/>
          <ac:spMkLst>
            <pc:docMk/>
            <pc:sldMk cId="1243759628" sldId="274"/>
            <ac:spMk id="45" creationId="{845E3AD5-0E01-EA18-6A21-A1025091C154}"/>
          </ac:spMkLst>
        </pc:spChg>
        <pc:spChg chg="del">
          <ac:chgData name="Rhys Curtis (2105513)" userId="2b9f5e7a-6b62-40e6-81eb-8b1f8032b43b" providerId="ADAL" clId="{8321E964-B4EA-8D45-B057-D118C713EA63}" dt="2022-09-26T14:04:22.254" v="142" actId="478"/>
          <ac:spMkLst>
            <pc:docMk/>
            <pc:sldMk cId="1243759628" sldId="274"/>
            <ac:spMk id="47" creationId="{1DAA5935-632E-A302-E511-57C894CB07D6}"/>
          </ac:spMkLst>
        </pc:spChg>
        <pc:picChg chg="add mod">
          <ac:chgData name="Rhys Curtis (2105513)" userId="2b9f5e7a-6b62-40e6-81eb-8b1f8032b43b" providerId="ADAL" clId="{8321E964-B4EA-8D45-B057-D118C713EA63}" dt="2022-09-26T14:07:07.121" v="160"/>
          <ac:picMkLst>
            <pc:docMk/>
            <pc:sldMk cId="1243759628" sldId="274"/>
            <ac:picMk id="16" creationId="{9CFD822A-2D5C-0958-F246-7F6491270C16}"/>
          </ac:picMkLst>
        </pc:picChg>
        <pc:picChg chg="del">
          <ac:chgData name="Rhys Curtis (2105513)" userId="2b9f5e7a-6b62-40e6-81eb-8b1f8032b43b" providerId="ADAL" clId="{8321E964-B4EA-8D45-B057-D118C713EA63}" dt="2022-09-26T14:06:56.641" v="157" actId="478"/>
          <ac:picMkLst>
            <pc:docMk/>
            <pc:sldMk cId="1243759628" sldId="274"/>
            <ac:picMk id="81" creationId="{5D489FC2-735C-924B-BCE7-B1F9E3815F51}"/>
          </ac:picMkLst>
        </pc:picChg>
      </pc:sldChg>
      <pc:sldChg chg="addSp delSp modSp mod setBg setClrOvrMap modNotesTx">
        <pc:chgData name="Rhys Curtis (2105513)" userId="2b9f5e7a-6b62-40e6-81eb-8b1f8032b43b" providerId="ADAL" clId="{8321E964-B4EA-8D45-B057-D118C713EA63}" dt="2022-10-03T17:11:14.548" v="13533" actId="20577"/>
        <pc:sldMkLst>
          <pc:docMk/>
          <pc:sldMk cId="2558078488" sldId="275"/>
        </pc:sldMkLst>
        <pc:spChg chg="mod">
          <ac:chgData name="Rhys Curtis (2105513)" userId="2b9f5e7a-6b62-40e6-81eb-8b1f8032b43b" providerId="ADAL" clId="{8321E964-B4EA-8D45-B057-D118C713EA63}" dt="2022-09-26T14:14:17.125" v="161" actId="20577"/>
          <ac:spMkLst>
            <pc:docMk/>
            <pc:sldMk cId="2558078488" sldId="275"/>
            <ac:spMk id="2" creationId="{090A2640-4C73-A398-4C92-682EAC26697A}"/>
          </ac:spMkLst>
        </pc:spChg>
        <pc:spChg chg="mod">
          <ac:chgData name="Rhys Curtis (2105513)" userId="2b9f5e7a-6b62-40e6-81eb-8b1f8032b43b" providerId="ADAL" clId="{8321E964-B4EA-8D45-B057-D118C713EA63}" dt="2022-10-02T11:11:49.048" v="10479" actId="26606"/>
          <ac:spMkLst>
            <pc:docMk/>
            <pc:sldMk cId="2558078488" sldId="275"/>
            <ac:spMk id="5" creationId="{E8C1E912-8AD3-F43E-0147-510F14343376}"/>
          </ac:spMkLst>
        </pc:spChg>
        <pc:spChg chg="del">
          <ac:chgData name="Rhys Curtis (2105513)" userId="2b9f5e7a-6b62-40e6-81eb-8b1f8032b43b" providerId="ADAL" clId="{8321E964-B4EA-8D45-B057-D118C713EA63}" dt="2022-10-02T11:11:49.048" v="10479" actId="26606"/>
          <ac:spMkLst>
            <pc:docMk/>
            <pc:sldMk cId="2558078488" sldId="275"/>
            <ac:spMk id="29" creationId="{C1DD1A8A-57D5-4A81-AD04-532B043C5611}"/>
          </ac:spMkLst>
        </pc:spChg>
        <pc:spChg chg="del">
          <ac:chgData name="Rhys Curtis (2105513)" userId="2b9f5e7a-6b62-40e6-81eb-8b1f8032b43b" providerId="ADAL" clId="{8321E964-B4EA-8D45-B057-D118C713EA63}" dt="2022-10-02T11:11:49.048" v="10479" actId="26606"/>
          <ac:spMkLst>
            <pc:docMk/>
            <pc:sldMk cId="2558078488" sldId="275"/>
            <ac:spMk id="34" creationId="{007891EC-4501-44ED-A8C8-B11B6DB767AB}"/>
          </ac:spMkLst>
        </pc:spChg>
        <pc:spChg chg="add">
          <ac:chgData name="Rhys Curtis (2105513)" userId="2b9f5e7a-6b62-40e6-81eb-8b1f8032b43b" providerId="ADAL" clId="{8321E964-B4EA-8D45-B057-D118C713EA63}" dt="2022-10-02T11:11:49.048" v="10479" actId="26606"/>
          <ac:spMkLst>
            <pc:docMk/>
            <pc:sldMk cId="2558078488" sldId="275"/>
            <ac:spMk id="39" creationId="{71B2258F-86CA-4D4D-8270-BC05FCDEBFB3}"/>
          </ac:spMkLst>
        </pc:spChg>
        <pc:picChg chg="mod">
          <ac:chgData name="Rhys Curtis (2105513)" userId="2b9f5e7a-6b62-40e6-81eb-8b1f8032b43b" providerId="ADAL" clId="{8321E964-B4EA-8D45-B057-D118C713EA63}" dt="2022-10-02T11:11:49.048" v="10479" actId="26606"/>
          <ac:picMkLst>
            <pc:docMk/>
            <pc:sldMk cId="2558078488" sldId="275"/>
            <ac:picMk id="26" creationId="{1F8D0E27-DA16-C239-BFC4-6BC5039987DB}"/>
          </ac:picMkLst>
        </pc:picChg>
      </pc:sldChg>
      <pc:sldChg chg="modNotesTx">
        <pc:chgData name="Rhys Curtis (2105513)" userId="2b9f5e7a-6b62-40e6-81eb-8b1f8032b43b" providerId="ADAL" clId="{8321E964-B4EA-8D45-B057-D118C713EA63}" dt="2022-10-04T18:40:12.804" v="15557" actId="20577"/>
        <pc:sldMkLst>
          <pc:docMk/>
          <pc:sldMk cId="1698692409" sldId="276"/>
        </pc:sldMkLst>
      </pc:sldChg>
      <pc:sldChg chg="addSp delSp modSp new del mod modMedia setBg delAnim modNotesTx">
        <pc:chgData name="Rhys Curtis (2105513)" userId="2b9f5e7a-6b62-40e6-81eb-8b1f8032b43b" providerId="ADAL" clId="{8321E964-B4EA-8D45-B057-D118C713EA63}" dt="2022-09-26T14:21:39.308" v="273" actId="2696"/>
        <pc:sldMkLst>
          <pc:docMk/>
          <pc:sldMk cId="3056700582" sldId="277"/>
        </pc:sldMkLst>
        <pc:spChg chg="mod">
          <ac:chgData name="Rhys Curtis (2105513)" userId="2b9f5e7a-6b62-40e6-81eb-8b1f8032b43b" providerId="ADAL" clId="{8321E964-B4EA-8D45-B057-D118C713EA63}" dt="2022-09-26T14:19:27.072" v="216" actId="26606"/>
          <ac:spMkLst>
            <pc:docMk/>
            <pc:sldMk cId="3056700582" sldId="277"/>
            <ac:spMk id="2" creationId="{861B989F-92BF-64C6-11EA-51C1BDD91220}"/>
          </ac:spMkLst>
        </pc:spChg>
        <pc:spChg chg="mod">
          <ac:chgData name="Rhys Curtis (2105513)" userId="2b9f5e7a-6b62-40e6-81eb-8b1f8032b43b" providerId="ADAL" clId="{8321E964-B4EA-8D45-B057-D118C713EA63}" dt="2022-09-26T14:19:27.072" v="216" actId="26606"/>
          <ac:spMkLst>
            <pc:docMk/>
            <pc:sldMk cId="3056700582" sldId="277"/>
            <ac:spMk id="3" creationId="{F558DF66-A2BC-DA04-17AC-558A0359141C}"/>
          </ac:spMkLst>
        </pc:spChg>
        <pc:spChg chg="mod">
          <ac:chgData name="Rhys Curtis (2105513)" userId="2b9f5e7a-6b62-40e6-81eb-8b1f8032b43b" providerId="ADAL" clId="{8321E964-B4EA-8D45-B057-D118C713EA63}" dt="2022-09-26T14:19:27.072" v="216" actId="26606"/>
          <ac:spMkLst>
            <pc:docMk/>
            <pc:sldMk cId="3056700582" sldId="277"/>
            <ac:spMk id="4" creationId="{9AFB102F-D3CB-E474-B3F2-EC03D9A486F5}"/>
          </ac:spMkLst>
        </pc:spChg>
        <pc:spChg chg="mod ord">
          <ac:chgData name="Rhys Curtis (2105513)" userId="2b9f5e7a-6b62-40e6-81eb-8b1f8032b43b" providerId="ADAL" clId="{8321E964-B4EA-8D45-B057-D118C713EA63}" dt="2022-09-26T14:21:07.057" v="266" actId="20577"/>
          <ac:spMkLst>
            <pc:docMk/>
            <pc:sldMk cId="3056700582" sldId="277"/>
            <ac:spMk id="5" creationId="{E3636A22-1183-C9B9-DCF6-0AB34430060C}"/>
          </ac:spMkLst>
        </pc:spChg>
        <pc:spChg chg="add del">
          <ac:chgData name="Rhys Curtis (2105513)" userId="2b9f5e7a-6b62-40e6-81eb-8b1f8032b43b" providerId="ADAL" clId="{8321E964-B4EA-8D45-B057-D118C713EA63}" dt="2022-09-26T14:21:15.853" v="267" actId="26606"/>
          <ac:spMkLst>
            <pc:docMk/>
            <pc:sldMk cId="3056700582" sldId="277"/>
            <ac:spMk id="11" creationId="{E0AE394F-AFF1-4485-AF1F-7387A2F041AA}"/>
          </ac:spMkLst>
        </pc:spChg>
        <pc:spChg chg="add del">
          <ac:chgData name="Rhys Curtis (2105513)" userId="2b9f5e7a-6b62-40e6-81eb-8b1f8032b43b" providerId="ADAL" clId="{8321E964-B4EA-8D45-B057-D118C713EA63}" dt="2022-09-26T14:21:15.853" v="267" actId="26606"/>
          <ac:spMkLst>
            <pc:docMk/>
            <pc:sldMk cId="3056700582" sldId="277"/>
            <ac:spMk id="13" creationId="{5683D043-25BB-4AC9-8130-641179672614}"/>
          </ac:spMkLst>
        </pc:spChg>
        <pc:spChg chg="add del">
          <ac:chgData name="Rhys Curtis (2105513)" userId="2b9f5e7a-6b62-40e6-81eb-8b1f8032b43b" providerId="ADAL" clId="{8321E964-B4EA-8D45-B057-D118C713EA63}" dt="2022-09-26T14:21:15.853" v="267" actId="26606"/>
          <ac:spMkLst>
            <pc:docMk/>
            <pc:sldMk cId="3056700582" sldId="277"/>
            <ac:spMk id="15" creationId="{AA61CCAC-6875-474C-8E9E-F57ABF078C2B}"/>
          </ac:spMkLst>
        </pc:spChg>
        <pc:spChg chg="add">
          <ac:chgData name="Rhys Curtis (2105513)" userId="2b9f5e7a-6b62-40e6-81eb-8b1f8032b43b" providerId="ADAL" clId="{8321E964-B4EA-8D45-B057-D118C713EA63}" dt="2022-09-26T14:21:15.853" v="267" actId="26606"/>
          <ac:spMkLst>
            <pc:docMk/>
            <pc:sldMk cId="3056700582" sldId="277"/>
            <ac:spMk id="21" creationId="{E0AE394F-AFF1-4485-AF1F-7387A2F041AA}"/>
          </ac:spMkLst>
        </pc:spChg>
        <pc:spChg chg="add">
          <ac:chgData name="Rhys Curtis (2105513)" userId="2b9f5e7a-6b62-40e6-81eb-8b1f8032b43b" providerId="ADAL" clId="{8321E964-B4EA-8D45-B057-D118C713EA63}" dt="2022-09-26T14:21:15.853" v="267" actId="26606"/>
          <ac:spMkLst>
            <pc:docMk/>
            <pc:sldMk cId="3056700582" sldId="277"/>
            <ac:spMk id="23" creationId="{5683D043-25BB-4AC9-8130-641179672614}"/>
          </ac:spMkLst>
        </pc:spChg>
        <pc:spChg chg="add">
          <ac:chgData name="Rhys Curtis (2105513)" userId="2b9f5e7a-6b62-40e6-81eb-8b1f8032b43b" providerId="ADAL" clId="{8321E964-B4EA-8D45-B057-D118C713EA63}" dt="2022-09-26T14:21:15.853" v="267" actId="26606"/>
          <ac:spMkLst>
            <pc:docMk/>
            <pc:sldMk cId="3056700582" sldId="277"/>
            <ac:spMk id="25" creationId="{AA61CCAC-6875-474C-8E9E-F57ABF078C2B}"/>
          </ac:spMkLst>
        </pc:spChg>
        <pc:picChg chg="add del mod">
          <ac:chgData name="Rhys Curtis (2105513)" userId="2b9f5e7a-6b62-40e6-81eb-8b1f8032b43b" providerId="ADAL" clId="{8321E964-B4EA-8D45-B057-D118C713EA63}" dt="2022-09-26T14:19:56.631" v="242" actId="478"/>
          <ac:picMkLst>
            <pc:docMk/>
            <pc:sldMk cId="3056700582" sldId="277"/>
            <ac:picMk id="7" creationId="{669A81A2-B179-8060-9180-BE74D55CDD2F}"/>
          </ac:picMkLst>
        </pc:picChg>
        <pc:picChg chg="add del mod">
          <ac:chgData name="Rhys Curtis (2105513)" userId="2b9f5e7a-6b62-40e6-81eb-8b1f8032b43b" providerId="ADAL" clId="{8321E964-B4EA-8D45-B057-D118C713EA63}" dt="2022-09-26T14:21:28.662" v="272" actId="478"/>
          <ac:picMkLst>
            <pc:docMk/>
            <pc:sldMk cId="3056700582" sldId="277"/>
            <ac:picMk id="17" creationId="{A60930E1-2C86-4898-0FE3-DD541D00FB46}"/>
          </ac:picMkLst>
        </pc:picChg>
      </pc:sldChg>
      <pc:sldChg chg="addSp modSp new mod ord modMedia setBg modNotesTx">
        <pc:chgData name="Rhys Curtis (2105513)" userId="2b9f5e7a-6b62-40e6-81eb-8b1f8032b43b" providerId="ADAL" clId="{8321E964-B4EA-8D45-B057-D118C713EA63}" dt="2022-10-04T18:43:52.564" v="15834" actId="20577"/>
        <pc:sldMkLst>
          <pc:docMk/>
          <pc:sldMk cId="4221762128" sldId="277"/>
        </pc:sldMkLst>
        <pc:spChg chg="mod">
          <ac:chgData name="Rhys Curtis (2105513)" userId="2b9f5e7a-6b62-40e6-81eb-8b1f8032b43b" providerId="ADAL" clId="{8321E964-B4EA-8D45-B057-D118C713EA63}" dt="2022-09-26T14:23:01.478" v="310" actId="20577"/>
          <ac:spMkLst>
            <pc:docMk/>
            <pc:sldMk cId="4221762128" sldId="277"/>
            <ac:spMk id="2" creationId="{A8B10F26-3E6D-E763-7A95-3ED9FBAE5D4C}"/>
          </ac:spMkLst>
        </pc:spChg>
        <pc:spChg chg="mod">
          <ac:chgData name="Rhys Curtis (2105513)" userId="2b9f5e7a-6b62-40e6-81eb-8b1f8032b43b" providerId="ADAL" clId="{8321E964-B4EA-8D45-B057-D118C713EA63}" dt="2022-09-26T14:23:24.986" v="375" actId="20577"/>
          <ac:spMkLst>
            <pc:docMk/>
            <pc:sldMk cId="4221762128" sldId="277"/>
            <ac:spMk id="3" creationId="{C1B8D14C-AAB0-E30B-BEDF-AACF491AC44F}"/>
          </ac:spMkLst>
        </pc:spChg>
        <pc:spChg chg="mod">
          <ac:chgData name="Rhys Curtis (2105513)" userId="2b9f5e7a-6b62-40e6-81eb-8b1f8032b43b" providerId="ADAL" clId="{8321E964-B4EA-8D45-B057-D118C713EA63}" dt="2022-09-26T14:22:23.347" v="290" actId="26606"/>
          <ac:spMkLst>
            <pc:docMk/>
            <pc:sldMk cId="4221762128" sldId="277"/>
            <ac:spMk id="4" creationId="{E4495F1E-6186-C46B-C5B8-B5F62397226F}"/>
          </ac:spMkLst>
        </pc:spChg>
        <pc:spChg chg="mod ord">
          <ac:chgData name="Rhys Curtis (2105513)" userId="2b9f5e7a-6b62-40e6-81eb-8b1f8032b43b" providerId="ADAL" clId="{8321E964-B4EA-8D45-B057-D118C713EA63}" dt="2022-09-26T14:22:29.568" v="301" actId="20577"/>
          <ac:spMkLst>
            <pc:docMk/>
            <pc:sldMk cId="4221762128" sldId="277"/>
            <ac:spMk id="5" creationId="{EEB0A517-B340-FD56-092C-AE9FAF279AE5}"/>
          </ac:spMkLst>
        </pc:spChg>
        <pc:spChg chg="add">
          <ac:chgData name="Rhys Curtis (2105513)" userId="2b9f5e7a-6b62-40e6-81eb-8b1f8032b43b" providerId="ADAL" clId="{8321E964-B4EA-8D45-B057-D118C713EA63}" dt="2022-09-26T14:22:23.347" v="290" actId="26606"/>
          <ac:spMkLst>
            <pc:docMk/>
            <pc:sldMk cId="4221762128" sldId="277"/>
            <ac:spMk id="11" creationId="{E0AE394F-AFF1-4485-AF1F-7387A2F041AA}"/>
          </ac:spMkLst>
        </pc:spChg>
        <pc:spChg chg="add">
          <ac:chgData name="Rhys Curtis (2105513)" userId="2b9f5e7a-6b62-40e6-81eb-8b1f8032b43b" providerId="ADAL" clId="{8321E964-B4EA-8D45-B057-D118C713EA63}" dt="2022-09-26T14:22:23.347" v="290" actId="26606"/>
          <ac:spMkLst>
            <pc:docMk/>
            <pc:sldMk cId="4221762128" sldId="277"/>
            <ac:spMk id="13" creationId="{5683D043-25BB-4AC9-8130-641179672614}"/>
          </ac:spMkLst>
        </pc:spChg>
        <pc:spChg chg="add">
          <ac:chgData name="Rhys Curtis (2105513)" userId="2b9f5e7a-6b62-40e6-81eb-8b1f8032b43b" providerId="ADAL" clId="{8321E964-B4EA-8D45-B057-D118C713EA63}" dt="2022-09-26T14:22:23.347" v="290" actId="26606"/>
          <ac:spMkLst>
            <pc:docMk/>
            <pc:sldMk cId="4221762128" sldId="277"/>
            <ac:spMk id="15" creationId="{AA61CCAC-6875-474C-8E9E-F57ABF078C2B}"/>
          </ac:spMkLst>
        </pc:spChg>
        <pc:picChg chg="add mod">
          <ac:chgData name="Rhys Curtis (2105513)" userId="2b9f5e7a-6b62-40e6-81eb-8b1f8032b43b" providerId="ADAL" clId="{8321E964-B4EA-8D45-B057-D118C713EA63}" dt="2022-09-26T14:23:30.629" v="376" actId="1076"/>
          <ac:picMkLst>
            <pc:docMk/>
            <pc:sldMk cId="4221762128" sldId="277"/>
            <ac:picMk id="7" creationId="{58CDF9F5-BB39-E4B5-2905-50E6EFC046DB}"/>
          </ac:picMkLst>
        </pc:picChg>
      </pc:sldChg>
      <pc:sldChg chg="addSp delSp modSp new mod setBg addAnim delAnim modNotesTx">
        <pc:chgData name="Rhys Curtis (2105513)" userId="2b9f5e7a-6b62-40e6-81eb-8b1f8032b43b" providerId="ADAL" clId="{8321E964-B4EA-8D45-B057-D118C713EA63}" dt="2022-10-03T17:12:58.025" v="13582" actId="20577"/>
        <pc:sldMkLst>
          <pc:docMk/>
          <pc:sldMk cId="4130680881" sldId="278"/>
        </pc:sldMkLst>
        <pc:spChg chg="mod">
          <ac:chgData name="Rhys Curtis (2105513)" userId="2b9f5e7a-6b62-40e6-81eb-8b1f8032b43b" providerId="ADAL" clId="{8321E964-B4EA-8D45-B057-D118C713EA63}" dt="2022-10-01T14:30:40.972" v="2520" actId="20577"/>
          <ac:spMkLst>
            <pc:docMk/>
            <pc:sldMk cId="4130680881" sldId="278"/>
            <ac:spMk id="2" creationId="{AC11F81D-909D-47AF-1CD1-020B7004B391}"/>
          </ac:spMkLst>
        </pc:spChg>
        <pc:spChg chg="mod">
          <ac:chgData name="Rhys Curtis (2105513)" userId="2b9f5e7a-6b62-40e6-81eb-8b1f8032b43b" providerId="ADAL" clId="{8321E964-B4EA-8D45-B057-D118C713EA63}" dt="2022-10-01T14:30:38.108" v="2514"/>
          <ac:spMkLst>
            <pc:docMk/>
            <pc:sldMk cId="4130680881" sldId="278"/>
            <ac:spMk id="3" creationId="{C9C5ADAD-F4F1-19BE-A06F-F1C244770597}"/>
          </ac:spMkLst>
        </pc:spChg>
        <pc:spChg chg="mod">
          <ac:chgData name="Rhys Curtis (2105513)" userId="2b9f5e7a-6b62-40e6-81eb-8b1f8032b43b" providerId="ADAL" clId="{8321E964-B4EA-8D45-B057-D118C713EA63}" dt="2022-10-01T14:00:55.875" v="499" actId="26606"/>
          <ac:spMkLst>
            <pc:docMk/>
            <pc:sldMk cId="4130680881" sldId="278"/>
            <ac:spMk id="4" creationId="{C1D717CF-900B-278F-7FEC-FABC11AE16CD}"/>
          </ac:spMkLst>
        </pc:spChg>
        <pc:spChg chg="del mod ord">
          <ac:chgData name="Rhys Curtis (2105513)" userId="2b9f5e7a-6b62-40e6-81eb-8b1f8032b43b" providerId="ADAL" clId="{8321E964-B4EA-8D45-B057-D118C713EA63}" dt="2022-10-01T13:53:41.107" v="450" actId="478"/>
          <ac:spMkLst>
            <pc:docMk/>
            <pc:sldMk cId="4130680881" sldId="278"/>
            <ac:spMk id="5" creationId="{88760378-6668-2ED8-F8F4-E807C068F064}"/>
          </ac:spMkLst>
        </pc:spChg>
        <pc:spChg chg="add del mod">
          <ac:chgData name="Rhys Curtis (2105513)" userId="2b9f5e7a-6b62-40e6-81eb-8b1f8032b43b" providerId="ADAL" clId="{8321E964-B4EA-8D45-B057-D118C713EA63}" dt="2022-10-01T13:54:18.921" v="462" actId="478"/>
          <ac:spMkLst>
            <pc:docMk/>
            <pc:sldMk cId="4130680881" sldId="278"/>
            <ac:spMk id="8" creationId="{0ABCC673-593A-E50D-1A05-B4C72900F0C2}"/>
          </ac:spMkLst>
        </pc:spChg>
        <pc:spChg chg="add del mod">
          <ac:chgData name="Rhys Curtis (2105513)" userId="2b9f5e7a-6b62-40e6-81eb-8b1f8032b43b" providerId="ADAL" clId="{8321E964-B4EA-8D45-B057-D118C713EA63}" dt="2022-10-01T13:54:21.733" v="463" actId="478"/>
          <ac:spMkLst>
            <pc:docMk/>
            <pc:sldMk cId="4130680881" sldId="278"/>
            <ac:spMk id="10" creationId="{2D58DCDA-DBF4-8173-D5AF-3223A8CD7E93}"/>
          </ac:spMkLst>
        </pc:spChg>
        <pc:spChg chg="add del">
          <ac:chgData name="Rhys Curtis (2105513)" userId="2b9f5e7a-6b62-40e6-81eb-8b1f8032b43b" providerId="ADAL" clId="{8321E964-B4EA-8D45-B057-D118C713EA63}" dt="2022-10-01T14:00:55.875" v="499" actId="26606"/>
          <ac:spMkLst>
            <pc:docMk/>
            <pc:sldMk cId="4130680881" sldId="278"/>
            <ac:spMk id="11" creationId="{C1DD1A8A-57D5-4A81-AD04-532B043C5611}"/>
          </ac:spMkLst>
        </pc:spChg>
        <pc:spChg chg="add del">
          <ac:chgData name="Rhys Curtis (2105513)" userId="2b9f5e7a-6b62-40e6-81eb-8b1f8032b43b" providerId="ADAL" clId="{8321E964-B4EA-8D45-B057-D118C713EA63}" dt="2022-10-01T14:00:55.875" v="499" actId="26606"/>
          <ac:spMkLst>
            <pc:docMk/>
            <pc:sldMk cId="4130680881" sldId="278"/>
            <ac:spMk id="13" creationId="{007891EC-4501-44ED-A8C8-B11B6DB767AB}"/>
          </ac:spMkLst>
        </pc:spChg>
        <pc:spChg chg="add">
          <ac:chgData name="Rhys Curtis (2105513)" userId="2b9f5e7a-6b62-40e6-81eb-8b1f8032b43b" providerId="ADAL" clId="{8321E964-B4EA-8D45-B057-D118C713EA63}" dt="2022-10-01T14:00:55.875" v="499" actId="26606"/>
          <ac:spMkLst>
            <pc:docMk/>
            <pc:sldMk cId="4130680881" sldId="278"/>
            <ac:spMk id="22" creationId="{A06622B5-0D3E-459F-977C-302B9D9989E1}"/>
          </ac:spMkLst>
        </pc:spChg>
        <pc:spChg chg="add del">
          <ac:chgData name="Rhys Curtis (2105513)" userId="2b9f5e7a-6b62-40e6-81eb-8b1f8032b43b" providerId="ADAL" clId="{8321E964-B4EA-8D45-B057-D118C713EA63}" dt="2022-10-01T13:59:21.527" v="493" actId="26606"/>
          <ac:spMkLst>
            <pc:docMk/>
            <pc:sldMk cId="4130680881" sldId="278"/>
            <ac:spMk id="25" creationId="{25B97239-2685-48C8-8104-1D4E4E383D82}"/>
          </ac:spMkLst>
        </pc:spChg>
        <pc:spChg chg="add">
          <ac:chgData name="Rhys Curtis (2105513)" userId="2b9f5e7a-6b62-40e6-81eb-8b1f8032b43b" providerId="ADAL" clId="{8321E964-B4EA-8D45-B057-D118C713EA63}" dt="2022-10-01T14:00:55.875" v="499" actId="26606"/>
          <ac:spMkLst>
            <pc:docMk/>
            <pc:sldMk cId="4130680881" sldId="278"/>
            <ac:spMk id="27" creationId="{B22EB6A2-EE25-4D0A-B8F7-560339BF7EF6}"/>
          </ac:spMkLst>
        </pc:spChg>
        <pc:spChg chg="add">
          <ac:chgData name="Rhys Curtis (2105513)" userId="2b9f5e7a-6b62-40e6-81eb-8b1f8032b43b" providerId="ADAL" clId="{8321E964-B4EA-8D45-B057-D118C713EA63}" dt="2022-10-01T14:00:55.875" v="499" actId="26606"/>
          <ac:spMkLst>
            <pc:docMk/>
            <pc:sldMk cId="4130680881" sldId="278"/>
            <ac:spMk id="29" creationId="{03EE06E7-68E3-478C-8B9B-551876F1B7C2}"/>
          </ac:spMkLst>
        </pc:spChg>
        <pc:picChg chg="add mod">
          <ac:chgData name="Rhys Curtis (2105513)" userId="2b9f5e7a-6b62-40e6-81eb-8b1f8032b43b" providerId="ADAL" clId="{8321E964-B4EA-8D45-B057-D118C713EA63}" dt="2022-10-01T14:00:55.875" v="499" actId="26606"/>
          <ac:picMkLst>
            <pc:docMk/>
            <pc:sldMk cId="4130680881" sldId="278"/>
            <ac:picMk id="7" creationId="{05A35F53-F814-CB5E-138E-B04EE7082CE3}"/>
          </ac:picMkLst>
        </pc:picChg>
        <pc:picChg chg="add mod ord">
          <ac:chgData name="Rhys Curtis (2105513)" userId="2b9f5e7a-6b62-40e6-81eb-8b1f8032b43b" providerId="ADAL" clId="{8321E964-B4EA-8D45-B057-D118C713EA63}" dt="2022-10-01T14:00:55.875" v="499" actId="26606"/>
          <ac:picMkLst>
            <pc:docMk/>
            <pc:sldMk cId="4130680881" sldId="278"/>
            <ac:picMk id="14" creationId="{00CF068D-AB9E-1429-4EE3-EBBD28C029F3}"/>
          </ac:picMkLst>
        </pc:picChg>
        <pc:picChg chg="add del mod">
          <ac:chgData name="Rhys Curtis (2105513)" userId="2b9f5e7a-6b62-40e6-81eb-8b1f8032b43b" providerId="ADAL" clId="{8321E964-B4EA-8D45-B057-D118C713EA63}" dt="2022-10-01T13:58:39.426" v="479" actId="478"/>
          <ac:picMkLst>
            <pc:docMk/>
            <pc:sldMk cId="4130680881" sldId="278"/>
            <ac:picMk id="16" creationId="{CB1FF107-A19A-BBAA-D5C8-15D92A000795}"/>
          </ac:picMkLst>
        </pc:picChg>
        <pc:picChg chg="add mod ord">
          <ac:chgData name="Rhys Curtis (2105513)" userId="2b9f5e7a-6b62-40e6-81eb-8b1f8032b43b" providerId="ADAL" clId="{8321E964-B4EA-8D45-B057-D118C713EA63}" dt="2022-10-01T14:00:55.875" v="499" actId="26606"/>
          <ac:picMkLst>
            <pc:docMk/>
            <pc:sldMk cId="4130680881" sldId="278"/>
            <ac:picMk id="18" creationId="{9BC97B05-CFF7-06D5-5F30-17867BF93C79}"/>
          </ac:picMkLst>
        </pc:picChg>
        <pc:picChg chg="add mod ord">
          <ac:chgData name="Rhys Curtis (2105513)" userId="2b9f5e7a-6b62-40e6-81eb-8b1f8032b43b" providerId="ADAL" clId="{8321E964-B4EA-8D45-B057-D118C713EA63}" dt="2022-10-01T14:00:55.875" v="499" actId="26606"/>
          <ac:picMkLst>
            <pc:docMk/>
            <pc:sldMk cId="4130680881" sldId="278"/>
            <ac:picMk id="20" creationId="{5B935194-9B60-5FC7-46DD-1108D8C36720}"/>
          </ac:picMkLst>
        </pc:picChg>
      </pc:sldChg>
      <pc:sldChg chg="addSp delSp modSp new mod setBg modNotesTx">
        <pc:chgData name="Rhys Curtis (2105513)" userId="2b9f5e7a-6b62-40e6-81eb-8b1f8032b43b" providerId="ADAL" clId="{8321E964-B4EA-8D45-B057-D118C713EA63}" dt="2022-10-02T10:11:31.993" v="6918" actId="20577"/>
        <pc:sldMkLst>
          <pc:docMk/>
          <pc:sldMk cId="3201634018" sldId="279"/>
        </pc:sldMkLst>
        <pc:spChg chg="mod">
          <ac:chgData name="Rhys Curtis (2105513)" userId="2b9f5e7a-6b62-40e6-81eb-8b1f8032b43b" providerId="ADAL" clId="{8321E964-B4EA-8D45-B057-D118C713EA63}" dt="2022-10-01T14:30:51.419" v="2527" actId="20577"/>
          <ac:spMkLst>
            <pc:docMk/>
            <pc:sldMk cId="3201634018" sldId="279"/>
            <ac:spMk id="2" creationId="{B8189AB3-12D6-57B7-4E68-1C6E89F75359}"/>
          </ac:spMkLst>
        </pc:spChg>
        <pc:spChg chg="mod">
          <ac:chgData name="Rhys Curtis (2105513)" userId="2b9f5e7a-6b62-40e6-81eb-8b1f8032b43b" providerId="ADAL" clId="{8321E964-B4EA-8D45-B057-D118C713EA63}" dt="2022-10-01T14:30:47.995" v="2521"/>
          <ac:spMkLst>
            <pc:docMk/>
            <pc:sldMk cId="3201634018" sldId="279"/>
            <ac:spMk id="3" creationId="{F72774E4-3E0C-DFB6-D337-A76EF8CD237F}"/>
          </ac:spMkLst>
        </pc:spChg>
        <pc:spChg chg="mod">
          <ac:chgData name="Rhys Curtis (2105513)" userId="2b9f5e7a-6b62-40e6-81eb-8b1f8032b43b" providerId="ADAL" clId="{8321E964-B4EA-8D45-B057-D118C713EA63}" dt="2022-10-01T14:09:33.204" v="782" actId="26606"/>
          <ac:spMkLst>
            <pc:docMk/>
            <pc:sldMk cId="3201634018" sldId="279"/>
            <ac:spMk id="4" creationId="{DDCC433F-9261-7B47-AD2C-F1D1D07B20AB}"/>
          </ac:spMkLst>
        </pc:spChg>
        <pc:spChg chg="del">
          <ac:chgData name="Rhys Curtis (2105513)" userId="2b9f5e7a-6b62-40e6-81eb-8b1f8032b43b" providerId="ADAL" clId="{8321E964-B4EA-8D45-B057-D118C713EA63}" dt="2022-10-01T14:00:45.327" v="498" actId="478"/>
          <ac:spMkLst>
            <pc:docMk/>
            <pc:sldMk cId="3201634018" sldId="279"/>
            <ac:spMk id="5" creationId="{588CD37C-D375-25D0-BD2C-5E560A991F24}"/>
          </ac:spMkLst>
        </pc:spChg>
        <pc:spChg chg="add del">
          <ac:chgData name="Rhys Curtis (2105513)" userId="2b9f5e7a-6b62-40e6-81eb-8b1f8032b43b" providerId="ADAL" clId="{8321E964-B4EA-8D45-B057-D118C713EA63}" dt="2022-10-01T14:09:33.204" v="782" actId="26606"/>
          <ac:spMkLst>
            <pc:docMk/>
            <pc:sldMk cId="3201634018" sldId="279"/>
            <ac:spMk id="18" creationId="{A06622B5-0D3E-459F-977C-302B9D9989E1}"/>
          </ac:spMkLst>
        </pc:spChg>
        <pc:spChg chg="add del">
          <ac:chgData name="Rhys Curtis (2105513)" userId="2b9f5e7a-6b62-40e6-81eb-8b1f8032b43b" providerId="ADAL" clId="{8321E964-B4EA-8D45-B057-D118C713EA63}" dt="2022-10-01T14:09:33.204" v="782" actId="26606"/>
          <ac:spMkLst>
            <pc:docMk/>
            <pc:sldMk cId="3201634018" sldId="279"/>
            <ac:spMk id="20" creationId="{B22EB6A2-EE25-4D0A-B8F7-560339BF7EF6}"/>
          </ac:spMkLst>
        </pc:spChg>
        <pc:spChg chg="add del">
          <ac:chgData name="Rhys Curtis (2105513)" userId="2b9f5e7a-6b62-40e6-81eb-8b1f8032b43b" providerId="ADAL" clId="{8321E964-B4EA-8D45-B057-D118C713EA63}" dt="2022-10-01T14:09:33.204" v="782" actId="26606"/>
          <ac:spMkLst>
            <pc:docMk/>
            <pc:sldMk cId="3201634018" sldId="279"/>
            <ac:spMk id="22" creationId="{03EE06E7-68E3-478C-8B9B-551876F1B7C2}"/>
          </ac:spMkLst>
        </pc:spChg>
        <pc:spChg chg="add">
          <ac:chgData name="Rhys Curtis (2105513)" userId="2b9f5e7a-6b62-40e6-81eb-8b1f8032b43b" providerId="ADAL" clId="{8321E964-B4EA-8D45-B057-D118C713EA63}" dt="2022-10-01T14:09:33.204" v="782" actId="26606"/>
          <ac:spMkLst>
            <pc:docMk/>
            <pc:sldMk cId="3201634018" sldId="279"/>
            <ac:spMk id="27" creationId="{25414FA1-2D4C-41DB-83DE-4F3E38C10A63}"/>
          </ac:spMkLst>
        </pc:spChg>
        <pc:picChg chg="add mod ord">
          <ac:chgData name="Rhys Curtis (2105513)" userId="2b9f5e7a-6b62-40e6-81eb-8b1f8032b43b" providerId="ADAL" clId="{8321E964-B4EA-8D45-B057-D118C713EA63}" dt="2022-10-01T14:09:33.204" v="782" actId="26606"/>
          <ac:picMkLst>
            <pc:docMk/>
            <pc:sldMk cId="3201634018" sldId="279"/>
            <ac:picMk id="7" creationId="{94D1BFAB-EA37-1B56-1779-6A1915B01596}"/>
          </ac:picMkLst>
        </pc:picChg>
        <pc:picChg chg="add mod ord">
          <ac:chgData name="Rhys Curtis (2105513)" userId="2b9f5e7a-6b62-40e6-81eb-8b1f8032b43b" providerId="ADAL" clId="{8321E964-B4EA-8D45-B057-D118C713EA63}" dt="2022-10-01T14:09:33.204" v="782" actId="26606"/>
          <ac:picMkLst>
            <pc:docMk/>
            <pc:sldMk cId="3201634018" sldId="279"/>
            <ac:picMk id="9" creationId="{EA9C09A4-39CF-6052-37CD-6B5976B67C71}"/>
          </ac:picMkLst>
        </pc:picChg>
        <pc:picChg chg="add mod ord">
          <ac:chgData name="Rhys Curtis (2105513)" userId="2b9f5e7a-6b62-40e6-81eb-8b1f8032b43b" providerId="ADAL" clId="{8321E964-B4EA-8D45-B057-D118C713EA63}" dt="2022-10-01T14:09:33.204" v="782" actId="26606"/>
          <ac:picMkLst>
            <pc:docMk/>
            <pc:sldMk cId="3201634018" sldId="279"/>
            <ac:picMk id="11" creationId="{67E8F56C-80F5-1F7D-7426-554A6CDC00ED}"/>
          </ac:picMkLst>
        </pc:picChg>
        <pc:picChg chg="add mod ord">
          <ac:chgData name="Rhys Curtis (2105513)" userId="2b9f5e7a-6b62-40e6-81eb-8b1f8032b43b" providerId="ADAL" clId="{8321E964-B4EA-8D45-B057-D118C713EA63}" dt="2022-10-01T14:09:33.204" v="782" actId="26606"/>
          <ac:picMkLst>
            <pc:docMk/>
            <pc:sldMk cId="3201634018" sldId="279"/>
            <ac:picMk id="13" creationId="{FCF053AC-612C-FA38-A472-A513A946EF33}"/>
          </ac:picMkLst>
        </pc:picChg>
      </pc:sldChg>
      <pc:sldChg chg="addSp delSp modSp new mod setBg modNotesTx">
        <pc:chgData name="Rhys Curtis (2105513)" userId="2b9f5e7a-6b62-40e6-81eb-8b1f8032b43b" providerId="ADAL" clId="{8321E964-B4EA-8D45-B057-D118C713EA63}" dt="2022-10-02T10:21:03.384" v="8196" actId="20577"/>
        <pc:sldMkLst>
          <pc:docMk/>
          <pc:sldMk cId="1932926550" sldId="280"/>
        </pc:sldMkLst>
        <pc:spChg chg="mod">
          <ac:chgData name="Rhys Curtis (2105513)" userId="2b9f5e7a-6b62-40e6-81eb-8b1f8032b43b" providerId="ADAL" clId="{8321E964-B4EA-8D45-B057-D118C713EA63}" dt="2022-10-01T14:31:02.684" v="2534" actId="20577"/>
          <ac:spMkLst>
            <pc:docMk/>
            <pc:sldMk cId="1932926550" sldId="280"/>
            <ac:spMk id="2" creationId="{72FBAF0A-3A2F-8EC7-0CFC-5571EECCDA0C}"/>
          </ac:spMkLst>
        </pc:spChg>
        <pc:spChg chg="mod">
          <ac:chgData name="Rhys Curtis (2105513)" userId="2b9f5e7a-6b62-40e6-81eb-8b1f8032b43b" providerId="ADAL" clId="{8321E964-B4EA-8D45-B057-D118C713EA63}" dt="2022-10-01T14:30:59.418" v="2528"/>
          <ac:spMkLst>
            <pc:docMk/>
            <pc:sldMk cId="1932926550" sldId="280"/>
            <ac:spMk id="3" creationId="{A281C74A-5A7A-FA0B-E2E5-9E1017116AD4}"/>
          </ac:spMkLst>
        </pc:spChg>
        <pc:spChg chg="mod">
          <ac:chgData name="Rhys Curtis (2105513)" userId="2b9f5e7a-6b62-40e6-81eb-8b1f8032b43b" providerId="ADAL" clId="{8321E964-B4EA-8D45-B057-D118C713EA63}" dt="2022-10-01T14:08:17.276" v="606" actId="26606"/>
          <ac:spMkLst>
            <pc:docMk/>
            <pc:sldMk cId="1932926550" sldId="280"/>
            <ac:spMk id="4" creationId="{3EDA231C-5140-DFAE-DA92-AA43ADA9938E}"/>
          </ac:spMkLst>
        </pc:spChg>
        <pc:spChg chg="del">
          <ac:chgData name="Rhys Curtis (2105513)" userId="2b9f5e7a-6b62-40e6-81eb-8b1f8032b43b" providerId="ADAL" clId="{8321E964-B4EA-8D45-B057-D118C713EA63}" dt="2022-10-01T14:05:28.735" v="518" actId="478"/>
          <ac:spMkLst>
            <pc:docMk/>
            <pc:sldMk cId="1932926550" sldId="280"/>
            <ac:spMk id="5" creationId="{CD84AF5A-AE2A-38D0-11E4-5C1A7E35D9CC}"/>
          </ac:spMkLst>
        </pc:spChg>
        <pc:spChg chg="add del">
          <ac:chgData name="Rhys Curtis (2105513)" userId="2b9f5e7a-6b62-40e6-81eb-8b1f8032b43b" providerId="ADAL" clId="{8321E964-B4EA-8D45-B057-D118C713EA63}" dt="2022-10-01T14:08:17.276" v="606" actId="26606"/>
          <ac:spMkLst>
            <pc:docMk/>
            <pc:sldMk cId="1932926550" sldId="280"/>
            <ac:spMk id="18" creationId="{A06622B5-0D3E-459F-977C-302B9D9989E1}"/>
          </ac:spMkLst>
        </pc:spChg>
        <pc:spChg chg="add del">
          <ac:chgData name="Rhys Curtis (2105513)" userId="2b9f5e7a-6b62-40e6-81eb-8b1f8032b43b" providerId="ADAL" clId="{8321E964-B4EA-8D45-B057-D118C713EA63}" dt="2022-10-01T14:08:17.276" v="606" actId="26606"/>
          <ac:spMkLst>
            <pc:docMk/>
            <pc:sldMk cId="1932926550" sldId="280"/>
            <ac:spMk id="20" creationId="{B22EB6A2-EE25-4D0A-B8F7-560339BF7EF6}"/>
          </ac:spMkLst>
        </pc:spChg>
        <pc:spChg chg="add del">
          <ac:chgData name="Rhys Curtis (2105513)" userId="2b9f5e7a-6b62-40e6-81eb-8b1f8032b43b" providerId="ADAL" clId="{8321E964-B4EA-8D45-B057-D118C713EA63}" dt="2022-10-01T14:08:17.276" v="606" actId="26606"/>
          <ac:spMkLst>
            <pc:docMk/>
            <pc:sldMk cId="1932926550" sldId="280"/>
            <ac:spMk id="22" creationId="{03EE06E7-68E3-478C-8B9B-551876F1B7C2}"/>
          </ac:spMkLst>
        </pc:spChg>
        <pc:spChg chg="add">
          <ac:chgData name="Rhys Curtis (2105513)" userId="2b9f5e7a-6b62-40e6-81eb-8b1f8032b43b" providerId="ADAL" clId="{8321E964-B4EA-8D45-B057-D118C713EA63}" dt="2022-10-01T14:08:17.276" v="606" actId="26606"/>
          <ac:spMkLst>
            <pc:docMk/>
            <pc:sldMk cId="1932926550" sldId="280"/>
            <ac:spMk id="27" creationId="{25414FA1-2D4C-41DB-83DE-4F3E38C10A63}"/>
          </ac:spMkLst>
        </pc:spChg>
        <pc:picChg chg="add mod ord">
          <ac:chgData name="Rhys Curtis (2105513)" userId="2b9f5e7a-6b62-40e6-81eb-8b1f8032b43b" providerId="ADAL" clId="{8321E964-B4EA-8D45-B057-D118C713EA63}" dt="2022-10-01T14:08:17.276" v="606" actId="26606"/>
          <ac:picMkLst>
            <pc:docMk/>
            <pc:sldMk cId="1932926550" sldId="280"/>
            <ac:picMk id="7" creationId="{DEF1C8E3-94C2-ACED-4933-10CCC3A992F6}"/>
          </ac:picMkLst>
        </pc:picChg>
        <pc:picChg chg="add mod ord">
          <ac:chgData name="Rhys Curtis (2105513)" userId="2b9f5e7a-6b62-40e6-81eb-8b1f8032b43b" providerId="ADAL" clId="{8321E964-B4EA-8D45-B057-D118C713EA63}" dt="2022-10-01T14:08:17.276" v="606" actId="26606"/>
          <ac:picMkLst>
            <pc:docMk/>
            <pc:sldMk cId="1932926550" sldId="280"/>
            <ac:picMk id="9" creationId="{7420B9B6-42BC-03E9-CA43-0B67E2D5CFBB}"/>
          </ac:picMkLst>
        </pc:picChg>
        <pc:picChg chg="add mod ord">
          <ac:chgData name="Rhys Curtis (2105513)" userId="2b9f5e7a-6b62-40e6-81eb-8b1f8032b43b" providerId="ADAL" clId="{8321E964-B4EA-8D45-B057-D118C713EA63}" dt="2022-10-01T14:08:17.276" v="606" actId="26606"/>
          <ac:picMkLst>
            <pc:docMk/>
            <pc:sldMk cId="1932926550" sldId="280"/>
            <ac:picMk id="11" creationId="{C5EC6344-A11E-82A6-4F97-FE80AD061227}"/>
          </ac:picMkLst>
        </pc:picChg>
        <pc:picChg chg="add mod ord">
          <ac:chgData name="Rhys Curtis (2105513)" userId="2b9f5e7a-6b62-40e6-81eb-8b1f8032b43b" providerId="ADAL" clId="{8321E964-B4EA-8D45-B057-D118C713EA63}" dt="2022-10-01T14:08:17.276" v="606" actId="26606"/>
          <ac:picMkLst>
            <pc:docMk/>
            <pc:sldMk cId="1932926550" sldId="280"/>
            <ac:picMk id="13" creationId="{CA524D86-EAF3-9A21-A69C-B1FB6C571C19}"/>
          </ac:picMkLst>
        </pc:picChg>
      </pc:sldChg>
      <pc:sldChg chg="addSp delSp modSp new mod setBg modNotesTx">
        <pc:chgData name="Rhys Curtis (2105513)" userId="2b9f5e7a-6b62-40e6-81eb-8b1f8032b43b" providerId="ADAL" clId="{8321E964-B4EA-8D45-B057-D118C713EA63}" dt="2022-10-04T18:35:42.439" v="14951" actId="20577"/>
        <pc:sldMkLst>
          <pc:docMk/>
          <pc:sldMk cId="2616789293" sldId="281"/>
        </pc:sldMkLst>
        <pc:spChg chg="mod">
          <ac:chgData name="Rhys Curtis (2105513)" userId="2b9f5e7a-6b62-40e6-81eb-8b1f8032b43b" providerId="ADAL" clId="{8321E964-B4EA-8D45-B057-D118C713EA63}" dt="2022-10-01T14:31:13.197" v="2541" actId="20577"/>
          <ac:spMkLst>
            <pc:docMk/>
            <pc:sldMk cId="2616789293" sldId="281"/>
            <ac:spMk id="2" creationId="{7B0C5B87-13CE-7509-691D-B4548AE41FFF}"/>
          </ac:spMkLst>
        </pc:spChg>
        <pc:spChg chg="mod">
          <ac:chgData name="Rhys Curtis (2105513)" userId="2b9f5e7a-6b62-40e6-81eb-8b1f8032b43b" providerId="ADAL" clId="{8321E964-B4EA-8D45-B057-D118C713EA63}" dt="2022-10-01T14:31:10.076" v="2535"/>
          <ac:spMkLst>
            <pc:docMk/>
            <pc:sldMk cId="2616789293" sldId="281"/>
            <ac:spMk id="3" creationId="{A73E67BD-7BDD-9DBF-EA0E-A748D0A6F9DC}"/>
          </ac:spMkLst>
        </pc:spChg>
        <pc:spChg chg="mod">
          <ac:chgData name="Rhys Curtis (2105513)" userId="2b9f5e7a-6b62-40e6-81eb-8b1f8032b43b" providerId="ADAL" clId="{8321E964-B4EA-8D45-B057-D118C713EA63}" dt="2022-10-01T14:24:19.719" v="2480" actId="26606"/>
          <ac:spMkLst>
            <pc:docMk/>
            <pc:sldMk cId="2616789293" sldId="281"/>
            <ac:spMk id="4" creationId="{15322989-4031-3013-3AB9-A42A71B11D21}"/>
          </ac:spMkLst>
        </pc:spChg>
        <pc:spChg chg="del">
          <ac:chgData name="Rhys Curtis (2105513)" userId="2b9f5e7a-6b62-40e6-81eb-8b1f8032b43b" providerId="ADAL" clId="{8321E964-B4EA-8D45-B057-D118C713EA63}" dt="2022-10-01T14:11:42.856" v="1156" actId="478"/>
          <ac:spMkLst>
            <pc:docMk/>
            <pc:sldMk cId="2616789293" sldId="281"/>
            <ac:spMk id="5" creationId="{74C0C55F-BE25-23DD-D724-C7FE0D0147BA}"/>
          </ac:spMkLst>
        </pc:spChg>
        <pc:spChg chg="add">
          <ac:chgData name="Rhys Curtis (2105513)" userId="2b9f5e7a-6b62-40e6-81eb-8b1f8032b43b" providerId="ADAL" clId="{8321E964-B4EA-8D45-B057-D118C713EA63}" dt="2022-10-01T14:24:19.719" v="2480" actId="26606"/>
          <ac:spMkLst>
            <pc:docMk/>
            <pc:sldMk cId="2616789293" sldId="281"/>
            <ac:spMk id="20" creationId="{25414FA1-2D4C-41DB-83DE-4F3E38C10A63}"/>
          </ac:spMkLst>
        </pc:spChg>
        <pc:picChg chg="add mod ord">
          <ac:chgData name="Rhys Curtis (2105513)" userId="2b9f5e7a-6b62-40e6-81eb-8b1f8032b43b" providerId="ADAL" clId="{8321E964-B4EA-8D45-B057-D118C713EA63}" dt="2022-10-01T14:24:19.719" v="2480" actId="26606"/>
          <ac:picMkLst>
            <pc:docMk/>
            <pc:sldMk cId="2616789293" sldId="281"/>
            <ac:picMk id="7" creationId="{7E98D83C-020B-ED0A-6274-00E328C4617E}"/>
          </ac:picMkLst>
        </pc:picChg>
        <pc:picChg chg="add mod ord">
          <ac:chgData name="Rhys Curtis (2105513)" userId="2b9f5e7a-6b62-40e6-81eb-8b1f8032b43b" providerId="ADAL" clId="{8321E964-B4EA-8D45-B057-D118C713EA63}" dt="2022-10-01T14:24:19.719" v="2480" actId="26606"/>
          <ac:picMkLst>
            <pc:docMk/>
            <pc:sldMk cId="2616789293" sldId="281"/>
            <ac:picMk id="9" creationId="{54D5BFC0-6A69-AF52-F39A-B99A8D34B01E}"/>
          </ac:picMkLst>
        </pc:picChg>
        <pc:picChg chg="add del">
          <ac:chgData name="Rhys Curtis (2105513)" userId="2b9f5e7a-6b62-40e6-81eb-8b1f8032b43b" providerId="ADAL" clId="{8321E964-B4EA-8D45-B057-D118C713EA63}" dt="2022-10-01T14:21:37.455" v="2188" actId="478"/>
          <ac:picMkLst>
            <pc:docMk/>
            <pc:sldMk cId="2616789293" sldId="281"/>
            <ac:picMk id="11" creationId="{63717D43-A551-B37B-179A-70328422E213}"/>
          </ac:picMkLst>
        </pc:picChg>
        <pc:picChg chg="add mod ord">
          <ac:chgData name="Rhys Curtis (2105513)" userId="2b9f5e7a-6b62-40e6-81eb-8b1f8032b43b" providerId="ADAL" clId="{8321E964-B4EA-8D45-B057-D118C713EA63}" dt="2022-10-01T14:24:19.719" v="2480" actId="26606"/>
          <ac:picMkLst>
            <pc:docMk/>
            <pc:sldMk cId="2616789293" sldId="281"/>
            <ac:picMk id="13" creationId="{ABEF8428-AF73-330A-C15C-9ACADC3CEA69}"/>
          </ac:picMkLst>
        </pc:picChg>
        <pc:picChg chg="add mod ord">
          <ac:chgData name="Rhys Curtis (2105513)" userId="2b9f5e7a-6b62-40e6-81eb-8b1f8032b43b" providerId="ADAL" clId="{8321E964-B4EA-8D45-B057-D118C713EA63}" dt="2022-10-01T14:24:19.719" v="2480" actId="26606"/>
          <ac:picMkLst>
            <pc:docMk/>
            <pc:sldMk cId="2616789293" sldId="281"/>
            <ac:picMk id="15" creationId="{0AF25A43-BCCE-D027-FCBE-E6FE469B4B6F}"/>
          </ac:picMkLst>
        </pc:picChg>
      </pc:sldChg>
      <pc:sldChg chg="addSp delSp modSp add mod setBg delDesignElem modNotesTx">
        <pc:chgData name="Rhys Curtis (2105513)" userId="2b9f5e7a-6b62-40e6-81eb-8b1f8032b43b" providerId="ADAL" clId="{8321E964-B4EA-8D45-B057-D118C713EA63}" dt="2022-10-01T15:13:03.158" v="3626" actId="20577"/>
        <pc:sldMkLst>
          <pc:docMk/>
          <pc:sldMk cId="3354196164" sldId="282"/>
        </pc:sldMkLst>
        <pc:spChg chg="mod">
          <ac:chgData name="Rhys Curtis (2105513)" userId="2b9f5e7a-6b62-40e6-81eb-8b1f8032b43b" providerId="ADAL" clId="{8321E964-B4EA-8D45-B057-D118C713EA63}" dt="2022-10-01T15:08:35.547" v="3012" actId="26606"/>
          <ac:spMkLst>
            <pc:docMk/>
            <pc:sldMk cId="3354196164" sldId="282"/>
            <ac:spMk id="3" creationId="{C9C5ADAD-F4F1-19BE-A06F-F1C244770597}"/>
          </ac:spMkLst>
        </pc:spChg>
        <pc:spChg chg="add">
          <ac:chgData name="Rhys Curtis (2105513)" userId="2b9f5e7a-6b62-40e6-81eb-8b1f8032b43b" providerId="ADAL" clId="{8321E964-B4EA-8D45-B057-D118C713EA63}" dt="2022-10-01T15:08:35.547" v="3012" actId="26606"/>
          <ac:spMkLst>
            <pc:docMk/>
            <pc:sldMk cId="3354196164" sldId="282"/>
            <ac:spMk id="11" creationId="{42A4FC2C-047E-45A5-965D-8E1E3BF09BC6}"/>
          </ac:spMkLst>
        </pc:spChg>
        <pc:spChg chg="del">
          <ac:chgData name="Rhys Curtis (2105513)" userId="2b9f5e7a-6b62-40e6-81eb-8b1f8032b43b" providerId="ADAL" clId="{8321E964-B4EA-8D45-B057-D118C713EA63}" dt="2022-10-01T14:59:58.039" v="2784"/>
          <ac:spMkLst>
            <pc:docMk/>
            <pc:sldMk cId="3354196164" sldId="282"/>
            <ac:spMk id="22" creationId="{A06622B5-0D3E-459F-977C-302B9D9989E1}"/>
          </ac:spMkLst>
        </pc:spChg>
        <pc:spChg chg="del">
          <ac:chgData name="Rhys Curtis (2105513)" userId="2b9f5e7a-6b62-40e6-81eb-8b1f8032b43b" providerId="ADAL" clId="{8321E964-B4EA-8D45-B057-D118C713EA63}" dt="2022-10-01T14:59:58.039" v="2784"/>
          <ac:spMkLst>
            <pc:docMk/>
            <pc:sldMk cId="3354196164" sldId="282"/>
            <ac:spMk id="27" creationId="{B22EB6A2-EE25-4D0A-B8F7-560339BF7EF6}"/>
          </ac:spMkLst>
        </pc:spChg>
        <pc:spChg chg="del">
          <ac:chgData name="Rhys Curtis (2105513)" userId="2b9f5e7a-6b62-40e6-81eb-8b1f8032b43b" providerId="ADAL" clId="{8321E964-B4EA-8D45-B057-D118C713EA63}" dt="2022-10-01T14:59:58.039" v="2784"/>
          <ac:spMkLst>
            <pc:docMk/>
            <pc:sldMk cId="3354196164" sldId="282"/>
            <ac:spMk id="29" creationId="{03EE06E7-68E3-478C-8B9B-551876F1B7C2}"/>
          </ac:spMkLst>
        </pc:spChg>
        <pc:picChg chg="add mod ord">
          <ac:chgData name="Rhys Curtis (2105513)" userId="2b9f5e7a-6b62-40e6-81eb-8b1f8032b43b" providerId="ADAL" clId="{8321E964-B4EA-8D45-B057-D118C713EA63}" dt="2022-10-01T15:08:35.547" v="3012" actId="26606"/>
          <ac:picMkLst>
            <pc:docMk/>
            <pc:sldMk cId="3354196164" sldId="282"/>
            <ac:picMk id="6" creationId="{884F8065-1308-A6E5-7E7E-F641C0BA7A85}"/>
          </ac:picMkLst>
        </pc:picChg>
        <pc:picChg chg="del">
          <ac:chgData name="Rhys Curtis (2105513)" userId="2b9f5e7a-6b62-40e6-81eb-8b1f8032b43b" providerId="ADAL" clId="{8321E964-B4EA-8D45-B057-D118C713EA63}" dt="2022-10-01T15:00:02.191" v="2785" actId="478"/>
          <ac:picMkLst>
            <pc:docMk/>
            <pc:sldMk cId="3354196164" sldId="282"/>
            <ac:picMk id="7" creationId="{05A35F53-F814-CB5E-138E-B04EE7082CE3}"/>
          </ac:picMkLst>
        </pc:picChg>
        <pc:picChg chg="del">
          <ac:chgData name="Rhys Curtis (2105513)" userId="2b9f5e7a-6b62-40e6-81eb-8b1f8032b43b" providerId="ADAL" clId="{8321E964-B4EA-8D45-B057-D118C713EA63}" dt="2022-10-01T15:00:05.081" v="2788" actId="478"/>
          <ac:picMkLst>
            <pc:docMk/>
            <pc:sldMk cId="3354196164" sldId="282"/>
            <ac:picMk id="14" creationId="{00CF068D-AB9E-1429-4EE3-EBBD28C029F3}"/>
          </ac:picMkLst>
        </pc:picChg>
        <pc:picChg chg="del">
          <ac:chgData name="Rhys Curtis (2105513)" userId="2b9f5e7a-6b62-40e6-81eb-8b1f8032b43b" providerId="ADAL" clId="{8321E964-B4EA-8D45-B057-D118C713EA63}" dt="2022-10-01T15:00:03.915" v="2786" actId="478"/>
          <ac:picMkLst>
            <pc:docMk/>
            <pc:sldMk cId="3354196164" sldId="282"/>
            <ac:picMk id="18" creationId="{9BC97B05-CFF7-06D5-5F30-17867BF93C79}"/>
          </ac:picMkLst>
        </pc:picChg>
        <pc:picChg chg="del">
          <ac:chgData name="Rhys Curtis (2105513)" userId="2b9f5e7a-6b62-40e6-81eb-8b1f8032b43b" providerId="ADAL" clId="{8321E964-B4EA-8D45-B057-D118C713EA63}" dt="2022-10-01T15:00:04.564" v="2787" actId="478"/>
          <ac:picMkLst>
            <pc:docMk/>
            <pc:sldMk cId="3354196164" sldId="282"/>
            <ac:picMk id="20" creationId="{5B935194-9B60-5FC7-46DD-1108D8C36720}"/>
          </ac:picMkLst>
        </pc:picChg>
      </pc:sldChg>
      <pc:sldChg chg="addSp delSp add del setBg delDesignElem">
        <pc:chgData name="Rhys Curtis (2105513)" userId="2b9f5e7a-6b62-40e6-81eb-8b1f8032b43b" providerId="ADAL" clId="{8321E964-B4EA-8D45-B057-D118C713EA63}" dt="2022-10-01T15:00:11.529" v="2791"/>
        <pc:sldMkLst>
          <pc:docMk/>
          <pc:sldMk cId="625383821" sldId="283"/>
        </pc:sldMkLst>
        <pc:spChg chg="add del">
          <ac:chgData name="Rhys Curtis (2105513)" userId="2b9f5e7a-6b62-40e6-81eb-8b1f8032b43b" providerId="ADAL" clId="{8321E964-B4EA-8D45-B057-D118C713EA63}" dt="2022-10-01T15:00:11.529" v="2791"/>
          <ac:spMkLst>
            <pc:docMk/>
            <pc:sldMk cId="625383821" sldId="283"/>
            <ac:spMk id="22" creationId="{A06622B5-0D3E-459F-977C-302B9D9989E1}"/>
          </ac:spMkLst>
        </pc:spChg>
        <pc:spChg chg="add del">
          <ac:chgData name="Rhys Curtis (2105513)" userId="2b9f5e7a-6b62-40e6-81eb-8b1f8032b43b" providerId="ADAL" clId="{8321E964-B4EA-8D45-B057-D118C713EA63}" dt="2022-10-01T15:00:11.529" v="2791"/>
          <ac:spMkLst>
            <pc:docMk/>
            <pc:sldMk cId="625383821" sldId="283"/>
            <ac:spMk id="27" creationId="{B22EB6A2-EE25-4D0A-B8F7-560339BF7EF6}"/>
          </ac:spMkLst>
        </pc:spChg>
        <pc:spChg chg="add del">
          <ac:chgData name="Rhys Curtis (2105513)" userId="2b9f5e7a-6b62-40e6-81eb-8b1f8032b43b" providerId="ADAL" clId="{8321E964-B4EA-8D45-B057-D118C713EA63}" dt="2022-10-01T15:00:11.529" v="2791"/>
          <ac:spMkLst>
            <pc:docMk/>
            <pc:sldMk cId="625383821" sldId="283"/>
            <ac:spMk id="29" creationId="{03EE06E7-68E3-478C-8B9B-551876F1B7C2}"/>
          </ac:spMkLst>
        </pc:spChg>
      </pc:sldChg>
      <pc:sldChg chg="addSp modSp add mod ord setBg modNotesTx">
        <pc:chgData name="Rhys Curtis (2105513)" userId="2b9f5e7a-6b62-40e6-81eb-8b1f8032b43b" providerId="ADAL" clId="{8321E964-B4EA-8D45-B057-D118C713EA63}" dt="2022-10-02T10:14:06.584" v="7179" actId="20577"/>
        <pc:sldMkLst>
          <pc:docMk/>
          <pc:sldMk cId="4172870374" sldId="283"/>
        </pc:sldMkLst>
        <pc:spChg chg="mod">
          <ac:chgData name="Rhys Curtis (2105513)" userId="2b9f5e7a-6b62-40e6-81eb-8b1f8032b43b" providerId="ADAL" clId="{8321E964-B4EA-8D45-B057-D118C713EA63}" dt="2022-10-01T15:13:47.295" v="3628" actId="26606"/>
          <ac:spMkLst>
            <pc:docMk/>
            <pc:sldMk cId="4172870374" sldId="283"/>
            <ac:spMk id="3" creationId="{C9C5ADAD-F4F1-19BE-A06F-F1C244770597}"/>
          </ac:spMkLst>
        </pc:spChg>
        <pc:spChg chg="add">
          <ac:chgData name="Rhys Curtis (2105513)" userId="2b9f5e7a-6b62-40e6-81eb-8b1f8032b43b" providerId="ADAL" clId="{8321E964-B4EA-8D45-B057-D118C713EA63}" dt="2022-10-01T15:13:47.295" v="3628" actId="26606"/>
          <ac:spMkLst>
            <pc:docMk/>
            <pc:sldMk cId="4172870374" sldId="283"/>
            <ac:spMk id="11" creationId="{42A4FC2C-047E-45A5-965D-8E1E3BF09BC6}"/>
          </ac:spMkLst>
        </pc:spChg>
        <pc:picChg chg="add mod ord">
          <ac:chgData name="Rhys Curtis (2105513)" userId="2b9f5e7a-6b62-40e6-81eb-8b1f8032b43b" providerId="ADAL" clId="{8321E964-B4EA-8D45-B057-D118C713EA63}" dt="2022-10-01T15:13:47.295" v="3628" actId="26606"/>
          <ac:picMkLst>
            <pc:docMk/>
            <pc:sldMk cId="4172870374" sldId="283"/>
            <ac:picMk id="6" creationId="{84ABAD46-CC71-B4D6-513A-F312D96AA176}"/>
          </ac:picMkLst>
        </pc:picChg>
      </pc:sldChg>
      <pc:sldChg chg="addSp modSp add mod ord setBg modNotesTx">
        <pc:chgData name="Rhys Curtis (2105513)" userId="2b9f5e7a-6b62-40e6-81eb-8b1f8032b43b" providerId="ADAL" clId="{8321E964-B4EA-8D45-B057-D118C713EA63}" dt="2022-10-02T10:23:41.283" v="8528" actId="20577"/>
        <pc:sldMkLst>
          <pc:docMk/>
          <pc:sldMk cId="3521246064" sldId="284"/>
        </pc:sldMkLst>
        <pc:spChg chg="mod">
          <ac:chgData name="Rhys Curtis (2105513)" userId="2b9f5e7a-6b62-40e6-81eb-8b1f8032b43b" providerId="ADAL" clId="{8321E964-B4EA-8D45-B057-D118C713EA63}" dt="2022-10-01T15:16:06.689" v="4038" actId="26606"/>
          <ac:spMkLst>
            <pc:docMk/>
            <pc:sldMk cId="3521246064" sldId="284"/>
            <ac:spMk id="3" creationId="{C9C5ADAD-F4F1-19BE-A06F-F1C244770597}"/>
          </ac:spMkLst>
        </pc:spChg>
        <pc:spChg chg="add">
          <ac:chgData name="Rhys Curtis (2105513)" userId="2b9f5e7a-6b62-40e6-81eb-8b1f8032b43b" providerId="ADAL" clId="{8321E964-B4EA-8D45-B057-D118C713EA63}" dt="2022-10-01T15:16:06.689" v="4038" actId="26606"/>
          <ac:spMkLst>
            <pc:docMk/>
            <pc:sldMk cId="3521246064" sldId="284"/>
            <ac:spMk id="11" creationId="{42A4FC2C-047E-45A5-965D-8E1E3BF09BC6}"/>
          </ac:spMkLst>
        </pc:spChg>
        <pc:picChg chg="add mod ord">
          <ac:chgData name="Rhys Curtis (2105513)" userId="2b9f5e7a-6b62-40e6-81eb-8b1f8032b43b" providerId="ADAL" clId="{8321E964-B4EA-8D45-B057-D118C713EA63}" dt="2022-10-01T15:16:06.689" v="4038" actId="26606"/>
          <ac:picMkLst>
            <pc:docMk/>
            <pc:sldMk cId="3521246064" sldId="284"/>
            <ac:picMk id="6" creationId="{5B91A713-FF04-1E90-69DE-9AE99575B76C}"/>
          </ac:picMkLst>
        </pc:picChg>
      </pc:sldChg>
      <pc:sldChg chg="addSp delSp modSp add mod setBg modNotesTx">
        <pc:chgData name="Rhys Curtis (2105513)" userId="2b9f5e7a-6b62-40e6-81eb-8b1f8032b43b" providerId="ADAL" clId="{8321E964-B4EA-8D45-B057-D118C713EA63}" dt="2022-10-02T10:32:31.410" v="9531" actId="20577"/>
        <pc:sldMkLst>
          <pc:docMk/>
          <pc:sldMk cId="1542973436" sldId="285"/>
        </pc:sldMkLst>
        <pc:spChg chg="mod">
          <ac:chgData name="Rhys Curtis (2105513)" userId="2b9f5e7a-6b62-40e6-81eb-8b1f8032b43b" providerId="ADAL" clId="{8321E964-B4EA-8D45-B057-D118C713EA63}" dt="2022-10-01T15:23:35.360" v="4856" actId="26606"/>
          <ac:spMkLst>
            <pc:docMk/>
            <pc:sldMk cId="1542973436" sldId="285"/>
            <ac:spMk id="3" creationId="{C9C5ADAD-F4F1-19BE-A06F-F1C244770597}"/>
          </ac:spMkLst>
        </pc:spChg>
        <pc:spChg chg="add">
          <ac:chgData name="Rhys Curtis (2105513)" userId="2b9f5e7a-6b62-40e6-81eb-8b1f8032b43b" providerId="ADAL" clId="{8321E964-B4EA-8D45-B057-D118C713EA63}" dt="2022-10-01T15:23:35.360" v="4856" actId="26606"/>
          <ac:spMkLst>
            <pc:docMk/>
            <pc:sldMk cId="1542973436" sldId="285"/>
            <ac:spMk id="13" creationId="{42A4FC2C-047E-45A5-965D-8E1E3BF09BC6}"/>
          </ac:spMkLst>
        </pc:spChg>
        <pc:picChg chg="add del mod">
          <ac:chgData name="Rhys Curtis (2105513)" userId="2b9f5e7a-6b62-40e6-81eb-8b1f8032b43b" providerId="ADAL" clId="{8321E964-B4EA-8D45-B057-D118C713EA63}" dt="2022-10-01T15:22:53.469" v="4854" actId="478"/>
          <ac:picMkLst>
            <pc:docMk/>
            <pc:sldMk cId="1542973436" sldId="285"/>
            <ac:picMk id="6" creationId="{EEF8C842-4F8B-4110-7158-0B9AD0B5DD7B}"/>
          </ac:picMkLst>
        </pc:picChg>
        <pc:picChg chg="add mod ord">
          <ac:chgData name="Rhys Curtis (2105513)" userId="2b9f5e7a-6b62-40e6-81eb-8b1f8032b43b" providerId="ADAL" clId="{8321E964-B4EA-8D45-B057-D118C713EA63}" dt="2022-10-01T15:23:35.360" v="4856" actId="26606"/>
          <ac:picMkLst>
            <pc:docMk/>
            <pc:sldMk cId="1542973436" sldId="285"/>
            <ac:picMk id="8" creationId="{6E2E5091-1CA8-AAB4-777F-BC4C85861A8D}"/>
          </ac:picMkLst>
        </pc:picChg>
      </pc:sldChg>
      <pc:sldChg chg="addSp delSp modSp add mod setBg modNotesTx">
        <pc:chgData name="Rhys Curtis (2105513)" userId="2b9f5e7a-6b62-40e6-81eb-8b1f8032b43b" providerId="ADAL" clId="{8321E964-B4EA-8D45-B057-D118C713EA63}" dt="2022-10-04T18:43:21.154" v="15821" actId="20577"/>
        <pc:sldMkLst>
          <pc:docMk/>
          <pc:sldMk cId="2069582562" sldId="286"/>
        </pc:sldMkLst>
        <pc:spChg chg="mod">
          <ac:chgData name="Rhys Curtis (2105513)" userId="2b9f5e7a-6b62-40e6-81eb-8b1f8032b43b" providerId="ADAL" clId="{8321E964-B4EA-8D45-B057-D118C713EA63}" dt="2022-10-01T15:02:30.905" v="2811" actId="26606"/>
          <ac:spMkLst>
            <pc:docMk/>
            <pc:sldMk cId="2069582562" sldId="286"/>
            <ac:spMk id="3" creationId="{C9C5ADAD-F4F1-19BE-A06F-F1C244770597}"/>
          </ac:spMkLst>
        </pc:spChg>
        <pc:spChg chg="add del mod">
          <ac:chgData name="Rhys Curtis (2105513)" userId="2b9f5e7a-6b62-40e6-81eb-8b1f8032b43b" providerId="ADAL" clId="{8321E964-B4EA-8D45-B057-D118C713EA63}" dt="2022-10-01T15:02:00.298" v="2809" actId="478"/>
          <ac:spMkLst>
            <pc:docMk/>
            <pc:sldMk cId="2069582562" sldId="286"/>
            <ac:spMk id="5" creationId="{EF9AFA52-C4C8-E5EC-7730-C59680CF5950}"/>
          </ac:spMkLst>
        </pc:spChg>
        <pc:spChg chg="add">
          <ac:chgData name="Rhys Curtis (2105513)" userId="2b9f5e7a-6b62-40e6-81eb-8b1f8032b43b" providerId="ADAL" clId="{8321E964-B4EA-8D45-B057-D118C713EA63}" dt="2022-10-01T15:02:30.905" v="2811" actId="26606"/>
          <ac:spMkLst>
            <pc:docMk/>
            <pc:sldMk cId="2069582562" sldId="286"/>
            <ac:spMk id="12" creationId="{42A4FC2C-047E-45A5-965D-8E1E3BF09BC6}"/>
          </ac:spMkLst>
        </pc:spChg>
        <pc:picChg chg="add mod ord">
          <ac:chgData name="Rhys Curtis (2105513)" userId="2b9f5e7a-6b62-40e6-81eb-8b1f8032b43b" providerId="ADAL" clId="{8321E964-B4EA-8D45-B057-D118C713EA63}" dt="2022-10-01T15:02:30.905" v="2811" actId="26606"/>
          <ac:picMkLst>
            <pc:docMk/>
            <pc:sldMk cId="2069582562" sldId="286"/>
            <ac:picMk id="7" creationId="{84BE4C50-4D7A-53F3-515A-A63B5FF14538}"/>
          </ac:picMkLst>
        </pc:picChg>
      </pc:sldChg>
      <pc:sldChg chg="addSp modSp add mod setBg modNotesTx">
        <pc:chgData name="Rhys Curtis (2105513)" userId="2b9f5e7a-6b62-40e6-81eb-8b1f8032b43b" providerId="ADAL" clId="{8321E964-B4EA-8D45-B057-D118C713EA63}" dt="2022-10-03T17:13:13.088" v="13583" actId="313"/>
        <pc:sldMkLst>
          <pc:docMk/>
          <pc:sldMk cId="3014986815" sldId="287"/>
        </pc:sldMkLst>
        <pc:spChg chg="mod">
          <ac:chgData name="Rhys Curtis (2105513)" userId="2b9f5e7a-6b62-40e6-81eb-8b1f8032b43b" providerId="ADAL" clId="{8321E964-B4EA-8D45-B057-D118C713EA63}" dt="2022-10-01T15:06:25.696" v="2958" actId="26606"/>
          <ac:spMkLst>
            <pc:docMk/>
            <pc:sldMk cId="3014986815" sldId="287"/>
            <ac:spMk id="3" creationId="{C9C5ADAD-F4F1-19BE-A06F-F1C244770597}"/>
          </ac:spMkLst>
        </pc:spChg>
        <pc:spChg chg="add">
          <ac:chgData name="Rhys Curtis (2105513)" userId="2b9f5e7a-6b62-40e6-81eb-8b1f8032b43b" providerId="ADAL" clId="{8321E964-B4EA-8D45-B057-D118C713EA63}" dt="2022-10-01T15:06:25.696" v="2958" actId="26606"/>
          <ac:spMkLst>
            <pc:docMk/>
            <pc:sldMk cId="3014986815" sldId="287"/>
            <ac:spMk id="11" creationId="{42A4FC2C-047E-45A5-965D-8E1E3BF09BC6}"/>
          </ac:spMkLst>
        </pc:spChg>
        <pc:picChg chg="add mod ord">
          <ac:chgData name="Rhys Curtis (2105513)" userId="2b9f5e7a-6b62-40e6-81eb-8b1f8032b43b" providerId="ADAL" clId="{8321E964-B4EA-8D45-B057-D118C713EA63}" dt="2022-10-01T15:06:25.696" v="2958" actId="26606"/>
          <ac:picMkLst>
            <pc:docMk/>
            <pc:sldMk cId="3014986815" sldId="287"/>
            <ac:picMk id="6" creationId="{BB3218AA-4C42-D4B6-D7AE-BE63A05DDE35}"/>
          </ac:picMkLst>
        </pc:picChg>
      </pc:sldChg>
      <pc:sldChg chg="addSp modSp add mod setBg modNotesTx">
        <pc:chgData name="Rhys Curtis (2105513)" userId="2b9f5e7a-6b62-40e6-81eb-8b1f8032b43b" providerId="ADAL" clId="{8321E964-B4EA-8D45-B057-D118C713EA63}" dt="2022-10-02T10:18:54.999" v="7802" actId="20577"/>
        <pc:sldMkLst>
          <pc:docMk/>
          <pc:sldMk cId="2634939561" sldId="288"/>
        </pc:sldMkLst>
        <pc:spChg chg="mod">
          <ac:chgData name="Rhys Curtis (2105513)" userId="2b9f5e7a-6b62-40e6-81eb-8b1f8032b43b" providerId="ADAL" clId="{8321E964-B4EA-8D45-B057-D118C713EA63}" dt="2022-10-01T15:09:25.061" v="3014" actId="26606"/>
          <ac:spMkLst>
            <pc:docMk/>
            <pc:sldMk cId="2634939561" sldId="288"/>
            <ac:spMk id="3" creationId="{C9C5ADAD-F4F1-19BE-A06F-F1C244770597}"/>
          </ac:spMkLst>
        </pc:spChg>
        <pc:spChg chg="add">
          <ac:chgData name="Rhys Curtis (2105513)" userId="2b9f5e7a-6b62-40e6-81eb-8b1f8032b43b" providerId="ADAL" clId="{8321E964-B4EA-8D45-B057-D118C713EA63}" dt="2022-10-01T15:09:25.061" v="3014" actId="26606"/>
          <ac:spMkLst>
            <pc:docMk/>
            <pc:sldMk cId="2634939561" sldId="288"/>
            <ac:spMk id="11" creationId="{42A4FC2C-047E-45A5-965D-8E1E3BF09BC6}"/>
          </ac:spMkLst>
        </pc:spChg>
        <pc:picChg chg="add mod ord">
          <ac:chgData name="Rhys Curtis (2105513)" userId="2b9f5e7a-6b62-40e6-81eb-8b1f8032b43b" providerId="ADAL" clId="{8321E964-B4EA-8D45-B057-D118C713EA63}" dt="2022-10-01T15:09:25.061" v="3014" actId="26606"/>
          <ac:picMkLst>
            <pc:docMk/>
            <pc:sldMk cId="2634939561" sldId="288"/>
            <ac:picMk id="6" creationId="{09477C8F-0135-C2FA-8E9D-989BBFA5B924}"/>
          </ac:picMkLst>
        </pc:picChg>
      </pc:sldChg>
      <pc:sldChg chg="addSp modSp add mod setBg modNotesTx">
        <pc:chgData name="Rhys Curtis (2105513)" userId="2b9f5e7a-6b62-40e6-81eb-8b1f8032b43b" providerId="ADAL" clId="{8321E964-B4EA-8D45-B057-D118C713EA63}" dt="2022-10-02T10:24:08.677" v="8609" actId="20577"/>
        <pc:sldMkLst>
          <pc:docMk/>
          <pc:sldMk cId="922142370" sldId="289"/>
        </pc:sldMkLst>
        <pc:spChg chg="mod">
          <ac:chgData name="Rhys Curtis (2105513)" userId="2b9f5e7a-6b62-40e6-81eb-8b1f8032b43b" providerId="ADAL" clId="{8321E964-B4EA-8D45-B057-D118C713EA63}" dt="2022-10-01T15:18:41.802" v="4354" actId="26606"/>
          <ac:spMkLst>
            <pc:docMk/>
            <pc:sldMk cId="922142370" sldId="289"/>
            <ac:spMk id="3" creationId="{C9C5ADAD-F4F1-19BE-A06F-F1C244770597}"/>
          </ac:spMkLst>
        </pc:spChg>
        <pc:spChg chg="add">
          <ac:chgData name="Rhys Curtis (2105513)" userId="2b9f5e7a-6b62-40e6-81eb-8b1f8032b43b" providerId="ADAL" clId="{8321E964-B4EA-8D45-B057-D118C713EA63}" dt="2022-10-01T15:18:41.802" v="4354" actId="26606"/>
          <ac:spMkLst>
            <pc:docMk/>
            <pc:sldMk cId="922142370" sldId="289"/>
            <ac:spMk id="11" creationId="{42A4FC2C-047E-45A5-965D-8E1E3BF09BC6}"/>
          </ac:spMkLst>
        </pc:spChg>
        <pc:picChg chg="add mod ord">
          <ac:chgData name="Rhys Curtis (2105513)" userId="2b9f5e7a-6b62-40e6-81eb-8b1f8032b43b" providerId="ADAL" clId="{8321E964-B4EA-8D45-B057-D118C713EA63}" dt="2022-10-01T15:18:41.802" v="4354" actId="26606"/>
          <ac:picMkLst>
            <pc:docMk/>
            <pc:sldMk cId="922142370" sldId="289"/>
            <ac:picMk id="6" creationId="{7416FDEF-4D32-F63D-BFC8-DB6108C55EDE}"/>
          </ac:picMkLst>
        </pc:picChg>
      </pc:sldChg>
      <pc:sldChg chg="addSp modSp add mod setBg modNotesTx">
        <pc:chgData name="Rhys Curtis (2105513)" userId="2b9f5e7a-6b62-40e6-81eb-8b1f8032b43b" providerId="ADAL" clId="{8321E964-B4EA-8D45-B057-D118C713EA63}" dt="2022-10-04T18:37:12.988" v="15156" actId="20577"/>
        <pc:sldMkLst>
          <pc:docMk/>
          <pc:sldMk cId="1630762926" sldId="290"/>
        </pc:sldMkLst>
        <pc:spChg chg="mod">
          <ac:chgData name="Rhys Curtis (2105513)" userId="2b9f5e7a-6b62-40e6-81eb-8b1f8032b43b" providerId="ADAL" clId="{8321E964-B4EA-8D45-B057-D118C713EA63}" dt="2022-10-01T15:24:03.896" v="4858" actId="26606"/>
          <ac:spMkLst>
            <pc:docMk/>
            <pc:sldMk cId="1630762926" sldId="290"/>
            <ac:spMk id="3" creationId="{C9C5ADAD-F4F1-19BE-A06F-F1C244770597}"/>
          </ac:spMkLst>
        </pc:spChg>
        <pc:spChg chg="add">
          <ac:chgData name="Rhys Curtis (2105513)" userId="2b9f5e7a-6b62-40e6-81eb-8b1f8032b43b" providerId="ADAL" clId="{8321E964-B4EA-8D45-B057-D118C713EA63}" dt="2022-10-01T15:24:03.896" v="4858" actId="26606"/>
          <ac:spMkLst>
            <pc:docMk/>
            <pc:sldMk cId="1630762926" sldId="290"/>
            <ac:spMk id="11" creationId="{42A4FC2C-047E-45A5-965D-8E1E3BF09BC6}"/>
          </ac:spMkLst>
        </pc:spChg>
        <pc:picChg chg="add mod ord">
          <ac:chgData name="Rhys Curtis (2105513)" userId="2b9f5e7a-6b62-40e6-81eb-8b1f8032b43b" providerId="ADAL" clId="{8321E964-B4EA-8D45-B057-D118C713EA63}" dt="2022-10-01T15:24:03.896" v="4858" actId="26606"/>
          <ac:picMkLst>
            <pc:docMk/>
            <pc:sldMk cId="1630762926" sldId="290"/>
            <ac:picMk id="6" creationId="{DBE12B53-C53C-A915-F533-D4E55A04324A}"/>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Area's of Response</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C59E-F846-9087-81884A0A4CAC}"/>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C59E-F846-9087-81884A0A4CAC}"/>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C59E-F846-9087-81884A0A4CAC}"/>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PowerPoint]Sheet1'!$A$2:$A$4</c:f>
              <c:strCache>
                <c:ptCount val="3"/>
                <c:pt idx="0">
                  <c:v>Adult Services</c:v>
                </c:pt>
                <c:pt idx="1">
                  <c:v>Child and Family</c:v>
                </c:pt>
                <c:pt idx="2">
                  <c:v>Directorate Reports</c:v>
                </c:pt>
              </c:strCache>
            </c:strRef>
          </c:cat>
          <c:val>
            <c:numRef>
              <c:f>'[Chart in Microsoft PowerPoint]Sheet1'!$B$2:$B$4</c:f>
              <c:numCache>
                <c:formatCode>_(* #,##0.0_);_(* \(#,##0.0\);_(* "-"??_);_(@_)</c:formatCode>
                <c:ptCount val="3"/>
                <c:pt idx="0">
                  <c:v>69</c:v>
                </c:pt>
                <c:pt idx="1">
                  <c:v>25</c:v>
                </c:pt>
                <c:pt idx="2" formatCode="General">
                  <c:v>6</c:v>
                </c:pt>
              </c:numCache>
            </c:numRef>
          </c:val>
          <c:extLst>
            <c:ext xmlns:c16="http://schemas.microsoft.com/office/drawing/2014/chart" uri="{C3380CC4-5D6E-409C-BE32-E72D297353CC}">
              <c16:uniqueId val="{00000006-C59E-F846-9087-81884A0A4CAC}"/>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Agencies Used</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9C8B-724E-A6FB-1A258EF47FE7}"/>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9C8B-724E-A6FB-1A258EF47FE7}"/>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9C8B-724E-A6FB-1A258EF47FE7}"/>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PowerPoint]Sheet1'!$A$6:$A$8</c:f>
              <c:strCache>
                <c:ptCount val="3"/>
                <c:pt idx="0">
                  <c:v>RSD</c:v>
                </c:pt>
                <c:pt idx="1">
                  <c:v>Hayes</c:v>
                </c:pt>
                <c:pt idx="2">
                  <c:v>Seven Consulting and Ranstead</c:v>
                </c:pt>
              </c:strCache>
            </c:strRef>
          </c:cat>
          <c:val>
            <c:numRef>
              <c:f>'[Chart in Microsoft PowerPoint]Sheet1'!$B$6:$B$8</c:f>
              <c:numCache>
                <c:formatCode>General</c:formatCode>
                <c:ptCount val="3"/>
                <c:pt idx="0">
                  <c:v>52</c:v>
                </c:pt>
                <c:pt idx="1">
                  <c:v>21</c:v>
                </c:pt>
                <c:pt idx="2">
                  <c:v>7</c:v>
                </c:pt>
              </c:numCache>
            </c:numRef>
          </c:val>
          <c:extLst>
            <c:ext xmlns:c16="http://schemas.microsoft.com/office/drawing/2014/chart" uri="{C3380CC4-5D6E-409C-BE32-E72D297353CC}">
              <c16:uniqueId val="{00000006-9C8B-724E-A6FB-1A258EF47FE7}"/>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Agency Worker Duration</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4647-7D4D-9EF4-2C2500ECCF7B}"/>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4647-7D4D-9EF4-2C2500ECCF7B}"/>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4647-7D4D-9EF4-2C2500ECCF7B}"/>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PowerPoint]Sheet1'!$A$11:$A$13</c:f>
              <c:strCache>
                <c:ptCount val="3"/>
                <c:pt idx="0">
                  <c:v>One to Three Months</c:v>
                </c:pt>
                <c:pt idx="1">
                  <c:v>Three Months to Six Months </c:v>
                </c:pt>
                <c:pt idx="2">
                  <c:v>Six Months to Two Years</c:v>
                </c:pt>
              </c:strCache>
            </c:strRef>
          </c:cat>
          <c:val>
            <c:numRef>
              <c:f>'[Chart in Microsoft PowerPoint]Sheet1'!$B$11:$B$13</c:f>
              <c:numCache>
                <c:formatCode>General</c:formatCode>
                <c:ptCount val="3"/>
                <c:pt idx="0">
                  <c:v>63</c:v>
                </c:pt>
                <c:pt idx="1">
                  <c:v>25</c:v>
                </c:pt>
                <c:pt idx="2">
                  <c:v>12</c:v>
                </c:pt>
              </c:numCache>
            </c:numRef>
          </c:val>
          <c:extLst>
            <c:ext xmlns:c16="http://schemas.microsoft.com/office/drawing/2014/chart" uri="{C3380CC4-5D6E-409C-BE32-E72D297353CC}">
              <c16:uniqueId val="{00000006-4647-7D4D-9EF4-2C2500ECCF7B}"/>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Why Hiring Managers use Agency Workers</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AAC7-4D43-BF66-887A0887EADF}"/>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AAC7-4D43-BF66-887A0887EADF}"/>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AAC7-4D43-BF66-887A0887EADF}"/>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AAC7-4D43-BF66-887A0887EADF}"/>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PowerPoint]Sheet1'!$A$15:$A$18</c:f>
              <c:strCache>
                <c:ptCount val="4"/>
                <c:pt idx="0">
                  <c:v>Cover sickness, holiday absence and maternity leave</c:v>
                </c:pt>
                <c:pt idx="1">
                  <c:v>Need for short term staff</c:v>
                </c:pt>
                <c:pt idx="2">
                  <c:v>Coping with unforeseen demand</c:v>
                </c:pt>
                <c:pt idx="3">
                  <c:v>Being able to hire quickly</c:v>
                </c:pt>
              </c:strCache>
            </c:strRef>
          </c:cat>
          <c:val>
            <c:numRef>
              <c:f>'[Chart in Microsoft PowerPoint]Sheet1'!$B$15:$B$18</c:f>
              <c:numCache>
                <c:formatCode>General</c:formatCode>
                <c:ptCount val="4"/>
                <c:pt idx="0">
                  <c:v>33</c:v>
                </c:pt>
                <c:pt idx="1">
                  <c:v>25</c:v>
                </c:pt>
                <c:pt idx="2">
                  <c:v>23</c:v>
                </c:pt>
                <c:pt idx="3">
                  <c:v>10</c:v>
                </c:pt>
              </c:numCache>
            </c:numRef>
          </c:val>
          <c:extLst>
            <c:ext xmlns:c16="http://schemas.microsoft.com/office/drawing/2014/chart" uri="{C3380CC4-5D6E-409C-BE32-E72D297353CC}">
              <c16:uniqueId val="{00000008-AAC7-4D43-BF66-887A0887EADF}"/>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Key Challenges </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7F87-A84A-B3AB-B5725890EC32}"/>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7F87-A84A-B3AB-B5725890EC32}"/>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7F87-A84A-B3AB-B5725890EC32}"/>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7F87-A84A-B3AB-B5725890EC32}"/>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PowerPoint]Sheet1'!$A$20:$A$23</c:f>
              <c:strCache>
                <c:ptCount val="4"/>
                <c:pt idx="0">
                  <c:v>Time it takes to recruit</c:v>
                </c:pt>
                <c:pt idx="1">
                  <c:v>Inability to attract talent</c:v>
                </c:pt>
                <c:pt idx="2">
                  <c:v>Challenging labour market</c:v>
                </c:pt>
                <c:pt idx="3">
                  <c:v>Too many internal approvals</c:v>
                </c:pt>
              </c:strCache>
            </c:strRef>
          </c:cat>
          <c:val>
            <c:numRef>
              <c:f>'[Chart in Microsoft PowerPoint]Sheet1'!$B$20:$B$23</c:f>
              <c:numCache>
                <c:formatCode>General</c:formatCode>
                <c:ptCount val="4"/>
                <c:pt idx="0">
                  <c:v>32</c:v>
                </c:pt>
                <c:pt idx="1">
                  <c:v>23</c:v>
                </c:pt>
                <c:pt idx="2">
                  <c:v>20</c:v>
                </c:pt>
                <c:pt idx="3">
                  <c:v>11</c:v>
                </c:pt>
              </c:numCache>
            </c:numRef>
          </c:val>
          <c:extLst>
            <c:ext xmlns:c16="http://schemas.microsoft.com/office/drawing/2014/chart" uri="{C3380CC4-5D6E-409C-BE32-E72D297353CC}">
              <c16:uniqueId val="{00000008-7F87-A84A-B3AB-B5725890EC32}"/>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Challenges in the Industry</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2227-7242-B2AE-0E81C07AC272}"/>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2227-7242-B2AE-0E81C07AC272}"/>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2227-7242-B2AE-0E81C07AC272}"/>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2227-7242-B2AE-0E81C07AC272}"/>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PowerPoint]Sheet1'!$A$25:$A$28</c:f>
              <c:strCache>
                <c:ptCount val="4"/>
                <c:pt idx="0">
                  <c:v>COVID 19</c:v>
                </c:pt>
                <c:pt idx="1">
                  <c:v>Competition between employers</c:v>
                </c:pt>
                <c:pt idx="2">
                  <c:v>Better Terms and Conditions with other similar employers</c:v>
                </c:pt>
                <c:pt idx="3">
                  <c:v>Loosing talent to other sectors such as Retail and Hospitality</c:v>
                </c:pt>
              </c:strCache>
            </c:strRef>
          </c:cat>
          <c:val>
            <c:numRef>
              <c:f>'[Chart in Microsoft PowerPoint]Sheet1'!$B$25:$B$28</c:f>
              <c:numCache>
                <c:formatCode>General</c:formatCode>
                <c:ptCount val="4"/>
                <c:pt idx="0">
                  <c:v>27</c:v>
                </c:pt>
                <c:pt idx="1">
                  <c:v>24</c:v>
                </c:pt>
                <c:pt idx="2">
                  <c:v>18</c:v>
                </c:pt>
                <c:pt idx="3">
                  <c:v>14</c:v>
                </c:pt>
              </c:numCache>
            </c:numRef>
          </c:val>
          <c:extLst>
            <c:ext xmlns:c16="http://schemas.microsoft.com/office/drawing/2014/chart" uri="{C3380CC4-5D6E-409C-BE32-E72D297353CC}">
              <c16:uniqueId val="{00000008-2227-7242-B2AE-0E81C07AC272}"/>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F44BC-8A57-5841-9035-C8D32320AE6A}" type="doc">
      <dgm:prSet loTypeId="urn:microsoft.com/office/officeart/2005/8/layout/equation1" loCatId="" qsTypeId="urn:microsoft.com/office/officeart/2005/8/quickstyle/simple1" qsCatId="simple" csTypeId="urn:microsoft.com/office/officeart/2005/8/colors/accent1_2" csCatId="accent1" phldr="1"/>
      <dgm:spPr/>
    </dgm:pt>
    <dgm:pt modelId="{D7A10222-0111-274C-9482-F1878165DA22}">
      <dgm:prSet phldrT="[Text]"/>
      <dgm:spPr/>
      <dgm:t>
        <a:bodyPr/>
        <a:lstStyle/>
        <a:p>
          <a:r>
            <a:rPr lang="en-GB" dirty="0"/>
            <a:t>Pay and Reward</a:t>
          </a:r>
        </a:p>
      </dgm:t>
    </dgm:pt>
    <dgm:pt modelId="{4D73160B-CE49-E349-8ECC-EECA25AEDB84}" type="parTrans" cxnId="{FAD9A462-4BC0-484D-BCF4-EB3E24BF7BC1}">
      <dgm:prSet/>
      <dgm:spPr/>
      <dgm:t>
        <a:bodyPr/>
        <a:lstStyle/>
        <a:p>
          <a:endParaRPr lang="en-GB"/>
        </a:p>
      </dgm:t>
    </dgm:pt>
    <dgm:pt modelId="{08215D0E-2491-D14B-BFC1-36E76D86479C}" type="sibTrans" cxnId="{FAD9A462-4BC0-484D-BCF4-EB3E24BF7BC1}">
      <dgm:prSet/>
      <dgm:spPr/>
      <dgm:t>
        <a:bodyPr/>
        <a:lstStyle/>
        <a:p>
          <a:endParaRPr lang="en-GB"/>
        </a:p>
      </dgm:t>
    </dgm:pt>
    <dgm:pt modelId="{3C45F95B-DEB9-A144-8FFF-DA99028A3E98}">
      <dgm:prSet phldrT="[Text]"/>
      <dgm:spPr/>
      <dgm:t>
        <a:bodyPr/>
        <a:lstStyle/>
        <a:p>
          <a:r>
            <a:rPr lang="en-GB" dirty="0"/>
            <a:t>Attraction  </a:t>
          </a:r>
        </a:p>
      </dgm:t>
    </dgm:pt>
    <dgm:pt modelId="{25D6DFAD-44CA-074A-B123-021C1CA181F6}" type="parTrans" cxnId="{6490552C-A1A4-D34E-95A1-C715C4CD676D}">
      <dgm:prSet/>
      <dgm:spPr/>
      <dgm:t>
        <a:bodyPr/>
        <a:lstStyle/>
        <a:p>
          <a:endParaRPr lang="en-GB"/>
        </a:p>
      </dgm:t>
    </dgm:pt>
    <dgm:pt modelId="{45618507-85B7-CD42-8C30-951557BF0B0E}" type="sibTrans" cxnId="{6490552C-A1A4-D34E-95A1-C715C4CD676D}">
      <dgm:prSet/>
      <dgm:spPr/>
      <dgm:t>
        <a:bodyPr/>
        <a:lstStyle/>
        <a:p>
          <a:endParaRPr lang="en-GB"/>
        </a:p>
      </dgm:t>
    </dgm:pt>
    <dgm:pt modelId="{AE5E1885-186C-CF47-A072-65F7370CF9D7}">
      <dgm:prSet phldrT="[Text]" custT="1"/>
      <dgm:spPr/>
      <dgm:t>
        <a:bodyPr/>
        <a:lstStyle/>
        <a:p>
          <a:r>
            <a:rPr lang="en-GB" sz="2800" dirty="0"/>
            <a:t>Reduction of Agency Use</a:t>
          </a:r>
        </a:p>
      </dgm:t>
    </dgm:pt>
    <dgm:pt modelId="{3D61EA2D-BC4B-4646-B022-900997257DE5}" type="parTrans" cxnId="{DEB22D7B-7FD0-9A48-BD9A-179FF2D1A7F5}">
      <dgm:prSet/>
      <dgm:spPr/>
      <dgm:t>
        <a:bodyPr/>
        <a:lstStyle/>
        <a:p>
          <a:endParaRPr lang="en-GB"/>
        </a:p>
      </dgm:t>
    </dgm:pt>
    <dgm:pt modelId="{3BCE377B-CC8B-2D40-AEA2-06F548A3104E}" type="sibTrans" cxnId="{DEB22D7B-7FD0-9A48-BD9A-179FF2D1A7F5}">
      <dgm:prSet/>
      <dgm:spPr/>
      <dgm:t>
        <a:bodyPr/>
        <a:lstStyle/>
        <a:p>
          <a:endParaRPr lang="en-GB"/>
        </a:p>
      </dgm:t>
    </dgm:pt>
    <dgm:pt modelId="{964470AA-F68F-1E4E-BB24-5A34B4A1BE6E}">
      <dgm:prSet/>
      <dgm:spPr/>
      <dgm:t>
        <a:bodyPr/>
        <a:lstStyle/>
        <a:p>
          <a:r>
            <a:rPr lang="en-GB" dirty="0"/>
            <a:t>Strategy and Planning</a:t>
          </a:r>
        </a:p>
      </dgm:t>
    </dgm:pt>
    <dgm:pt modelId="{FA70EC74-10CC-0347-8187-2A3A848B3087}" type="parTrans" cxnId="{3904F639-5A8D-AB4D-9C2A-2DDC9346C284}">
      <dgm:prSet/>
      <dgm:spPr/>
      <dgm:t>
        <a:bodyPr/>
        <a:lstStyle/>
        <a:p>
          <a:endParaRPr lang="en-GB"/>
        </a:p>
      </dgm:t>
    </dgm:pt>
    <dgm:pt modelId="{FF33EB2F-524B-3F42-917B-288D2EC341CC}" type="sibTrans" cxnId="{3904F639-5A8D-AB4D-9C2A-2DDC9346C284}">
      <dgm:prSet/>
      <dgm:spPr/>
      <dgm:t>
        <a:bodyPr/>
        <a:lstStyle/>
        <a:p>
          <a:endParaRPr lang="en-GB"/>
        </a:p>
      </dgm:t>
    </dgm:pt>
    <dgm:pt modelId="{89B31C5E-0CD5-6848-AD7E-152491E3AFB7}">
      <dgm:prSet/>
      <dgm:spPr/>
      <dgm:t>
        <a:bodyPr/>
        <a:lstStyle/>
        <a:p>
          <a:r>
            <a:rPr lang="en-GB" dirty="0"/>
            <a:t>Recruitment &amp; Retention</a:t>
          </a:r>
        </a:p>
      </dgm:t>
    </dgm:pt>
    <dgm:pt modelId="{91ABC810-203E-6345-9067-4B52AD98BE61}" type="parTrans" cxnId="{71B54591-1339-E346-86A0-CA9528D130B5}">
      <dgm:prSet/>
      <dgm:spPr/>
      <dgm:t>
        <a:bodyPr/>
        <a:lstStyle/>
        <a:p>
          <a:endParaRPr lang="en-GB"/>
        </a:p>
      </dgm:t>
    </dgm:pt>
    <dgm:pt modelId="{11774AE6-3EAE-2346-9D7D-F3AA9936F1FB}" type="sibTrans" cxnId="{71B54591-1339-E346-86A0-CA9528D130B5}">
      <dgm:prSet/>
      <dgm:spPr/>
      <dgm:t>
        <a:bodyPr/>
        <a:lstStyle/>
        <a:p>
          <a:endParaRPr lang="en-GB"/>
        </a:p>
      </dgm:t>
    </dgm:pt>
    <dgm:pt modelId="{643863F3-C9D7-2A4F-B750-EF93AE757D42}" type="pres">
      <dgm:prSet presAssocID="{A51F44BC-8A57-5841-9035-C8D32320AE6A}" presName="linearFlow" presStyleCnt="0">
        <dgm:presLayoutVars>
          <dgm:dir/>
          <dgm:resizeHandles val="exact"/>
        </dgm:presLayoutVars>
      </dgm:prSet>
      <dgm:spPr/>
    </dgm:pt>
    <dgm:pt modelId="{E4412DF7-9D96-2A46-9344-E3B059CD1D73}" type="pres">
      <dgm:prSet presAssocID="{D7A10222-0111-274C-9482-F1878165DA22}" presName="node" presStyleLbl="node1" presStyleIdx="0" presStyleCnt="5">
        <dgm:presLayoutVars>
          <dgm:bulletEnabled val="1"/>
        </dgm:presLayoutVars>
      </dgm:prSet>
      <dgm:spPr/>
    </dgm:pt>
    <dgm:pt modelId="{D98E556A-DD9C-404B-BC68-777C173B3083}" type="pres">
      <dgm:prSet presAssocID="{08215D0E-2491-D14B-BFC1-36E76D86479C}" presName="spacerL" presStyleCnt="0"/>
      <dgm:spPr/>
    </dgm:pt>
    <dgm:pt modelId="{686FB9BF-E017-3644-BB82-1DAC5289B2B4}" type="pres">
      <dgm:prSet presAssocID="{08215D0E-2491-D14B-BFC1-36E76D86479C}" presName="sibTrans" presStyleLbl="sibTrans2D1" presStyleIdx="0" presStyleCnt="4"/>
      <dgm:spPr/>
    </dgm:pt>
    <dgm:pt modelId="{8FE6CC8D-36E5-7049-AE9B-7BCE5588CC8A}" type="pres">
      <dgm:prSet presAssocID="{08215D0E-2491-D14B-BFC1-36E76D86479C}" presName="spacerR" presStyleCnt="0"/>
      <dgm:spPr/>
    </dgm:pt>
    <dgm:pt modelId="{A3E4A400-E23F-BA47-AD60-E0C9E52900B9}" type="pres">
      <dgm:prSet presAssocID="{3C45F95B-DEB9-A144-8FFF-DA99028A3E98}" presName="node" presStyleLbl="node1" presStyleIdx="1" presStyleCnt="5">
        <dgm:presLayoutVars>
          <dgm:bulletEnabled val="1"/>
        </dgm:presLayoutVars>
      </dgm:prSet>
      <dgm:spPr/>
    </dgm:pt>
    <dgm:pt modelId="{6EE04EF1-8C88-D745-9E54-06240FDA37BC}" type="pres">
      <dgm:prSet presAssocID="{45618507-85B7-CD42-8C30-951557BF0B0E}" presName="spacerL" presStyleCnt="0"/>
      <dgm:spPr/>
    </dgm:pt>
    <dgm:pt modelId="{428A6AC2-D39E-684E-8FB6-96658C016801}" type="pres">
      <dgm:prSet presAssocID="{45618507-85B7-CD42-8C30-951557BF0B0E}" presName="sibTrans" presStyleLbl="sibTrans2D1" presStyleIdx="1" presStyleCnt="4"/>
      <dgm:spPr/>
    </dgm:pt>
    <dgm:pt modelId="{51ED2B4F-50DC-8740-B61B-97ABC87F7AAE}" type="pres">
      <dgm:prSet presAssocID="{45618507-85B7-CD42-8C30-951557BF0B0E}" presName="spacerR" presStyleCnt="0"/>
      <dgm:spPr/>
    </dgm:pt>
    <dgm:pt modelId="{D1B1C6BF-89FB-9942-866D-5E2F5D3B6DB1}" type="pres">
      <dgm:prSet presAssocID="{89B31C5E-0CD5-6848-AD7E-152491E3AFB7}" presName="node" presStyleLbl="node1" presStyleIdx="2" presStyleCnt="5">
        <dgm:presLayoutVars>
          <dgm:bulletEnabled val="1"/>
        </dgm:presLayoutVars>
      </dgm:prSet>
      <dgm:spPr/>
    </dgm:pt>
    <dgm:pt modelId="{A5205E7D-B7F0-214C-8723-401111CC50EF}" type="pres">
      <dgm:prSet presAssocID="{11774AE6-3EAE-2346-9D7D-F3AA9936F1FB}" presName="spacerL" presStyleCnt="0"/>
      <dgm:spPr/>
    </dgm:pt>
    <dgm:pt modelId="{4A3C6C7B-9513-D54E-993A-38BDDCCBFA67}" type="pres">
      <dgm:prSet presAssocID="{11774AE6-3EAE-2346-9D7D-F3AA9936F1FB}" presName="sibTrans" presStyleLbl="sibTrans2D1" presStyleIdx="2" presStyleCnt="4"/>
      <dgm:spPr/>
    </dgm:pt>
    <dgm:pt modelId="{817E4A58-B7FF-B64F-8D20-CEDDAA3D8967}" type="pres">
      <dgm:prSet presAssocID="{11774AE6-3EAE-2346-9D7D-F3AA9936F1FB}" presName="spacerR" presStyleCnt="0"/>
      <dgm:spPr/>
    </dgm:pt>
    <dgm:pt modelId="{ECE8D98B-94F6-6146-ABE9-4FC4498E2831}" type="pres">
      <dgm:prSet presAssocID="{964470AA-F68F-1E4E-BB24-5A34B4A1BE6E}" presName="node" presStyleLbl="node1" presStyleIdx="3" presStyleCnt="5">
        <dgm:presLayoutVars>
          <dgm:bulletEnabled val="1"/>
        </dgm:presLayoutVars>
      </dgm:prSet>
      <dgm:spPr/>
    </dgm:pt>
    <dgm:pt modelId="{A474863A-5B95-8140-9393-E5D8C9570FE9}" type="pres">
      <dgm:prSet presAssocID="{FF33EB2F-524B-3F42-917B-288D2EC341CC}" presName="spacerL" presStyleCnt="0"/>
      <dgm:spPr/>
    </dgm:pt>
    <dgm:pt modelId="{41D596BD-5CAC-7049-B476-FE95A52E742D}" type="pres">
      <dgm:prSet presAssocID="{FF33EB2F-524B-3F42-917B-288D2EC341CC}" presName="sibTrans" presStyleLbl="sibTrans2D1" presStyleIdx="3" presStyleCnt="4"/>
      <dgm:spPr/>
    </dgm:pt>
    <dgm:pt modelId="{5D69362E-596E-DD4D-85E4-432E318BF59A}" type="pres">
      <dgm:prSet presAssocID="{FF33EB2F-524B-3F42-917B-288D2EC341CC}" presName="spacerR" presStyleCnt="0"/>
      <dgm:spPr/>
    </dgm:pt>
    <dgm:pt modelId="{75E4EF70-E91F-FD41-A166-1FD1D2673663}" type="pres">
      <dgm:prSet presAssocID="{AE5E1885-186C-CF47-A072-65F7370CF9D7}" presName="node" presStyleLbl="node1" presStyleIdx="4" presStyleCnt="5" custScaleX="221942" custScaleY="200625">
        <dgm:presLayoutVars>
          <dgm:bulletEnabled val="1"/>
        </dgm:presLayoutVars>
      </dgm:prSet>
      <dgm:spPr/>
    </dgm:pt>
  </dgm:ptLst>
  <dgm:cxnLst>
    <dgm:cxn modelId="{0F7F8C13-369C-4246-B716-16DC38BB07A6}" type="presOf" srcId="{3C45F95B-DEB9-A144-8FFF-DA99028A3E98}" destId="{A3E4A400-E23F-BA47-AD60-E0C9E52900B9}" srcOrd="0" destOrd="0" presId="urn:microsoft.com/office/officeart/2005/8/layout/equation1"/>
    <dgm:cxn modelId="{C63AB52A-947A-5949-921C-413CD4BED3CD}" type="presOf" srcId="{08215D0E-2491-D14B-BFC1-36E76D86479C}" destId="{686FB9BF-E017-3644-BB82-1DAC5289B2B4}" srcOrd="0" destOrd="0" presId="urn:microsoft.com/office/officeart/2005/8/layout/equation1"/>
    <dgm:cxn modelId="{6490552C-A1A4-D34E-95A1-C715C4CD676D}" srcId="{A51F44BC-8A57-5841-9035-C8D32320AE6A}" destId="{3C45F95B-DEB9-A144-8FFF-DA99028A3E98}" srcOrd="1" destOrd="0" parTransId="{25D6DFAD-44CA-074A-B123-021C1CA181F6}" sibTransId="{45618507-85B7-CD42-8C30-951557BF0B0E}"/>
    <dgm:cxn modelId="{3904F639-5A8D-AB4D-9C2A-2DDC9346C284}" srcId="{A51F44BC-8A57-5841-9035-C8D32320AE6A}" destId="{964470AA-F68F-1E4E-BB24-5A34B4A1BE6E}" srcOrd="3" destOrd="0" parTransId="{FA70EC74-10CC-0347-8187-2A3A848B3087}" sibTransId="{FF33EB2F-524B-3F42-917B-288D2EC341CC}"/>
    <dgm:cxn modelId="{44069E49-E89D-9248-8B42-D430BEEA49E7}" type="presOf" srcId="{11774AE6-3EAE-2346-9D7D-F3AA9936F1FB}" destId="{4A3C6C7B-9513-D54E-993A-38BDDCCBFA67}" srcOrd="0" destOrd="0" presId="urn:microsoft.com/office/officeart/2005/8/layout/equation1"/>
    <dgm:cxn modelId="{FAD9A462-4BC0-484D-BCF4-EB3E24BF7BC1}" srcId="{A51F44BC-8A57-5841-9035-C8D32320AE6A}" destId="{D7A10222-0111-274C-9482-F1878165DA22}" srcOrd="0" destOrd="0" parTransId="{4D73160B-CE49-E349-8ECC-EECA25AEDB84}" sibTransId="{08215D0E-2491-D14B-BFC1-36E76D86479C}"/>
    <dgm:cxn modelId="{9C68CC68-B6E8-CB47-A31E-4F32F2970603}" type="presOf" srcId="{964470AA-F68F-1E4E-BB24-5A34B4A1BE6E}" destId="{ECE8D98B-94F6-6146-ABE9-4FC4498E2831}" srcOrd="0" destOrd="0" presId="urn:microsoft.com/office/officeart/2005/8/layout/equation1"/>
    <dgm:cxn modelId="{81E25C71-454A-4E4E-9931-6D6C5884F8BE}" type="presOf" srcId="{45618507-85B7-CD42-8C30-951557BF0B0E}" destId="{428A6AC2-D39E-684E-8FB6-96658C016801}" srcOrd="0" destOrd="0" presId="urn:microsoft.com/office/officeart/2005/8/layout/equation1"/>
    <dgm:cxn modelId="{DEB22D7B-7FD0-9A48-BD9A-179FF2D1A7F5}" srcId="{A51F44BC-8A57-5841-9035-C8D32320AE6A}" destId="{AE5E1885-186C-CF47-A072-65F7370CF9D7}" srcOrd="4" destOrd="0" parTransId="{3D61EA2D-BC4B-4646-B022-900997257DE5}" sibTransId="{3BCE377B-CC8B-2D40-AEA2-06F548A3104E}"/>
    <dgm:cxn modelId="{B7F3C387-6133-B241-8FE3-B01929427572}" type="presOf" srcId="{FF33EB2F-524B-3F42-917B-288D2EC341CC}" destId="{41D596BD-5CAC-7049-B476-FE95A52E742D}" srcOrd="0" destOrd="0" presId="urn:microsoft.com/office/officeart/2005/8/layout/equation1"/>
    <dgm:cxn modelId="{4F941189-1F91-5E4E-8BB2-317036B304C8}" type="presOf" srcId="{D7A10222-0111-274C-9482-F1878165DA22}" destId="{E4412DF7-9D96-2A46-9344-E3B059CD1D73}" srcOrd="0" destOrd="0" presId="urn:microsoft.com/office/officeart/2005/8/layout/equation1"/>
    <dgm:cxn modelId="{71B54591-1339-E346-86A0-CA9528D130B5}" srcId="{A51F44BC-8A57-5841-9035-C8D32320AE6A}" destId="{89B31C5E-0CD5-6848-AD7E-152491E3AFB7}" srcOrd="2" destOrd="0" parTransId="{91ABC810-203E-6345-9067-4B52AD98BE61}" sibTransId="{11774AE6-3EAE-2346-9D7D-F3AA9936F1FB}"/>
    <dgm:cxn modelId="{32B3C8B6-0874-804E-A0D9-8433973DEA04}" type="presOf" srcId="{89B31C5E-0CD5-6848-AD7E-152491E3AFB7}" destId="{D1B1C6BF-89FB-9942-866D-5E2F5D3B6DB1}" srcOrd="0" destOrd="0" presId="urn:microsoft.com/office/officeart/2005/8/layout/equation1"/>
    <dgm:cxn modelId="{2B8933C1-0929-C143-AD86-747AF0A4C488}" type="presOf" srcId="{A51F44BC-8A57-5841-9035-C8D32320AE6A}" destId="{643863F3-C9D7-2A4F-B750-EF93AE757D42}" srcOrd="0" destOrd="0" presId="urn:microsoft.com/office/officeart/2005/8/layout/equation1"/>
    <dgm:cxn modelId="{38CB7BF7-3740-AD4F-BF45-68FC391BDFF8}" type="presOf" srcId="{AE5E1885-186C-CF47-A072-65F7370CF9D7}" destId="{75E4EF70-E91F-FD41-A166-1FD1D2673663}" srcOrd="0" destOrd="0" presId="urn:microsoft.com/office/officeart/2005/8/layout/equation1"/>
    <dgm:cxn modelId="{69F308BF-F6F2-FE44-9EA3-F33315B73C60}" type="presParOf" srcId="{643863F3-C9D7-2A4F-B750-EF93AE757D42}" destId="{E4412DF7-9D96-2A46-9344-E3B059CD1D73}" srcOrd="0" destOrd="0" presId="urn:microsoft.com/office/officeart/2005/8/layout/equation1"/>
    <dgm:cxn modelId="{40B57550-93EE-2142-B626-DCE467CA1CCA}" type="presParOf" srcId="{643863F3-C9D7-2A4F-B750-EF93AE757D42}" destId="{D98E556A-DD9C-404B-BC68-777C173B3083}" srcOrd="1" destOrd="0" presId="urn:microsoft.com/office/officeart/2005/8/layout/equation1"/>
    <dgm:cxn modelId="{B2B26719-A46E-B544-9C39-041FB7F9C542}" type="presParOf" srcId="{643863F3-C9D7-2A4F-B750-EF93AE757D42}" destId="{686FB9BF-E017-3644-BB82-1DAC5289B2B4}" srcOrd="2" destOrd="0" presId="urn:microsoft.com/office/officeart/2005/8/layout/equation1"/>
    <dgm:cxn modelId="{A34B859B-405E-7A4E-8077-0B445DF3DE8D}" type="presParOf" srcId="{643863F3-C9D7-2A4F-B750-EF93AE757D42}" destId="{8FE6CC8D-36E5-7049-AE9B-7BCE5588CC8A}" srcOrd="3" destOrd="0" presId="urn:microsoft.com/office/officeart/2005/8/layout/equation1"/>
    <dgm:cxn modelId="{5125F998-B71D-3D4D-8F02-976D179E4EB7}" type="presParOf" srcId="{643863F3-C9D7-2A4F-B750-EF93AE757D42}" destId="{A3E4A400-E23F-BA47-AD60-E0C9E52900B9}" srcOrd="4" destOrd="0" presId="urn:microsoft.com/office/officeart/2005/8/layout/equation1"/>
    <dgm:cxn modelId="{2AF0C217-84A3-1C47-9DBE-6EDA2DC034F0}" type="presParOf" srcId="{643863F3-C9D7-2A4F-B750-EF93AE757D42}" destId="{6EE04EF1-8C88-D745-9E54-06240FDA37BC}" srcOrd="5" destOrd="0" presId="urn:microsoft.com/office/officeart/2005/8/layout/equation1"/>
    <dgm:cxn modelId="{269682DC-7539-AA46-BCF2-B2F6DD2689DC}" type="presParOf" srcId="{643863F3-C9D7-2A4F-B750-EF93AE757D42}" destId="{428A6AC2-D39E-684E-8FB6-96658C016801}" srcOrd="6" destOrd="0" presId="urn:microsoft.com/office/officeart/2005/8/layout/equation1"/>
    <dgm:cxn modelId="{457802F4-FBEE-1042-8CDD-BA69700C7B2E}" type="presParOf" srcId="{643863F3-C9D7-2A4F-B750-EF93AE757D42}" destId="{51ED2B4F-50DC-8740-B61B-97ABC87F7AAE}" srcOrd="7" destOrd="0" presId="urn:microsoft.com/office/officeart/2005/8/layout/equation1"/>
    <dgm:cxn modelId="{25D404C5-C72E-4541-8711-61C847660FE3}" type="presParOf" srcId="{643863F3-C9D7-2A4F-B750-EF93AE757D42}" destId="{D1B1C6BF-89FB-9942-866D-5E2F5D3B6DB1}" srcOrd="8" destOrd="0" presId="urn:microsoft.com/office/officeart/2005/8/layout/equation1"/>
    <dgm:cxn modelId="{516706D1-E985-2141-9AB3-C7F45224D414}" type="presParOf" srcId="{643863F3-C9D7-2A4F-B750-EF93AE757D42}" destId="{A5205E7D-B7F0-214C-8723-401111CC50EF}" srcOrd="9" destOrd="0" presId="urn:microsoft.com/office/officeart/2005/8/layout/equation1"/>
    <dgm:cxn modelId="{233F5D7B-9265-544D-892D-19865DED1CEE}" type="presParOf" srcId="{643863F3-C9D7-2A4F-B750-EF93AE757D42}" destId="{4A3C6C7B-9513-D54E-993A-38BDDCCBFA67}" srcOrd="10" destOrd="0" presId="urn:microsoft.com/office/officeart/2005/8/layout/equation1"/>
    <dgm:cxn modelId="{B03FF6FF-C716-D34E-805F-13EFD2F72DE3}" type="presParOf" srcId="{643863F3-C9D7-2A4F-B750-EF93AE757D42}" destId="{817E4A58-B7FF-B64F-8D20-CEDDAA3D8967}" srcOrd="11" destOrd="0" presId="urn:microsoft.com/office/officeart/2005/8/layout/equation1"/>
    <dgm:cxn modelId="{E4A2DE88-90C6-2B4A-BB12-1C371FA1C1BA}" type="presParOf" srcId="{643863F3-C9D7-2A4F-B750-EF93AE757D42}" destId="{ECE8D98B-94F6-6146-ABE9-4FC4498E2831}" srcOrd="12" destOrd="0" presId="urn:microsoft.com/office/officeart/2005/8/layout/equation1"/>
    <dgm:cxn modelId="{DEC3B1A1-777C-6843-91CE-17A4B24005C8}" type="presParOf" srcId="{643863F3-C9D7-2A4F-B750-EF93AE757D42}" destId="{A474863A-5B95-8140-9393-E5D8C9570FE9}" srcOrd="13" destOrd="0" presId="urn:microsoft.com/office/officeart/2005/8/layout/equation1"/>
    <dgm:cxn modelId="{4F152C0F-A8EE-F947-8281-E01E25B42D24}" type="presParOf" srcId="{643863F3-C9D7-2A4F-B750-EF93AE757D42}" destId="{41D596BD-5CAC-7049-B476-FE95A52E742D}" srcOrd="14" destOrd="0" presId="urn:microsoft.com/office/officeart/2005/8/layout/equation1"/>
    <dgm:cxn modelId="{38D1A3A6-E006-F647-B8CD-EB84E9CBA9D4}" type="presParOf" srcId="{643863F3-C9D7-2A4F-B750-EF93AE757D42}" destId="{5D69362E-596E-DD4D-85E4-432E318BF59A}" srcOrd="15" destOrd="0" presId="urn:microsoft.com/office/officeart/2005/8/layout/equation1"/>
    <dgm:cxn modelId="{4616D38F-3838-4A42-8522-9769CC616A40}" type="presParOf" srcId="{643863F3-C9D7-2A4F-B750-EF93AE757D42}" destId="{75E4EF70-E91F-FD41-A166-1FD1D2673663}" srcOrd="16"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1" qsCatId="simple" csTypeId="urn:microsoft.com/office/officeart/2005/8/colors/accent3_2" csCatId="accent3" phldr="1"/>
      <dgm:spPr/>
      <dgm:t>
        <a:bodyPr rtlCol="0"/>
        <a:lstStyle/>
        <a:p>
          <a:pPr rtl="0"/>
          <a:endParaRPr lang="en-US"/>
        </a:p>
      </dgm:t>
    </dgm:pt>
    <dgm:pt modelId="{DF1ABFB3-B399-406F-91BD-DCDF9A38526B}">
      <dgm:prSet phldrT="[Text]" phldr="0"/>
      <dgm:spPr/>
      <dgm:t>
        <a:bodyPr rtlCol="0"/>
        <a:lstStyle/>
        <a:p>
          <a:r>
            <a:rPr lang="en-GB" spc="140" dirty="0">
              <a:solidFill>
                <a:schemeClr val="tx2"/>
              </a:solidFill>
              <a:latin typeface="Tw Cen MT" panose="020B0602020104020603" pitchFamily="34" charset="77"/>
            </a:rPr>
            <a:t>Create networks to:</a:t>
          </a:r>
          <a:endParaRPr lang="en-GB" b="1" spc="120" baseline="0" noProof="0" dirty="0">
            <a:solidFill>
              <a:schemeClr val="tx2"/>
            </a:solidFill>
            <a:latin typeface="Tw Cen MT" panose="020B0602020104020603" pitchFamily="34" charset="77"/>
          </a:endParaRPr>
        </a:p>
      </dgm:t>
    </dgm:pt>
    <dgm:pt modelId="{78CB0E27-958C-4066-A189-8B36505E8204}" type="parTrans" cxnId="{15319551-A9EA-462E-845B-E5251E84291F}">
      <dgm:prSet/>
      <dgm:spPr/>
      <dgm:t>
        <a:bodyPr rtlCol="0"/>
        <a:lstStyle/>
        <a:p>
          <a:pPr rtl="0"/>
          <a:endParaRPr lang="en-GB" noProof="0" dirty="0"/>
        </a:p>
      </dgm:t>
    </dgm:pt>
    <dgm:pt modelId="{70E4A1D3-514E-4327-991D-5CC9C6B41885}" type="sibTrans" cxnId="{15319551-A9EA-462E-845B-E5251E84291F}">
      <dgm:prSet/>
      <dgm:spPr/>
      <dgm:t>
        <a:bodyPr rtlCol="0"/>
        <a:lstStyle/>
        <a:p>
          <a:pPr rtl="0"/>
          <a:endParaRPr lang="en-GB" noProof="0" dirty="0"/>
        </a:p>
      </dgm:t>
    </dgm:pt>
    <dgm:pt modelId="{58FF46FB-368D-4E9C-A650-0513B8879DA8}">
      <dgm:prSet phldr="0" custT="1"/>
      <dgm:spPr/>
      <dgm:t>
        <a:bodyPr rtlCol="0"/>
        <a:lstStyle/>
        <a:p>
          <a:pPr>
            <a:defRPr b="1"/>
          </a:pPr>
          <a:r>
            <a:rPr lang="en-GB" sz="2000" b="0" spc="140" noProof="0" dirty="0">
              <a:solidFill>
                <a:schemeClr val="tx2"/>
              </a:solidFill>
              <a:latin typeface="Tw Cen MT" panose="020B0602020104020603" pitchFamily="34" charset="77"/>
            </a:rPr>
            <a:t>OCT 2022</a:t>
          </a:r>
        </a:p>
      </dgm:t>
    </dgm:pt>
    <dgm:pt modelId="{11DFA284-5E99-474D-BF05-364A45269DC7}" type="parTrans" cxnId="{C5645B39-CB65-4A0A-B369-E455C3B827C3}">
      <dgm:prSet/>
      <dgm:spPr/>
      <dgm:t>
        <a:bodyPr rtlCol="0"/>
        <a:lstStyle/>
        <a:p>
          <a:pPr rtl="0"/>
          <a:endParaRPr lang="en-GB" noProof="0" dirty="0"/>
        </a:p>
      </dgm:t>
    </dgm:pt>
    <dgm:pt modelId="{CFA40740-0682-470C-AD5A-CFF53CD12BD2}" type="sibTrans" cxnId="{C5645B39-CB65-4A0A-B369-E455C3B827C3}">
      <dgm:prSet/>
      <dgm:spPr/>
      <dgm:t>
        <a:bodyPr rtlCol="0"/>
        <a:lstStyle/>
        <a:p>
          <a:pPr rtl="0"/>
          <a:endParaRPr lang="en-GB" noProof="0" dirty="0"/>
        </a:p>
      </dgm:t>
    </dgm:pt>
    <dgm:pt modelId="{9A875394-CA1E-4432-AEEB-9054FCFF5E0E}">
      <dgm:prSet phldr="0"/>
      <dgm:spPr/>
      <dgm:t>
        <a:bodyPr rtlCol="0"/>
        <a:lstStyle/>
        <a:p>
          <a:pPr>
            <a:buFont typeface="Arial" panose="020B0604020202020204" pitchFamily="34" charset="0"/>
            <a:buNone/>
          </a:pPr>
          <a:r>
            <a:rPr lang="en-GB" spc="140" dirty="0">
              <a:solidFill>
                <a:schemeClr val="tx2"/>
              </a:solidFill>
              <a:latin typeface="Tw Cen MT" panose="020B0602020104020603" pitchFamily="34" charset="77"/>
            </a:rPr>
            <a:t>Agree vision</a:t>
          </a:r>
          <a:endParaRPr lang="en-GB" b="0" spc="120" noProof="0" dirty="0">
            <a:solidFill>
              <a:schemeClr val="tx2"/>
            </a:solidFill>
            <a:latin typeface="Tw Cen MT" panose="020B0602020104020603" pitchFamily="34" charset="77"/>
          </a:endParaRPr>
        </a:p>
      </dgm:t>
    </dgm:pt>
    <dgm:pt modelId="{FCC92BDD-6EA3-421D-9DA8-7D3A12D003B6}" type="parTrans" cxnId="{B659504B-18E4-4D89-A17C-34ABB280AE52}">
      <dgm:prSet/>
      <dgm:spPr/>
      <dgm:t>
        <a:bodyPr rtlCol="0"/>
        <a:lstStyle/>
        <a:p>
          <a:pPr rtl="0"/>
          <a:endParaRPr lang="en-GB" noProof="0" dirty="0"/>
        </a:p>
      </dgm:t>
    </dgm:pt>
    <dgm:pt modelId="{0314452B-82A0-42F4-9551-DF00CFFC3580}" type="sibTrans" cxnId="{B659504B-18E4-4D89-A17C-34ABB280AE52}">
      <dgm:prSet/>
      <dgm:spPr/>
      <dgm:t>
        <a:bodyPr rtlCol="0"/>
        <a:lstStyle/>
        <a:p>
          <a:pPr rtl="0"/>
          <a:endParaRPr lang="en-GB" noProof="0" dirty="0"/>
        </a:p>
      </dgm:t>
    </dgm:pt>
    <dgm:pt modelId="{D05E1923-5021-40F7-B4EF-E582E23A699D}">
      <dgm:prSet phldr="0" custT="1"/>
      <dgm:spPr/>
      <dgm:t>
        <a:bodyPr rtlCol="0"/>
        <a:lstStyle/>
        <a:p>
          <a:pPr>
            <a:defRPr b="1"/>
          </a:pPr>
          <a:r>
            <a:rPr lang="en-GB" sz="2000" b="0" spc="140" noProof="0" dirty="0">
              <a:solidFill>
                <a:schemeClr val="tx2"/>
              </a:solidFill>
              <a:latin typeface="Tw Cen MT" panose="020B0602020104020603" pitchFamily="34" charset="77"/>
            </a:rPr>
            <a:t>JAN 2023</a:t>
          </a:r>
        </a:p>
      </dgm:t>
    </dgm:pt>
    <dgm:pt modelId="{FD6C5CD2-9CED-4BE6-89CD-A5A5CCE63B3E}" type="parTrans" cxnId="{72C4D6D9-419A-42C1-A76D-84599F65BB08}">
      <dgm:prSet/>
      <dgm:spPr/>
      <dgm:t>
        <a:bodyPr rtlCol="0"/>
        <a:lstStyle/>
        <a:p>
          <a:pPr rtl="0"/>
          <a:endParaRPr lang="en-GB" noProof="0" dirty="0"/>
        </a:p>
      </dgm:t>
    </dgm:pt>
    <dgm:pt modelId="{F020958C-EF86-4274-85F9-318F2792F7B6}" type="sibTrans" cxnId="{72C4D6D9-419A-42C1-A76D-84599F65BB08}">
      <dgm:prSet/>
      <dgm:spPr/>
      <dgm:t>
        <a:bodyPr rtlCol="0"/>
        <a:lstStyle/>
        <a:p>
          <a:pPr rtl="0"/>
          <a:endParaRPr lang="en-GB" noProof="0" dirty="0"/>
        </a:p>
      </dgm:t>
    </dgm:pt>
    <dgm:pt modelId="{579089A8-5362-4BA4-9163-D19228C1808F}">
      <dgm:prSet phldr="0"/>
      <dgm:spPr/>
      <dgm:t>
        <a:bodyPr rtlCol="0"/>
        <a:lstStyle/>
        <a:p>
          <a:r>
            <a:rPr lang="en-GB" spc="140" dirty="0">
              <a:solidFill>
                <a:schemeClr val="tx2"/>
              </a:solidFill>
              <a:latin typeface="Tw Cen MT" panose="020B0602020104020603" pitchFamily="34" charset="77"/>
            </a:rPr>
            <a:t>Communicate vision</a:t>
          </a:r>
          <a:endParaRPr lang="en-GB" b="0" spc="120" noProof="0" dirty="0">
            <a:solidFill>
              <a:schemeClr val="tx2"/>
            </a:solidFill>
            <a:latin typeface="Tw Cen MT" panose="020B0602020104020603" pitchFamily="34" charset="77"/>
          </a:endParaRPr>
        </a:p>
      </dgm:t>
    </dgm:pt>
    <dgm:pt modelId="{FB2DEB6E-B29F-4E51-960A-23ECC62EBF38}" type="parTrans" cxnId="{4876CF51-F110-4E25-8FD4-08D25B4B0AB8}">
      <dgm:prSet/>
      <dgm:spPr/>
      <dgm:t>
        <a:bodyPr rtlCol="0"/>
        <a:lstStyle/>
        <a:p>
          <a:pPr rtl="0"/>
          <a:endParaRPr lang="en-GB" noProof="0" dirty="0"/>
        </a:p>
      </dgm:t>
    </dgm:pt>
    <dgm:pt modelId="{1C5328B1-AC18-4CF7-A034-BB0592F4A2A1}" type="sibTrans" cxnId="{4876CF51-F110-4E25-8FD4-08D25B4B0AB8}">
      <dgm:prSet/>
      <dgm:spPr/>
      <dgm:t>
        <a:bodyPr rtlCol="0"/>
        <a:lstStyle/>
        <a:p>
          <a:pPr rtl="0"/>
          <a:endParaRPr lang="en-GB" noProof="0" dirty="0"/>
        </a:p>
      </dgm:t>
    </dgm:pt>
    <dgm:pt modelId="{EFEB4D61-3A9C-4140-977F-3C3F5C9EE9D1}">
      <dgm:prSet phldr="0"/>
      <dgm:spPr/>
      <dgm:t>
        <a:bodyPr rtlCol="0"/>
        <a:lstStyle/>
        <a:p>
          <a:r>
            <a:rPr lang="en-GB" spc="140" dirty="0">
              <a:solidFill>
                <a:schemeClr val="tx2"/>
              </a:solidFill>
              <a:latin typeface="Tw Cen MT" panose="020B0602020104020603" pitchFamily="34" charset="77"/>
            </a:rPr>
            <a:t>Create a look and feel</a:t>
          </a:r>
          <a:endParaRPr lang="en-GB" b="0" spc="120" noProof="0" dirty="0">
            <a:solidFill>
              <a:schemeClr val="tx2"/>
            </a:solidFill>
            <a:latin typeface="Tw Cen MT" panose="020B0602020104020603" pitchFamily="34" charset="77"/>
          </a:endParaRPr>
        </a:p>
      </dgm:t>
    </dgm:pt>
    <dgm:pt modelId="{57D352E4-0431-4F68-B8F1-61BFA34799AA}" type="parTrans" cxnId="{1B32EF2C-9DB5-4504-A9DA-B4956CC00208}">
      <dgm:prSet/>
      <dgm:spPr/>
      <dgm:t>
        <a:bodyPr rtlCol="0"/>
        <a:lstStyle/>
        <a:p>
          <a:pPr rtl="0"/>
          <a:endParaRPr lang="en-GB" noProof="0" dirty="0"/>
        </a:p>
      </dgm:t>
    </dgm:pt>
    <dgm:pt modelId="{0ECC32B6-1E7C-4AA4-9DBF-D69B7C5E64A9}" type="sibTrans" cxnId="{1B32EF2C-9DB5-4504-A9DA-B4956CC00208}">
      <dgm:prSet/>
      <dgm:spPr/>
      <dgm:t>
        <a:bodyPr rtlCol="0"/>
        <a:lstStyle/>
        <a:p>
          <a:pPr rtl="0"/>
          <a:endParaRPr lang="en-GB" noProof="0" dirty="0"/>
        </a:p>
      </dgm:t>
    </dgm:pt>
    <dgm:pt modelId="{8BAB5E6F-A65E-41DB-A296-0818B0E49F7C}">
      <dgm:prSet phldr="0" custT="1"/>
      <dgm:spPr/>
      <dgm:t>
        <a:bodyPr rtlCol="0"/>
        <a:lstStyle/>
        <a:p>
          <a:pPr>
            <a:defRPr b="1"/>
          </a:pPr>
          <a:r>
            <a:rPr lang="en-GB" sz="2000" b="0" spc="140" noProof="0" dirty="0">
              <a:solidFill>
                <a:schemeClr val="tx2"/>
              </a:solidFill>
              <a:latin typeface="Tw Cen MT" panose="020B0602020104020603" pitchFamily="34" charset="77"/>
            </a:rPr>
            <a:t>JUN 2023</a:t>
          </a:r>
        </a:p>
      </dgm:t>
    </dgm:pt>
    <dgm:pt modelId="{886842C6-3EFC-4BE7-B417-415595758830}" type="parTrans" cxnId="{66B49C6C-FAFD-47B4-BF22-05A295C23D4E}">
      <dgm:prSet/>
      <dgm:spPr/>
      <dgm:t>
        <a:bodyPr rtlCol="0"/>
        <a:lstStyle/>
        <a:p>
          <a:pPr rtl="0"/>
          <a:endParaRPr lang="en-GB" noProof="0" dirty="0"/>
        </a:p>
      </dgm:t>
    </dgm:pt>
    <dgm:pt modelId="{B407F4C3-8FC9-4E91-A0EC-6B33713CC9A5}" type="sibTrans" cxnId="{66B49C6C-FAFD-47B4-BF22-05A295C23D4E}">
      <dgm:prSet/>
      <dgm:spPr/>
      <dgm:t>
        <a:bodyPr rtlCol="0"/>
        <a:lstStyle/>
        <a:p>
          <a:pPr rtl="0"/>
          <a:endParaRPr lang="en-GB" noProof="0" dirty="0"/>
        </a:p>
      </dgm:t>
    </dgm:pt>
    <dgm:pt modelId="{332BC85C-1CF3-4F8F-ACB7-5B6D53744AE1}">
      <dgm:prSet phldr="0"/>
      <dgm:spPr/>
      <dgm:t>
        <a:bodyPr rtlCol="0"/>
        <a:lstStyle/>
        <a:p>
          <a:r>
            <a:rPr lang="en-GB" spc="140" dirty="0">
              <a:solidFill>
                <a:schemeClr val="tx2"/>
              </a:solidFill>
              <a:latin typeface="Tw Cen MT" panose="020B0602020104020603" pitchFamily="34" charset="77"/>
            </a:rPr>
            <a:t>Create</a:t>
          </a:r>
          <a:endParaRPr lang="en-GB" b="0" spc="120" noProof="0" dirty="0">
            <a:solidFill>
              <a:schemeClr val="tx2"/>
            </a:solidFill>
            <a:latin typeface="Tw Cen MT" panose="020B0602020104020603" pitchFamily="34" charset="77"/>
          </a:endParaRPr>
        </a:p>
      </dgm:t>
    </dgm:pt>
    <dgm:pt modelId="{99F218FD-90FE-450E-A368-B3E3677E74E8}" type="parTrans" cxnId="{2617C475-F537-46A6-ADE1-4EB764853601}">
      <dgm:prSet/>
      <dgm:spPr/>
      <dgm:t>
        <a:bodyPr rtlCol="0"/>
        <a:lstStyle/>
        <a:p>
          <a:pPr rtl="0"/>
          <a:endParaRPr lang="en-GB" noProof="0" dirty="0"/>
        </a:p>
      </dgm:t>
    </dgm:pt>
    <dgm:pt modelId="{8D1CC686-B05C-4470-A959-236CC9C8BB70}" type="sibTrans" cxnId="{2617C475-F537-46A6-ADE1-4EB764853601}">
      <dgm:prSet/>
      <dgm:spPr/>
      <dgm:t>
        <a:bodyPr rtlCol="0"/>
        <a:lstStyle/>
        <a:p>
          <a:pPr rtl="0"/>
          <a:endParaRPr lang="en-GB" noProof="0" dirty="0"/>
        </a:p>
      </dgm:t>
    </dgm:pt>
    <dgm:pt modelId="{8B9AF88A-E1F7-4D3A-905F-87228D6A8655}">
      <dgm:prSet phldr="0" custT="1"/>
      <dgm:spPr/>
      <dgm:t>
        <a:bodyPr rtlCol="0"/>
        <a:lstStyle/>
        <a:p>
          <a:pPr>
            <a:defRPr b="1"/>
          </a:pPr>
          <a:r>
            <a:rPr lang="en-GB" sz="2000" b="0" spc="140" noProof="0" dirty="0">
              <a:solidFill>
                <a:schemeClr val="tx2"/>
              </a:solidFill>
              <a:latin typeface="Tw Cen MT" panose="020B0602020104020603" pitchFamily="34" charset="77"/>
            </a:rPr>
            <a:t>SEPT 2023</a:t>
          </a:r>
        </a:p>
      </dgm:t>
    </dgm:pt>
    <dgm:pt modelId="{933A8FED-7B84-4ED0-B6AA-2EE26A89B8EA}" type="parTrans" cxnId="{E1474FF3-8E3C-4B30-985C-CE88BA0FE324}">
      <dgm:prSet/>
      <dgm:spPr/>
      <dgm:t>
        <a:bodyPr rtlCol="0"/>
        <a:lstStyle/>
        <a:p>
          <a:pPr rtl="0"/>
          <a:endParaRPr lang="en-GB" noProof="0" dirty="0"/>
        </a:p>
      </dgm:t>
    </dgm:pt>
    <dgm:pt modelId="{F11DD6EC-352C-4A0E-84AA-FEBE2F06BCF9}" type="sibTrans" cxnId="{E1474FF3-8E3C-4B30-985C-CE88BA0FE324}">
      <dgm:prSet/>
      <dgm:spPr/>
      <dgm:t>
        <a:bodyPr rtlCol="0"/>
        <a:lstStyle/>
        <a:p>
          <a:pPr rtl="0"/>
          <a:endParaRPr lang="en-GB" noProof="0" dirty="0"/>
        </a:p>
      </dgm:t>
    </dgm:pt>
    <dgm:pt modelId="{FA8F44BD-C8C7-462C-9756-1EC498E86842}">
      <dgm:prSet phldr="0" custT="1"/>
      <dgm:spPr/>
      <dgm:t>
        <a:bodyPr rIns="91440" rtlCol="0"/>
        <a:lstStyle/>
        <a:p>
          <a:pPr>
            <a:defRPr b="1"/>
          </a:pPr>
          <a:r>
            <a:rPr lang="en-GB" sz="2000" b="0" spc="140" noProof="0" dirty="0">
              <a:solidFill>
                <a:schemeClr val="tx2"/>
              </a:solidFill>
              <a:latin typeface="Tw Cen MT" panose="020B0602020104020603" pitchFamily="34" charset="77"/>
            </a:rPr>
            <a:t>MAR 2023</a:t>
          </a:r>
        </a:p>
      </dgm:t>
    </dgm:pt>
    <dgm:pt modelId="{8C8A9736-03DA-4B1C-A590-10B4AD89452B}" type="sibTrans" cxnId="{0D51BD2E-4619-469B-B233-EBAC3D4D0BA6}">
      <dgm:prSet/>
      <dgm:spPr/>
      <dgm:t>
        <a:bodyPr rtlCol="0"/>
        <a:lstStyle/>
        <a:p>
          <a:pPr rtl="0"/>
          <a:endParaRPr lang="en-GB" noProof="0" dirty="0"/>
        </a:p>
      </dgm:t>
    </dgm:pt>
    <dgm:pt modelId="{F47063EE-4B58-4EDE-A4F2-A4BD81B82F21}" type="parTrans" cxnId="{0D51BD2E-4619-469B-B233-EBAC3D4D0BA6}">
      <dgm:prSet/>
      <dgm:spPr/>
      <dgm:t>
        <a:bodyPr rtlCol="0"/>
        <a:lstStyle/>
        <a:p>
          <a:pPr rtl="0"/>
          <a:endParaRPr lang="en-GB" noProof="0" dirty="0"/>
        </a:p>
      </dgm:t>
    </dgm:pt>
    <dgm:pt modelId="{71E495F6-DFC5-E54E-A3AF-793A5CD76FFC}">
      <dgm:prSet/>
      <dgm:spPr/>
      <dgm:t>
        <a:bodyPr/>
        <a:lstStyle/>
        <a:p>
          <a:pPr>
            <a:buFont typeface="Arial" panose="020B0604020202020204" pitchFamily="34" charset="0"/>
            <a:buNone/>
          </a:pPr>
          <a:r>
            <a:rPr lang="en-GB" spc="140" dirty="0">
              <a:solidFill>
                <a:schemeClr val="tx2"/>
              </a:solidFill>
              <a:latin typeface="Tw Cen MT" panose="020B0602020104020603" pitchFamily="34" charset="77"/>
            </a:rPr>
            <a:t>Agree proposals</a:t>
          </a:r>
        </a:p>
      </dgm:t>
    </dgm:pt>
    <dgm:pt modelId="{825C47BA-D2B1-2443-AE67-B4E9C2D5BF41}" type="parTrans" cxnId="{C5613008-BA66-E74D-A254-DD1FECA13195}">
      <dgm:prSet/>
      <dgm:spPr/>
      <dgm:t>
        <a:bodyPr/>
        <a:lstStyle/>
        <a:p>
          <a:endParaRPr lang="en-GB"/>
        </a:p>
      </dgm:t>
    </dgm:pt>
    <dgm:pt modelId="{B883C129-6607-134B-A570-64DEA4EF83C4}" type="sibTrans" cxnId="{C5613008-BA66-E74D-A254-DD1FECA13195}">
      <dgm:prSet/>
      <dgm:spPr/>
      <dgm:t>
        <a:bodyPr/>
        <a:lstStyle/>
        <a:p>
          <a:endParaRPr lang="en-GB"/>
        </a:p>
      </dgm:t>
    </dgm:pt>
    <dgm:pt modelId="{3852C667-F9C2-5A4A-94EC-423FA8156061}">
      <dgm:prSet/>
      <dgm:spPr/>
      <dgm:t>
        <a:bodyPr/>
        <a:lstStyle/>
        <a:p>
          <a:pPr>
            <a:buFont typeface="Arial" panose="020B0604020202020204" pitchFamily="34" charset="0"/>
            <a:buNone/>
          </a:pPr>
          <a:r>
            <a:rPr lang="en-GB" spc="140" dirty="0">
              <a:solidFill>
                <a:schemeClr val="tx2"/>
              </a:solidFill>
              <a:latin typeface="Tw Cen MT" panose="020B0602020104020603" pitchFamily="34" charset="77"/>
            </a:rPr>
            <a:t>Formulate key messages</a:t>
          </a:r>
        </a:p>
      </dgm:t>
    </dgm:pt>
    <dgm:pt modelId="{B28055B0-561A-6F41-B4D1-A89BAC27E288}" type="parTrans" cxnId="{FB72653A-0B30-E347-8B9D-5DCEBC4F224A}">
      <dgm:prSet/>
      <dgm:spPr/>
      <dgm:t>
        <a:bodyPr/>
        <a:lstStyle/>
        <a:p>
          <a:endParaRPr lang="en-GB"/>
        </a:p>
      </dgm:t>
    </dgm:pt>
    <dgm:pt modelId="{A3F3323C-D700-E448-87B1-D3CC699BA717}" type="sibTrans" cxnId="{FB72653A-0B30-E347-8B9D-5DCEBC4F224A}">
      <dgm:prSet/>
      <dgm:spPr/>
      <dgm:t>
        <a:bodyPr/>
        <a:lstStyle/>
        <a:p>
          <a:endParaRPr lang="en-GB"/>
        </a:p>
      </dgm:t>
    </dgm:pt>
    <dgm:pt modelId="{A15FD6F8-8AA4-B448-923A-6BA427507A81}">
      <dgm:prSet/>
      <dgm:spPr/>
      <dgm:t>
        <a:bodyPr/>
        <a:lstStyle/>
        <a:p>
          <a:r>
            <a:rPr lang="en-GB" spc="140">
              <a:solidFill>
                <a:schemeClr val="tx2"/>
              </a:solidFill>
              <a:latin typeface="Tw Cen MT" panose="020B0602020104020603" pitchFamily="34" charset="77"/>
            </a:rPr>
            <a:t>Capture ‘buy-in’</a:t>
          </a:r>
          <a:endParaRPr lang="en-GB" spc="140" dirty="0">
            <a:solidFill>
              <a:schemeClr val="tx2"/>
            </a:solidFill>
            <a:latin typeface="Tw Cen MT" panose="020B0602020104020603" pitchFamily="34" charset="77"/>
          </a:endParaRPr>
        </a:p>
      </dgm:t>
    </dgm:pt>
    <dgm:pt modelId="{60B99739-BF0A-5241-AEBD-79DD7F4255B2}" type="parTrans" cxnId="{E46F344D-50A5-294E-9790-C7AC8AF59F0E}">
      <dgm:prSet/>
      <dgm:spPr/>
      <dgm:t>
        <a:bodyPr/>
        <a:lstStyle/>
        <a:p>
          <a:endParaRPr lang="en-GB"/>
        </a:p>
      </dgm:t>
    </dgm:pt>
    <dgm:pt modelId="{088B63F6-D866-2147-B437-918E2A631B08}" type="sibTrans" cxnId="{E46F344D-50A5-294E-9790-C7AC8AF59F0E}">
      <dgm:prSet/>
      <dgm:spPr/>
      <dgm:t>
        <a:bodyPr/>
        <a:lstStyle/>
        <a:p>
          <a:endParaRPr lang="en-GB"/>
        </a:p>
      </dgm:t>
    </dgm:pt>
    <dgm:pt modelId="{8CBBD8E3-7ED0-DD4E-AF0A-7B9649601026}">
      <dgm:prSet/>
      <dgm:spPr/>
      <dgm:t>
        <a:bodyPr/>
        <a:lstStyle/>
        <a:p>
          <a:r>
            <a:rPr lang="en-GB" spc="140" dirty="0">
              <a:solidFill>
                <a:schemeClr val="tx2"/>
              </a:solidFill>
              <a:latin typeface="Tw Cen MT" panose="020B0602020104020603" pitchFamily="34" charset="77"/>
            </a:rPr>
            <a:t>Create synergy across Services</a:t>
          </a:r>
        </a:p>
      </dgm:t>
    </dgm:pt>
    <dgm:pt modelId="{4E2292B7-A8E3-FD4D-8C04-60CDDACB9208}" type="parTrans" cxnId="{05A02B24-DBE0-C241-AD2C-D87B026EE946}">
      <dgm:prSet/>
      <dgm:spPr/>
      <dgm:t>
        <a:bodyPr/>
        <a:lstStyle/>
        <a:p>
          <a:endParaRPr lang="en-GB"/>
        </a:p>
      </dgm:t>
    </dgm:pt>
    <dgm:pt modelId="{57AE0473-8A2F-564D-8C97-88A2EA09ABDB}" type="sibTrans" cxnId="{05A02B24-DBE0-C241-AD2C-D87B026EE946}">
      <dgm:prSet/>
      <dgm:spPr/>
      <dgm:t>
        <a:bodyPr/>
        <a:lstStyle/>
        <a:p>
          <a:endParaRPr lang="en-GB"/>
        </a:p>
      </dgm:t>
    </dgm:pt>
    <dgm:pt modelId="{F0AB9E1B-C5DB-8D43-A088-69B4D843A3CC}">
      <dgm:prSet/>
      <dgm:spPr/>
      <dgm:t>
        <a:bodyPr/>
        <a:lstStyle/>
        <a:p>
          <a:r>
            <a:rPr lang="en-GB" spc="140">
              <a:solidFill>
                <a:schemeClr val="tx2"/>
              </a:solidFill>
              <a:latin typeface="Tw Cen MT" panose="020B0602020104020603" pitchFamily="34" charset="77"/>
            </a:rPr>
            <a:t>Create ownership for each area</a:t>
          </a:r>
          <a:endParaRPr lang="en-GB" spc="140" dirty="0">
            <a:solidFill>
              <a:schemeClr val="tx2"/>
            </a:solidFill>
            <a:latin typeface="Tw Cen MT" panose="020B0602020104020603" pitchFamily="34" charset="77"/>
          </a:endParaRPr>
        </a:p>
      </dgm:t>
    </dgm:pt>
    <dgm:pt modelId="{FA1FF070-7F9A-3A4D-9FD8-775B84330C2B}" type="parTrans" cxnId="{0FAA171C-53BA-2C4B-BF67-48468362714D}">
      <dgm:prSet/>
      <dgm:spPr/>
      <dgm:t>
        <a:bodyPr/>
        <a:lstStyle/>
        <a:p>
          <a:endParaRPr lang="en-GB"/>
        </a:p>
      </dgm:t>
    </dgm:pt>
    <dgm:pt modelId="{E74F2D6B-CAFF-2B42-8D92-7CBC2F3E76A0}" type="sibTrans" cxnId="{0FAA171C-53BA-2C4B-BF67-48468362714D}">
      <dgm:prSet/>
      <dgm:spPr/>
      <dgm:t>
        <a:bodyPr/>
        <a:lstStyle/>
        <a:p>
          <a:endParaRPr lang="en-GB"/>
        </a:p>
      </dgm:t>
    </dgm:pt>
    <dgm:pt modelId="{49F362FF-4806-984C-8496-C9F526FA3B9B}">
      <dgm:prSet/>
      <dgm:spPr/>
      <dgm:t>
        <a:bodyPr/>
        <a:lstStyle/>
        <a:p>
          <a:r>
            <a:rPr lang="en-GB" spc="140" dirty="0">
              <a:solidFill>
                <a:schemeClr val="tx2"/>
              </a:solidFill>
              <a:latin typeface="Tw Cen MT" panose="020B0602020104020603" pitchFamily="34" charset="77"/>
            </a:rPr>
            <a:t>Achievable goals and objectives</a:t>
          </a:r>
        </a:p>
      </dgm:t>
    </dgm:pt>
    <dgm:pt modelId="{50610FD1-F9A1-374D-8D8C-7936EE492712}" type="parTrans" cxnId="{679ADDAB-EA8B-F942-8D2C-FE193B64AA62}">
      <dgm:prSet/>
      <dgm:spPr/>
      <dgm:t>
        <a:bodyPr/>
        <a:lstStyle/>
        <a:p>
          <a:endParaRPr lang="en-GB"/>
        </a:p>
      </dgm:t>
    </dgm:pt>
    <dgm:pt modelId="{A4A1DCF3-4624-7044-BD26-22313E51C169}" type="sibTrans" cxnId="{679ADDAB-EA8B-F942-8D2C-FE193B64AA62}">
      <dgm:prSet/>
      <dgm:spPr/>
      <dgm:t>
        <a:bodyPr/>
        <a:lstStyle/>
        <a:p>
          <a:endParaRPr lang="en-GB"/>
        </a:p>
      </dgm:t>
    </dgm:pt>
    <dgm:pt modelId="{37F30A0D-9204-9B40-A72F-24156138DBBE}">
      <dgm:prSet/>
      <dgm:spPr/>
      <dgm:t>
        <a:bodyPr/>
        <a:lstStyle/>
        <a:p>
          <a:r>
            <a:rPr lang="en-GB" spc="140">
              <a:solidFill>
                <a:schemeClr val="tx2"/>
              </a:solidFill>
              <a:latin typeface="Tw Cen MT" panose="020B0602020104020603" pitchFamily="34" charset="77"/>
            </a:rPr>
            <a:t>Engage</a:t>
          </a:r>
          <a:endParaRPr lang="en-GB" spc="140" dirty="0">
            <a:solidFill>
              <a:schemeClr val="tx2"/>
            </a:solidFill>
            <a:latin typeface="Tw Cen MT" panose="020B0602020104020603" pitchFamily="34" charset="77"/>
          </a:endParaRPr>
        </a:p>
      </dgm:t>
    </dgm:pt>
    <dgm:pt modelId="{65783796-C2B4-054D-9D04-14602BF5FBF6}" type="parTrans" cxnId="{FC71856E-EAAE-9541-A078-4712FBC3AF0C}">
      <dgm:prSet/>
      <dgm:spPr/>
      <dgm:t>
        <a:bodyPr/>
        <a:lstStyle/>
        <a:p>
          <a:endParaRPr lang="en-GB"/>
        </a:p>
      </dgm:t>
    </dgm:pt>
    <dgm:pt modelId="{5BAC3101-BB8D-0447-921E-6FE1D9A19EAD}" type="sibTrans" cxnId="{FC71856E-EAAE-9541-A078-4712FBC3AF0C}">
      <dgm:prSet/>
      <dgm:spPr/>
      <dgm:t>
        <a:bodyPr/>
        <a:lstStyle/>
        <a:p>
          <a:endParaRPr lang="en-GB"/>
        </a:p>
      </dgm:t>
    </dgm:pt>
    <dgm:pt modelId="{BD3F812D-333F-D34D-936E-BF7D4696545A}">
      <dgm:prSet/>
      <dgm:spPr/>
      <dgm:t>
        <a:bodyPr/>
        <a:lstStyle/>
        <a:p>
          <a:r>
            <a:rPr lang="en-GB" spc="140">
              <a:solidFill>
                <a:schemeClr val="tx2"/>
              </a:solidFill>
              <a:latin typeface="Tw Cen MT" panose="020B0602020104020603" pitchFamily="34" charset="77"/>
            </a:rPr>
            <a:t>Draft </a:t>
          </a:r>
          <a:endParaRPr lang="en-GB" spc="140" dirty="0">
            <a:solidFill>
              <a:schemeClr val="tx2"/>
            </a:solidFill>
            <a:latin typeface="Tw Cen MT" panose="020B0602020104020603" pitchFamily="34" charset="77"/>
          </a:endParaRPr>
        </a:p>
      </dgm:t>
    </dgm:pt>
    <dgm:pt modelId="{6E37ED7E-7A6B-3042-B931-34D2AD488F57}" type="parTrans" cxnId="{228D0CE2-A00B-8740-B999-973792776128}">
      <dgm:prSet/>
      <dgm:spPr/>
      <dgm:t>
        <a:bodyPr/>
        <a:lstStyle/>
        <a:p>
          <a:endParaRPr lang="en-GB"/>
        </a:p>
      </dgm:t>
    </dgm:pt>
    <dgm:pt modelId="{2575ABAB-CC5C-4441-800C-17DD545DFC0B}" type="sibTrans" cxnId="{228D0CE2-A00B-8740-B999-973792776128}">
      <dgm:prSet/>
      <dgm:spPr/>
      <dgm:t>
        <a:bodyPr/>
        <a:lstStyle/>
        <a:p>
          <a:endParaRPr lang="en-GB"/>
        </a:p>
      </dgm:t>
    </dgm:pt>
    <dgm:pt modelId="{65025362-0333-B94A-81EF-E12FF76C5F3C}">
      <dgm:prSet/>
      <dgm:spPr/>
      <dgm:t>
        <a:bodyPr/>
        <a:lstStyle/>
        <a:p>
          <a:r>
            <a:rPr lang="en-GB" spc="140" dirty="0">
              <a:solidFill>
                <a:schemeClr val="tx2"/>
              </a:solidFill>
              <a:latin typeface="Tw Cen MT" panose="020B0602020104020603" pitchFamily="34" charset="77"/>
            </a:rPr>
            <a:t>Finalise </a:t>
          </a:r>
        </a:p>
      </dgm:t>
    </dgm:pt>
    <dgm:pt modelId="{5D908FF4-4DAF-F040-B603-637AFC26AE3B}" type="parTrans" cxnId="{6EC1D0FE-1E56-EA4E-9CE3-9D9E40834EA8}">
      <dgm:prSet/>
      <dgm:spPr/>
      <dgm:t>
        <a:bodyPr/>
        <a:lstStyle/>
        <a:p>
          <a:endParaRPr lang="en-GB"/>
        </a:p>
      </dgm:t>
    </dgm:pt>
    <dgm:pt modelId="{A838B5F4-FA9D-6B4C-9064-2CF31A9A2DC2}" type="sibTrans" cxnId="{6EC1D0FE-1E56-EA4E-9CE3-9D9E40834EA8}">
      <dgm:prSet/>
      <dgm:spPr/>
      <dgm:t>
        <a:bodyPr/>
        <a:lstStyle/>
        <a:p>
          <a:endParaRPr lang="en-GB"/>
        </a:p>
      </dgm:t>
    </dgm:pt>
    <dgm:pt modelId="{29CE5192-026C-834F-8D06-A0293E678DBE}">
      <dgm:prSet/>
      <dgm:spPr/>
      <dgm:t>
        <a:bodyPr/>
        <a:lstStyle/>
        <a:p>
          <a:r>
            <a:rPr lang="en-GB" spc="140">
              <a:solidFill>
                <a:schemeClr val="tx2"/>
              </a:solidFill>
              <a:latin typeface="Tw Cen MT" panose="020B0602020104020603" pitchFamily="34" charset="77"/>
            </a:rPr>
            <a:t>Create urgency</a:t>
          </a:r>
          <a:endParaRPr lang="en-GB" spc="140" dirty="0">
            <a:solidFill>
              <a:schemeClr val="tx2"/>
            </a:solidFill>
            <a:latin typeface="Tw Cen MT" panose="020B0602020104020603" pitchFamily="34" charset="77"/>
          </a:endParaRPr>
        </a:p>
      </dgm:t>
    </dgm:pt>
    <dgm:pt modelId="{3EAE146C-A906-9940-987A-4D631D2E4900}" type="parTrans" cxnId="{3269BC7E-36C6-9D47-8BFE-7C66516A4814}">
      <dgm:prSet/>
      <dgm:spPr/>
      <dgm:t>
        <a:bodyPr/>
        <a:lstStyle/>
        <a:p>
          <a:endParaRPr lang="en-GB"/>
        </a:p>
      </dgm:t>
    </dgm:pt>
    <dgm:pt modelId="{4069A939-551E-284B-A096-F060ABC7FD73}" type="sibTrans" cxnId="{3269BC7E-36C6-9D47-8BFE-7C66516A4814}">
      <dgm:prSet/>
      <dgm:spPr/>
      <dgm:t>
        <a:bodyPr/>
        <a:lstStyle/>
        <a:p>
          <a:endParaRPr lang="en-GB"/>
        </a:p>
      </dgm:t>
    </dgm:pt>
    <dgm:pt modelId="{D5F95BEB-6934-DD48-B49E-B2632702DC90}">
      <dgm:prSet/>
      <dgm:spPr/>
      <dgm:t>
        <a:bodyPr/>
        <a:lstStyle/>
        <a:p>
          <a:r>
            <a:rPr lang="en-GB" spc="140">
              <a:solidFill>
                <a:schemeClr val="tx2"/>
              </a:solidFill>
              <a:latin typeface="Tw Cen MT" panose="020B0602020104020603" pitchFamily="34" charset="77"/>
            </a:rPr>
            <a:t>Monitor Progress</a:t>
          </a:r>
          <a:endParaRPr lang="en-GB" spc="140" dirty="0">
            <a:solidFill>
              <a:schemeClr val="tx2"/>
            </a:solidFill>
            <a:latin typeface="Tw Cen MT" panose="020B0602020104020603" pitchFamily="34" charset="77"/>
          </a:endParaRPr>
        </a:p>
      </dgm:t>
    </dgm:pt>
    <dgm:pt modelId="{CC7C83EF-3BAB-7942-AFCA-B7D84A3FEE60}" type="parTrans" cxnId="{EB19232C-288D-9F49-9017-909BEB757AA9}">
      <dgm:prSet/>
      <dgm:spPr/>
      <dgm:t>
        <a:bodyPr/>
        <a:lstStyle/>
        <a:p>
          <a:endParaRPr lang="en-GB"/>
        </a:p>
      </dgm:t>
    </dgm:pt>
    <dgm:pt modelId="{4E276AE6-3C2A-BB4A-9598-31199AD5DEC0}" type="sibTrans" cxnId="{EB19232C-288D-9F49-9017-909BEB757AA9}">
      <dgm:prSet/>
      <dgm:spPr/>
      <dgm:t>
        <a:bodyPr/>
        <a:lstStyle/>
        <a:p>
          <a:endParaRPr lang="en-GB"/>
        </a:p>
      </dgm:t>
    </dgm:pt>
    <dgm:pt modelId="{BF06F357-D7B3-1F43-84AD-5998FA736712}">
      <dgm:prSet/>
      <dgm:spPr/>
      <dgm:t>
        <a:bodyPr/>
        <a:lstStyle/>
        <a:p>
          <a:r>
            <a:rPr lang="en-GB" spc="140" dirty="0">
              <a:solidFill>
                <a:schemeClr val="tx2"/>
              </a:solidFill>
              <a:latin typeface="Tw Cen MT" panose="020B0602020104020603" pitchFamily="34" charset="77"/>
            </a:rPr>
            <a:t>Share ‘wins’</a:t>
          </a:r>
        </a:p>
      </dgm:t>
    </dgm:pt>
    <dgm:pt modelId="{1D09DFF3-FA9B-8A44-A41A-2454CDDF242F}" type="parTrans" cxnId="{E6969D7E-25A4-B444-ACED-A1BA45A35D64}">
      <dgm:prSet/>
      <dgm:spPr/>
      <dgm:t>
        <a:bodyPr/>
        <a:lstStyle/>
        <a:p>
          <a:endParaRPr lang="en-GB"/>
        </a:p>
      </dgm:t>
    </dgm:pt>
    <dgm:pt modelId="{64FA7C7A-D4BE-2C41-9DBF-7888B6E767CD}" type="sibTrans" cxnId="{E6969D7E-25A4-B444-ACED-A1BA45A35D64}">
      <dgm:prSet/>
      <dgm:spPr/>
      <dgm:t>
        <a:bodyPr/>
        <a:lstStyle/>
        <a:p>
          <a:endParaRPr lang="en-GB"/>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6"/>
      <dgm:spPr>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AC377099-4DAE-451C-ADE9-98036E2679B5}" type="pres">
      <dgm:prSet presAssocID="{58FF46FB-368D-4E9C-A650-0513B8879DA8}" presName="composite" presStyleCnt="0"/>
      <dgm:spPr/>
    </dgm:pt>
    <dgm:pt modelId="{B6C94ECD-6415-4250-B4AD-F67BF5BECFB8}" type="pres">
      <dgm:prSet presAssocID="{58FF46FB-368D-4E9C-A650-0513B8879DA8}" presName="ConnectorPoint" presStyleLbl="lnNode1" presStyleIdx="0"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E99BB09-1B86-4308-A570-3981E6DD3A06}" type="pres">
      <dgm:prSet presAssocID="{58FF46FB-368D-4E9C-A650-0513B8879DA8}" presName="DropPinPlaceHolder" presStyleCnt="0"/>
      <dgm:spPr/>
    </dgm:pt>
    <dgm:pt modelId="{0ED6E8D6-BD44-4400-BC14-1BC75CB979A3}" type="pres">
      <dgm:prSet presAssocID="{58FF46FB-368D-4E9C-A650-0513B8879DA8}" presName="DropPin" presStyleLbl="alignNode1" presStyleIdx="0" presStyleCnt="5"/>
      <dgm:spPr>
        <a:gradFill rotWithShape="0">
          <a:gsLst>
            <a:gs pos="0">
              <a:schemeClr val="accent2"/>
            </a:gs>
            <a:gs pos="100000">
              <a:schemeClr val="accent3"/>
            </a:gs>
          </a:gsLst>
          <a:lin ang="0" scaled="1"/>
        </a:gradFill>
        <a:ln>
          <a:noFill/>
        </a:ln>
      </dgm:spPr>
    </dgm:pt>
    <dgm:pt modelId="{5B7FC7CF-F58D-48D5-8BCC-38D6EE87890B}" type="pres">
      <dgm:prSet presAssocID="{58FF46FB-368D-4E9C-A650-0513B8879DA8}" presName="Ellipse" presStyleLbl="fgAcc1" presStyleIdx="1" presStyleCnt="6"/>
      <dgm:spPr>
        <a:solidFill>
          <a:schemeClr val="lt1">
            <a:hueOff val="0"/>
            <a:satOff val="0"/>
            <a:lumOff val="0"/>
          </a:schemeClr>
        </a:solidFill>
        <a:ln w="12700" cap="flat" cmpd="sng" algn="ctr">
          <a:noFill/>
          <a:prstDash val="solid"/>
          <a:miter lim="800000"/>
        </a:ln>
        <a:effectLst/>
      </dgm:spPr>
    </dgm:pt>
    <dgm:pt modelId="{D2143A46-815A-49BF-9455-C0385022444F}" type="pres">
      <dgm:prSet presAssocID="{58FF46FB-368D-4E9C-A650-0513B8879DA8}" presName="L2TextContainer" presStyleLbl="revTx" presStyleIdx="0" presStyleCnt="10">
        <dgm:presLayoutVars>
          <dgm:bulletEnabled val="1"/>
        </dgm:presLayoutVars>
      </dgm:prSet>
      <dgm:spPr/>
    </dgm:pt>
    <dgm:pt modelId="{8E3FB235-DF38-476B-9A0E-B1E583D50944}" type="pres">
      <dgm:prSet presAssocID="{58FF46FB-368D-4E9C-A650-0513B8879DA8}" presName="L1TextContainer" presStyleLbl="revTx" presStyleIdx="1" presStyleCnt="10" custScaleX="82110">
        <dgm:presLayoutVars>
          <dgm:chMax val="1"/>
          <dgm:chPref val="1"/>
          <dgm:bulletEnabled val="1"/>
        </dgm:presLayoutVars>
      </dgm:prSet>
      <dgm:spPr/>
    </dgm:pt>
    <dgm:pt modelId="{9AA05CE5-209F-4AD9-BE2C-2A69F76DA8F4}" type="pres">
      <dgm:prSet presAssocID="{58FF46FB-368D-4E9C-A650-0513B8879DA8}" presName="ConnectLine" presStyleLbl="sibTrans1D1" presStyleIdx="0" presStyleCnt="5"/>
      <dgm:spPr>
        <a:noFill/>
        <a:ln w="12700" cap="flat" cmpd="sng" algn="ctr">
          <a:solidFill>
            <a:schemeClr val="accent3">
              <a:hueOff val="0"/>
              <a:satOff val="0"/>
              <a:lumOff val="0"/>
              <a:alphaOff val="0"/>
            </a:schemeClr>
          </a:solidFill>
          <a:prstDash val="dash"/>
          <a:miter lim="800000"/>
        </a:ln>
        <a:effectLst/>
      </dgm:spPr>
    </dgm:pt>
    <dgm:pt modelId="{17350C28-DA10-4F3B-9FA2-0FE7C12A4ABE}" type="pres">
      <dgm:prSet presAssocID="{58FF46FB-368D-4E9C-A650-0513B8879DA8}" presName="EmptyPlaceHolder" presStyleCnt="0"/>
      <dgm:spPr/>
    </dgm:pt>
    <dgm:pt modelId="{6DA7B85E-9DC6-4F3B-A2BF-09CDEEDB43BC}" type="pres">
      <dgm:prSet presAssocID="{CFA40740-0682-470C-AD5A-CFF53CD12BD2}" presName="spaceBetweenRectangles" presStyleCnt="0"/>
      <dgm:spPr/>
    </dgm:pt>
    <dgm:pt modelId="{CF519A69-9940-494F-8406-D0D876E3CD26}" type="pres">
      <dgm:prSet presAssocID="{D05E1923-5021-40F7-B4EF-E582E23A699D}" presName="composite" presStyleCnt="0"/>
      <dgm:spPr/>
    </dgm:pt>
    <dgm:pt modelId="{714429FF-AAA3-4358-8C5F-1A7F29AA2B7B}" type="pres">
      <dgm:prSet presAssocID="{D05E1923-5021-40F7-B4EF-E582E23A699D}" presName="ConnectorPoint" presStyleLbl="lnNode1" presStyleIdx="1"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B8B1E8E-162B-4E3E-9E31-BA5CFBD3ED9D}" type="pres">
      <dgm:prSet presAssocID="{D05E1923-5021-40F7-B4EF-E582E23A699D}" presName="DropPinPlaceHolder" presStyleCnt="0"/>
      <dgm:spPr/>
    </dgm:pt>
    <dgm:pt modelId="{358CAA11-0A87-4861-8B4E-913B1EAD1334}" type="pres">
      <dgm:prSet presAssocID="{D05E1923-5021-40F7-B4EF-E582E23A699D}" presName="DropPin" presStyleLbl="alignNode1" presStyleIdx="1" presStyleCnt="5"/>
      <dgm:spPr>
        <a:gradFill rotWithShape="0">
          <a:gsLst>
            <a:gs pos="0">
              <a:schemeClr val="accent2"/>
            </a:gs>
            <a:gs pos="100000">
              <a:schemeClr val="accent3"/>
            </a:gs>
          </a:gsLst>
          <a:lin ang="0" scaled="1"/>
        </a:gradFill>
        <a:ln>
          <a:noFill/>
        </a:ln>
      </dgm:spPr>
    </dgm:pt>
    <dgm:pt modelId="{B1A1A837-F261-404B-A808-B2F4154CE8A2}" type="pres">
      <dgm:prSet presAssocID="{D05E1923-5021-40F7-B4EF-E582E23A699D}" presName="Ellipse" presStyleLbl="fgAcc1" presStyleIdx="2" presStyleCnt="6"/>
      <dgm:spPr>
        <a:solidFill>
          <a:schemeClr val="lt1">
            <a:hueOff val="0"/>
            <a:satOff val="0"/>
            <a:lumOff val="0"/>
          </a:schemeClr>
        </a:solidFill>
        <a:ln w="12700" cap="flat" cmpd="sng" algn="ctr">
          <a:noFill/>
          <a:prstDash val="solid"/>
          <a:miter lim="800000"/>
        </a:ln>
        <a:effectLst/>
      </dgm:spPr>
    </dgm:pt>
    <dgm:pt modelId="{B5F3F650-2E42-488A-AD4F-C4BD47D19A84}" type="pres">
      <dgm:prSet presAssocID="{D05E1923-5021-40F7-B4EF-E582E23A699D}" presName="L2TextContainer" presStyleLbl="revTx" presStyleIdx="2" presStyleCnt="10">
        <dgm:presLayoutVars>
          <dgm:bulletEnabled val="1"/>
        </dgm:presLayoutVars>
      </dgm:prSet>
      <dgm:spPr/>
    </dgm:pt>
    <dgm:pt modelId="{223C5207-4FA2-4A6C-8F43-20BD55767C99}" type="pres">
      <dgm:prSet presAssocID="{D05E1923-5021-40F7-B4EF-E582E23A699D}" presName="L1TextContainer" presStyleLbl="revTx" presStyleIdx="3" presStyleCnt="10" custScaleX="84860">
        <dgm:presLayoutVars>
          <dgm:chMax val="1"/>
          <dgm:chPref val="1"/>
          <dgm:bulletEnabled val="1"/>
        </dgm:presLayoutVars>
      </dgm:prSet>
      <dgm:spPr/>
    </dgm:pt>
    <dgm:pt modelId="{4FE5EB5D-4CEF-4D0D-9394-0534E61844BE}" type="pres">
      <dgm:prSet presAssocID="{D05E1923-5021-40F7-B4EF-E582E23A699D}" presName="ConnectLine" presStyleLbl="sibTrans1D1" presStyleIdx="1" presStyleCnt="5"/>
      <dgm:spPr>
        <a:noFill/>
        <a:ln w="12700" cap="flat" cmpd="sng" algn="ctr">
          <a:solidFill>
            <a:schemeClr val="accent3">
              <a:hueOff val="0"/>
              <a:satOff val="0"/>
              <a:lumOff val="0"/>
              <a:alphaOff val="0"/>
            </a:schemeClr>
          </a:solidFill>
          <a:prstDash val="dash"/>
          <a:miter lim="800000"/>
        </a:ln>
        <a:effectLst/>
      </dgm:spPr>
    </dgm:pt>
    <dgm:pt modelId="{EC869059-0AEC-4D98-8C46-CB603A342C72}" type="pres">
      <dgm:prSet presAssocID="{D05E1923-5021-40F7-B4EF-E582E23A699D}" presName="EmptyPlaceHolder" presStyleCnt="0"/>
      <dgm:spPr/>
    </dgm:pt>
    <dgm:pt modelId="{408BA715-9739-461D-BFDE-88EDAE355E60}" type="pres">
      <dgm:prSet presAssocID="{F020958C-EF86-4274-85F9-318F2792F7B6}" presName="spaceBetweenRectangles" presStyleCnt="0"/>
      <dgm:spPr/>
    </dgm:pt>
    <dgm:pt modelId="{D512C7F9-87A6-4BA9-AFAC-03FF1578D945}" type="pres">
      <dgm:prSet presAssocID="{FA8F44BD-C8C7-462C-9756-1EC498E86842}" presName="composite" presStyleCnt="0"/>
      <dgm:spPr/>
    </dgm:pt>
    <dgm:pt modelId="{152AD014-AFD0-4700-A468-4D562874339A}" type="pres">
      <dgm:prSet presAssocID="{FA8F44BD-C8C7-462C-9756-1EC498E86842}" presName="ConnectorPoint" presStyleLbl="lnNode1" presStyleIdx="2"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CE2C4D8-4380-442D-A6C2-0B468BF3C74C}" type="pres">
      <dgm:prSet presAssocID="{FA8F44BD-C8C7-462C-9756-1EC498E86842}" presName="DropPinPlaceHolder" presStyleCnt="0"/>
      <dgm:spPr/>
    </dgm:pt>
    <dgm:pt modelId="{72C82E90-F103-439C-8371-CFFB0927B9DE}" type="pres">
      <dgm:prSet presAssocID="{FA8F44BD-C8C7-462C-9756-1EC498E86842}" presName="DropPin" presStyleLbl="alignNode1" presStyleIdx="2" presStyleCnt="5"/>
      <dgm:spPr>
        <a:gradFill rotWithShape="0">
          <a:gsLst>
            <a:gs pos="0">
              <a:schemeClr val="accent2"/>
            </a:gs>
            <a:gs pos="100000">
              <a:schemeClr val="accent3"/>
            </a:gs>
          </a:gsLst>
          <a:lin ang="0" scaled="1"/>
        </a:gradFill>
        <a:ln>
          <a:noFill/>
        </a:ln>
      </dgm:spPr>
    </dgm:pt>
    <dgm:pt modelId="{5D519322-C1DD-47AE-92C0-13575134BC76}" type="pres">
      <dgm:prSet presAssocID="{FA8F44BD-C8C7-462C-9756-1EC498E86842}" presName="Ellipse" presStyleLbl="fgAcc1" presStyleIdx="3" presStyleCnt="6"/>
      <dgm:spPr>
        <a:solidFill>
          <a:schemeClr val="lt1">
            <a:hueOff val="0"/>
            <a:satOff val="0"/>
            <a:lumOff val="0"/>
          </a:schemeClr>
        </a:solidFill>
        <a:ln w="12700" cap="flat" cmpd="sng" algn="ctr">
          <a:noFill/>
          <a:prstDash val="solid"/>
          <a:miter lim="800000"/>
        </a:ln>
        <a:effectLst/>
      </dgm:spPr>
    </dgm:pt>
    <dgm:pt modelId="{96DDA0FE-83E2-423C-9F13-58A61EB68487}" type="pres">
      <dgm:prSet presAssocID="{FA8F44BD-C8C7-462C-9756-1EC498E86842}" presName="L2TextContainer" presStyleLbl="revTx" presStyleIdx="4" presStyleCnt="10">
        <dgm:presLayoutVars>
          <dgm:bulletEnabled val="1"/>
        </dgm:presLayoutVars>
      </dgm:prSet>
      <dgm:spPr/>
    </dgm:pt>
    <dgm:pt modelId="{2D6C7916-1130-46A8-833B-A6278CBD2192}" type="pres">
      <dgm:prSet presAssocID="{FA8F44BD-C8C7-462C-9756-1EC498E86842}" presName="L1TextContainer" presStyleLbl="revTx" presStyleIdx="5" presStyleCnt="10" custScaleX="83532" custLinFactNeighborX="-1026">
        <dgm:presLayoutVars>
          <dgm:chMax val="1"/>
          <dgm:chPref val="1"/>
          <dgm:bulletEnabled val="1"/>
        </dgm:presLayoutVars>
      </dgm:prSet>
      <dgm:spPr/>
    </dgm:pt>
    <dgm:pt modelId="{4D953791-5C2F-4A75-A8F4-6ED7EAB5E015}" type="pres">
      <dgm:prSet presAssocID="{FA8F44BD-C8C7-462C-9756-1EC498E86842}" presName="ConnectLine" presStyleLbl="sibTrans1D1" presStyleIdx="2" presStyleCnt="5"/>
      <dgm:spPr>
        <a:noFill/>
        <a:ln w="12700" cap="flat" cmpd="sng" algn="ctr">
          <a:solidFill>
            <a:schemeClr val="accent3">
              <a:hueOff val="0"/>
              <a:satOff val="0"/>
              <a:lumOff val="0"/>
              <a:alphaOff val="0"/>
            </a:schemeClr>
          </a:solidFill>
          <a:prstDash val="dash"/>
          <a:miter lim="800000"/>
        </a:ln>
        <a:effectLst/>
      </dgm:spPr>
    </dgm:pt>
    <dgm:pt modelId="{22A72E40-4DCC-4F48-AADD-29738FD37A2C}" type="pres">
      <dgm:prSet presAssocID="{FA8F44BD-C8C7-462C-9756-1EC498E86842}" presName="EmptyPlaceHolder" presStyleCnt="0"/>
      <dgm:spPr/>
    </dgm:pt>
    <dgm:pt modelId="{E168BB9F-20D9-474F-9E39-4872B40634C6}" type="pres">
      <dgm:prSet presAssocID="{8C8A9736-03DA-4B1C-A590-10B4AD89452B}" presName="spaceBetweenRectangles" presStyleCnt="0"/>
      <dgm:spPr/>
    </dgm:pt>
    <dgm:pt modelId="{A62622B1-7EF4-49B6-9AC7-B54F0E2A0C74}" type="pres">
      <dgm:prSet presAssocID="{8BAB5E6F-A65E-41DB-A296-0818B0E49F7C}" presName="composite" presStyleCnt="0"/>
      <dgm:spPr/>
    </dgm:pt>
    <dgm:pt modelId="{14282312-87CB-41BB-A02D-C594BBEF33C7}" type="pres">
      <dgm:prSet presAssocID="{8BAB5E6F-A65E-41DB-A296-0818B0E49F7C}" presName="ConnectorPoint" presStyleLbl="lnNode1" presStyleIdx="3"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554C1A5-AF8E-41FC-A779-25BD6B11F91F}" type="pres">
      <dgm:prSet presAssocID="{8BAB5E6F-A65E-41DB-A296-0818B0E49F7C}" presName="DropPinPlaceHolder" presStyleCnt="0"/>
      <dgm:spPr/>
    </dgm:pt>
    <dgm:pt modelId="{17331DD9-74CF-4A3A-86BA-F4B9DBEAB944}" type="pres">
      <dgm:prSet presAssocID="{8BAB5E6F-A65E-41DB-A296-0818B0E49F7C}" presName="DropPin" presStyleLbl="alignNode1" presStyleIdx="3" presStyleCnt="5"/>
      <dgm:spPr>
        <a:gradFill rotWithShape="0">
          <a:gsLst>
            <a:gs pos="0">
              <a:schemeClr val="accent2"/>
            </a:gs>
            <a:gs pos="100000">
              <a:schemeClr val="accent3"/>
            </a:gs>
          </a:gsLst>
          <a:lin ang="0" scaled="1"/>
        </a:gradFill>
        <a:ln>
          <a:noFill/>
        </a:ln>
      </dgm:spPr>
    </dgm:pt>
    <dgm:pt modelId="{515AAB83-BD07-4B9E-9A3B-858C0B126F9C}" type="pres">
      <dgm:prSet presAssocID="{8BAB5E6F-A65E-41DB-A296-0818B0E49F7C}" presName="Ellipse" presStyleLbl="fgAcc1" presStyleIdx="4" presStyleCnt="6"/>
      <dgm:spPr>
        <a:solidFill>
          <a:schemeClr val="lt1">
            <a:hueOff val="0"/>
            <a:satOff val="0"/>
            <a:lumOff val="0"/>
          </a:schemeClr>
        </a:solidFill>
        <a:ln w="12700" cap="flat" cmpd="sng" algn="ctr">
          <a:noFill/>
          <a:prstDash val="solid"/>
          <a:miter lim="800000"/>
        </a:ln>
        <a:effectLst/>
      </dgm:spPr>
    </dgm:pt>
    <dgm:pt modelId="{08CB2D5A-F46A-4E0E-9575-15F31D04AAC6}" type="pres">
      <dgm:prSet presAssocID="{8BAB5E6F-A65E-41DB-A296-0818B0E49F7C}" presName="L2TextContainer" presStyleLbl="revTx" presStyleIdx="6" presStyleCnt="10">
        <dgm:presLayoutVars>
          <dgm:bulletEnabled val="1"/>
        </dgm:presLayoutVars>
      </dgm:prSet>
      <dgm:spPr/>
    </dgm:pt>
    <dgm:pt modelId="{7C1E6B4A-59F7-4018-A403-E1CCAEE78BA1}" type="pres">
      <dgm:prSet presAssocID="{8BAB5E6F-A65E-41DB-A296-0818B0E49F7C}" presName="L1TextContainer" presStyleLbl="revTx" presStyleIdx="7" presStyleCnt="10" custScaleX="81675">
        <dgm:presLayoutVars>
          <dgm:chMax val="1"/>
          <dgm:chPref val="1"/>
          <dgm:bulletEnabled val="1"/>
        </dgm:presLayoutVars>
      </dgm:prSet>
      <dgm:spPr/>
    </dgm:pt>
    <dgm:pt modelId="{A03C5372-D306-43AC-B406-6F8183849431}" type="pres">
      <dgm:prSet presAssocID="{8BAB5E6F-A65E-41DB-A296-0818B0E49F7C}" presName="ConnectLine" presStyleLbl="sibTrans1D1" presStyleIdx="3" presStyleCnt="5"/>
      <dgm:spPr>
        <a:noFill/>
        <a:ln w="12700" cap="flat" cmpd="sng" algn="ctr">
          <a:solidFill>
            <a:schemeClr val="accent3">
              <a:hueOff val="0"/>
              <a:satOff val="0"/>
              <a:lumOff val="0"/>
              <a:alphaOff val="0"/>
            </a:schemeClr>
          </a:solidFill>
          <a:prstDash val="dash"/>
          <a:miter lim="800000"/>
        </a:ln>
        <a:effectLst/>
      </dgm:spPr>
    </dgm:pt>
    <dgm:pt modelId="{90926F0B-05E0-48AF-9C69-5C494731F877}" type="pres">
      <dgm:prSet presAssocID="{8BAB5E6F-A65E-41DB-A296-0818B0E49F7C}" presName="EmptyPlaceHolder" presStyleCnt="0"/>
      <dgm:spPr/>
    </dgm:pt>
    <dgm:pt modelId="{9EA695E3-93D5-405B-8AF6-0B8537A964FD}" type="pres">
      <dgm:prSet presAssocID="{B407F4C3-8FC9-4E91-A0EC-6B33713CC9A5}" presName="spaceBetweenRectangles" presStyleCnt="0"/>
      <dgm:spPr/>
    </dgm:pt>
    <dgm:pt modelId="{05956D37-804F-419D-9E8C-30D41D06DC3E}" type="pres">
      <dgm:prSet presAssocID="{8B9AF88A-E1F7-4D3A-905F-87228D6A8655}" presName="composite" presStyleCnt="0"/>
      <dgm:spPr/>
    </dgm:pt>
    <dgm:pt modelId="{58B7B786-A0AD-4662-8D54-C5C572D2C32C}" type="pres">
      <dgm:prSet presAssocID="{8B9AF88A-E1F7-4D3A-905F-87228D6A8655}" presName="ConnectorPoint" presStyleLbl="lnNode1" presStyleIdx="4"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4704426-333D-4092-A035-BBC55DB8579D}" type="pres">
      <dgm:prSet presAssocID="{8B9AF88A-E1F7-4D3A-905F-87228D6A8655}" presName="DropPinPlaceHolder" presStyleCnt="0"/>
      <dgm:spPr/>
    </dgm:pt>
    <dgm:pt modelId="{A55439AF-6893-479D-8B57-31FBC13C553F}" type="pres">
      <dgm:prSet presAssocID="{8B9AF88A-E1F7-4D3A-905F-87228D6A8655}" presName="DropPin" presStyleLbl="alignNode1" presStyleIdx="4" presStyleCnt="5"/>
      <dgm:spPr>
        <a:gradFill rotWithShape="0">
          <a:gsLst>
            <a:gs pos="0">
              <a:schemeClr val="accent2"/>
            </a:gs>
            <a:gs pos="100000">
              <a:schemeClr val="accent3"/>
            </a:gs>
          </a:gsLst>
          <a:lin ang="0" scaled="1"/>
        </a:gradFill>
        <a:ln>
          <a:noFill/>
        </a:ln>
      </dgm:spPr>
    </dgm:pt>
    <dgm:pt modelId="{A22B1C16-7FF0-4DBE-B32E-E43FEB1E2EAC}" type="pres">
      <dgm:prSet presAssocID="{8B9AF88A-E1F7-4D3A-905F-87228D6A8655}" presName="Ellipse" presStyleLbl="fgAcc1" presStyleIdx="5" presStyleCnt="6"/>
      <dgm:spPr>
        <a:solidFill>
          <a:schemeClr val="lt1">
            <a:hueOff val="0"/>
            <a:satOff val="0"/>
            <a:lumOff val="0"/>
          </a:schemeClr>
        </a:solidFill>
        <a:ln w="12700" cap="flat" cmpd="sng" algn="ctr">
          <a:noFill/>
          <a:prstDash val="solid"/>
          <a:miter lim="800000"/>
        </a:ln>
        <a:effectLst/>
      </dgm:spPr>
    </dgm:pt>
    <dgm:pt modelId="{1B55AA6D-649D-4145-93EB-08B866A4D4E5}" type="pres">
      <dgm:prSet presAssocID="{8B9AF88A-E1F7-4D3A-905F-87228D6A8655}" presName="L2TextContainer" presStyleLbl="revTx" presStyleIdx="8" presStyleCnt="10">
        <dgm:presLayoutVars>
          <dgm:bulletEnabled val="1"/>
        </dgm:presLayoutVars>
      </dgm:prSet>
      <dgm:spPr/>
    </dgm:pt>
    <dgm:pt modelId="{3FA5D5AE-9CAE-4D19-9765-BCEE62095312}" type="pres">
      <dgm:prSet presAssocID="{8B9AF88A-E1F7-4D3A-905F-87228D6A8655}" presName="L1TextContainer" presStyleLbl="revTx" presStyleIdx="9" presStyleCnt="10" custScaleX="81811" custLinFactNeighborX="1184">
        <dgm:presLayoutVars>
          <dgm:chMax val="1"/>
          <dgm:chPref val="1"/>
          <dgm:bulletEnabled val="1"/>
        </dgm:presLayoutVars>
      </dgm:prSet>
      <dgm:spPr/>
    </dgm:pt>
    <dgm:pt modelId="{FE6CA7EB-68EC-4E76-9051-08C4CF370101}" type="pres">
      <dgm:prSet presAssocID="{8B9AF88A-E1F7-4D3A-905F-87228D6A8655}" presName="ConnectLine" presStyleLbl="sibTrans1D1" presStyleIdx="4" presStyleCnt="5"/>
      <dgm:spPr>
        <a:noFill/>
        <a:ln w="12700" cap="flat" cmpd="sng" algn="ctr">
          <a:solidFill>
            <a:schemeClr val="accent3">
              <a:hueOff val="0"/>
              <a:satOff val="0"/>
              <a:lumOff val="0"/>
              <a:alphaOff val="0"/>
            </a:schemeClr>
          </a:solidFill>
          <a:prstDash val="dash"/>
          <a:miter lim="800000"/>
        </a:ln>
        <a:effectLst/>
      </dgm:spPr>
    </dgm:pt>
    <dgm:pt modelId="{070CED43-982E-487C-9CC2-CFAEABD4D2D8}" type="pres">
      <dgm:prSet presAssocID="{8B9AF88A-E1F7-4D3A-905F-87228D6A8655}" presName="EmptyPlaceHolder" presStyleCnt="0"/>
      <dgm:spPr/>
    </dgm:pt>
  </dgm:ptLst>
  <dgm:cxnLst>
    <dgm:cxn modelId="{C5613008-BA66-E74D-A254-DD1FECA13195}" srcId="{58FF46FB-368D-4E9C-A650-0513B8879DA8}" destId="{71E495F6-DFC5-E54E-A3AF-793A5CD76FFC}" srcOrd="1" destOrd="0" parTransId="{825C47BA-D2B1-2443-AE67-B4E9C2D5BF41}" sibTransId="{B883C129-6607-134B-A570-64DEA4EF83C4}"/>
    <dgm:cxn modelId="{1E92940A-250B-4494-B40F-3DA807C7CB42}" type="presOf" srcId="{DF1ABFB3-B399-406F-91BD-DCDF9A38526B}" destId="{1B55AA6D-649D-4145-93EB-08B866A4D4E5}" srcOrd="0" destOrd="0" presId="urn:microsoft.com/office/officeart/2017/3/layout/DropPinTimeline"/>
    <dgm:cxn modelId="{C3A1C60D-63BB-4E34-AD47-96AABDB6084E}" type="presOf" srcId="{D05E1923-5021-40F7-B4EF-E582E23A699D}" destId="{223C5207-4FA2-4A6C-8F43-20BD55767C99}" srcOrd="0" destOrd="0" presId="urn:microsoft.com/office/officeart/2017/3/layout/DropPinTimeline"/>
    <dgm:cxn modelId="{5F3B0F1C-AD09-448C-A081-46D11DC987C6}" type="presOf" srcId="{8B9AF88A-E1F7-4D3A-905F-87228D6A8655}" destId="{3FA5D5AE-9CAE-4D19-9765-BCEE62095312}" srcOrd="0" destOrd="0" presId="urn:microsoft.com/office/officeart/2017/3/layout/DropPinTimeline"/>
    <dgm:cxn modelId="{0FAA171C-53BA-2C4B-BF67-48468362714D}" srcId="{FA8F44BD-C8C7-462C-9756-1EC498E86842}" destId="{F0AB9E1B-C5DB-8D43-A088-69B4D843A3CC}" srcOrd="1" destOrd="0" parTransId="{FA1FF070-7F9A-3A4D-9FD8-775B84330C2B}" sibTransId="{E74F2D6B-CAFF-2B42-8D92-7CBC2F3E76A0}"/>
    <dgm:cxn modelId="{CFD91222-0070-CC4E-963C-2EE347A1EA50}" type="presOf" srcId="{A15FD6F8-8AA4-B448-923A-6BA427507A81}" destId="{B5F3F650-2E42-488A-AD4F-C4BD47D19A84}" srcOrd="0" destOrd="1" presId="urn:microsoft.com/office/officeart/2017/3/layout/DropPinTimeline"/>
    <dgm:cxn modelId="{05A02B24-DBE0-C241-AD2C-D87B026EE946}" srcId="{D05E1923-5021-40F7-B4EF-E582E23A699D}" destId="{8CBBD8E3-7ED0-DD4E-AF0A-7B9649601026}" srcOrd="2" destOrd="0" parTransId="{4E2292B7-A8E3-FD4D-8C04-60CDDACB9208}" sibTransId="{57AE0473-8A2F-564D-8C97-88A2EA09ABDB}"/>
    <dgm:cxn modelId="{E0E45028-839A-4135-AA56-517D3BAA0708}" type="presOf" srcId="{8BAB5E6F-A65E-41DB-A296-0818B0E49F7C}" destId="{7C1E6B4A-59F7-4018-A403-E1CCAEE78BA1}" srcOrd="0" destOrd="0" presId="urn:microsoft.com/office/officeart/2017/3/layout/DropPinTimeline"/>
    <dgm:cxn modelId="{EB19232C-288D-9F49-9017-909BEB757AA9}" srcId="{8B9AF88A-E1F7-4D3A-905F-87228D6A8655}" destId="{D5F95BEB-6934-DD48-B49E-B2632702DC90}" srcOrd="2" destOrd="0" parTransId="{CC7C83EF-3BAB-7942-AFCA-B7D84A3FEE60}" sibTransId="{4E276AE6-3C2A-BB4A-9598-31199AD5DEC0}"/>
    <dgm:cxn modelId="{1B32EF2C-9DB5-4504-A9DA-B4956CC00208}" srcId="{FA8F44BD-C8C7-462C-9756-1EC498E86842}" destId="{EFEB4D61-3A9C-4140-977F-3C3F5C9EE9D1}" srcOrd="0" destOrd="0" parTransId="{57D352E4-0431-4F68-B8F1-61BFA34799AA}" sibTransId="{0ECC32B6-1E7C-4AA4-9DBF-D69B7C5E64A9}"/>
    <dgm:cxn modelId="{0D51BD2E-4619-469B-B233-EBAC3D4D0BA6}" srcId="{05A24E01-5535-46B9-A9A1-A9A07E639A88}" destId="{FA8F44BD-C8C7-462C-9756-1EC498E86842}" srcOrd="2" destOrd="0" parTransId="{F47063EE-4B58-4EDE-A4F2-A4BD81B82F21}" sibTransId="{8C8A9736-03DA-4B1C-A590-10B4AD89452B}"/>
    <dgm:cxn modelId="{C5645B39-CB65-4A0A-B369-E455C3B827C3}" srcId="{05A24E01-5535-46B9-A9A1-A9A07E639A88}" destId="{58FF46FB-368D-4E9C-A650-0513B8879DA8}" srcOrd="0" destOrd="0" parTransId="{11DFA284-5E99-474D-BF05-364A45269DC7}" sibTransId="{CFA40740-0682-470C-AD5A-CFF53CD12BD2}"/>
    <dgm:cxn modelId="{FB72653A-0B30-E347-8B9D-5DCEBC4F224A}" srcId="{58FF46FB-368D-4E9C-A650-0513B8879DA8}" destId="{3852C667-F9C2-5A4A-94EC-423FA8156061}" srcOrd="2" destOrd="0" parTransId="{B28055B0-561A-6F41-B4D1-A89BAC27E288}" sibTransId="{A3F3323C-D700-E448-87B1-D3CC699BA717}"/>
    <dgm:cxn modelId="{D4D5EC3B-0AB5-5745-92D3-631F60A97C82}" type="presOf" srcId="{BD3F812D-333F-D34D-936E-BF7D4696545A}" destId="{08CB2D5A-F46A-4E0E-9575-15F31D04AAC6}" srcOrd="0" destOrd="2" presId="urn:microsoft.com/office/officeart/2017/3/layout/DropPinTimeline"/>
    <dgm:cxn modelId="{7DDF5444-F976-4F04-88A9-CF8B15238792}" type="presOf" srcId="{58FF46FB-368D-4E9C-A650-0513B8879DA8}" destId="{8E3FB235-DF38-476B-9A0E-B1E583D50944}" srcOrd="0" destOrd="0" presId="urn:microsoft.com/office/officeart/2017/3/layout/DropPinTimeline"/>
    <dgm:cxn modelId="{1690634A-EBA7-4881-9E5F-0C82421D4CDF}" type="presOf" srcId="{FA8F44BD-C8C7-462C-9756-1EC498E86842}" destId="{2D6C7916-1130-46A8-833B-A6278CBD2192}" srcOrd="0" destOrd="0" presId="urn:microsoft.com/office/officeart/2017/3/layout/DropPinTimeline"/>
    <dgm:cxn modelId="{BF20424B-C595-0643-87EF-29E2067C5B99}" type="presOf" srcId="{71E495F6-DFC5-E54E-A3AF-793A5CD76FFC}" destId="{D2143A46-815A-49BF-9455-C0385022444F}" srcOrd="0" destOrd="1" presId="urn:microsoft.com/office/officeart/2017/3/layout/DropPinTimeline"/>
    <dgm:cxn modelId="{B659504B-18E4-4D89-A17C-34ABB280AE52}" srcId="{58FF46FB-368D-4E9C-A650-0513B8879DA8}" destId="{9A875394-CA1E-4432-AEEB-9054FCFF5E0E}" srcOrd="0" destOrd="0" parTransId="{FCC92BDD-6EA3-421D-9DA8-7D3A12D003B6}" sibTransId="{0314452B-82A0-42F4-9551-DF00CFFC3580}"/>
    <dgm:cxn modelId="{EEB2DE4B-734E-8F4A-B78C-1534B7FAA420}" type="presOf" srcId="{BF06F357-D7B3-1F43-84AD-5998FA736712}" destId="{1B55AA6D-649D-4145-93EB-08B866A4D4E5}" srcOrd="0" destOrd="3" presId="urn:microsoft.com/office/officeart/2017/3/layout/DropPinTimeline"/>
    <dgm:cxn modelId="{50F6A84C-FC8A-114C-BE8F-120F4C3A00B1}" type="presOf" srcId="{D5F95BEB-6934-DD48-B49E-B2632702DC90}" destId="{1B55AA6D-649D-4145-93EB-08B866A4D4E5}" srcOrd="0" destOrd="2" presId="urn:microsoft.com/office/officeart/2017/3/layout/DropPinTimeline"/>
    <dgm:cxn modelId="{E46F344D-50A5-294E-9790-C7AC8AF59F0E}" srcId="{D05E1923-5021-40F7-B4EF-E582E23A699D}" destId="{A15FD6F8-8AA4-B448-923A-6BA427507A81}" srcOrd="1" destOrd="0" parTransId="{60B99739-BF0A-5241-AEBD-79DD7F4255B2}" sibTransId="{088B63F6-D866-2147-B437-918E2A631B08}"/>
    <dgm:cxn modelId="{15319551-A9EA-462E-845B-E5251E84291F}" srcId="{8B9AF88A-E1F7-4D3A-905F-87228D6A8655}" destId="{DF1ABFB3-B399-406F-91BD-DCDF9A38526B}" srcOrd="0" destOrd="0" parTransId="{78CB0E27-958C-4066-A189-8B36505E8204}" sibTransId="{70E4A1D3-514E-4327-991D-5CC9C6B41885}"/>
    <dgm:cxn modelId="{4876CF51-F110-4E25-8FD4-08D25B4B0AB8}" srcId="{D05E1923-5021-40F7-B4EF-E582E23A699D}" destId="{579089A8-5362-4BA4-9163-D19228C1808F}" srcOrd="0" destOrd="0" parTransId="{FB2DEB6E-B29F-4E51-960A-23ECC62EBF38}" sibTransId="{1C5328B1-AC18-4CF7-A034-BB0592F4A2A1}"/>
    <dgm:cxn modelId="{9743C66B-1E33-EF49-A17B-5692180910E1}" type="presOf" srcId="{8CBBD8E3-7ED0-DD4E-AF0A-7B9649601026}" destId="{B5F3F650-2E42-488A-AD4F-C4BD47D19A84}" srcOrd="0" destOrd="2" presId="urn:microsoft.com/office/officeart/2017/3/layout/DropPinTimeline"/>
    <dgm:cxn modelId="{66B49C6C-FAFD-47B4-BF22-05A295C23D4E}" srcId="{05A24E01-5535-46B9-A9A1-A9A07E639A88}" destId="{8BAB5E6F-A65E-41DB-A296-0818B0E49F7C}" srcOrd="3" destOrd="0" parTransId="{886842C6-3EFC-4BE7-B417-415595758830}" sibTransId="{B407F4C3-8FC9-4E91-A0EC-6B33713CC9A5}"/>
    <dgm:cxn modelId="{FC71856E-EAAE-9541-A078-4712FBC3AF0C}" srcId="{8BAB5E6F-A65E-41DB-A296-0818B0E49F7C}" destId="{37F30A0D-9204-9B40-A72F-24156138DBBE}" srcOrd="1" destOrd="0" parTransId="{65783796-C2B4-054D-9D04-14602BF5FBF6}" sibTransId="{5BAC3101-BB8D-0447-921E-6FE1D9A19EAD}"/>
    <dgm:cxn modelId="{2617C475-F537-46A6-ADE1-4EB764853601}" srcId="{8BAB5E6F-A65E-41DB-A296-0818B0E49F7C}" destId="{332BC85C-1CF3-4F8F-ACB7-5B6D53744AE1}" srcOrd="0" destOrd="0" parTransId="{99F218FD-90FE-450E-A368-B3E3677E74E8}" sibTransId="{8D1CC686-B05C-4470-A959-236CC9C8BB70}"/>
    <dgm:cxn modelId="{A87DF679-AABB-DE4D-AC79-8054A4BA90A3}" type="presOf" srcId="{65025362-0333-B94A-81EF-E12FF76C5F3C}" destId="{08CB2D5A-F46A-4E0E-9575-15F31D04AAC6}" srcOrd="0" destOrd="3" presId="urn:microsoft.com/office/officeart/2017/3/layout/DropPinTimeline"/>
    <dgm:cxn modelId="{CF0F827B-645B-9044-8B26-0E1E529B7C9C}" type="presOf" srcId="{29CE5192-026C-834F-8D06-A0293E678DBE}" destId="{1B55AA6D-649D-4145-93EB-08B866A4D4E5}" srcOrd="0" destOrd="1" presId="urn:microsoft.com/office/officeart/2017/3/layout/DropPinTimeline"/>
    <dgm:cxn modelId="{E6969D7E-25A4-B444-ACED-A1BA45A35D64}" srcId="{8B9AF88A-E1F7-4D3A-905F-87228D6A8655}" destId="{BF06F357-D7B3-1F43-84AD-5998FA736712}" srcOrd="3" destOrd="0" parTransId="{1D09DFF3-FA9B-8A44-A41A-2454CDDF242F}" sibTransId="{64FA7C7A-D4BE-2C41-9DBF-7888B6E767CD}"/>
    <dgm:cxn modelId="{3269BC7E-36C6-9D47-8BFE-7C66516A4814}" srcId="{8B9AF88A-E1F7-4D3A-905F-87228D6A8655}" destId="{29CE5192-026C-834F-8D06-A0293E678DBE}" srcOrd="1" destOrd="0" parTransId="{3EAE146C-A906-9940-987A-4D631D2E4900}" sibTransId="{4069A939-551E-284B-A096-F060ABC7FD73}"/>
    <dgm:cxn modelId="{B9F0B583-D02F-4EF4-83A8-DFD7B32B9433}" type="presOf" srcId="{9A875394-CA1E-4432-AEEB-9054FCFF5E0E}" destId="{D2143A46-815A-49BF-9455-C0385022444F}" srcOrd="0" destOrd="0" presId="urn:microsoft.com/office/officeart/2017/3/layout/DropPinTimeline"/>
    <dgm:cxn modelId="{A4EFF88B-FB01-904C-B9A2-1D92080D3BCF}" type="presOf" srcId="{3852C667-F9C2-5A4A-94EC-423FA8156061}" destId="{D2143A46-815A-49BF-9455-C0385022444F}" srcOrd="0" destOrd="2" presId="urn:microsoft.com/office/officeart/2017/3/layout/DropPinTimeline"/>
    <dgm:cxn modelId="{09D47B91-8B3F-E248-B043-87EE1A9817BF}" type="presOf" srcId="{49F362FF-4806-984C-8496-C9F526FA3B9B}" destId="{96DDA0FE-83E2-423C-9F13-58A61EB68487}" srcOrd="0" destOrd="2" presId="urn:microsoft.com/office/officeart/2017/3/layout/DropPinTimeline"/>
    <dgm:cxn modelId="{679ADDAB-EA8B-F942-8D2C-FE193B64AA62}" srcId="{FA8F44BD-C8C7-462C-9756-1EC498E86842}" destId="{49F362FF-4806-984C-8496-C9F526FA3B9B}" srcOrd="2" destOrd="0" parTransId="{50610FD1-F9A1-374D-8D8C-7936EE492712}" sibTransId="{A4A1DCF3-4624-7044-BD26-22313E51C169}"/>
    <dgm:cxn modelId="{32CA20D2-2D8F-D645-8D09-590060514A67}" type="presOf" srcId="{F0AB9E1B-C5DB-8D43-A088-69B4D843A3CC}" destId="{96DDA0FE-83E2-423C-9F13-58A61EB68487}" srcOrd="0" destOrd="1" presId="urn:microsoft.com/office/officeart/2017/3/layout/DropPinTimeline"/>
    <dgm:cxn modelId="{DF6168D4-4FC3-42E4-8DAA-85BA8A678933}" type="presOf" srcId="{332BC85C-1CF3-4F8F-ACB7-5B6D53744AE1}" destId="{08CB2D5A-F46A-4E0E-9575-15F31D04AAC6}" srcOrd="0" destOrd="0" presId="urn:microsoft.com/office/officeart/2017/3/layout/DropPinTimeline"/>
    <dgm:cxn modelId="{72C4D6D9-419A-42C1-A76D-84599F65BB08}" srcId="{05A24E01-5535-46B9-A9A1-A9A07E639A88}" destId="{D05E1923-5021-40F7-B4EF-E582E23A699D}" srcOrd="1" destOrd="0" parTransId="{FD6C5CD2-9CED-4BE6-89CD-A5A5CCE63B3E}" sibTransId="{F020958C-EF86-4274-85F9-318F2792F7B6}"/>
    <dgm:cxn modelId="{C6A73EDB-89B0-4756-9ECD-83E9B8AB77E5}" type="presOf" srcId="{EFEB4D61-3A9C-4140-977F-3C3F5C9EE9D1}" destId="{96DDA0FE-83E2-423C-9F13-58A61EB68487}" srcOrd="0" destOrd="0" presId="urn:microsoft.com/office/officeart/2017/3/layout/DropPinTimeline"/>
    <dgm:cxn modelId="{228D0CE2-A00B-8740-B999-973792776128}" srcId="{8BAB5E6F-A65E-41DB-A296-0818B0E49F7C}" destId="{BD3F812D-333F-D34D-936E-BF7D4696545A}" srcOrd="2" destOrd="0" parTransId="{6E37ED7E-7A6B-3042-B931-34D2AD488F57}" sibTransId="{2575ABAB-CC5C-4441-800C-17DD545DFC0B}"/>
    <dgm:cxn modelId="{FE7849EA-5B37-43C8-B217-CD4E30A8E545}" type="presOf" srcId="{05A24E01-5535-46B9-A9A1-A9A07E639A88}" destId="{6E9F3C9B-13CA-43A8-8836-0B2B41D07DEF}" srcOrd="0" destOrd="0" presId="urn:microsoft.com/office/officeart/2017/3/layout/DropPinTimeline"/>
    <dgm:cxn modelId="{E1474FF3-8E3C-4B30-985C-CE88BA0FE324}" srcId="{05A24E01-5535-46B9-A9A1-A9A07E639A88}" destId="{8B9AF88A-E1F7-4D3A-905F-87228D6A8655}" srcOrd="4" destOrd="0" parTransId="{933A8FED-7B84-4ED0-B6AA-2EE26A89B8EA}" sibTransId="{F11DD6EC-352C-4A0E-84AA-FEBE2F06BCF9}"/>
    <dgm:cxn modelId="{2BEA55F4-9414-7B44-BD6E-8A83E5E3EEF9}" type="presOf" srcId="{37F30A0D-9204-9B40-A72F-24156138DBBE}" destId="{08CB2D5A-F46A-4E0E-9575-15F31D04AAC6}" srcOrd="0" destOrd="1" presId="urn:microsoft.com/office/officeart/2017/3/layout/DropPinTimeline"/>
    <dgm:cxn modelId="{DC6269F4-0C31-4613-A809-E8E029CAD0D1}" type="presOf" srcId="{579089A8-5362-4BA4-9163-D19228C1808F}" destId="{B5F3F650-2E42-488A-AD4F-C4BD47D19A84}" srcOrd="0" destOrd="0" presId="urn:microsoft.com/office/officeart/2017/3/layout/DropPinTimeline"/>
    <dgm:cxn modelId="{6EC1D0FE-1E56-EA4E-9CE3-9D9E40834EA8}" srcId="{8BAB5E6F-A65E-41DB-A296-0818B0E49F7C}" destId="{65025362-0333-B94A-81EF-E12FF76C5F3C}" srcOrd="3" destOrd="0" parTransId="{5D908FF4-4DAF-F040-B603-637AFC26AE3B}" sibTransId="{A838B5F4-FA9D-6B4C-9064-2CF31A9A2DC2}"/>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C773189E-DF31-4C58-A290-F5DFD7DCF8B1}" type="presParOf" srcId="{E6F74CED-5217-4282-85F1-1C12DC84731C}" destId="{AC377099-4DAE-451C-ADE9-98036E2679B5}" srcOrd="0" destOrd="0" presId="urn:microsoft.com/office/officeart/2017/3/layout/DropPinTimeline"/>
    <dgm:cxn modelId="{04D71AD3-A9B8-46E1-AB82-BB594FCE110E}" type="presParOf" srcId="{AC377099-4DAE-451C-ADE9-98036E2679B5}" destId="{B6C94ECD-6415-4250-B4AD-F67BF5BECFB8}" srcOrd="0" destOrd="0" presId="urn:microsoft.com/office/officeart/2017/3/layout/DropPinTimeline"/>
    <dgm:cxn modelId="{4D9D677D-9448-43AF-978B-5C7E7661F4F9}" type="presParOf" srcId="{AC377099-4DAE-451C-ADE9-98036E2679B5}" destId="{0E99BB09-1B86-4308-A570-3981E6DD3A06}" srcOrd="1" destOrd="0" presId="urn:microsoft.com/office/officeart/2017/3/layout/DropPinTimeline"/>
    <dgm:cxn modelId="{C213A57E-D4AE-4C05-AA12-FE8CC1989639}" type="presParOf" srcId="{0E99BB09-1B86-4308-A570-3981E6DD3A06}" destId="{0ED6E8D6-BD44-4400-BC14-1BC75CB979A3}" srcOrd="0" destOrd="0" presId="urn:microsoft.com/office/officeart/2017/3/layout/DropPinTimeline"/>
    <dgm:cxn modelId="{927F0821-BB24-4368-A4D4-046EB89F39DD}" type="presParOf" srcId="{0E99BB09-1B86-4308-A570-3981E6DD3A06}" destId="{5B7FC7CF-F58D-48D5-8BCC-38D6EE87890B}" srcOrd="1" destOrd="0" presId="urn:microsoft.com/office/officeart/2017/3/layout/DropPinTimeline"/>
    <dgm:cxn modelId="{F517DE46-1EA2-46F3-8833-EE234EEF5B09}" type="presParOf" srcId="{AC377099-4DAE-451C-ADE9-98036E2679B5}" destId="{D2143A46-815A-49BF-9455-C0385022444F}" srcOrd="2" destOrd="0" presId="urn:microsoft.com/office/officeart/2017/3/layout/DropPinTimeline"/>
    <dgm:cxn modelId="{75F0F73C-AD49-4A34-842E-A65EF46645BA}" type="presParOf" srcId="{AC377099-4DAE-451C-ADE9-98036E2679B5}" destId="{8E3FB235-DF38-476B-9A0E-B1E583D50944}" srcOrd="3" destOrd="0" presId="urn:microsoft.com/office/officeart/2017/3/layout/DropPinTimeline"/>
    <dgm:cxn modelId="{071A2262-20BC-4D30-AB90-12B0A0FEB6EF}" type="presParOf" srcId="{AC377099-4DAE-451C-ADE9-98036E2679B5}" destId="{9AA05CE5-209F-4AD9-BE2C-2A69F76DA8F4}" srcOrd="4" destOrd="0" presId="urn:microsoft.com/office/officeart/2017/3/layout/DropPinTimeline"/>
    <dgm:cxn modelId="{0D0471BD-C944-46DB-9B0D-12B6F025E4F4}" type="presParOf" srcId="{AC377099-4DAE-451C-ADE9-98036E2679B5}" destId="{17350C28-DA10-4F3B-9FA2-0FE7C12A4ABE}" srcOrd="5" destOrd="0" presId="urn:microsoft.com/office/officeart/2017/3/layout/DropPinTimeline"/>
    <dgm:cxn modelId="{37FF9AEE-1EE5-440D-B822-B54671B03AAC}" type="presParOf" srcId="{E6F74CED-5217-4282-85F1-1C12DC84731C}" destId="{6DA7B85E-9DC6-4F3B-A2BF-09CDEEDB43BC}" srcOrd="1" destOrd="0" presId="urn:microsoft.com/office/officeart/2017/3/layout/DropPinTimeline"/>
    <dgm:cxn modelId="{3FF77B45-DC34-4E18-8B7E-49C274966E23}" type="presParOf" srcId="{E6F74CED-5217-4282-85F1-1C12DC84731C}" destId="{CF519A69-9940-494F-8406-D0D876E3CD26}" srcOrd="2" destOrd="0" presId="urn:microsoft.com/office/officeart/2017/3/layout/DropPinTimeline"/>
    <dgm:cxn modelId="{4E60349A-D4EB-4BFE-9374-0F079D59B1FC}" type="presParOf" srcId="{CF519A69-9940-494F-8406-D0D876E3CD26}" destId="{714429FF-AAA3-4358-8C5F-1A7F29AA2B7B}" srcOrd="0" destOrd="0" presId="urn:microsoft.com/office/officeart/2017/3/layout/DropPinTimeline"/>
    <dgm:cxn modelId="{0B07CD93-B91C-4CAF-B94C-3237B0C6F601}" type="presParOf" srcId="{CF519A69-9940-494F-8406-D0D876E3CD26}" destId="{AB8B1E8E-162B-4E3E-9E31-BA5CFBD3ED9D}" srcOrd="1" destOrd="0" presId="urn:microsoft.com/office/officeart/2017/3/layout/DropPinTimeline"/>
    <dgm:cxn modelId="{BB97917A-2BFB-4D8A-94BD-816B0C62D6F6}" type="presParOf" srcId="{AB8B1E8E-162B-4E3E-9E31-BA5CFBD3ED9D}" destId="{358CAA11-0A87-4861-8B4E-913B1EAD1334}" srcOrd="0" destOrd="0" presId="urn:microsoft.com/office/officeart/2017/3/layout/DropPinTimeline"/>
    <dgm:cxn modelId="{FDC4D318-B3AD-4E39-8663-3AFB57531D79}" type="presParOf" srcId="{AB8B1E8E-162B-4E3E-9E31-BA5CFBD3ED9D}" destId="{B1A1A837-F261-404B-A808-B2F4154CE8A2}" srcOrd="1" destOrd="0" presId="urn:microsoft.com/office/officeart/2017/3/layout/DropPinTimeline"/>
    <dgm:cxn modelId="{7F53703E-9DF0-45E5-AC76-7E0CCD3B06EA}" type="presParOf" srcId="{CF519A69-9940-494F-8406-D0D876E3CD26}" destId="{B5F3F650-2E42-488A-AD4F-C4BD47D19A84}" srcOrd="2" destOrd="0" presId="urn:microsoft.com/office/officeart/2017/3/layout/DropPinTimeline"/>
    <dgm:cxn modelId="{B59937ED-9C59-4BBD-AA3C-5D9159504926}" type="presParOf" srcId="{CF519A69-9940-494F-8406-D0D876E3CD26}" destId="{223C5207-4FA2-4A6C-8F43-20BD55767C99}" srcOrd="3" destOrd="0" presId="urn:microsoft.com/office/officeart/2017/3/layout/DropPinTimeline"/>
    <dgm:cxn modelId="{470C2FBB-9D40-4F2C-8107-12E2CA0E70BE}" type="presParOf" srcId="{CF519A69-9940-494F-8406-D0D876E3CD26}" destId="{4FE5EB5D-4CEF-4D0D-9394-0534E61844BE}" srcOrd="4" destOrd="0" presId="urn:microsoft.com/office/officeart/2017/3/layout/DropPinTimeline"/>
    <dgm:cxn modelId="{C1237DFD-87FD-434B-A5C8-02108EF43081}" type="presParOf" srcId="{CF519A69-9940-494F-8406-D0D876E3CD26}" destId="{EC869059-0AEC-4D98-8C46-CB603A342C72}" srcOrd="5" destOrd="0" presId="urn:microsoft.com/office/officeart/2017/3/layout/DropPinTimeline"/>
    <dgm:cxn modelId="{7A1441D0-A5AA-4E6C-9388-511DA29929BF}" type="presParOf" srcId="{E6F74CED-5217-4282-85F1-1C12DC84731C}" destId="{408BA715-9739-461D-BFDE-88EDAE355E60}" srcOrd="3" destOrd="0" presId="urn:microsoft.com/office/officeart/2017/3/layout/DropPinTimeline"/>
    <dgm:cxn modelId="{087F2A81-CFD9-4BF8-96FC-2D4ABA32462F}" type="presParOf" srcId="{E6F74CED-5217-4282-85F1-1C12DC84731C}" destId="{D512C7F9-87A6-4BA9-AFAC-03FF1578D945}" srcOrd="4" destOrd="0" presId="urn:microsoft.com/office/officeart/2017/3/layout/DropPinTimeline"/>
    <dgm:cxn modelId="{8C6217DA-A763-4946-99A2-03C618C428AF}" type="presParOf" srcId="{D512C7F9-87A6-4BA9-AFAC-03FF1578D945}" destId="{152AD014-AFD0-4700-A468-4D562874339A}" srcOrd="0" destOrd="0" presId="urn:microsoft.com/office/officeart/2017/3/layout/DropPinTimeline"/>
    <dgm:cxn modelId="{A6A34287-F5FF-46EE-9A88-F2ECF73903CE}" type="presParOf" srcId="{D512C7F9-87A6-4BA9-AFAC-03FF1578D945}" destId="{6CE2C4D8-4380-442D-A6C2-0B468BF3C74C}" srcOrd="1" destOrd="0" presId="urn:microsoft.com/office/officeart/2017/3/layout/DropPinTimeline"/>
    <dgm:cxn modelId="{D28BF9CF-F026-4786-A1AC-F4F785C54591}" type="presParOf" srcId="{6CE2C4D8-4380-442D-A6C2-0B468BF3C74C}" destId="{72C82E90-F103-439C-8371-CFFB0927B9DE}" srcOrd="0" destOrd="0" presId="urn:microsoft.com/office/officeart/2017/3/layout/DropPinTimeline"/>
    <dgm:cxn modelId="{E33A6BB5-6D3A-4D44-AEFC-75BAB101C26D}" type="presParOf" srcId="{6CE2C4D8-4380-442D-A6C2-0B468BF3C74C}" destId="{5D519322-C1DD-47AE-92C0-13575134BC76}" srcOrd="1" destOrd="0" presId="urn:microsoft.com/office/officeart/2017/3/layout/DropPinTimeline"/>
    <dgm:cxn modelId="{0BFD1614-5731-4306-81F7-E2C949C32A93}" type="presParOf" srcId="{D512C7F9-87A6-4BA9-AFAC-03FF1578D945}" destId="{96DDA0FE-83E2-423C-9F13-58A61EB68487}" srcOrd="2" destOrd="0" presId="urn:microsoft.com/office/officeart/2017/3/layout/DropPinTimeline"/>
    <dgm:cxn modelId="{06EDED26-E685-42BC-BFC2-75C7EA695E40}" type="presParOf" srcId="{D512C7F9-87A6-4BA9-AFAC-03FF1578D945}" destId="{2D6C7916-1130-46A8-833B-A6278CBD2192}" srcOrd="3" destOrd="0" presId="urn:microsoft.com/office/officeart/2017/3/layout/DropPinTimeline"/>
    <dgm:cxn modelId="{A20C8A5A-2D9A-4EF7-BC83-D5EE4B16698D}" type="presParOf" srcId="{D512C7F9-87A6-4BA9-AFAC-03FF1578D945}" destId="{4D953791-5C2F-4A75-A8F4-6ED7EAB5E015}" srcOrd="4" destOrd="0" presId="urn:microsoft.com/office/officeart/2017/3/layout/DropPinTimeline"/>
    <dgm:cxn modelId="{6780D10C-523A-4885-B5BF-84F303790098}" type="presParOf" srcId="{D512C7F9-87A6-4BA9-AFAC-03FF1578D945}" destId="{22A72E40-4DCC-4F48-AADD-29738FD37A2C}" srcOrd="5" destOrd="0" presId="urn:microsoft.com/office/officeart/2017/3/layout/DropPinTimeline"/>
    <dgm:cxn modelId="{30EAF1CE-B96B-4CA5-BF13-51DD8040A559}" type="presParOf" srcId="{E6F74CED-5217-4282-85F1-1C12DC84731C}" destId="{E168BB9F-20D9-474F-9E39-4872B40634C6}" srcOrd="5" destOrd="0" presId="urn:microsoft.com/office/officeart/2017/3/layout/DropPinTimeline"/>
    <dgm:cxn modelId="{39415FEC-72C6-4C74-A821-E354E744CD96}" type="presParOf" srcId="{E6F74CED-5217-4282-85F1-1C12DC84731C}" destId="{A62622B1-7EF4-49B6-9AC7-B54F0E2A0C74}" srcOrd="6" destOrd="0" presId="urn:microsoft.com/office/officeart/2017/3/layout/DropPinTimeline"/>
    <dgm:cxn modelId="{D67F013A-C0A0-41F6-B6F2-E904B1BB7A8F}" type="presParOf" srcId="{A62622B1-7EF4-49B6-9AC7-B54F0E2A0C74}" destId="{14282312-87CB-41BB-A02D-C594BBEF33C7}" srcOrd="0" destOrd="0" presId="urn:microsoft.com/office/officeart/2017/3/layout/DropPinTimeline"/>
    <dgm:cxn modelId="{AA55F469-83D2-4E02-B111-0206AAFCAA06}" type="presParOf" srcId="{A62622B1-7EF4-49B6-9AC7-B54F0E2A0C74}" destId="{D554C1A5-AF8E-41FC-A779-25BD6B11F91F}" srcOrd="1" destOrd="0" presId="urn:microsoft.com/office/officeart/2017/3/layout/DropPinTimeline"/>
    <dgm:cxn modelId="{033C6509-70C8-4B85-9F92-724CDBB68078}" type="presParOf" srcId="{D554C1A5-AF8E-41FC-A779-25BD6B11F91F}" destId="{17331DD9-74CF-4A3A-86BA-F4B9DBEAB944}" srcOrd="0" destOrd="0" presId="urn:microsoft.com/office/officeart/2017/3/layout/DropPinTimeline"/>
    <dgm:cxn modelId="{C7CCDF66-BA72-4EDC-AE16-CAA6317954F0}" type="presParOf" srcId="{D554C1A5-AF8E-41FC-A779-25BD6B11F91F}" destId="{515AAB83-BD07-4B9E-9A3B-858C0B126F9C}" srcOrd="1" destOrd="0" presId="urn:microsoft.com/office/officeart/2017/3/layout/DropPinTimeline"/>
    <dgm:cxn modelId="{E8437A29-F853-4553-AB29-152AF603DF52}" type="presParOf" srcId="{A62622B1-7EF4-49B6-9AC7-B54F0E2A0C74}" destId="{08CB2D5A-F46A-4E0E-9575-15F31D04AAC6}" srcOrd="2" destOrd="0" presId="urn:microsoft.com/office/officeart/2017/3/layout/DropPinTimeline"/>
    <dgm:cxn modelId="{1F3D9CE2-342F-4335-BD41-5AA59D2BD7BD}" type="presParOf" srcId="{A62622B1-7EF4-49B6-9AC7-B54F0E2A0C74}" destId="{7C1E6B4A-59F7-4018-A403-E1CCAEE78BA1}" srcOrd="3" destOrd="0" presId="urn:microsoft.com/office/officeart/2017/3/layout/DropPinTimeline"/>
    <dgm:cxn modelId="{FFF1ACE9-B2B3-4E83-877B-F9633E8EE135}" type="presParOf" srcId="{A62622B1-7EF4-49B6-9AC7-B54F0E2A0C74}" destId="{A03C5372-D306-43AC-B406-6F8183849431}" srcOrd="4" destOrd="0" presId="urn:microsoft.com/office/officeart/2017/3/layout/DropPinTimeline"/>
    <dgm:cxn modelId="{D8A09163-94A5-46BD-9FA2-C3372A01AA32}" type="presParOf" srcId="{A62622B1-7EF4-49B6-9AC7-B54F0E2A0C74}" destId="{90926F0B-05E0-48AF-9C69-5C494731F877}" srcOrd="5" destOrd="0" presId="urn:microsoft.com/office/officeart/2017/3/layout/DropPinTimeline"/>
    <dgm:cxn modelId="{80084466-50AF-445A-BE2A-0C51919B9169}" type="presParOf" srcId="{E6F74CED-5217-4282-85F1-1C12DC84731C}" destId="{9EA695E3-93D5-405B-8AF6-0B8537A964FD}" srcOrd="7" destOrd="0" presId="urn:microsoft.com/office/officeart/2017/3/layout/DropPinTimeline"/>
    <dgm:cxn modelId="{007CF318-F68B-4FFC-ADA6-3D9D6A3AA152}" type="presParOf" srcId="{E6F74CED-5217-4282-85F1-1C12DC84731C}" destId="{05956D37-804F-419D-9E8C-30D41D06DC3E}" srcOrd="8" destOrd="0" presId="urn:microsoft.com/office/officeart/2017/3/layout/DropPinTimeline"/>
    <dgm:cxn modelId="{FAB9E562-4579-4BDB-8C1D-AABEAFCB2610}" type="presParOf" srcId="{05956D37-804F-419D-9E8C-30D41D06DC3E}" destId="{58B7B786-A0AD-4662-8D54-C5C572D2C32C}" srcOrd="0" destOrd="0" presId="urn:microsoft.com/office/officeart/2017/3/layout/DropPinTimeline"/>
    <dgm:cxn modelId="{8283382D-2F6E-4717-B025-1A8C73B65ADB}" type="presParOf" srcId="{05956D37-804F-419D-9E8C-30D41D06DC3E}" destId="{E4704426-333D-4092-A035-BBC55DB8579D}" srcOrd="1" destOrd="0" presId="urn:microsoft.com/office/officeart/2017/3/layout/DropPinTimeline"/>
    <dgm:cxn modelId="{85723DC0-955B-4B2A-AF28-CF8BFFC2E264}" type="presParOf" srcId="{E4704426-333D-4092-A035-BBC55DB8579D}" destId="{A55439AF-6893-479D-8B57-31FBC13C553F}" srcOrd="0" destOrd="0" presId="urn:microsoft.com/office/officeart/2017/3/layout/DropPinTimeline"/>
    <dgm:cxn modelId="{91888A85-75D0-4D33-9F39-A49766251D61}" type="presParOf" srcId="{E4704426-333D-4092-A035-BBC55DB8579D}" destId="{A22B1C16-7FF0-4DBE-B32E-E43FEB1E2EAC}" srcOrd="1" destOrd="0" presId="urn:microsoft.com/office/officeart/2017/3/layout/DropPinTimeline"/>
    <dgm:cxn modelId="{CD06CDC2-25F5-44FB-B0B1-C39F32E155BE}" type="presParOf" srcId="{05956D37-804F-419D-9E8C-30D41D06DC3E}" destId="{1B55AA6D-649D-4145-93EB-08B866A4D4E5}" srcOrd="2" destOrd="0" presId="urn:microsoft.com/office/officeart/2017/3/layout/DropPinTimeline"/>
    <dgm:cxn modelId="{0B21D911-BF72-41CD-BB03-4F9717477846}" type="presParOf" srcId="{05956D37-804F-419D-9E8C-30D41D06DC3E}" destId="{3FA5D5AE-9CAE-4D19-9765-BCEE62095312}" srcOrd="3" destOrd="0" presId="urn:microsoft.com/office/officeart/2017/3/layout/DropPinTimeline"/>
    <dgm:cxn modelId="{80BFAECA-ADC5-41A5-BA11-A4CC8D9557A9}" type="presParOf" srcId="{05956D37-804F-419D-9E8C-30D41D06DC3E}" destId="{FE6CA7EB-68EC-4E76-9051-08C4CF370101}" srcOrd="4" destOrd="0" presId="urn:microsoft.com/office/officeart/2017/3/layout/DropPinTimeline"/>
    <dgm:cxn modelId="{98E4E629-85DB-45DC-A90A-9FAAB58EFF55}" type="presParOf" srcId="{05956D37-804F-419D-9E8C-30D41D06DC3E}" destId="{070CED43-982E-487C-9CC2-CFAEABD4D2D8}"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12DF7-9D96-2A46-9344-E3B059CD1D73}">
      <dsp:nvSpPr>
        <dsp:cNvPr id="0" name=""/>
        <dsp:cNvSpPr/>
      </dsp:nvSpPr>
      <dsp:spPr>
        <a:xfrm>
          <a:off x="3147"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Pay and Reward</a:t>
          </a:r>
        </a:p>
      </dsp:txBody>
      <dsp:txXfrm>
        <a:off x="182374" y="896572"/>
        <a:ext cx="865387" cy="865387"/>
      </dsp:txXfrm>
    </dsp:sp>
    <dsp:sp modelId="{686FB9BF-E017-3644-BB82-1DAC5289B2B4}">
      <dsp:nvSpPr>
        <dsp:cNvPr id="0" name=""/>
        <dsp:cNvSpPr/>
      </dsp:nvSpPr>
      <dsp:spPr>
        <a:xfrm>
          <a:off x="1326365" y="974352"/>
          <a:ext cx="709828" cy="70982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420453" y="1245790"/>
        <a:ext cx="521652" cy="166952"/>
      </dsp:txXfrm>
    </dsp:sp>
    <dsp:sp modelId="{A3E4A400-E23F-BA47-AD60-E0C9E52900B9}">
      <dsp:nvSpPr>
        <dsp:cNvPr id="0" name=""/>
        <dsp:cNvSpPr/>
      </dsp:nvSpPr>
      <dsp:spPr>
        <a:xfrm>
          <a:off x="2135569"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Attraction  </a:t>
          </a:r>
        </a:p>
      </dsp:txBody>
      <dsp:txXfrm>
        <a:off x="2314796" y="896572"/>
        <a:ext cx="865387" cy="865387"/>
      </dsp:txXfrm>
    </dsp:sp>
    <dsp:sp modelId="{428A6AC2-D39E-684E-8FB6-96658C016801}">
      <dsp:nvSpPr>
        <dsp:cNvPr id="0" name=""/>
        <dsp:cNvSpPr/>
      </dsp:nvSpPr>
      <dsp:spPr>
        <a:xfrm>
          <a:off x="3458786" y="974352"/>
          <a:ext cx="709828" cy="70982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552874" y="1245790"/>
        <a:ext cx="521652" cy="166952"/>
      </dsp:txXfrm>
    </dsp:sp>
    <dsp:sp modelId="{D1B1C6BF-89FB-9942-866D-5E2F5D3B6DB1}">
      <dsp:nvSpPr>
        <dsp:cNvPr id="0" name=""/>
        <dsp:cNvSpPr/>
      </dsp:nvSpPr>
      <dsp:spPr>
        <a:xfrm>
          <a:off x="4267990"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Recruitment &amp; Retention</a:t>
          </a:r>
        </a:p>
      </dsp:txBody>
      <dsp:txXfrm>
        <a:off x="4447217" y="896572"/>
        <a:ext cx="865387" cy="865387"/>
      </dsp:txXfrm>
    </dsp:sp>
    <dsp:sp modelId="{4A3C6C7B-9513-D54E-993A-38BDDCCBFA67}">
      <dsp:nvSpPr>
        <dsp:cNvPr id="0" name=""/>
        <dsp:cNvSpPr/>
      </dsp:nvSpPr>
      <dsp:spPr>
        <a:xfrm>
          <a:off x="5591208" y="974352"/>
          <a:ext cx="709828" cy="70982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685296" y="1245790"/>
        <a:ext cx="521652" cy="166952"/>
      </dsp:txXfrm>
    </dsp:sp>
    <dsp:sp modelId="{ECE8D98B-94F6-6146-ABE9-4FC4498E2831}">
      <dsp:nvSpPr>
        <dsp:cNvPr id="0" name=""/>
        <dsp:cNvSpPr/>
      </dsp:nvSpPr>
      <dsp:spPr>
        <a:xfrm>
          <a:off x="6400412"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Strategy and Planning</a:t>
          </a:r>
        </a:p>
      </dsp:txBody>
      <dsp:txXfrm>
        <a:off x="6579639" y="896572"/>
        <a:ext cx="865387" cy="865387"/>
      </dsp:txXfrm>
    </dsp:sp>
    <dsp:sp modelId="{41D596BD-5CAC-7049-B476-FE95A52E742D}">
      <dsp:nvSpPr>
        <dsp:cNvPr id="0" name=""/>
        <dsp:cNvSpPr/>
      </dsp:nvSpPr>
      <dsp:spPr>
        <a:xfrm>
          <a:off x="7723629" y="974352"/>
          <a:ext cx="709828" cy="709828"/>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817717" y="1120577"/>
        <a:ext cx="521652" cy="417378"/>
      </dsp:txXfrm>
    </dsp:sp>
    <dsp:sp modelId="{75E4EF70-E91F-FD41-A166-1FD1D2673663}">
      <dsp:nvSpPr>
        <dsp:cNvPr id="0" name=""/>
        <dsp:cNvSpPr/>
      </dsp:nvSpPr>
      <dsp:spPr>
        <a:xfrm>
          <a:off x="8532833" y="101600"/>
          <a:ext cx="2716218" cy="24553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Reduction of Agency Use</a:t>
          </a:r>
        </a:p>
      </dsp:txBody>
      <dsp:txXfrm>
        <a:off x="8930614" y="461175"/>
        <a:ext cx="1920656" cy="17361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2181504"/>
          <a:ext cx="10215948" cy="0"/>
        </a:xfrm>
        <a:prstGeom prst="lin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ED6E8D6-BD44-4400-BC14-1BC75CB979A3}">
      <dsp:nvSpPr>
        <dsp:cNvPr id="0" name=""/>
        <dsp:cNvSpPr/>
      </dsp:nvSpPr>
      <dsp:spPr>
        <a:xfrm rot="8100000">
          <a:off x="68758" y="502751"/>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7FC7CF-F58D-48D5-8BCC-38D6EE87890B}">
      <dsp:nvSpPr>
        <dsp:cNvPr id="0" name=""/>
        <dsp:cNvSpPr/>
      </dsp:nvSpPr>
      <dsp:spPr>
        <a:xfrm>
          <a:off x="104402" y="538395"/>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2143A46-815A-49BF-9455-C0385022444F}">
      <dsp:nvSpPr>
        <dsp:cNvPr id="0" name=""/>
        <dsp:cNvSpPr/>
      </dsp:nvSpPr>
      <dsp:spPr>
        <a:xfrm>
          <a:off x="710117" y="890053"/>
          <a:ext cx="2332098"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rtlCol="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GB" sz="1100" kern="1200" spc="140" dirty="0">
              <a:solidFill>
                <a:schemeClr val="tx2"/>
              </a:solidFill>
              <a:latin typeface="Tw Cen MT" panose="020B0602020104020603" pitchFamily="34" charset="77"/>
            </a:rPr>
            <a:t>Agree vision</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Font typeface="Arial" panose="020B0604020202020204" pitchFamily="34" charset="0"/>
            <a:buNone/>
          </a:pPr>
          <a:r>
            <a:rPr lang="en-GB" sz="1100" kern="1200" spc="140" dirty="0">
              <a:solidFill>
                <a:schemeClr val="tx2"/>
              </a:solidFill>
              <a:latin typeface="Tw Cen MT" panose="020B0602020104020603" pitchFamily="34" charset="77"/>
            </a:rPr>
            <a:t>Agree proposals</a:t>
          </a:r>
        </a:p>
        <a:p>
          <a:pPr marL="0" lvl="0" indent="0" algn="l" defTabSz="488950">
            <a:lnSpc>
              <a:spcPct val="90000"/>
            </a:lnSpc>
            <a:spcBef>
              <a:spcPct val="0"/>
            </a:spcBef>
            <a:spcAft>
              <a:spcPct val="35000"/>
            </a:spcAft>
            <a:buFont typeface="Arial" panose="020B0604020202020204" pitchFamily="34" charset="0"/>
            <a:buNone/>
          </a:pPr>
          <a:r>
            <a:rPr lang="en-GB" sz="1100" kern="1200" spc="140" dirty="0">
              <a:solidFill>
                <a:schemeClr val="tx2"/>
              </a:solidFill>
              <a:latin typeface="Tw Cen MT" panose="020B0602020104020603" pitchFamily="34" charset="77"/>
            </a:rPr>
            <a:t>Formulate key messages</a:t>
          </a:r>
        </a:p>
      </dsp:txBody>
      <dsp:txXfrm>
        <a:off x="710117" y="890053"/>
        <a:ext cx="2332098" cy="1291450"/>
      </dsp:txXfrm>
    </dsp:sp>
    <dsp:sp modelId="{8E3FB235-DF38-476B-9A0E-B1E583D50944}">
      <dsp:nvSpPr>
        <dsp:cNvPr id="0" name=""/>
        <dsp:cNvSpPr/>
      </dsp:nvSpPr>
      <dsp:spPr>
        <a:xfrm>
          <a:off x="710117" y="436300"/>
          <a:ext cx="2332098"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OCT 2022</a:t>
          </a:r>
        </a:p>
      </dsp:txBody>
      <dsp:txXfrm>
        <a:off x="710117" y="436300"/>
        <a:ext cx="2332098" cy="453752"/>
      </dsp:txXfrm>
    </dsp:sp>
    <dsp:sp modelId="{9AA05CE5-209F-4AD9-BE2C-2A69F76DA8F4}">
      <dsp:nvSpPr>
        <dsp:cNvPr id="0" name=""/>
        <dsp:cNvSpPr/>
      </dsp:nvSpPr>
      <dsp:spPr>
        <a:xfrm>
          <a:off x="229184" y="890053"/>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6C94ECD-6415-4250-B4AD-F67BF5BECFB8}">
      <dsp:nvSpPr>
        <dsp:cNvPr id="0" name=""/>
        <dsp:cNvSpPr/>
      </dsp:nvSpPr>
      <dsp:spPr>
        <a:xfrm>
          <a:off x="188346"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8CAA11-0A87-4861-8B4E-913B1EAD1334}">
      <dsp:nvSpPr>
        <dsp:cNvPr id="0" name=""/>
        <dsp:cNvSpPr/>
      </dsp:nvSpPr>
      <dsp:spPr>
        <a:xfrm rot="18900000">
          <a:off x="1779730" y="3539404"/>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A1A837-F261-404B-A808-B2F4154CE8A2}">
      <dsp:nvSpPr>
        <dsp:cNvPr id="0" name=""/>
        <dsp:cNvSpPr/>
      </dsp:nvSpPr>
      <dsp:spPr>
        <a:xfrm>
          <a:off x="1815374" y="3575048"/>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F3F650-2E42-488A-AD4F-C4BD47D19A84}">
      <dsp:nvSpPr>
        <dsp:cNvPr id="0" name=""/>
        <dsp:cNvSpPr/>
      </dsp:nvSpPr>
      <dsp:spPr>
        <a:xfrm>
          <a:off x="2381180" y="2181504"/>
          <a:ext cx="2400608"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rtlCol="0" anchor="b"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Communicate vision</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Capture ‘buy-in’</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 synergy across Services</a:t>
          </a:r>
        </a:p>
      </dsp:txBody>
      <dsp:txXfrm>
        <a:off x="2381180" y="2181504"/>
        <a:ext cx="2400608" cy="1291450"/>
      </dsp:txXfrm>
    </dsp:sp>
    <dsp:sp modelId="{223C5207-4FA2-4A6C-8F43-20BD55767C99}">
      <dsp:nvSpPr>
        <dsp:cNvPr id="0" name=""/>
        <dsp:cNvSpPr/>
      </dsp:nvSpPr>
      <dsp:spPr>
        <a:xfrm>
          <a:off x="2381180" y="3472954"/>
          <a:ext cx="2400608"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JAN 2023</a:t>
          </a:r>
        </a:p>
      </dsp:txBody>
      <dsp:txXfrm>
        <a:off x="2381180" y="3472954"/>
        <a:ext cx="2400608" cy="453752"/>
      </dsp:txXfrm>
    </dsp:sp>
    <dsp:sp modelId="{4FE5EB5D-4CEF-4D0D-9394-0534E61844BE}">
      <dsp:nvSpPr>
        <dsp:cNvPr id="0" name=""/>
        <dsp:cNvSpPr/>
      </dsp:nvSpPr>
      <dsp:spPr>
        <a:xfrm>
          <a:off x="1940156" y="2181504"/>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14429FF-AAA3-4358-8C5F-1A7F29AA2B7B}">
      <dsp:nvSpPr>
        <dsp:cNvPr id="0" name=""/>
        <dsp:cNvSpPr/>
      </dsp:nvSpPr>
      <dsp:spPr>
        <a:xfrm>
          <a:off x="1898415"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82E90-F103-439C-8371-CFFB0927B9DE}">
      <dsp:nvSpPr>
        <dsp:cNvPr id="0" name=""/>
        <dsp:cNvSpPr/>
      </dsp:nvSpPr>
      <dsp:spPr>
        <a:xfrm rot="8100000">
          <a:off x="3477077" y="502751"/>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19322-C1DD-47AE-92C0-13575134BC76}">
      <dsp:nvSpPr>
        <dsp:cNvPr id="0" name=""/>
        <dsp:cNvSpPr/>
      </dsp:nvSpPr>
      <dsp:spPr>
        <a:xfrm>
          <a:off x="3512721" y="538395"/>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6DDA0FE-83E2-423C-9F13-58A61EB68487}">
      <dsp:nvSpPr>
        <dsp:cNvPr id="0" name=""/>
        <dsp:cNvSpPr/>
      </dsp:nvSpPr>
      <dsp:spPr>
        <a:xfrm>
          <a:off x="4068287" y="890053"/>
          <a:ext cx="2363040"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rtlCol="0" anchor="t"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 a look and feel</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Create ownership for each area</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Achievable goals and objectives</a:t>
          </a:r>
        </a:p>
      </dsp:txBody>
      <dsp:txXfrm>
        <a:off x="4068287" y="890053"/>
        <a:ext cx="2363040" cy="1291450"/>
      </dsp:txXfrm>
    </dsp:sp>
    <dsp:sp modelId="{2D6C7916-1130-46A8-833B-A6278CBD2192}">
      <dsp:nvSpPr>
        <dsp:cNvPr id="0" name=""/>
        <dsp:cNvSpPr/>
      </dsp:nvSpPr>
      <dsp:spPr>
        <a:xfrm>
          <a:off x="4068287" y="436300"/>
          <a:ext cx="2363040"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144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MAR 2023</a:t>
          </a:r>
        </a:p>
      </dsp:txBody>
      <dsp:txXfrm>
        <a:off x="4068287" y="436300"/>
        <a:ext cx="2363040" cy="453752"/>
      </dsp:txXfrm>
    </dsp:sp>
    <dsp:sp modelId="{4D953791-5C2F-4A75-A8F4-6ED7EAB5E015}">
      <dsp:nvSpPr>
        <dsp:cNvPr id="0" name=""/>
        <dsp:cNvSpPr/>
      </dsp:nvSpPr>
      <dsp:spPr>
        <a:xfrm>
          <a:off x="3637503" y="890053"/>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52AD014-AFD0-4700-A468-4D562874339A}">
      <dsp:nvSpPr>
        <dsp:cNvPr id="0" name=""/>
        <dsp:cNvSpPr/>
      </dsp:nvSpPr>
      <dsp:spPr>
        <a:xfrm>
          <a:off x="3595762"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31DD9-74CF-4A3A-86BA-F4B9DBEAB944}">
      <dsp:nvSpPr>
        <dsp:cNvPr id="0" name=""/>
        <dsp:cNvSpPr/>
      </dsp:nvSpPr>
      <dsp:spPr>
        <a:xfrm rot="18900000">
          <a:off x="5174424" y="3539404"/>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AAB83-BD07-4B9E-9A3B-858C0B126F9C}">
      <dsp:nvSpPr>
        <dsp:cNvPr id="0" name=""/>
        <dsp:cNvSpPr/>
      </dsp:nvSpPr>
      <dsp:spPr>
        <a:xfrm>
          <a:off x="5210068" y="3575048"/>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8CB2D5A-F46A-4E0E-9575-15F31D04AAC6}">
      <dsp:nvSpPr>
        <dsp:cNvPr id="0" name=""/>
        <dsp:cNvSpPr/>
      </dsp:nvSpPr>
      <dsp:spPr>
        <a:xfrm>
          <a:off x="5820925" y="2181504"/>
          <a:ext cx="2310507"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rtlCol="0" anchor="b"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Engage</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Draft </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Finalise </a:t>
          </a:r>
        </a:p>
      </dsp:txBody>
      <dsp:txXfrm>
        <a:off x="5820925" y="2181504"/>
        <a:ext cx="2310507" cy="1291450"/>
      </dsp:txXfrm>
    </dsp:sp>
    <dsp:sp modelId="{7C1E6B4A-59F7-4018-A403-E1CCAEE78BA1}">
      <dsp:nvSpPr>
        <dsp:cNvPr id="0" name=""/>
        <dsp:cNvSpPr/>
      </dsp:nvSpPr>
      <dsp:spPr>
        <a:xfrm>
          <a:off x="5820925" y="3472954"/>
          <a:ext cx="2310507"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JUN 2023</a:t>
          </a:r>
        </a:p>
      </dsp:txBody>
      <dsp:txXfrm>
        <a:off x="5820925" y="3472954"/>
        <a:ext cx="2310507" cy="453752"/>
      </dsp:txXfrm>
    </dsp:sp>
    <dsp:sp modelId="{A03C5372-D306-43AC-B406-6F8183849431}">
      <dsp:nvSpPr>
        <dsp:cNvPr id="0" name=""/>
        <dsp:cNvSpPr/>
      </dsp:nvSpPr>
      <dsp:spPr>
        <a:xfrm>
          <a:off x="5334850" y="2181504"/>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4282312-87CB-41BB-A02D-C594BBEF33C7}">
      <dsp:nvSpPr>
        <dsp:cNvPr id="0" name=""/>
        <dsp:cNvSpPr/>
      </dsp:nvSpPr>
      <dsp:spPr>
        <a:xfrm>
          <a:off x="5293109"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5439AF-6893-479D-8B57-31FBC13C553F}">
      <dsp:nvSpPr>
        <dsp:cNvPr id="0" name=""/>
        <dsp:cNvSpPr/>
      </dsp:nvSpPr>
      <dsp:spPr>
        <a:xfrm rot="8100000">
          <a:off x="6871771" y="502751"/>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B1C16-7FF0-4DBE-B32E-E43FEB1E2EAC}">
      <dsp:nvSpPr>
        <dsp:cNvPr id="0" name=""/>
        <dsp:cNvSpPr/>
      </dsp:nvSpPr>
      <dsp:spPr>
        <a:xfrm>
          <a:off x="6907415" y="538395"/>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B55AA6D-649D-4145-93EB-08B866A4D4E5}">
      <dsp:nvSpPr>
        <dsp:cNvPr id="0" name=""/>
        <dsp:cNvSpPr/>
      </dsp:nvSpPr>
      <dsp:spPr>
        <a:xfrm>
          <a:off x="7549842" y="890053"/>
          <a:ext cx="2314355"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rtlCol="0" anchor="t"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 networks to:</a:t>
          </a:r>
          <a:endParaRPr lang="en-GB" sz="1100" b="1" kern="1200" spc="120" baseline="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Create urgency</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Monitor Progress</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Share ‘wins’</a:t>
          </a:r>
        </a:p>
      </dsp:txBody>
      <dsp:txXfrm>
        <a:off x="7549842" y="890053"/>
        <a:ext cx="2314355" cy="1291450"/>
      </dsp:txXfrm>
    </dsp:sp>
    <dsp:sp modelId="{3FA5D5AE-9CAE-4D19-9765-BCEE62095312}">
      <dsp:nvSpPr>
        <dsp:cNvPr id="0" name=""/>
        <dsp:cNvSpPr/>
      </dsp:nvSpPr>
      <dsp:spPr>
        <a:xfrm>
          <a:off x="7549842" y="436300"/>
          <a:ext cx="2314355"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SEPT 2023</a:t>
          </a:r>
        </a:p>
      </dsp:txBody>
      <dsp:txXfrm>
        <a:off x="7549842" y="436300"/>
        <a:ext cx="2314355" cy="453752"/>
      </dsp:txXfrm>
    </dsp:sp>
    <dsp:sp modelId="{FE6CA7EB-68EC-4E76-9051-08C4CF370101}">
      <dsp:nvSpPr>
        <dsp:cNvPr id="0" name=""/>
        <dsp:cNvSpPr/>
      </dsp:nvSpPr>
      <dsp:spPr>
        <a:xfrm>
          <a:off x="7032197" y="890053"/>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8B7B786-A0AD-4662-8D54-C5C572D2C32C}">
      <dsp:nvSpPr>
        <dsp:cNvPr id="0" name=""/>
        <dsp:cNvSpPr/>
      </dsp:nvSpPr>
      <dsp:spPr>
        <a:xfrm>
          <a:off x="6990456"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0175283-229A-4F5F-9DFA-1F92EAA927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06F6A4B-6373-4887-89DA-53386FAB4E2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348F5F5-EFDC-4108-A615-F039FCECCDAD}" type="datetime1">
              <a:rPr lang="en-GB" smtClean="0"/>
              <a:t>06/10/2022</a:t>
            </a:fld>
            <a:endParaRPr lang="en-GB" dirty="0"/>
          </a:p>
        </p:txBody>
      </p:sp>
      <p:sp>
        <p:nvSpPr>
          <p:cNvPr id="4" name="Footer Placeholder 3">
            <a:extLst>
              <a:ext uri="{FF2B5EF4-FFF2-40B4-BE49-F238E27FC236}">
                <a16:creationId xmlns:a16="http://schemas.microsoft.com/office/drawing/2014/main" id="{D7725007-2A21-48A1-9E5A-231B265B35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FC09BF5-426E-412D-AFEA-FE30D83B44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0EFC00-6002-45FF-8385-9CF07DD24DC0}" type="slidenum">
              <a:rPr lang="en-GB" smtClean="0"/>
              <a:t>‹#›</a:t>
            </a:fld>
            <a:endParaRPr lang="en-GB"/>
          </a:p>
        </p:txBody>
      </p:sp>
    </p:spTree>
    <p:extLst>
      <p:ext uri="{BB962C8B-B14F-4D97-AF65-F5344CB8AC3E}">
        <p14:creationId xmlns:p14="http://schemas.microsoft.com/office/powerpoint/2010/main" val="1531924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C90201-7C23-4323-B1F9-81D81D1D22B3}" type="datetime1">
              <a:rPr lang="en-GB" smtClean="0"/>
              <a:pPr/>
              <a:t>06/10/2022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E82FD2-F864-2E4E-ACF0-2DBC196A7066}" type="slidenum">
              <a:rPr lang="en-GB" noProof="0" smtClean="0"/>
              <a:t>‹#›</a:t>
            </a:fld>
            <a:endParaRPr lang="en-GB" noProof="0"/>
          </a:p>
        </p:txBody>
      </p:sp>
    </p:spTree>
    <p:extLst>
      <p:ext uri="{BB962C8B-B14F-4D97-AF65-F5344CB8AC3E}">
        <p14:creationId xmlns:p14="http://schemas.microsoft.com/office/powerpoint/2010/main" val="4107142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DE82FD2-F864-2E4E-ACF0-2DBC196A7066}" type="slidenum">
              <a:rPr lang="en-GB" smtClean="0"/>
              <a:t>1</a:t>
            </a:fld>
            <a:endParaRPr lang="en-GB"/>
          </a:p>
        </p:txBody>
      </p:sp>
    </p:spTree>
    <p:extLst>
      <p:ext uri="{BB962C8B-B14F-4D97-AF65-F5344CB8AC3E}">
        <p14:creationId xmlns:p14="http://schemas.microsoft.com/office/powerpoint/2010/main" val="2408055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Recommendations through to Summary will be via </a:t>
            </a:r>
            <a:r>
              <a:rPr lang="en-GB" noProof="0" dirty="0" err="1"/>
              <a:t>Pecka-chucka</a:t>
            </a:r>
            <a:r>
              <a:rPr lang="en-GB" noProof="0" dirty="0"/>
              <a:t>. </a:t>
            </a:r>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2</a:t>
            </a:fld>
            <a:endParaRPr lang="en-GB"/>
          </a:p>
        </p:txBody>
      </p:sp>
    </p:spTree>
    <p:extLst>
      <p:ext uri="{BB962C8B-B14F-4D97-AF65-F5344CB8AC3E}">
        <p14:creationId xmlns:p14="http://schemas.microsoft.com/office/powerpoint/2010/main" val="4074746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My research project was based on an investigation into why Social Services uses Agency Workers at Swansea Council. There was already a notable precedent prior to the pandemic, mainly due to Brexit and an ageing workforce which already created a sector where there was a labour shortage.</a:t>
            </a:r>
          </a:p>
          <a:p>
            <a:endParaRPr lang="en-GB" noProof="0" dirty="0"/>
          </a:p>
          <a:p>
            <a:r>
              <a:rPr lang="en-GB" noProof="0" dirty="0"/>
              <a:t>Another driver is the Cost - £351,000 was spent in the financial year from 2021-22 (Sept-Sept).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3</a:t>
            </a:fld>
            <a:endParaRPr lang="en-GB"/>
          </a:p>
        </p:txBody>
      </p:sp>
    </p:spTree>
    <p:extLst>
      <p:ext uri="{BB962C8B-B14F-4D97-AF65-F5344CB8AC3E}">
        <p14:creationId xmlns:p14="http://schemas.microsoft.com/office/powerpoint/2010/main" val="1312098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My questions therefore didn’t change that much throughout my Literature Review as it wasn’t too uncommon to find where local authorities across the UK have their hands tied when it comes to delivering key statutory services vs a tight labour market. </a:t>
            </a:r>
          </a:p>
          <a:p>
            <a:r>
              <a:rPr lang="en-GB" noProof="0" dirty="0"/>
              <a:t>This helped to create a solid foundation to build my research design on and create a questionnaire to ask hiring mangers by using both quantitative and qualitative questions.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4</a:t>
            </a:fld>
            <a:endParaRPr lang="en-GB"/>
          </a:p>
        </p:txBody>
      </p:sp>
    </p:spTree>
    <p:extLst>
      <p:ext uri="{BB962C8B-B14F-4D97-AF65-F5344CB8AC3E}">
        <p14:creationId xmlns:p14="http://schemas.microsoft.com/office/powerpoint/2010/main" val="1101328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noProof="0" dirty="0"/>
              <a:t>The key findings from my Primary Data were as follows.</a:t>
            </a:r>
          </a:p>
          <a:p>
            <a:pPr marL="171450" indent="-171450">
              <a:buFont typeface="Arial" panose="020B0604020202020204" pitchFamily="34" charset="0"/>
              <a:buChar char="•"/>
            </a:pPr>
            <a:endParaRPr lang="en-GB" noProof="0" dirty="0"/>
          </a:p>
          <a:p>
            <a:pPr marL="171450" indent="-171450">
              <a:buFont typeface="Arial" panose="020B0604020202020204" pitchFamily="34" charset="0"/>
              <a:buChar char="•"/>
            </a:pPr>
            <a:r>
              <a:rPr lang="en-GB" noProof="0" dirty="0"/>
              <a:t>Adult Services was the top responder, compared to Child and Services and Directorate Reports (Business Support)</a:t>
            </a:r>
          </a:p>
          <a:p>
            <a:pPr marL="171450" indent="-171450">
              <a:buFont typeface="Arial" panose="020B0604020202020204" pitchFamily="34" charset="0"/>
              <a:buChar char="•"/>
            </a:pPr>
            <a:endParaRPr lang="en-GB" noProof="0" dirty="0"/>
          </a:p>
          <a:p>
            <a:pPr marL="171450" indent="-171450">
              <a:buFont typeface="Arial" panose="020B0604020202020204" pitchFamily="34" charset="0"/>
              <a:buChar char="•"/>
            </a:pPr>
            <a:r>
              <a:rPr lang="en-GB" noProof="0" dirty="0"/>
              <a:t>RSD was the top agency which aligns to the findings from Adult Services. </a:t>
            </a:r>
          </a:p>
          <a:p>
            <a:pPr marL="171450" indent="-171450">
              <a:buFont typeface="Arial" panose="020B0604020202020204" pitchFamily="34" charset="0"/>
              <a:buChar char="•"/>
            </a:pPr>
            <a:endParaRPr lang="en-GB" noProof="0" dirty="0"/>
          </a:p>
          <a:p>
            <a:pPr marL="171450" indent="-171450">
              <a:buFont typeface="Arial" panose="020B0604020202020204" pitchFamily="34" charset="0"/>
              <a:buChar char="•"/>
            </a:pPr>
            <a:r>
              <a:rPr lang="en-GB" noProof="0" dirty="0"/>
              <a:t>The common duration was three-six months, which was quite consistent with external findings.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5</a:t>
            </a:fld>
            <a:endParaRPr lang="en-GB"/>
          </a:p>
        </p:txBody>
      </p:sp>
    </p:spTree>
    <p:extLst>
      <p:ext uri="{BB962C8B-B14F-4D97-AF65-F5344CB8AC3E}">
        <p14:creationId xmlns:p14="http://schemas.microsoft.com/office/powerpoint/2010/main" val="1143382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noProof="0" dirty="0"/>
              <a:t>The top reasons that hiring managers used agency workers was to cover sickness, holiday absence and maternity leave. </a:t>
            </a:r>
          </a:p>
          <a:p>
            <a:pPr marL="171450" indent="-171450">
              <a:buFont typeface="Arial" panose="020B0604020202020204" pitchFamily="34" charset="0"/>
              <a:buChar char="•"/>
            </a:pPr>
            <a:endParaRPr lang="en-GB" noProof="0" dirty="0"/>
          </a:p>
          <a:p>
            <a:pPr marL="171450" indent="-171450">
              <a:buFont typeface="Arial" panose="020B0604020202020204" pitchFamily="34" charset="0"/>
              <a:buChar char="•"/>
            </a:pPr>
            <a:r>
              <a:rPr lang="en-GB" noProof="0" dirty="0"/>
              <a:t>The key challenges was the time it takes to recruit, the inability to attract talent and a challenging labour market </a:t>
            </a:r>
          </a:p>
          <a:p>
            <a:pPr marL="171450" indent="-171450">
              <a:buFont typeface="Arial" panose="020B0604020202020204" pitchFamily="34" charset="0"/>
              <a:buChar char="•"/>
            </a:pPr>
            <a:endParaRPr lang="en-GB" noProof="0" dirty="0"/>
          </a:p>
          <a:p>
            <a:pPr marL="171450" indent="-171450">
              <a:buFont typeface="Arial" panose="020B0604020202020204" pitchFamily="34" charset="0"/>
              <a:buChar char="•"/>
            </a:pPr>
            <a:r>
              <a:rPr lang="en-GB" noProof="0" dirty="0"/>
              <a:t>Challenges in the industry (externally) included COVID 19, competitive between employers and better terms and conditions with other similar employers.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6</a:t>
            </a:fld>
            <a:endParaRPr lang="en-GB"/>
          </a:p>
        </p:txBody>
      </p:sp>
    </p:spTree>
    <p:extLst>
      <p:ext uri="{BB962C8B-B14F-4D97-AF65-F5344CB8AC3E}">
        <p14:creationId xmlns:p14="http://schemas.microsoft.com/office/powerpoint/2010/main" val="2168836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Therefore aligning the primary research with the findings of the literature review it could be drawn that Pay and Reward, Attraction, Recruitment and Retention as well as future proofing with Strategy and Planning were the key themes to help reduce the use of Agency Workers in Local Authority and in Swansea Council.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7</a:t>
            </a:fld>
            <a:endParaRPr lang="en-GB"/>
          </a:p>
        </p:txBody>
      </p:sp>
    </p:spTree>
    <p:extLst>
      <p:ext uri="{BB962C8B-B14F-4D97-AF65-F5344CB8AC3E}">
        <p14:creationId xmlns:p14="http://schemas.microsoft.com/office/powerpoint/2010/main" val="1011007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Quote to add a reflective point before I start the presentation – whilst I could only find a subway rather than a bus – they are both pubic transport.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8</a:t>
            </a:fld>
            <a:endParaRPr lang="en-GB"/>
          </a:p>
        </p:txBody>
      </p:sp>
    </p:spTree>
    <p:extLst>
      <p:ext uri="{BB962C8B-B14F-4D97-AF65-F5344CB8AC3E}">
        <p14:creationId xmlns:p14="http://schemas.microsoft.com/office/powerpoint/2010/main" val="421231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recommendations are to be put forward, based on the findings from the Literature Review and Primary Data, captured from the questionnaire that went out to Managers and Employees that used Agency Workers in Swansea Council over a 5 year period, testing the market before and after the pandemic.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9</a:t>
            </a:fld>
            <a:endParaRPr lang="en-GB" noProof="0"/>
          </a:p>
        </p:txBody>
      </p:sp>
    </p:spTree>
    <p:extLst>
      <p:ext uri="{BB962C8B-B14F-4D97-AF65-F5344CB8AC3E}">
        <p14:creationId xmlns:p14="http://schemas.microsoft.com/office/powerpoint/2010/main" val="673976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literature review found that Pay is a huge factor for using Agency Workers. This is amplified when the labour market has a shortage of workers, very much the setting in the Social Care Industry. This is backed up by my findings where the primary data captured through qualitative questions where Pay was also a challenge for the Council, due to the precedent set by Agency Workers.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10</a:t>
            </a:fld>
            <a:endParaRPr lang="en-GB"/>
          </a:p>
        </p:txBody>
      </p:sp>
    </p:spTree>
    <p:extLst>
      <p:ext uri="{BB962C8B-B14F-4D97-AF65-F5344CB8AC3E}">
        <p14:creationId xmlns:p14="http://schemas.microsoft.com/office/powerpoint/2010/main" val="124527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being recommended?</a:t>
            </a:r>
          </a:p>
          <a:p>
            <a:endParaRPr lang="en-GB" dirty="0"/>
          </a:p>
          <a:p>
            <a:r>
              <a:rPr lang="en-GB" dirty="0"/>
              <a:t>A review of the current pay offer and how to close the gap between Local Authorities and Agencies – this could lead to the introduction of a new pay scheme.</a:t>
            </a:r>
          </a:p>
          <a:p>
            <a:endParaRPr lang="en-GB" dirty="0"/>
          </a:p>
          <a:p>
            <a:r>
              <a:rPr lang="en-GB" dirty="0"/>
              <a:t>A review of the current benefits offer – is it fit for purpose and what is needed to retain employees.</a:t>
            </a:r>
          </a:p>
          <a:p>
            <a:endParaRPr lang="en-GB" dirty="0"/>
          </a:p>
          <a:p>
            <a:r>
              <a:rPr lang="en-GB" dirty="0"/>
              <a:t>Working together with other LA’s and Agencies to close the pay gap and reduce agency use.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11</a:t>
            </a:fld>
            <a:endParaRPr lang="en-GB" noProof="0"/>
          </a:p>
        </p:txBody>
      </p:sp>
    </p:spTree>
    <p:extLst>
      <p:ext uri="{BB962C8B-B14F-4D97-AF65-F5344CB8AC3E}">
        <p14:creationId xmlns:p14="http://schemas.microsoft.com/office/powerpoint/2010/main" val="641845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key challenge here is to work together with other LA’s and Agencies to close the gap of Pay to avoid the over reliance of agency due to the existing and current labour market.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Therefore an introduction of a Pay and Reward Specialist to lead on this piece of work, in collaboration with internal stakeholders such as Heads of Services, HR, Payroll, Managers and Employees.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would involve a cost and be included within the implementation plan. </a:t>
            </a:r>
          </a:p>
          <a:p>
            <a:endParaRPr lang="en-GB" dirty="0"/>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12</a:t>
            </a:fld>
            <a:endParaRPr lang="en-GB" noProof="0"/>
          </a:p>
        </p:txBody>
      </p:sp>
    </p:spTree>
    <p:extLst>
      <p:ext uri="{BB962C8B-B14F-4D97-AF65-F5344CB8AC3E}">
        <p14:creationId xmlns:p14="http://schemas.microsoft.com/office/powerpoint/2010/main" val="157723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goal is to keep employees happy. </a:t>
            </a:r>
          </a:p>
          <a:p>
            <a:endParaRPr lang="en-GB" dirty="0"/>
          </a:p>
          <a:p>
            <a:r>
              <a:rPr lang="en-GB" dirty="0"/>
              <a:t>Money is normally only a short term motivator and it’s the meaning and belonging associated with a job that retains an employee. </a:t>
            </a:r>
          </a:p>
          <a:p>
            <a:endParaRPr lang="en-GB" dirty="0"/>
          </a:p>
          <a:p>
            <a:r>
              <a:rPr lang="en-GB" dirty="0"/>
              <a:t>Factors such as the cost of living and other sectors competing with the Social Care Industry that are driving the ‘Pay Agenda’ – almost that you have to get your house in order first before evening thinking of the next step… Attraction!</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13</a:t>
            </a:fld>
            <a:endParaRPr lang="en-GB" noProof="0"/>
          </a:p>
        </p:txBody>
      </p:sp>
    </p:spTree>
    <p:extLst>
      <p:ext uri="{BB962C8B-B14F-4D97-AF65-F5344CB8AC3E}">
        <p14:creationId xmlns:p14="http://schemas.microsoft.com/office/powerpoint/2010/main" val="908317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next recommendation is Attraction. Why?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literature review and findings found that there was a huge shortage in the sector. People are simply not wanting the jobs in the Social Care industry and people are more attracted to other industries such as Retail and Hospitality where its not just the pay that is better, it’s the employee value proposition offer – what makes the Social Care industry set out from the rest?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What can be done to attract people into the Social Care Industry? This is the million dollar question where many have failed to date.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Where organisations have achieved this, is creating a sense of belonging where employee’s attracted understand the sector, aware of the its challenges, aware of how rewarding it can be and aware of the career development opportunities. This builds on Pay and Reward.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14</a:t>
            </a:fld>
            <a:endParaRPr lang="en-GB"/>
          </a:p>
        </p:txBody>
      </p:sp>
    </p:spTree>
    <p:extLst>
      <p:ext uri="{BB962C8B-B14F-4D97-AF65-F5344CB8AC3E}">
        <p14:creationId xmlns:p14="http://schemas.microsoft.com/office/powerpoint/2010/main" val="24690092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being recommended?</a:t>
            </a:r>
          </a:p>
          <a:p>
            <a:endParaRPr lang="en-GB" dirty="0"/>
          </a:p>
          <a:p>
            <a:r>
              <a:rPr lang="en-GB" dirty="0"/>
              <a:t>Making Social Care a desirable profession to work in – creating a sense of belonging </a:t>
            </a:r>
          </a:p>
          <a:p>
            <a:endParaRPr lang="en-GB" dirty="0"/>
          </a:p>
          <a:p>
            <a:r>
              <a:rPr lang="en-GB" dirty="0"/>
              <a:t>Opportunity for development by introducing Senior and Specialist Roles that create more opportunity</a:t>
            </a:r>
          </a:p>
          <a:p>
            <a:endParaRPr lang="en-GB" dirty="0"/>
          </a:p>
          <a:p>
            <a:r>
              <a:rPr lang="en-GB" dirty="0"/>
              <a:t>Create a Social Care Academy – this can be used to share best practice, CI and reiterate a sense of belonging.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15</a:t>
            </a:fld>
            <a:endParaRPr lang="en-GB" noProof="0"/>
          </a:p>
        </p:txBody>
      </p:sp>
    </p:spTree>
    <p:extLst>
      <p:ext uri="{BB962C8B-B14F-4D97-AF65-F5344CB8AC3E}">
        <p14:creationId xmlns:p14="http://schemas.microsoft.com/office/powerpoint/2010/main" val="1281660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a:t>
            </a:r>
          </a:p>
          <a:p>
            <a:endParaRPr lang="en-GB" dirty="0"/>
          </a:p>
          <a:p>
            <a:r>
              <a:rPr lang="en-GB" dirty="0"/>
              <a:t>Due to the current shortage in the sector, this is an opportunity to ‘grow, not buy’. An introduction of a Recruitment Specialist can lead on this work to identify the employee value proposition and then use opportunities to lead people into work.</a:t>
            </a:r>
          </a:p>
          <a:p>
            <a:endParaRPr lang="en-GB" dirty="0"/>
          </a:p>
          <a:p>
            <a:r>
              <a:rPr lang="en-GB" dirty="0"/>
              <a:t>Apprenticeships </a:t>
            </a:r>
          </a:p>
          <a:p>
            <a:endParaRPr lang="en-GB" dirty="0"/>
          </a:p>
          <a:p>
            <a:r>
              <a:rPr lang="en-GB" dirty="0"/>
              <a:t>Graduates</a:t>
            </a:r>
          </a:p>
          <a:p>
            <a:endParaRPr lang="en-GB" dirty="0"/>
          </a:p>
          <a:p>
            <a:r>
              <a:rPr lang="en-GB" dirty="0"/>
              <a:t>Trainee Placements</a:t>
            </a:r>
          </a:p>
          <a:p>
            <a:endParaRPr lang="en-GB" dirty="0"/>
          </a:p>
          <a:p>
            <a:r>
              <a:rPr lang="en-GB" dirty="0"/>
              <a:t>Return to Work placements</a:t>
            </a:r>
          </a:p>
          <a:p>
            <a:endParaRPr lang="en-GB" dirty="0"/>
          </a:p>
          <a:p>
            <a:endParaRPr lang="en-GB" dirty="0"/>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16</a:t>
            </a:fld>
            <a:endParaRPr lang="en-GB" noProof="0"/>
          </a:p>
        </p:txBody>
      </p:sp>
    </p:spTree>
    <p:extLst>
      <p:ext uri="{BB962C8B-B14F-4D97-AF65-F5344CB8AC3E}">
        <p14:creationId xmlns:p14="http://schemas.microsoft.com/office/powerpoint/2010/main" val="2446144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Reviewing the employee value proposition and offer is key to stopping those attracted to the sector, from leaving. If the culture is right, development opportunities are in place and there is a feeling of self fulfilment of the role – this is the perfect recipe to retain those attracted. </a:t>
            </a:r>
          </a:p>
          <a:p>
            <a:endParaRPr lang="en-GB" dirty="0"/>
          </a:p>
          <a:p>
            <a:r>
              <a:rPr lang="en-GB" dirty="0"/>
              <a:t>If people are leaving, its time to review and put in regular opportunities to gain insight and data. Otherwise you won’t know what you won’t know.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17</a:t>
            </a:fld>
            <a:endParaRPr lang="en-GB" noProof="0"/>
          </a:p>
        </p:txBody>
      </p:sp>
    </p:spTree>
    <p:extLst>
      <p:ext uri="{BB962C8B-B14F-4D97-AF65-F5344CB8AC3E}">
        <p14:creationId xmlns:p14="http://schemas.microsoft.com/office/powerpoint/2010/main" val="29686263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next recommendation is Recruitment and Retention.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It was found in the literature review and the primary data that recruitment and retention was a main factor to using agency workers, simply because of a lack of flexibility with internal processes to get people into positions. This was felt by both candidates and managers.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noProof="0" dirty="0"/>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18</a:t>
            </a:fld>
            <a:endParaRPr lang="en-GB"/>
          </a:p>
        </p:txBody>
      </p:sp>
    </p:spTree>
    <p:extLst>
      <p:ext uri="{BB962C8B-B14F-4D97-AF65-F5344CB8AC3E}">
        <p14:creationId xmlns:p14="http://schemas.microsoft.com/office/powerpoint/2010/main" val="7033660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being recommended?</a:t>
            </a:r>
          </a:p>
          <a:p>
            <a:endParaRPr lang="en-GB" dirty="0"/>
          </a:p>
          <a:p>
            <a:r>
              <a:rPr lang="en-GB" dirty="0"/>
              <a:t>Recruitment Evenings</a:t>
            </a:r>
          </a:p>
          <a:p>
            <a:endParaRPr lang="en-GB" dirty="0"/>
          </a:p>
          <a:p>
            <a:r>
              <a:rPr lang="en-GB" dirty="0"/>
              <a:t>Guaranteed Interview for those that are qualified </a:t>
            </a:r>
          </a:p>
          <a:p>
            <a:endParaRPr lang="en-GB" dirty="0"/>
          </a:p>
          <a:p>
            <a:r>
              <a:rPr lang="en-GB" dirty="0"/>
              <a:t>Working with Agencies to remove the precedent set by the low shortage of workers</a:t>
            </a:r>
          </a:p>
          <a:p>
            <a:endParaRPr lang="en-GB" dirty="0"/>
          </a:p>
          <a:p>
            <a:r>
              <a:rPr lang="en-GB" dirty="0"/>
              <a:t>Recruitment Campaigns that build on the sense of belonging, culture and being part of something special. </a:t>
            </a:r>
          </a:p>
          <a:p>
            <a:endParaRPr lang="en-GB" dirty="0"/>
          </a:p>
          <a:p>
            <a:r>
              <a:rPr lang="en-GB" dirty="0"/>
              <a:t>Improve induction and offboarding to retain new recruits and establish reasons for departures.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19</a:t>
            </a:fld>
            <a:endParaRPr lang="en-GB" noProof="0"/>
          </a:p>
        </p:txBody>
      </p:sp>
    </p:spTree>
    <p:extLst>
      <p:ext uri="{BB962C8B-B14F-4D97-AF65-F5344CB8AC3E}">
        <p14:creationId xmlns:p14="http://schemas.microsoft.com/office/powerpoint/2010/main" val="2335319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life we live is busy – people want to be able to access jobs quickly and be assessed quickly.</a:t>
            </a:r>
          </a:p>
          <a:p>
            <a:endParaRPr lang="en-GB" dirty="0"/>
          </a:p>
          <a:p>
            <a:r>
              <a:rPr lang="en-GB" dirty="0"/>
              <a:t>Many companies are moving away from long and tedious processes and enabling candidate's to inform employers and interviewers of the skills and experience required, quick and easily. </a:t>
            </a:r>
          </a:p>
          <a:p>
            <a:endParaRPr lang="en-GB" dirty="0"/>
          </a:p>
          <a:p>
            <a:r>
              <a:rPr lang="en-GB" dirty="0"/>
              <a:t>Safe Recruitment is a factor that limits the agility to recruit quickly – therefore by introducing a Recruitment Manager, this piece of work can be reviewed and lead to ensure that internal processes do not prevent people to apply, but simply enables them to access opportunities quickly and safely.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20</a:t>
            </a:fld>
            <a:endParaRPr lang="en-GB" noProof="0"/>
          </a:p>
        </p:txBody>
      </p:sp>
    </p:spTree>
    <p:extLst>
      <p:ext uri="{BB962C8B-B14F-4D97-AF65-F5344CB8AC3E}">
        <p14:creationId xmlns:p14="http://schemas.microsoft.com/office/powerpoint/2010/main" val="6575061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Experience isn’t just about the hiring element but what happens throughout the career of an employee. </a:t>
            </a:r>
          </a:p>
          <a:p>
            <a:endParaRPr lang="en-GB" dirty="0"/>
          </a:p>
          <a:p>
            <a:r>
              <a:rPr lang="en-GB" dirty="0"/>
              <a:t>It is a journey and its important that employers check in on this journey so that it is the best experience out there – this links into the employee value proposition. Those that provide a better experience than others will soon be capturing talent and those that don’t provide an employee experience at all will remain wondering why they are loosing all of their talent.</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21</a:t>
            </a:fld>
            <a:endParaRPr lang="en-GB" noProof="0"/>
          </a:p>
        </p:txBody>
      </p:sp>
    </p:spTree>
    <p:extLst>
      <p:ext uri="{BB962C8B-B14F-4D97-AF65-F5344CB8AC3E}">
        <p14:creationId xmlns:p14="http://schemas.microsoft.com/office/powerpoint/2010/main" val="15450533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the final recommendation is Strategy and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It was found in the literature review and primary research that many societal challenges such as Brexit, Technology, COVID and most recent cost of living crisis is having major impacts on the Social Care Industry.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more planning needs to take place to prepare authorities and the sector to be better prepared for future challenges, in a volatile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22</a:t>
            </a:fld>
            <a:endParaRPr lang="en-GB"/>
          </a:p>
        </p:txBody>
      </p:sp>
    </p:spTree>
    <p:extLst>
      <p:ext uri="{BB962C8B-B14F-4D97-AF65-F5344CB8AC3E}">
        <p14:creationId xmlns:p14="http://schemas.microsoft.com/office/powerpoint/2010/main" val="21606212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being recommended?</a:t>
            </a:r>
          </a:p>
          <a:p>
            <a:endParaRPr lang="en-GB" dirty="0"/>
          </a:p>
          <a:p>
            <a:r>
              <a:rPr lang="en-GB" dirty="0"/>
              <a:t>HR Business Partnering – reviewing people data and be able to provide narrative. Is the data reflecting societal changes such as Cost of Living, Brexit, Technology, Inflation.</a:t>
            </a:r>
          </a:p>
          <a:p>
            <a:endParaRPr lang="en-GB" dirty="0"/>
          </a:p>
          <a:p>
            <a:r>
              <a:rPr lang="en-GB" dirty="0"/>
              <a:t>Being prepared for the future – ageing demographics, inflation and cost of living are currently having a huge impact on the Social Care Industry and previous challenges that haven’t been addressed have caused the Sector, huge problems. Technology is going to have a huge impact on People and the risks need to be identified prior to the Technology coming into place. </a:t>
            </a:r>
          </a:p>
          <a:p>
            <a:endParaRPr lang="en-GB" dirty="0"/>
          </a:p>
          <a:p>
            <a:r>
              <a:rPr lang="en-GB" dirty="0"/>
              <a:t>Org Resilience – by being prepared for the future and using data to provide insight, informed decisions and narrative will support not only the organisation, but the employees that work for it. </a:t>
            </a:r>
          </a:p>
          <a:p>
            <a:endParaRPr lang="en-GB" dirty="0"/>
          </a:p>
          <a:p>
            <a:r>
              <a:rPr lang="en-GB" dirty="0"/>
              <a:t>Culture – the ability to challenge data and challenge going against the grain to ensure that the best decisions are made for the future success of an organisation.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23</a:t>
            </a:fld>
            <a:endParaRPr lang="en-GB" noProof="0"/>
          </a:p>
        </p:txBody>
      </p:sp>
    </p:spTree>
    <p:extLst>
      <p:ext uri="{BB962C8B-B14F-4D97-AF65-F5344CB8AC3E}">
        <p14:creationId xmlns:p14="http://schemas.microsoft.com/office/powerpoint/2010/main" val="8185436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a:t>
            </a:r>
          </a:p>
          <a:p>
            <a:endParaRPr lang="en-GB" dirty="0"/>
          </a:p>
          <a:p>
            <a:r>
              <a:rPr lang="en-GB" dirty="0"/>
              <a:t>Introducing a Resilience Specialist  to work with key stakeholders such as HR, Heads of Service to investigate forecasted challenges and impacts, identifying the risks to provide further solutions to prepare for any future changes. </a:t>
            </a:r>
          </a:p>
          <a:p>
            <a:endParaRPr lang="en-GB" dirty="0"/>
          </a:p>
          <a:p>
            <a:r>
              <a:rPr lang="en-GB" dirty="0"/>
              <a:t>This will allow organisations to put in the necessary steps to be ready for when the changes take place.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24</a:t>
            </a:fld>
            <a:endParaRPr lang="en-GB" noProof="0"/>
          </a:p>
        </p:txBody>
      </p:sp>
    </p:spTree>
    <p:extLst>
      <p:ext uri="{BB962C8B-B14F-4D97-AF65-F5344CB8AC3E}">
        <p14:creationId xmlns:p14="http://schemas.microsoft.com/office/powerpoint/2010/main" val="35526063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Social Care industry has a great opportunity to grow. Much needed investment, and getting people into roles with the right skills, at the right time will ensure the industry remains resilient for years to come. </a:t>
            </a:r>
          </a:p>
          <a:p>
            <a:endParaRPr lang="en-GB" dirty="0"/>
          </a:p>
          <a:p>
            <a:r>
              <a:rPr lang="en-GB" dirty="0"/>
              <a:t>Failure to do so, will leave many Local Authorities stuck with making difficult decisions around the Services they can deliver, at a time when they never have been needed so much before!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25</a:t>
            </a:fld>
            <a:endParaRPr lang="en-GB" noProof="0"/>
          </a:p>
        </p:txBody>
      </p:sp>
    </p:spTree>
    <p:extLst>
      <p:ext uri="{BB962C8B-B14F-4D97-AF65-F5344CB8AC3E}">
        <p14:creationId xmlns:p14="http://schemas.microsoft.com/office/powerpoint/2010/main" val="1001388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these are recommendations, it is really important to understand what it would look like to implement. The next few slides will look at a timeline and the costs set aside. </a:t>
            </a:r>
          </a:p>
          <a:p>
            <a:endParaRPr lang="en-GB" dirty="0"/>
          </a:p>
          <a:p>
            <a:r>
              <a:rPr lang="en-GB" dirty="0"/>
              <a:t>They can all be found in my implementation plan which sits in a separate document, but wanted to run through these quickly before summarising my recommendations. </a:t>
            </a:r>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26</a:t>
            </a:fld>
            <a:endParaRPr lang="en-GB" noProof="0"/>
          </a:p>
        </p:txBody>
      </p:sp>
    </p:spTree>
    <p:extLst>
      <p:ext uri="{BB962C8B-B14F-4D97-AF65-F5344CB8AC3E}">
        <p14:creationId xmlns:p14="http://schemas.microsoft.com/office/powerpoint/2010/main" val="15039080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rtl="0"/>
            <a:endParaRPr lang="en-GB" dirty="0"/>
          </a:p>
          <a:p>
            <a:r>
              <a:rPr lang="en-GB" noProof="0" dirty="0"/>
              <a:t>These recommendations will need to involve effective change management, as outlined at each milestone on the slide to ensure not only key stakeholders are engaged but the wider organisation is bought-in. It is anticipated that the change management will align with key work streams to engage the organisation, whilst getting on with the required work to ultimately reduce agency work. </a:t>
            </a:r>
          </a:p>
          <a:p>
            <a:endParaRPr lang="en-GB" noProof="0" dirty="0"/>
          </a:p>
          <a:p>
            <a:r>
              <a:rPr lang="en-GB" noProof="0" dirty="0"/>
              <a:t>These recommendations will need to fit into a Social Care Recruitment and Retention Strategy and aligned to the business needs with regular risks and issues identified so quick action can be put in place if and when they arise. </a:t>
            </a:r>
          </a:p>
        </p:txBody>
      </p:sp>
      <p:sp>
        <p:nvSpPr>
          <p:cNvPr id="4" name="Slide Number Placeholder 3"/>
          <p:cNvSpPr>
            <a:spLocks noGrp="1"/>
          </p:cNvSpPr>
          <p:nvPr>
            <p:ph type="sldNum" sz="quarter" idx="5"/>
          </p:nvPr>
        </p:nvSpPr>
        <p:spPr/>
        <p:txBody>
          <a:bodyPr/>
          <a:lstStyle/>
          <a:p>
            <a:pPr rtl="0"/>
            <a:fld id="{DDE82FD2-F864-2E4E-ACF0-2DBC196A7066}" type="slidenum">
              <a:rPr lang="en-GB" smtClean="0"/>
              <a:t>27</a:t>
            </a:fld>
            <a:endParaRPr lang="en-GB"/>
          </a:p>
        </p:txBody>
      </p:sp>
    </p:spTree>
    <p:extLst>
      <p:ext uri="{BB962C8B-B14F-4D97-AF65-F5344CB8AC3E}">
        <p14:creationId xmlns:p14="http://schemas.microsoft.com/office/powerpoint/2010/main" val="1968691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Costs – the Budget, and what better way to start than using the current agency worker figure £351,000 to look to reduce further use of agency workers. </a:t>
            </a:r>
          </a:p>
          <a:p>
            <a:endParaRPr lang="en-GB" dirty="0"/>
          </a:p>
          <a:p>
            <a:r>
              <a:rPr lang="en-GB" dirty="0"/>
              <a:t>What’s included? Introduction of 4 roles, assigned to lead and work on each recommendation/workstream. Pay and Reward Specialist, Recruitment Specialist, Recruitment Manager and Resilience Specialist. </a:t>
            </a:r>
          </a:p>
          <a:p>
            <a:endParaRPr lang="en-GB" dirty="0"/>
          </a:p>
          <a:p>
            <a:r>
              <a:rPr lang="en-GB" dirty="0"/>
              <a:t>The time for key stakeholders to be involved in this work will also need to be factored in, as this is also a cost. As well as the necessary IT equipment, software and engagement tools. </a:t>
            </a:r>
          </a:p>
          <a:p>
            <a:endParaRPr lang="en-GB" dirty="0"/>
          </a:p>
          <a:p>
            <a:r>
              <a:rPr lang="en-GB" dirty="0"/>
              <a:t>The budget has just come under £351,000 so there is reserve in the event that the predicted timeline is not met and further time and resource is anticipated.  </a:t>
            </a:r>
          </a:p>
          <a:p>
            <a:endParaRPr lang="en-GB" dirty="0"/>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28</a:t>
            </a:fld>
            <a:endParaRPr lang="en-GB" noProof="0"/>
          </a:p>
        </p:txBody>
      </p:sp>
    </p:spTree>
    <p:extLst>
      <p:ext uri="{BB962C8B-B14F-4D97-AF65-F5344CB8AC3E}">
        <p14:creationId xmlns:p14="http://schemas.microsoft.com/office/powerpoint/2010/main" val="38426168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Agency Workers should be used as a short term and last resort to address labour shortages.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an expensive, inconsistent and counter-productive approach that has set a precedent and overreliance in the Social Care industry.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has forced the hand of employers where trends can be drawn to Social Care workers moving to agency work due to benefits and flexibility agency work brings.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affective HR </a:t>
            </a:r>
            <a:r>
              <a:rPr lang="en-GB"/>
              <a:t>Business Partnering, </a:t>
            </a:r>
            <a:r>
              <a:rPr lang="en-GB" dirty="0"/>
              <a:t>consistent dialogue with Service Areas, the introduction of specialist roles to take forward the recommendations and using data to drive discussions and decisions will help to challenge and reduce their use. </a:t>
            </a:r>
          </a:p>
          <a:p>
            <a:endParaRPr lang="en-GB" dirty="0"/>
          </a:p>
        </p:txBody>
      </p:sp>
      <p:sp>
        <p:nvSpPr>
          <p:cNvPr id="4" name="Slide Number Placeholder 3"/>
          <p:cNvSpPr>
            <a:spLocks noGrp="1"/>
          </p:cNvSpPr>
          <p:nvPr>
            <p:ph type="sldNum" sz="quarter" idx="5"/>
          </p:nvPr>
        </p:nvSpPr>
        <p:spPr/>
        <p:txBody>
          <a:bodyPr/>
          <a:lstStyle/>
          <a:p>
            <a:pPr rtl="0"/>
            <a:fld id="{DDE82FD2-F864-2E4E-ACF0-2DBC196A7066}" type="slidenum">
              <a:rPr lang="en-GB" noProof="0" smtClean="0"/>
              <a:t>29</a:t>
            </a:fld>
            <a:endParaRPr lang="en-GB" noProof="0"/>
          </a:p>
        </p:txBody>
      </p:sp>
    </p:spTree>
    <p:extLst>
      <p:ext uri="{BB962C8B-B14F-4D97-AF65-F5344CB8AC3E}">
        <p14:creationId xmlns:p14="http://schemas.microsoft.com/office/powerpoint/2010/main" val="1647398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2AF3450-104B-47D0-B01B-DC08566F9D2C}"/>
              </a:ext>
            </a:extLst>
          </p:cNvPr>
          <p:cNvSpPr>
            <a:spLocks noGrp="1"/>
          </p:cNvSpPr>
          <p:nvPr>
            <p:ph type="pic" sz="quarter" idx="10"/>
          </p:nvPr>
        </p:nvSpPr>
        <p:spPr>
          <a:xfrm>
            <a:off x="3686175" y="0"/>
            <a:ext cx="8505825" cy="6858000"/>
          </a:xfrm>
          <a:custGeom>
            <a:avLst/>
            <a:gdLst>
              <a:gd name="connsiteX0" fmla="*/ 1701752 w 8505825"/>
              <a:gd name="connsiteY0" fmla="*/ 0 h 6858000"/>
              <a:gd name="connsiteX1" fmla="*/ 8505825 w 8505825"/>
              <a:gd name="connsiteY1" fmla="*/ 0 h 6858000"/>
              <a:gd name="connsiteX2" fmla="*/ 8505825 w 8505825"/>
              <a:gd name="connsiteY2" fmla="*/ 6858000 h 6858000"/>
              <a:gd name="connsiteX3" fmla="*/ 0 w 8505825"/>
              <a:gd name="connsiteY3" fmla="*/ 6858000 h 6858000"/>
              <a:gd name="connsiteX4" fmla="*/ 0 w 8505825"/>
              <a:gd name="connsiteY4" fmla="*/ 6837396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5825" h="6858000">
                <a:moveTo>
                  <a:pt x="1701752" y="0"/>
                </a:moveTo>
                <a:lnTo>
                  <a:pt x="8505825" y="0"/>
                </a:lnTo>
                <a:lnTo>
                  <a:pt x="8505825" y="6858000"/>
                </a:lnTo>
                <a:lnTo>
                  <a:pt x="0" y="6858000"/>
                </a:lnTo>
                <a:lnTo>
                  <a:pt x="0" y="6837396"/>
                </a:lnTo>
                <a:close/>
              </a:path>
            </a:pathLst>
          </a:custGeom>
        </p:spPr>
        <p:txBody>
          <a:bodyPr wrap="square" rtlCol="0" anchor="ctr">
            <a:noAutofit/>
          </a:bodyPr>
          <a:lstStyle>
            <a:lvl1pPr marL="0" indent="0" algn="ctr">
              <a:buNone/>
              <a:defRPr/>
            </a:lvl1pPr>
          </a:lstStyle>
          <a:p>
            <a:pPr rtl="0"/>
            <a:r>
              <a:rPr lang="en-GB" noProof="0"/>
              <a:t>Click icon to add picture</a:t>
            </a:r>
          </a:p>
        </p:txBody>
      </p:sp>
      <p:cxnSp>
        <p:nvCxnSpPr>
          <p:cNvPr id="13" name="Straight Connector 12">
            <a:extLst>
              <a:ext uri="{FF2B5EF4-FFF2-40B4-BE49-F238E27FC236}">
                <a16:creationId xmlns:a16="http://schemas.microsoft.com/office/drawing/2014/main" id="{93C4921B-870F-DA4B-99FE-526B47FAF5FF}"/>
              </a:ext>
            </a:extLst>
          </p:cNvPr>
          <p:cNvCxnSpPr/>
          <p:nvPr userDrawn="1"/>
        </p:nvCxnSpPr>
        <p:spPr>
          <a:xfrm flipH="1">
            <a:off x="351011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3C217E0E-2C1A-4D03-BC55-D7D6609B8121}"/>
              </a:ext>
            </a:extLst>
          </p:cNvPr>
          <p:cNvSpPr>
            <a:spLocks noGrp="1"/>
          </p:cNvSpPr>
          <p:nvPr>
            <p:ph type="title"/>
          </p:nvPr>
        </p:nvSpPr>
        <p:spPr>
          <a:xfrm>
            <a:off x="693683" y="879635"/>
            <a:ext cx="7659486" cy="1198178"/>
          </a:xfrm>
          <a:custGeom>
            <a:avLst/>
            <a:gdLst>
              <a:gd name="connsiteX0" fmla="*/ 0 w 7659486"/>
              <a:gd name="connsiteY0" fmla="*/ 0 h 1198178"/>
              <a:gd name="connsiteX1" fmla="*/ 7659486 w 7659486"/>
              <a:gd name="connsiteY1" fmla="*/ 0 h 1198178"/>
              <a:gd name="connsiteX2" fmla="*/ 7355455 w 7659486"/>
              <a:gd name="connsiteY2" fmla="*/ 1198178 h 1198178"/>
              <a:gd name="connsiteX3" fmla="*/ 0 w 7659486"/>
              <a:gd name="connsiteY3" fmla="*/ 1198178 h 1198178"/>
            </a:gdLst>
            <a:ahLst/>
            <a:cxnLst>
              <a:cxn ang="0">
                <a:pos x="connsiteX0" y="connsiteY0"/>
              </a:cxn>
              <a:cxn ang="0">
                <a:pos x="connsiteX1" y="connsiteY1"/>
              </a:cxn>
              <a:cxn ang="0">
                <a:pos x="connsiteX2" y="connsiteY2"/>
              </a:cxn>
              <a:cxn ang="0">
                <a:pos x="connsiteX3" y="connsiteY3"/>
              </a:cxn>
            </a:cxnLst>
            <a:rect l="l" t="t" r="r" b="b"/>
            <a:pathLst>
              <a:path w="7659486" h="1198178">
                <a:moveTo>
                  <a:pt x="0" y="0"/>
                </a:moveTo>
                <a:lnTo>
                  <a:pt x="7659486" y="0"/>
                </a:lnTo>
                <a:lnTo>
                  <a:pt x="7355455" y="1198178"/>
                </a:lnTo>
                <a:lnTo>
                  <a:pt x="0" y="1198178"/>
                </a:lnTo>
                <a:close/>
              </a:path>
            </a:pathLst>
          </a:custGeom>
          <a:solidFill>
            <a:schemeClr val="accent2"/>
          </a:solidFill>
        </p:spPr>
        <p:txBody>
          <a:bodyPr wrap="square" lIns="320040" rtlCol="0">
            <a:noAutofit/>
          </a:bodyPr>
          <a:lstStyle>
            <a:lvl1pPr>
              <a:defRPr sz="4000" cap="all" spc="300"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916016" y="2551819"/>
            <a:ext cx="2952599" cy="1781642"/>
          </a:xfrm>
        </p:spPr>
        <p:txBody>
          <a:bodyPr rtlCol="0">
            <a:normAutofit/>
          </a:bodyPr>
          <a:lstStyle>
            <a:lvl1pPr marL="0" indent="0" algn="l">
              <a:buNone/>
              <a:defRPr sz="2000" spc="140" baseline="0">
                <a:solidFill>
                  <a:schemeClr val="tx2"/>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916498579"/>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AA6943C0-A7A3-4C4C-BEB2-9176DE863005}"/>
              </a:ext>
            </a:extLst>
          </p:cNvPr>
          <p:cNvSpPr>
            <a:spLocks noGrp="1"/>
          </p:cNvSpPr>
          <p:nvPr>
            <p:ph type="pic" sz="quarter" idx="13"/>
          </p:nvPr>
        </p:nvSpPr>
        <p:spPr>
          <a:xfrm>
            <a:off x="3681047" y="0"/>
            <a:ext cx="8510952" cy="6858000"/>
          </a:xfrm>
          <a:custGeom>
            <a:avLst/>
            <a:gdLst>
              <a:gd name="connsiteX0" fmla="*/ 1706880 w 8510952"/>
              <a:gd name="connsiteY0" fmla="*/ 0 h 6858000"/>
              <a:gd name="connsiteX1" fmla="*/ 8510952 w 8510952"/>
              <a:gd name="connsiteY1" fmla="*/ 0 h 6858000"/>
              <a:gd name="connsiteX2" fmla="*/ 8510952 w 8510952"/>
              <a:gd name="connsiteY2" fmla="*/ 6858000 h 6858000"/>
              <a:gd name="connsiteX3" fmla="*/ 0 w 8510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510952" h="6858000">
                <a:moveTo>
                  <a:pt x="1706880" y="0"/>
                </a:moveTo>
                <a:lnTo>
                  <a:pt x="8510952" y="0"/>
                </a:lnTo>
                <a:lnTo>
                  <a:pt x="8510952" y="6858000"/>
                </a:lnTo>
                <a:lnTo>
                  <a:pt x="0" y="6858000"/>
                </a:lnTo>
                <a:close/>
              </a:path>
            </a:pathLst>
          </a:custGeom>
        </p:spPr>
        <p:txBody>
          <a:bodyPr wrap="square" rtlCol="0" anchor="ctr">
            <a:noAutofit/>
          </a:bodyPr>
          <a:lstStyle>
            <a:lvl1pPr marL="0" indent="0" algn="ctr">
              <a:buNone/>
              <a:defRPr/>
            </a:lvl1pPr>
          </a:lstStyle>
          <a:p>
            <a:pPr rtl="0"/>
            <a:r>
              <a:rPr lang="en-GB" noProof="0"/>
              <a:t>Click icon to add picture</a:t>
            </a:r>
          </a:p>
        </p:txBody>
      </p:sp>
      <p:cxnSp>
        <p:nvCxnSpPr>
          <p:cNvPr id="4" name="Straight Connector 3">
            <a:extLst>
              <a:ext uri="{FF2B5EF4-FFF2-40B4-BE49-F238E27FC236}">
                <a16:creationId xmlns:a16="http://schemas.microsoft.com/office/drawing/2014/main" id="{104F3C93-C085-8A47-9A2A-6AD3F3D69F4E}"/>
              </a:ext>
            </a:extLst>
          </p:cNvPr>
          <p:cNvCxnSpPr/>
          <p:nvPr userDrawn="1"/>
        </p:nvCxnSpPr>
        <p:spPr>
          <a:xfrm flipH="1">
            <a:off x="351011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11" name="Title 10">
            <a:extLst>
              <a:ext uri="{FF2B5EF4-FFF2-40B4-BE49-F238E27FC236}">
                <a16:creationId xmlns:a16="http://schemas.microsoft.com/office/drawing/2014/main" id="{941283B3-F5BE-4FDF-829D-D1BE17F71653}"/>
              </a:ext>
            </a:extLst>
          </p:cNvPr>
          <p:cNvSpPr>
            <a:spLocks noGrp="1"/>
          </p:cNvSpPr>
          <p:nvPr>
            <p:ph type="ctrTitle"/>
          </p:nvPr>
        </p:nvSpPr>
        <p:spPr>
          <a:xfrm>
            <a:off x="693683" y="879635"/>
            <a:ext cx="6192892" cy="1198179"/>
          </a:xfrm>
          <a:custGeom>
            <a:avLst/>
            <a:gdLst>
              <a:gd name="connsiteX0" fmla="*/ 0 w 6192892"/>
              <a:gd name="connsiteY0" fmla="*/ 0 h 1198179"/>
              <a:gd name="connsiteX1" fmla="*/ 6192892 w 6192892"/>
              <a:gd name="connsiteY1" fmla="*/ 0 h 1198179"/>
              <a:gd name="connsiteX2" fmla="*/ 5947075 w 6192892"/>
              <a:gd name="connsiteY2" fmla="*/ 1198179 h 1198179"/>
              <a:gd name="connsiteX3" fmla="*/ 0 w 6192892"/>
              <a:gd name="connsiteY3" fmla="*/ 1198179 h 1198179"/>
            </a:gdLst>
            <a:ahLst/>
            <a:cxnLst>
              <a:cxn ang="0">
                <a:pos x="connsiteX0" y="connsiteY0"/>
              </a:cxn>
              <a:cxn ang="0">
                <a:pos x="connsiteX1" y="connsiteY1"/>
              </a:cxn>
              <a:cxn ang="0">
                <a:pos x="connsiteX2" y="connsiteY2"/>
              </a:cxn>
              <a:cxn ang="0">
                <a:pos x="connsiteX3" y="connsiteY3"/>
              </a:cxn>
            </a:cxnLst>
            <a:rect l="l" t="t" r="r" b="b"/>
            <a:pathLst>
              <a:path w="6192892" h="1198179">
                <a:moveTo>
                  <a:pt x="0" y="0"/>
                </a:moveTo>
                <a:lnTo>
                  <a:pt x="6192892" y="0"/>
                </a:lnTo>
                <a:lnTo>
                  <a:pt x="5947075" y="1198179"/>
                </a:lnTo>
                <a:lnTo>
                  <a:pt x="0" y="1198179"/>
                </a:lnTo>
                <a:close/>
              </a:path>
            </a:pathLst>
          </a:custGeom>
          <a:solidFill>
            <a:schemeClr val="accent2"/>
          </a:solidFill>
        </p:spPr>
        <p:txBody>
          <a:bodyPr wrap="square" lIns="320040"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6" name="Subtitle 2">
            <a:extLst>
              <a:ext uri="{FF2B5EF4-FFF2-40B4-BE49-F238E27FC236}">
                <a16:creationId xmlns:a16="http://schemas.microsoft.com/office/drawing/2014/main" id="{B641A16B-3688-D842-92F4-5D2C2811539F}"/>
              </a:ext>
            </a:extLst>
          </p:cNvPr>
          <p:cNvSpPr>
            <a:spLocks noGrp="1"/>
          </p:cNvSpPr>
          <p:nvPr>
            <p:ph type="subTitle" idx="1"/>
          </p:nvPr>
        </p:nvSpPr>
        <p:spPr>
          <a:xfrm>
            <a:off x="916016" y="2551819"/>
            <a:ext cx="2952599" cy="3539265"/>
          </a:xfrm>
        </p:spPr>
        <p:txBody>
          <a:bodyPr rtlCol="0">
            <a:normAutofit/>
          </a:bodyPr>
          <a:lstStyle>
            <a:lvl1pPr marL="0" indent="0" algn="l">
              <a:lnSpc>
                <a:spcPct val="100000"/>
              </a:lnSpc>
              <a:buNone/>
              <a:defRPr sz="2000" spc="140" baseline="0">
                <a:solidFill>
                  <a:schemeClr val="tx2"/>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Date Placeholder 3">
            <a:extLst>
              <a:ext uri="{FF2B5EF4-FFF2-40B4-BE49-F238E27FC236}">
                <a16:creationId xmlns:a16="http://schemas.microsoft.com/office/drawing/2014/main" id="{A19933E8-EEFC-754B-93AE-557EFF8A79B0}"/>
              </a:ext>
            </a:extLst>
          </p:cNvPr>
          <p:cNvSpPr>
            <a:spLocks noGrp="1"/>
          </p:cNvSpPr>
          <p:nvPr>
            <p:ph type="dt" sz="half" idx="10"/>
          </p:nvPr>
        </p:nvSpPr>
        <p:spPr>
          <a:xfrm>
            <a:off x="381000" y="6356350"/>
            <a:ext cx="1730829" cy="365125"/>
          </a:xfrm>
        </p:spPr>
        <p:txBody>
          <a:bodyPr rtlCol="0"/>
          <a:lstStyle>
            <a:lvl1pPr>
              <a:defRPr sz="1000"/>
            </a:lvl1pPr>
          </a:lstStyle>
          <a:p>
            <a:pPr rtl="0"/>
            <a:r>
              <a:rPr lang="en-GB" noProof="0"/>
              <a:t>10/9/2021</a:t>
            </a:r>
          </a:p>
        </p:txBody>
      </p:sp>
      <p:sp>
        <p:nvSpPr>
          <p:cNvPr id="8" name="Footer Placeholder 4">
            <a:extLst>
              <a:ext uri="{FF2B5EF4-FFF2-40B4-BE49-F238E27FC236}">
                <a16:creationId xmlns:a16="http://schemas.microsoft.com/office/drawing/2014/main" id="{F21EDEC1-EB5D-6C48-A2AB-048088167CCD}"/>
              </a:ext>
            </a:extLst>
          </p:cNvPr>
          <p:cNvSpPr>
            <a:spLocks noGrp="1"/>
          </p:cNvSpPr>
          <p:nvPr>
            <p:ph type="ftr" sz="quarter" idx="11"/>
          </p:nvPr>
        </p:nvSpPr>
        <p:spPr>
          <a:xfrm>
            <a:off x="4038600" y="6356350"/>
            <a:ext cx="4114800" cy="365125"/>
          </a:xfrm>
        </p:spPr>
        <p:txBody>
          <a:bodyPr rtlCol="0"/>
          <a:lstStyle>
            <a:lvl1pPr>
              <a:defRPr sz="1000">
                <a:solidFill>
                  <a:schemeClr val="bg1"/>
                </a:solidFill>
              </a:defRPr>
            </a:lvl1pPr>
          </a:lstStyle>
          <a:p>
            <a:pPr rtl="0"/>
            <a:r>
              <a:rPr lang="en-GB" noProof="0"/>
              <a:t>PRESENTATION TITLE</a:t>
            </a:r>
          </a:p>
        </p:txBody>
      </p:sp>
      <p:sp>
        <p:nvSpPr>
          <p:cNvPr id="9" name="Slide Number Placeholder 5">
            <a:extLst>
              <a:ext uri="{FF2B5EF4-FFF2-40B4-BE49-F238E27FC236}">
                <a16:creationId xmlns:a16="http://schemas.microsoft.com/office/drawing/2014/main" id="{E33BD7B8-5805-4D48-B17D-88E5EE750600}"/>
              </a:ext>
            </a:extLst>
          </p:cNvPr>
          <p:cNvSpPr>
            <a:spLocks noGrp="1"/>
          </p:cNvSpPr>
          <p:nvPr>
            <p:ph type="sldNum" sz="quarter" idx="12"/>
          </p:nvPr>
        </p:nvSpPr>
        <p:spPr>
          <a:xfrm>
            <a:off x="10271342" y="6356350"/>
            <a:ext cx="1539658" cy="365125"/>
          </a:xfrm>
        </p:spPr>
        <p:txBody>
          <a:bodyPr rtlCol="0"/>
          <a:lstStyle>
            <a:lvl1pPr>
              <a:defRPr sz="1000">
                <a:solidFill>
                  <a:schemeClr val="bg1"/>
                </a:solidFill>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FD6AC9F3-6F32-409B-A3B1-EEF36BA06678}"/>
              </a:ext>
            </a:extLst>
          </p:cNvPr>
          <p:cNvSpPr>
            <a:spLocks noGrp="1"/>
          </p:cNvSpPr>
          <p:nvPr>
            <p:ph type="pic" sz="quarter" idx="13"/>
          </p:nvPr>
        </p:nvSpPr>
        <p:spPr>
          <a:xfrm>
            <a:off x="0" y="0"/>
            <a:ext cx="8534400" cy="6858000"/>
          </a:xfrm>
          <a:custGeom>
            <a:avLst/>
            <a:gdLst>
              <a:gd name="connsiteX0" fmla="*/ 0 w 8534400"/>
              <a:gd name="connsiteY0" fmla="*/ 0 h 6858000"/>
              <a:gd name="connsiteX1" fmla="*/ 6827520 w 8534400"/>
              <a:gd name="connsiteY1" fmla="*/ 0 h 6858000"/>
              <a:gd name="connsiteX2" fmla="*/ 7070048 w 8534400"/>
              <a:gd name="connsiteY2" fmla="*/ 974442 h 6858000"/>
              <a:gd name="connsiteX3" fmla="*/ 5680814 w 8534400"/>
              <a:gd name="connsiteY3" fmla="*/ 974442 h 6858000"/>
              <a:gd name="connsiteX4" fmla="*/ 5680814 w 8534400"/>
              <a:gd name="connsiteY4" fmla="*/ 5758652 h 6858000"/>
              <a:gd name="connsiteX5" fmla="*/ 8260785 w 8534400"/>
              <a:gd name="connsiteY5" fmla="*/ 5758652 h 6858000"/>
              <a:gd name="connsiteX6" fmla="*/ 8534400 w 8534400"/>
              <a:gd name="connsiteY6" fmla="*/ 6858000 h 6858000"/>
              <a:gd name="connsiteX7" fmla="*/ 0 w 85344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34400" h="6858000">
                <a:moveTo>
                  <a:pt x="0" y="0"/>
                </a:moveTo>
                <a:lnTo>
                  <a:pt x="6827520" y="0"/>
                </a:lnTo>
                <a:lnTo>
                  <a:pt x="7070048" y="974442"/>
                </a:lnTo>
                <a:lnTo>
                  <a:pt x="5680814" y="974442"/>
                </a:lnTo>
                <a:lnTo>
                  <a:pt x="5680814" y="5758652"/>
                </a:lnTo>
                <a:lnTo>
                  <a:pt x="8260785" y="5758652"/>
                </a:lnTo>
                <a:lnTo>
                  <a:pt x="8534400" y="6858000"/>
                </a:lnTo>
                <a:lnTo>
                  <a:pt x="0" y="6858000"/>
                </a:lnTo>
                <a:close/>
              </a:path>
            </a:pathLst>
          </a:custGeom>
        </p:spPr>
        <p:txBody>
          <a:bodyPr wrap="square" rtlCol="0" anchor="ctr">
            <a:noAutofit/>
          </a:bodyPr>
          <a:lstStyle>
            <a:lvl1pPr marL="0" indent="0" algn="ctr">
              <a:buNone/>
              <a:defRPr/>
            </a:lvl1pPr>
          </a:lstStyle>
          <a:p>
            <a:pPr rtl="0"/>
            <a:r>
              <a:rPr lang="en-GB" noProof="0"/>
              <a:t>Click icon to add picture</a:t>
            </a:r>
          </a:p>
        </p:txBody>
      </p:sp>
      <p:sp>
        <p:nvSpPr>
          <p:cNvPr id="20" name="Rectangle 19">
            <a:extLst>
              <a:ext uri="{FF2B5EF4-FFF2-40B4-BE49-F238E27FC236}">
                <a16:creationId xmlns:a16="http://schemas.microsoft.com/office/drawing/2014/main" id="{E26FF020-BB93-4C6C-B3ED-8326D424097A}"/>
              </a:ext>
            </a:extLst>
          </p:cNvPr>
          <p:cNvSpPr/>
          <p:nvPr userDrawn="1"/>
        </p:nvSpPr>
        <p:spPr>
          <a:xfrm>
            <a:off x="5680814" y="974442"/>
            <a:ext cx="5228191" cy="4784210"/>
          </a:xfrm>
          <a:prstGeom prst="rect">
            <a:avLst/>
          </a:prstGeom>
          <a:gradFill flip="none" rotWithShape="1">
            <a:gsLst>
              <a:gs pos="0">
                <a:schemeClr val="accent2"/>
              </a:gs>
              <a:gs pos="100000">
                <a:schemeClr val="accent3"/>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itle 1">
            <a:extLst>
              <a:ext uri="{FF2B5EF4-FFF2-40B4-BE49-F238E27FC236}">
                <a16:creationId xmlns:a16="http://schemas.microsoft.com/office/drawing/2014/main" id="{5942173C-2B01-804E-85FB-4D68140D4E1A}"/>
              </a:ext>
            </a:extLst>
          </p:cNvPr>
          <p:cNvSpPr>
            <a:spLocks noGrp="1"/>
          </p:cNvSpPr>
          <p:nvPr>
            <p:ph type="ctrTitle"/>
          </p:nvPr>
        </p:nvSpPr>
        <p:spPr>
          <a:xfrm>
            <a:off x="6096000" y="1106424"/>
            <a:ext cx="4446062" cy="916644"/>
          </a:xfrm>
        </p:spPr>
        <p:txBody>
          <a:bodyPr rtlCol="0" anchor="b">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6" name="Subtitle 2">
            <a:extLst>
              <a:ext uri="{FF2B5EF4-FFF2-40B4-BE49-F238E27FC236}">
                <a16:creationId xmlns:a16="http://schemas.microsoft.com/office/drawing/2014/main" id="{B641A16B-3688-D842-92F4-5D2C2811539F}"/>
              </a:ext>
            </a:extLst>
          </p:cNvPr>
          <p:cNvSpPr>
            <a:spLocks noGrp="1"/>
          </p:cNvSpPr>
          <p:nvPr>
            <p:ph type="subTitle" idx="1"/>
          </p:nvPr>
        </p:nvSpPr>
        <p:spPr>
          <a:xfrm>
            <a:off x="6096000" y="2075245"/>
            <a:ext cx="4446062" cy="3295405"/>
          </a:xfrm>
        </p:spPr>
        <p:txBody>
          <a:bodyPr rtlCol="0">
            <a:normAutofit/>
          </a:bodyPr>
          <a:lstStyle>
            <a:lvl1pPr marL="0" indent="0" algn="l">
              <a:lnSpc>
                <a:spcPct val="125000"/>
              </a:lnSpc>
              <a:buNone/>
              <a:defRPr sz="1800" spc="140" baseline="0">
                <a:solidFill>
                  <a:schemeClr val="bg1"/>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4" name="Straight Connector 3">
            <a:extLst>
              <a:ext uri="{FF2B5EF4-FFF2-40B4-BE49-F238E27FC236}">
                <a16:creationId xmlns:a16="http://schemas.microsoft.com/office/drawing/2014/main" id="{104F3C93-C085-8A47-9A2A-6AD3F3D69F4E}"/>
              </a:ext>
            </a:extLst>
          </p:cNvPr>
          <p:cNvCxnSpPr>
            <a:cxnSpLocks/>
          </p:cNvCxnSpPr>
          <p:nvPr userDrawn="1"/>
        </p:nvCxnSpPr>
        <p:spPr>
          <a:xfrm>
            <a:off x="710823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A19933E8-EEFC-754B-93AE-557EFF8A79B0}"/>
              </a:ext>
            </a:extLst>
          </p:cNvPr>
          <p:cNvSpPr>
            <a:spLocks noGrp="1"/>
          </p:cNvSpPr>
          <p:nvPr>
            <p:ph type="dt" sz="half" idx="10"/>
          </p:nvPr>
        </p:nvSpPr>
        <p:spPr>
          <a:xfrm>
            <a:off x="381000" y="6356350"/>
            <a:ext cx="1730829" cy="365125"/>
          </a:xfrm>
        </p:spPr>
        <p:txBody>
          <a:bodyPr rtlCol="0"/>
          <a:lstStyle>
            <a:lvl1pPr>
              <a:defRPr sz="1000">
                <a:solidFill>
                  <a:schemeClr val="bg1"/>
                </a:solidFill>
              </a:defRPr>
            </a:lvl1pPr>
          </a:lstStyle>
          <a:p>
            <a:pPr rtl="0"/>
            <a:r>
              <a:rPr lang="en-GB" noProof="0"/>
              <a:t>10/9/2021</a:t>
            </a:r>
          </a:p>
        </p:txBody>
      </p:sp>
      <p:sp>
        <p:nvSpPr>
          <p:cNvPr id="8" name="Footer Placeholder 4">
            <a:extLst>
              <a:ext uri="{FF2B5EF4-FFF2-40B4-BE49-F238E27FC236}">
                <a16:creationId xmlns:a16="http://schemas.microsoft.com/office/drawing/2014/main" id="{F21EDEC1-EB5D-6C48-A2AB-048088167CCD}"/>
              </a:ext>
            </a:extLst>
          </p:cNvPr>
          <p:cNvSpPr>
            <a:spLocks noGrp="1"/>
          </p:cNvSpPr>
          <p:nvPr>
            <p:ph type="ftr" sz="quarter" idx="11"/>
          </p:nvPr>
        </p:nvSpPr>
        <p:spPr>
          <a:xfrm>
            <a:off x="4038600" y="6356350"/>
            <a:ext cx="4114800" cy="365125"/>
          </a:xfrm>
        </p:spPr>
        <p:txBody>
          <a:bodyPr rtlCol="0"/>
          <a:lstStyle>
            <a:lvl1pPr>
              <a:defRPr sz="1000">
                <a:solidFill>
                  <a:schemeClr val="bg1"/>
                </a:solidFill>
              </a:defRPr>
            </a:lvl1pPr>
          </a:lstStyle>
          <a:p>
            <a:pPr rtl="0"/>
            <a:r>
              <a:rPr lang="en-GB" noProof="0"/>
              <a:t>PRESENTATION TITLE</a:t>
            </a:r>
          </a:p>
        </p:txBody>
      </p:sp>
      <p:sp>
        <p:nvSpPr>
          <p:cNvPr id="9" name="Slide Number Placeholder 5">
            <a:extLst>
              <a:ext uri="{FF2B5EF4-FFF2-40B4-BE49-F238E27FC236}">
                <a16:creationId xmlns:a16="http://schemas.microsoft.com/office/drawing/2014/main" id="{E33BD7B8-5805-4D48-B17D-88E5EE750600}"/>
              </a:ext>
            </a:extLst>
          </p:cNvPr>
          <p:cNvSpPr>
            <a:spLocks noGrp="1"/>
          </p:cNvSpPr>
          <p:nvPr>
            <p:ph type="sldNum" sz="quarter" idx="12"/>
          </p:nvPr>
        </p:nvSpPr>
        <p:spPr>
          <a:xfrm>
            <a:off x="10271342" y="6356350"/>
            <a:ext cx="1539658" cy="365125"/>
          </a:xfrm>
        </p:spPr>
        <p:txBody>
          <a:bodyPr rtlCol="0"/>
          <a:lstStyle>
            <a:lvl1pPr>
              <a:defRPr sz="1000">
                <a:solidFill>
                  <a:schemeClr val="tx2">
                    <a:lumMod val="60000"/>
                    <a:lumOff val="40000"/>
                  </a:schemeClr>
                </a:solidFill>
              </a:defRPr>
            </a:lvl1pPr>
          </a:lstStyle>
          <a:p>
            <a:pPr rtl="0"/>
            <a:fld id="{294A09A9-5501-47C1-A89A-A340965A2BE2}" type="slidenum">
              <a:rPr lang="en-GB" noProof="0" smtClean="0"/>
              <a:pPr/>
              <a:t>‹#›</a:t>
            </a:fld>
            <a:endParaRPr lang="en-GB" noProof="0"/>
          </a:p>
        </p:txBody>
      </p:sp>
      <p:sp>
        <p:nvSpPr>
          <p:cNvPr id="3" name="Rectangle 2">
            <a:extLst>
              <a:ext uri="{FF2B5EF4-FFF2-40B4-BE49-F238E27FC236}">
                <a16:creationId xmlns:a16="http://schemas.microsoft.com/office/drawing/2014/main" id="{7C00B690-D495-014F-8F60-C8152AD122A2}"/>
              </a:ext>
            </a:extLst>
          </p:cNvPr>
          <p:cNvSpPr/>
          <p:nvPr userDrawn="1"/>
        </p:nvSpPr>
        <p:spPr>
          <a:xfrm>
            <a:off x="11504428" y="382772"/>
            <a:ext cx="382772" cy="3827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3D3DB60-9D00-2B4C-A1B6-A76F20998922}"/>
              </a:ext>
            </a:extLst>
          </p:cNvPr>
          <p:cNvSpPr/>
          <p:nvPr userDrawn="1"/>
        </p:nvSpPr>
        <p:spPr>
          <a:xfrm>
            <a:off x="11504428" y="974442"/>
            <a:ext cx="382772" cy="3827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A4B7F1F1-6439-8D45-8BCD-B68DB64CEDC1}"/>
              </a:ext>
            </a:extLst>
          </p:cNvPr>
          <p:cNvSpPr/>
          <p:nvPr userDrawn="1"/>
        </p:nvSpPr>
        <p:spPr>
          <a:xfrm>
            <a:off x="11504428" y="1566113"/>
            <a:ext cx="382772" cy="3827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1B870777-57CE-7A40-BCBA-E189F67DF446}"/>
              </a:ext>
            </a:extLst>
          </p:cNvPr>
          <p:cNvSpPr/>
          <p:nvPr userDrawn="1"/>
        </p:nvSpPr>
        <p:spPr>
          <a:xfrm>
            <a:off x="11504428" y="2157783"/>
            <a:ext cx="382772" cy="3827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2A332DFE-5DF9-9744-86D5-7CE052E088CE}"/>
              </a:ext>
            </a:extLst>
          </p:cNvPr>
          <p:cNvSpPr/>
          <p:nvPr userDrawn="1"/>
        </p:nvSpPr>
        <p:spPr>
          <a:xfrm>
            <a:off x="11504428" y="2755481"/>
            <a:ext cx="382772" cy="3827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758699963"/>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69568F-F17C-4C3C-9A6F-ED292B601115}"/>
              </a:ext>
            </a:extLst>
          </p:cNvPr>
          <p:cNvSpPr/>
          <p:nvPr userDrawn="1"/>
        </p:nvSpPr>
        <p:spPr>
          <a:xfrm>
            <a:off x="2043953" y="2205318"/>
            <a:ext cx="8104094" cy="23128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22459DEE-E152-47DA-8D52-C9681014BC8E}"/>
              </a:ext>
            </a:extLst>
          </p:cNvPr>
          <p:cNvSpPr>
            <a:spLocks noGrp="1"/>
          </p:cNvSpPr>
          <p:nvPr>
            <p:ph type="pic" sz="quarter" idx="10"/>
          </p:nvPr>
        </p:nvSpPr>
        <p:spPr>
          <a:xfrm>
            <a:off x="0" y="0"/>
            <a:ext cx="12192000" cy="6858000"/>
          </a:xfrm>
          <a:custGeom>
            <a:avLst/>
            <a:gdLst>
              <a:gd name="connsiteX0" fmla="*/ 2043953 w 12192000"/>
              <a:gd name="connsiteY0" fmla="*/ 2205318 h 6858000"/>
              <a:gd name="connsiteX1" fmla="*/ 2043953 w 12192000"/>
              <a:gd name="connsiteY1" fmla="*/ 4518212 h 6858000"/>
              <a:gd name="connsiteX2" fmla="*/ 10148047 w 12192000"/>
              <a:gd name="connsiteY2" fmla="*/ 4518212 h 6858000"/>
              <a:gd name="connsiteX3" fmla="*/ 10148047 w 12192000"/>
              <a:gd name="connsiteY3" fmla="*/ 2205318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2043953" y="2205318"/>
                </a:moveTo>
                <a:lnTo>
                  <a:pt x="2043953" y="4518212"/>
                </a:lnTo>
                <a:lnTo>
                  <a:pt x="10148047" y="4518212"/>
                </a:lnTo>
                <a:lnTo>
                  <a:pt x="10148047" y="2205318"/>
                </a:lnTo>
                <a:close/>
                <a:moveTo>
                  <a:pt x="0" y="0"/>
                </a:moveTo>
                <a:lnTo>
                  <a:pt x="12192000" y="0"/>
                </a:lnTo>
                <a:lnTo>
                  <a:pt x="12192000" y="6858000"/>
                </a:lnTo>
                <a:lnTo>
                  <a:pt x="0" y="6858000"/>
                </a:lnTo>
                <a:close/>
              </a:path>
            </a:pathLst>
          </a:custGeom>
        </p:spPr>
        <p:txBody>
          <a:bodyPr wrap="square" rtlCol="0">
            <a:noAutofit/>
          </a:bodyPr>
          <a:lstStyle/>
          <a:p>
            <a:pPr rtl="0"/>
            <a:r>
              <a:rPr lang="en-GB" noProof="0"/>
              <a:t>Click icon to add picture</a:t>
            </a:r>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432050" y="2665037"/>
            <a:ext cx="7327900" cy="902916"/>
          </a:xfrm>
        </p:spPr>
        <p:txBody>
          <a:bodyPr rtlCol="0" anchor="ctr">
            <a:normAutofit/>
          </a:bodyPr>
          <a:lstStyle>
            <a:lvl1pPr algn="ctr">
              <a:defRPr sz="4000" spc="300">
                <a:solidFill>
                  <a:schemeClr val="bg1"/>
                </a:solidFill>
                <a:latin typeface="Bahnschrift" panose="020B0502040204020203" pitchFamily="34" charset="0"/>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3597462" y="3567953"/>
            <a:ext cx="4997076" cy="610066"/>
          </a:xfrm>
        </p:spPr>
        <p:txBody>
          <a:bodyPr rtlCol="0">
            <a:normAutofit/>
          </a:bodyPr>
          <a:lstStyle>
            <a:lvl1pPr marL="0" indent="0" algn="ctr">
              <a:buNone/>
              <a:defRPr sz="2000" spc="300">
                <a:solidFill>
                  <a:schemeClr val="bg1"/>
                </a:solidFill>
                <a:latin typeface="Tw Cen MT" panose="020B0602020104020603" pitchFamily="34" charset="77"/>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802635032"/>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916016" y="983785"/>
            <a:ext cx="8447439" cy="1074828"/>
          </a:xfrm>
        </p:spPr>
        <p:txBody>
          <a:bodyPr rtlCol="0">
            <a:normAutofit/>
          </a:bodyPr>
          <a:lstStyle>
            <a:lvl1pPr>
              <a:defRPr sz="4000" spc="300">
                <a:solidFill>
                  <a:schemeClr val="tx2"/>
                </a:solidFill>
                <a:latin typeface="Bahnschrift" panose="020B0502040204020203" pitchFamily="34" charset="0"/>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6" name="Rectangle 5">
            <a:extLst>
              <a:ext uri="{FF2B5EF4-FFF2-40B4-BE49-F238E27FC236}">
                <a16:creationId xmlns:a16="http://schemas.microsoft.com/office/drawing/2014/main" id="{A8582161-389A-C649-9A2B-A16F489BB170}"/>
              </a:ext>
            </a:extLst>
          </p:cNvPr>
          <p:cNvSpPr/>
          <p:nvPr userDrawn="1"/>
        </p:nvSpPr>
        <p:spPr>
          <a:xfrm>
            <a:off x="11504428" y="382772"/>
            <a:ext cx="382772" cy="3827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AF7AA420-2BBF-AF48-8EF7-EF3CC47451FA}"/>
              </a:ext>
            </a:extLst>
          </p:cNvPr>
          <p:cNvSpPr/>
          <p:nvPr userDrawn="1"/>
        </p:nvSpPr>
        <p:spPr>
          <a:xfrm>
            <a:off x="11504428" y="974442"/>
            <a:ext cx="382772" cy="3827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10EDE653-D0BD-314F-B7B9-FD426A4C487F}"/>
              </a:ext>
            </a:extLst>
          </p:cNvPr>
          <p:cNvSpPr/>
          <p:nvPr userDrawn="1"/>
        </p:nvSpPr>
        <p:spPr>
          <a:xfrm>
            <a:off x="11504428" y="1566113"/>
            <a:ext cx="382772" cy="3827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56C43E8D-A8CD-974D-B3E2-5B4500E55B0A}"/>
              </a:ext>
            </a:extLst>
          </p:cNvPr>
          <p:cNvSpPr/>
          <p:nvPr userDrawn="1"/>
        </p:nvSpPr>
        <p:spPr>
          <a:xfrm>
            <a:off x="11504428" y="2157783"/>
            <a:ext cx="382772" cy="3827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79A540AC-3D9F-5A42-BE59-E7EC044230B4}"/>
              </a:ext>
            </a:extLst>
          </p:cNvPr>
          <p:cNvSpPr/>
          <p:nvPr userDrawn="1"/>
        </p:nvSpPr>
        <p:spPr>
          <a:xfrm>
            <a:off x="11504428" y="2755481"/>
            <a:ext cx="382772" cy="3827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1AE70196-45DE-CB4D-A7AC-0610E7A187C3}"/>
              </a:ext>
            </a:extLst>
          </p:cNvPr>
          <p:cNvCxnSpPr/>
          <p:nvPr userDrawn="1"/>
        </p:nvCxnSpPr>
        <p:spPr>
          <a:xfrm flipH="1">
            <a:off x="9211669"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947594"/>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cxnSp>
        <p:nvCxnSpPr>
          <p:cNvPr id="11" name="Straight Connector 10">
            <a:extLst>
              <a:ext uri="{FF2B5EF4-FFF2-40B4-BE49-F238E27FC236}">
                <a16:creationId xmlns:a16="http://schemas.microsoft.com/office/drawing/2014/main" id="{1AE70196-45DE-CB4D-A7AC-0610E7A187C3}"/>
              </a:ext>
            </a:extLst>
          </p:cNvPr>
          <p:cNvCxnSpPr/>
          <p:nvPr userDrawn="1"/>
        </p:nvCxnSpPr>
        <p:spPr>
          <a:xfrm flipH="1">
            <a:off x="9211669"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B329649E-3847-4CC6-A84D-56DE76BD193D}"/>
              </a:ext>
            </a:extLst>
          </p:cNvPr>
          <p:cNvSpPr>
            <a:spLocks noGrp="1"/>
          </p:cNvSpPr>
          <p:nvPr>
            <p:ph type="ctrTitle"/>
          </p:nvPr>
        </p:nvSpPr>
        <p:spPr>
          <a:xfrm>
            <a:off x="693683" y="879635"/>
            <a:ext cx="6192892" cy="1198179"/>
          </a:xfrm>
          <a:custGeom>
            <a:avLst/>
            <a:gdLst>
              <a:gd name="connsiteX0" fmla="*/ 0 w 6192892"/>
              <a:gd name="connsiteY0" fmla="*/ 0 h 1198179"/>
              <a:gd name="connsiteX1" fmla="*/ 6192892 w 6192892"/>
              <a:gd name="connsiteY1" fmla="*/ 0 h 1198179"/>
              <a:gd name="connsiteX2" fmla="*/ 5947075 w 6192892"/>
              <a:gd name="connsiteY2" fmla="*/ 1198179 h 1198179"/>
              <a:gd name="connsiteX3" fmla="*/ 0 w 6192892"/>
              <a:gd name="connsiteY3" fmla="*/ 1198179 h 1198179"/>
            </a:gdLst>
            <a:ahLst/>
            <a:cxnLst>
              <a:cxn ang="0">
                <a:pos x="connsiteX0" y="connsiteY0"/>
              </a:cxn>
              <a:cxn ang="0">
                <a:pos x="connsiteX1" y="connsiteY1"/>
              </a:cxn>
              <a:cxn ang="0">
                <a:pos x="connsiteX2" y="connsiteY2"/>
              </a:cxn>
              <a:cxn ang="0">
                <a:pos x="connsiteX3" y="connsiteY3"/>
              </a:cxn>
            </a:cxnLst>
            <a:rect l="l" t="t" r="r" b="b"/>
            <a:pathLst>
              <a:path w="6192892" h="1198179">
                <a:moveTo>
                  <a:pt x="0" y="0"/>
                </a:moveTo>
                <a:lnTo>
                  <a:pt x="6192892" y="0"/>
                </a:lnTo>
                <a:lnTo>
                  <a:pt x="5947075" y="1198179"/>
                </a:lnTo>
                <a:lnTo>
                  <a:pt x="0" y="1198179"/>
                </a:lnTo>
                <a:close/>
              </a:path>
            </a:pathLst>
          </a:custGeom>
          <a:solidFill>
            <a:schemeClr val="accent2"/>
          </a:solidFill>
        </p:spPr>
        <p:txBody>
          <a:bodyPr wrap="square" lIns="228600"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6" name="Content Placeholder 5">
            <a:extLst>
              <a:ext uri="{FF2B5EF4-FFF2-40B4-BE49-F238E27FC236}">
                <a16:creationId xmlns:a16="http://schemas.microsoft.com/office/drawing/2014/main" id="{84E120DB-DDEC-4DDF-8FB4-5C52F8078B86}"/>
              </a:ext>
            </a:extLst>
          </p:cNvPr>
          <p:cNvSpPr>
            <a:spLocks noGrp="1"/>
          </p:cNvSpPr>
          <p:nvPr>
            <p:ph sz="quarter" idx="13"/>
          </p:nvPr>
        </p:nvSpPr>
        <p:spPr>
          <a:xfrm>
            <a:off x="693738" y="2705425"/>
            <a:ext cx="10745787" cy="32731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45555064"/>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921764" y="2145265"/>
            <a:ext cx="8348472" cy="2363568"/>
          </a:xfrm>
          <a:noFill/>
        </p:spPr>
        <p:txBody>
          <a:bodyPr rtlCol="0">
            <a:normAutofit/>
          </a:bodyPr>
          <a:lstStyle>
            <a:lvl1pPr algn="ctr">
              <a:defRPr sz="4000" spc="140" baseline="0">
                <a:solidFill>
                  <a:schemeClr val="tx2"/>
                </a:solidFill>
                <a:latin typeface="Tw Cen MT" panose="020B0602020104020603" pitchFamily="34" charset="77"/>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12" name="Title 1">
            <a:extLst>
              <a:ext uri="{FF2B5EF4-FFF2-40B4-BE49-F238E27FC236}">
                <a16:creationId xmlns:a16="http://schemas.microsoft.com/office/drawing/2014/main" id="{0B51AFA9-C4C0-D44A-BE1A-30964CBCFE37}"/>
              </a:ext>
            </a:extLst>
          </p:cNvPr>
          <p:cNvSpPr txBox="1">
            <a:spLocks/>
          </p:cNvSpPr>
          <p:nvPr userDrawn="1"/>
        </p:nvSpPr>
        <p:spPr>
          <a:xfrm>
            <a:off x="970130" y="1879594"/>
            <a:ext cx="1141699" cy="1220689"/>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000" kern="1200" spc="300">
                <a:solidFill>
                  <a:schemeClr val="tx2"/>
                </a:solidFill>
                <a:latin typeface="Tw Cen MT" panose="020B0602020104020603" pitchFamily="34" charset="77"/>
                <a:ea typeface="+mj-ea"/>
                <a:cs typeface="+mj-cs"/>
              </a:defRPr>
            </a:lvl1pPr>
          </a:lstStyle>
          <a:p>
            <a:pPr rtl="0"/>
            <a:r>
              <a:rPr lang="en-GB" sz="16600" noProof="0">
                <a:solidFill>
                  <a:schemeClr val="accent3">
                    <a:lumMod val="75000"/>
                  </a:schemeClr>
                </a:solidFill>
              </a:rPr>
              <a:t>“</a:t>
            </a:r>
          </a:p>
        </p:txBody>
      </p:sp>
      <p:sp>
        <p:nvSpPr>
          <p:cNvPr id="13" name="Title 1">
            <a:extLst>
              <a:ext uri="{FF2B5EF4-FFF2-40B4-BE49-F238E27FC236}">
                <a16:creationId xmlns:a16="http://schemas.microsoft.com/office/drawing/2014/main" id="{2E169998-8E4C-AC45-9496-F3E1D40DD604}"/>
              </a:ext>
            </a:extLst>
          </p:cNvPr>
          <p:cNvSpPr txBox="1">
            <a:spLocks/>
          </p:cNvSpPr>
          <p:nvPr userDrawn="1"/>
        </p:nvSpPr>
        <p:spPr>
          <a:xfrm>
            <a:off x="10408852" y="4443180"/>
            <a:ext cx="1141699" cy="1220689"/>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000" kern="1200" spc="300">
                <a:solidFill>
                  <a:schemeClr val="tx2"/>
                </a:solidFill>
                <a:latin typeface="Tw Cen MT" panose="020B0602020104020603" pitchFamily="34" charset="77"/>
                <a:ea typeface="+mj-ea"/>
                <a:cs typeface="+mj-cs"/>
              </a:defRPr>
            </a:lvl1pPr>
          </a:lstStyle>
          <a:p>
            <a:pPr rtl="0"/>
            <a:r>
              <a:rPr lang="en-GB" sz="16600" noProof="0">
                <a:solidFill>
                  <a:schemeClr val="accent3">
                    <a:lumMod val="75000"/>
                  </a:schemeClr>
                </a:solidFill>
              </a:rPr>
              <a:t>”</a:t>
            </a:r>
          </a:p>
        </p:txBody>
      </p:sp>
      <p:sp>
        <p:nvSpPr>
          <p:cNvPr id="15" name="Text Placeholder 14">
            <a:extLst>
              <a:ext uri="{FF2B5EF4-FFF2-40B4-BE49-F238E27FC236}">
                <a16:creationId xmlns:a16="http://schemas.microsoft.com/office/drawing/2014/main" id="{F3F62FE2-8018-8846-A38A-108C9B02DF17}"/>
              </a:ext>
            </a:extLst>
          </p:cNvPr>
          <p:cNvSpPr>
            <a:spLocks noGrp="1"/>
          </p:cNvSpPr>
          <p:nvPr>
            <p:ph type="body" sz="quarter" idx="13"/>
          </p:nvPr>
        </p:nvSpPr>
        <p:spPr>
          <a:xfrm>
            <a:off x="6662738" y="4526051"/>
            <a:ext cx="3727450" cy="515938"/>
          </a:xfrm>
          <a:noFill/>
        </p:spPr>
        <p:txBody>
          <a:bodyPr rtlCol="0">
            <a:noAutofit/>
          </a:bodyPr>
          <a:lstStyle>
            <a:lvl1pPr marL="0" indent="0" algn="r">
              <a:buNone/>
              <a:defRPr sz="2000" spc="140" baseline="0">
                <a:solidFill>
                  <a:schemeClr val="tx2"/>
                </a:solidFill>
                <a:latin typeface="Tw Cen MT" panose="020B0602020104020603" pitchFamily="34" charset="77"/>
              </a:defRPr>
            </a:lvl1pPr>
            <a:lvl2pPr marL="457200" indent="0" algn="r">
              <a:buNone/>
              <a:defRPr sz="1800">
                <a:solidFill>
                  <a:schemeClr val="tx2"/>
                </a:solidFill>
                <a:latin typeface="Tw Cen MT" panose="020B0602020104020603" pitchFamily="34" charset="77"/>
              </a:defRPr>
            </a:lvl2pPr>
            <a:lvl3pPr marL="914400" indent="0" algn="r">
              <a:buNone/>
              <a:defRPr sz="1600">
                <a:solidFill>
                  <a:schemeClr val="tx2"/>
                </a:solidFill>
                <a:latin typeface="Tw Cen MT" panose="020B0602020104020603" pitchFamily="34" charset="77"/>
              </a:defRPr>
            </a:lvl3pPr>
            <a:lvl4pPr marL="1371600" indent="0" algn="r">
              <a:buNone/>
              <a:defRPr sz="1400">
                <a:solidFill>
                  <a:schemeClr val="tx2"/>
                </a:solidFill>
                <a:latin typeface="Tw Cen MT" panose="020B0602020104020603" pitchFamily="34" charset="77"/>
              </a:defRPr>
            </a:lvl4pPr>
            <a:lvl5pPr marL="1828800" indent="0" algn="r">
              <a:buNone/>
              <a:defRPr sz="1400">
                <a:solidFill>
                  <a:schemeClr val="tx2"/>
                </a:solidFill>
                <a:latin typeface="Tw Cen MT" panose="020B0602020104020603" pitchFamily="34" charset="77"/>
              </a:defRPr>
            </a:lvl5pPr>
          </a:lstStyle>
          <a:p>
            <a:pPr lvl="0" rtl="0"/>
            <a:r>
              <a:rPr lang="en-GB" noProof="0"/>
              <a:t>Click to edit Master text styles</a:t>
            </a:r>
          </a:p>
        </p:txBody>
      </p:sp>
    </p:spTree>
    <p:extLst>
      <p:ext uri="{BB962C8B-B14F-4D97-AF65-F5344CB8AC3E}">
        <p14:creationId xmlns:p14="http://schemas.microsoft.com/office/powerpoint/2010/main" val="1593318893"/>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eet the Team 4">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1F428E6-A8A2-E844-9C02-078ED4D9934D}"/>
              </a:ext>
            </a:extLst>
          </p:cNvPr>
          <p:cNvSpPr>
            <a:spLocks noGrp="1"/>
          </p:cNvSpPr>
          <p:nvPr>
            <p:ph type="pic" sz="quarter" idx="13"/>
          </p:nvPr>
        </p:nvSpPr>
        <p:spPr>
          <a:xfrm>
            <a:off x="0" y="0"/>
            <a:ext cx="12192000" cy="6858000"/>
          </a:xfrm>
          <a:solidFill>
            <a:schemeClr val="tx2">
              <a:lumMod val="20000"/>
              <a:lumOff val="80000"/>
            </a:schemeClr>
          </a:solidFill>
        </p:spPr>
        <p:txBody>
          <a:bodyPr rtlCol="0"/>
          <a:lstStyle/>
          <a:p>
            <a:pPr rtl="0"/>
            <a:r>
              <a:rPr lang="en-GB" noProof="0"/>
              <a:t>Click icon to add picture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solidFill>
                  <a:schemeClr val="tx2"/>
                </a:solidFill>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solidFill>
                  <a:schemeClr val="tx2"/>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solidFill>
                  <a:schemeClr val="tx2"/>
                </a:solidFill>
              </a:defRPr>
            </a:lvl1pPr>
          </a:lstStyle>
          <a:p>
            <a:pPr rtl="0"/>
            <a:fld id="{294A09A9-5501-47C1-A89A-A340965A2BE2}" type="slidenum">
              <a:rPr lang="en-GB" noProof="0" smtClean="0"/>
              <a:pPr/>
              <a:t>‹#›</a:t>
            </a:fld>
            <a:endParaRPr lang="en-GB" noProof="0"/>
          </a:p>
        </p:txBody>
      </p:sp>
      <p:sp>
        <p:nvSpPr>
          <p:cNvPr id="17" name="Picture Placeholder 16">
            <a:extLst>
              <a:ext uri="{FF2B5EF4-FFF2-40B4-BE49-F238E27FC236}">
                <a16:creationId xmlns:a16="http://schemas.microsoft.com/office/drawing/2014/main" id="{27B76286-63A1-AF4F-B23C-363AA8A8471F}"/>
              </a:ext>
            </a:extLst>
          </p:cNvPr>
          <p:cNvSpPr>
            <a:spLocks noGrp="1"/>
          </p:cNvSpPr>
          <p:nvPr>
            <p:ph type="pic" sz="quarter" idx="14"/>
          </p:nvPr>
        </p:nvSpPr>
        <p:spPr>
          <a:xfrm>
            <a:off x="1038044" y="2405063"/>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19" name="Text Placeholder 18">
            <a:extLst>
              <a:ext uri="{FF2B5EF4-FFF2-40B4-BE49-F238E27FC236}">
                <a16:creationId xmlns:a16="http://schemas.microsoft.com/office/drawing/2014/main" id="{64F5D22F-DDAB-8A40-B9D8-54ACF9C0E0E2}"/>
              </a:ext>
            </a:extLst>
          </p:cNvPr>
          <p:cNvSpPr>
            <a:spLocks noGrp="1"/>
          </p:cNvSpPr>
          <p:nvPr>
            <p:ph type="body" sz="quarter" idx="15" hasCustomPrompt="1"/>
          </p:nvPr>
        </p:nvSpPr>
        <p:spPr>
          <a:xfrm>
            <a:off x="2200773" y="2498043"/>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0" name="Text Placeholder 18">
            <a:extLst>
              <a:ext uri="{FF2B5EF4-FFF2-40B4-BE49-F238E27FC236}">
                <a16:creationId xmlns:a16="http://schemas.microsoft.com/office/drawing/2014/main" id="{3970178A-7D91-5F40-B3BD-58988D1D235B}"/>
              </a:ext>
            </a:extLst>
          </p:cNvPr>
          <p:cNvSpPr>
            <a:spLocks noGrp="1"/>
          </p:cNvSpPr>
          <p:nvPr>
            <p:ph type="body" sz="quarter" idx="16"/>
          </p:nvPr>
        </p:nvSpPr>
        <p:spPr>
          <a:xfrm>
            <a:off x="2200773" y="2922586"/>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21" name="Picture Placeholder 16">
            <a:extLst>
              <a:ext uri="{FF2B5EF4-FFF2-40B4-BE49-F238E27FC236}">
                <a16:creationId xmlns:a16="http://schemas.microsoft.com/office/drawing/2014/main" id="{6D61AF1F-6298-744E-B9E2-999EED4A1EC8}"/>
              </a:ext>
            </a:extLst>
          </p:cNvPr>
          <p:cNvSpPr>
            <a:spLocks noGrp="1"/>
          </p:cNvSpPr>
          <p:nvPr>
            <p:ph type="pic" sz="quarter" idx="17"/>
          </p:nvPr>
        </p:nvSpPr>
        <p:spPr>
          <a:xfrm>
            <a:off x="1038044" y="4021592"/>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22" name="Text Placeholder 18">
            <a:extLst>
              <a:ext uri="{FF2B5EF4-FFF2-40B4-BE49-F238E27FC236}">
                <a16:creationId xmlns:a16="http://schemas.microsoft.com/office/drawing/2014/main" id="{B409E4EC-6771-344F-AC49-F0493C4E505B}"/>
              </a:ext>
            </a:extLst>
          </p:cNvPr>
          <p:cNvSpPr>
            <a:spLocks noGrp="1"/>
          </p:cNvSpPr>
          <p:nvPr>
            <p:ph type="body" sz="quarter" idx="18" hasCustomPrompt="1"/>
          </p:nvPr>
        </p:nvSpPr>
        <p:spPr>
          <a:xfrm>
            <a:off x="2200773" y="4114572"/>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3" name="Text Placeholder 18">
            <a:extLst>
              <a:ext uri="{FF2B5EF4-FFF2-40B4-BE49-F238E27FC236}">
                <a16:creationId xmlns:a16="http://schemas.microsoft.com/office/drawing/2014/main" id="{22E21560-0E2C-7E48-882F-77B02B0CE34D}"/>
              </a:ext>
            </a:extLst>
          </p:cNvPr>
          <p:cNvSpPr>
            <a:spLocks noGrp="1"/>
          </p:cNvSpPr>
          <p:nvPr>
            <p:ph type="body" sz="quarter" idx="19"/>
          </p:nvPr>
        </p:nvSpPr>
        <p:spPr>
          <a:xfrm>
            <a:off x="2200773" y="4539115"/>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0" name="Picture Placeholder 16">
            <a:extLst>
              <a:ext uri="{FF2B5EF4-FFF2-40B4-BE49-F238E27FC236}">
                <a16:creationId xmlns:a16="http://schemas.microsoft.com/office/drawing/2014/main" id="{E38C0995-936E-464D-86FA-9C8847D9C4DB}"/>
              </a:ext>
            </a:extLst>
          </p:cNvPr>
          <p:cNvSpPr>
            <a:spLocks noGrp="1"/>
          </p:cNvSpPr>
          <p:nvPr>
            <p:ph type="pic" sz="quarter" idx="20"/>
          </p:nvPr>
        </p:nvSpPr>
        <p:spPr>
          <a:xfrm>
            <a:off x="5710265" y="2405063"/>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31" name="Text Placeholder 18">
            <a:extLst>
              <a:ext uri="{FF2B5EF4-FFF2-40B4-BE49-F238E27FC236}">
                <a16:creationId xmlns:a16="http://schemas.microsoft.com/office/drawing/2014/main" id="{00F264F2-A8BF-BF4E-82E5-457A75FF385D}"/>
              </a:ext>
            </a:extLst>
          </p:cNvPr>
          <p:cNvSpPr>
            <a:spLocks noGrp="1"/>
          </p:cNvSpPr>
          <p:nvPr>
            <p:ph type="body" sz="quarter" idx="21" hasCustomPrompt="1"/>
          </p:nvPr>
        </p:nvSpPr>
        <p:spPr>
          <a:xfrm>
            <a:off x="6872994" y="2498043"/>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32" name="Text Placeholder 18">
            <a:extLst>
              <a:ext uri="{FF2B5EF4-FFF2-40B4-BE49-F238E27FC236}">
                <a16:creationId xmlns:a16="http://schemas.microsoft.com/office/drawing/2014/main" id="{C969F956-9E58-0C47-8A73-BA9372304267}"/>
              </a:ext>
            </a:extLst>
          </p:cNvPr>
          <p:cNvSpPr>
            <a:spLocks noGrp="1"/>
          </p:cNvSpPr>
          <p:nvPr>
            <p:ph type="body" sz="quarter" idx="22"/>
          </p:nvPr>
        </p:nvSpPr>
        <p:spPr>
          <a:xfrm>
            <a:off x="6872994" y="2922586"/>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3" name="Picture Placeholder 16">
            <a:extLst>
              <a:ext uri="{FF2B5EF4-FFF2-40B4-BE49-F238E27FC236}">
                <a16:creationId xmlns:a16="http://schemas.microsoft.com/office/drawing/2014/main" id="{3A0B62B7-7680-5D4B-BC6D-4FFA49561510}"/>
              </a:ext>
            </a:extLst>
          </p:cNvPr>
          <p:cNvSpPr>
            <a:spLocks noGrp="1"/>
          </p:cNvSpPr>
          <p:nvPr>
            <p:ph type="pic" sz="quarter" idx="23"/>
          </p:nvPr>
        </p:nvSpPr>
        <p:spPr>
          <a:xfrm>
            <a:off x="5710265" y="4021592"/>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34" name="Text Placeholder 18">
            <a:extLst>
              <a:ext uri="{FF2B5EF4-FFF2-40B4-BE49-F238E27FC236}">
                <a16:creationId xmlns:a16="http://schemas.microsoft.com/office/drawing/2014/main" id="{6C664169-B5AF-FB46-AA38-C9DDC1EB8F74}"/>
              </a:ext>
            </a:extLst>
          </p:cNvPr>
          <p:cNvSpPr>
            <a:spLocks noGrp="1"/>
          </p:cNvSpPr>
          <p:nvPr>
            <p:ph type="body" sz="quarter" idx="24" hasCustomPrompt="1"/>
          </p:nvPr>
        </p:nvSpPr>
        <p:spPr>
          <a:xfrm>
            <a:off x="6872994" y="4114572"/>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35" name="Text Placeholder 18">
            <a:extLst>
              <a:ext uri="{FF2B5EF4-FFF2-40B4-BE49-F238E27FC236}">
                <a16:creationId xmlns:a16="http://schemas.microsoft.com/office/drawing/2014/main" id="{EB349D7E-9425-EA4B-906F-145652D00795}"/>
              </a:ext>
            </a:extLst>
          </p:cNvPr>
          <p:cNvSpPr>
            <a:spLocks noGrp="1"/>
          </p:cNvSpPr>
          <p:nvPr>
            <p:ph type="body" sz="quarter" idx="25"/>
          </p:nvPr>
        </p:nvSpPr>
        <p:spPr>
          <a:xfrm>
            <a:off x="6872994" y="4539115"/>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6" name="Title 1">
            <a:extLst>
              <a:ext uri="{FF2B5EF4-FFF2-40B4-BE49-F238E27FC236}">
                <a16:creationId xmlns:a16="http://schemas.microsoft.com/office/drawing/2014/main" id="{E6971742-A7E0-0D4A-AE6E-496FB9EC1BF1}"/>
              </a:ext>
            </a:extLst>
          </p:cNvPr>
          <p:cNvSpPr>
            <a:spLocks noGrp="1"/>
          </p:cNvSpPr>
          <p:nvPr>
            <p:ph type="ctrTitle"/>
          </p:nvPr>
        </p:nvSpPr>
        <p:spPr>
          <a:xfrm>
            <a:off x="916017" y="978408"/>
            <a:ext cx="8357616" cy="1088136"/>
          </a:xfrm>
        </p:spPr>
        <p:txBody>
          <a:bodyPr rtlCol="0" anchor="ctr">
            <a:norm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4171849545"/>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et the Team 8">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1F428E6-A8A2-E844-9C02-078ED4D9934D}"/>
              </a:ext>
            </a:extLst>
          </p:cNvPr>
          <p:cNvSpPr>
            <a:spLocks noGrp="1"/>
          </p:cNvSpPr>
          <p:nvPr>
            <p:ph type="pic" sz="quarter" idx="13"/>
          </p:nvPr>
        </p:nvSpPr>
        <p:spPr>
          <a:xfrm>
            <a:off x="0" y="0"/>
            <a:ext cx="12192000" cy="6858000"/>
          </a:xfrm>
          <a:solidFill>
            <a:schemeClr val="tx2">
              <a:lumMod val="20000"/>
              <a:lumOff val="80000"/>
            </a:schemeClr>
          </a:solidFill>
        </p:spPr>
        <p:txBody>
          <a:bodyPr rtlCol="0"/>
          <a:lstStyle/>
          <a:p>
            <a:pPr rtl="0"/>
            <a:r>
              <a:rPr lang="en-GB" noProof="0"/>
              <a:t>Click icon to add picture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solidFill>
                  <a:schemeClr val="tx2"/>
                </a:solidFill>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solidFill>
                  <a:schemeClr val="tx2"/>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solidFill>
                  <a:schemeClr val="tx2"/>
                </a:solidFill>
              </a:defRPr>
            </a:lvl1pPr>
          </a:lstStyle>
          <a:p>
            <a:pPr rtl="0"/>
            <a:fld id="{294A09A9-5501-47C1-A89A-A340965A2BE2}" type="slidenum">
              <a:rPr lang="en-GB" noProof="0" smtClean="0"/>
              <a:pPr/>
              <a:t>‹#›</a:t>
            </a:fld>
            <a:endParaRPr lang="en-GB" noProof="0"/>
          </a:p>
        </p:txBody>
      </p:sp>
      <p:sp>
        <p:nvSpPr>
          <p:cNvPr id="17" name="Picture Placeholder 16">
            <a:extLst>
              <a:ext uri="{FF2B5EF4-FFF2-40B4-BE49-F238E27FC236}">
                <a16:creationId xmlns:a16="http://schemas.microsoft.com/office/drawing/2014/main" id="{27B76286-63A1-AF4F-B23C-363AA8A8471F}"/>
              </a:ext>
            </a:extLst>
          </p:cNvPr>
          <p:cNvSpPr>
            <a:spLocks noGrp="1"/>
          </p:cNvSpPr>
          <p:nvPr>
            <p:ph type="pic" sz="quarter" idx="14"/>
          </p:nvPr>
        </p:nvSpPr>
        <p:spPr>
          <a:xfrm>
            <a:off x="1038044" y="2159159"/>
            <a:ext cx="923886" cy="922335"/>
          </a:xfrm>
        </p:spPr>
        <p:txBody>
          <a:bodyPr rtlCol="0">
            <a:noAutofit/>
          </a:bodyPr>
          <a:lstStyle/>
          <a:p>
            <a:pPr rtl="0"/>
            <a:r>
              <a:rPr lang="en-GB" noProof="0"/>
              <a:t>Click icon to add picture</a:t>
            </a:r>
          </a:p>
        </p:txBody>
      </p:sp>
      <p:sp>
        <p:nvSpPr>
          <p:cNvPr id="19" name="Text Placeholder 18">
            <a:extLst>
              <a:ext uri="{FF2B5EF4-FFF2-40B4-BE49-F238E27FC236}">
                <a16:creationId xmlns:a16="http://schemas.microsoft.com/office/drawing/2014/main" id="{64F5D22F-DDAB-8A40-B9D8-54ACF9C0E0E2}"/>
              </a:ext>
            </a:extLst>
          </p:cNvPr>
          <p:cNvSpPr>
            <a:spLocks noGrp="1"/>
          </p:cNvSpPr>
          <p:nvPr>
            <p:ph type="body" sz="quarter" idx="15" hasCustomPrompt="1"/>
          </p:nvPr>
        </p:nvSpPr>
        <p:spPr>
          <a:xfrm>
            <a:off x="1038044"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0" name="Text Placeholder 18">
            <a:extLst>
              <a:ext uri="{FF2B5EF4-FFF2-40B4-BE49-F238E27FC236}">
                <a16:creationId xmlns:a16="http://schemas.microsoft.com/office/drawing/2014/main" id="{3970178A-7D91-5F40-B3BD-58988D1D235B}"/>
              </a:ext>
            </a:extLst>
          </p:cNvPr>
          <p:cNvSpPr>
            <a:spLocks noGrp="1"/>
          </p:cNvSpPr>
          <p:nvPr>
            <p:ph type="body" sz="quarter" idx="16"/>
          </p:nvPr>
        </p:nvSpPr>
        <p:spPr>
          <a:xfrm>
            <a:off x="1038044"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24" name="Picture Placeholder 16">
            <a:extLst>
              <a:ext uri="{FF2B5EF4-FFF2-40B4-BE49-F238E27FC236}">
                <a16:creationId xmlns:a16="http://schemas.microsoft.com/office/drawing/2014/main" id="{6A88DE59-CC76-784E-91CC-86A873E12BB0}"/>
              </a:ext>
            </a:extLst>
          </p:cNvPr>
          <p:cNvSpPr>
            <a:spLocks noGrp="1"/>
          </p:cNvSpPr>
          <p:nvPr>
            <p:ph type="pic" sz="quarter" idx="17"/>
          </p:nvPr>
        </p:nvSpPr>
        <p:spPr>
          <a:xfrm>
            <a:off x="3719251" y="2159159"/>
            <a:ext cx="923886" cy="922335"/>
          </a:xfrm>
        </p:spPr>
        <p:txBody>
          <a:bodyPr rtlCol="0">
            <a:noAutofit/>
          </a:bodyPr>
          <a:lstStyle/>
          <a:p>
            <a:pPr rtl="0"/>
            <a:r>
              <a:rPr lang="en-GB" noProof="0"/>
              <a:t>Click icon to add picture</a:t>
            </a:r>
          </a:p>
        </p:txBody>
      </p:sp>
      <p:sp>
        <p:nvSpPr>
          <p:cNvPr id="25" name="Text Placeholder 18">
            <a:extLst>
              <a:ext uri="{FF2B5EF4-FFF2-40B4-BE49-F238E27FC236}">
                <a16:creationId xmlns:a16="http://schemas.microsoft.com/office/drawing/2014/main" id="{EC7436AA-C631-914A-893C-01BFCB514469}"/>
              </a:ext>
            </a:extLst>
          </p:cNvPr>
          <p:cNvSpPr>
            <a:spLocks noGrp="1"/>
          </p:cNvSpPr>
          <p:nvPr>
            <p:ph type="body" sz="quarter" idx="18" hasCustomPrompt="1"/>
          </p:nvPr>
        </p:nvSpPr>
        <p:spPr>
          <a:xfrm>
            <a:off x="3719251"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6" name="Text Placeholder 18">
            <a:extLst>
              <a:ext uri="{FF2B5EF4-FFF2-40B4-BE49-F238E27FC236}">
                <a16:creationId xmlns:a16="http://schemas.microsoft.com/office/drawing/2014/main" id="{7D3267A9-41C6-6D41-B94A-AF3A0B8D3CC2}"/>
              </a:ext>
            </a:extLst>
          </p:cNvPr>
          <p:cNvSpPr>
            <a:spLocks noGrp="1"/>
          </p:cNvSpPr>
          <p:nvPr>
            <p:ph type="body" sz="quarter" idx="19"/>
          </p:nvPr>
        </p:nvSpPr>
        <p:spPr>
          <a:xfrm>
            <a:off x="3719251"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27" name="Picture Placeholder 16">
            <a:extLst>
              <a:ext uri="{FF2B5EF4-FFF2-40B4-BE49-F238E27FC236}">
                <a16:creationId xmlns:a16="http://schemas.microsoft.com/office/drawing/2014/main" id="{0CA14719-28D1-1245-82ED-C30AEA3FF510}"/>
              </a:ext>
            </a:extLst>
          </p:cNvPr>
          <p:cNvSpPr>
            <a:spLocks noGrp="1"/>
          </p:cNvSpPr>
          <p:nvPr>
            <p:ph type="pic" sz="quarter" idx="20"/>
          </p:nvPr>
        </p:nvSpPr>
        <p:spPr>
          <a:xfrm>
            <a:off x="6415955" y="2159159"/>
            <a:ext cx="923886" cy="922335"/>
          </a:xfrm>
        </p:spPr>
        <p:txBody>
          <a:bodyPr rtlCol="0">
            <a:noAutofit/>
          </a:bodyPr>
          <a:lstStyle/>
          <a:p>
            <a:pPr rtl="0"/>
            <a:r>
              <a:rPr lang="en-GB" noProof="0"/>
              <a:t>Click icon to add picture</a:t>
            </a:r>
          </a:p>
        </p:txBody>
      </p:sp>
      <p:sp>
        <p:nvSpPr>
          <p:cNvPr id="28" name="Text Placeholder 18">
            <a:extLst>
              <a:ext uri="{FF2B5EF4-FFF2-40B4-BE49-F238E27FC236}">
                <a16:creationId xmlns:a16="http://schemas.microsoft.com/office/drawing/2014/main" id="{A0F20BEC-0D1F-424C-A708-3CD1B159CB9D}"/>
              </a:ext>
            </a:extLst>
          </p:cNvPr>
          <p:cNvSpPr>
            <a:spLocks noGrp="1"/>
          </p:cNvSpPr>
          <p:nvPr>
            <p:ph type="body" sz="quarter" idx="21" hasCustomPrompt="1"/>
          </p:nvPr>
        </p:nvSpPr>
        <p:spPr>
          <a:xfrm>
            <a:off x="6415955"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9" name="Text Placeholder 18">
            <a:extLst>
              <a:ext uri="{FF2B5EF4-FFF2-40B4-BE49-F238E27FC236}">
                <a16:creationId xmlns:a16="http://schemas.microsoft.com/office/drawing/2014/main" id="{1AF30013-E0ED-7F43-83DA-D58BF2C564E5}"/>
              </a:ext>
            </a:extLst>
          </p:cNvPr>
          <p:cNvSpPr>
            <a:spLocks noGrp="1"/>
          </p:cNvSpPr>
          <p:nvPr>
            <p:ph type="body" sz="quarter" idx="22"/>
          </p:nvPr>
        </p:nvSpPr>
        <p:spPr>
          <a:xfrm>
            <a:off x="6415955"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6" name="Picture Placeholder 16">
            <a:extLst>
              <a:ext uri="{FF2B5EF4-FFF2-40B4-BE49-F238E27FC236}">
                <a16:creationId xmlns:a16="http://schemas.microsoft.com/office/drawing/2014/main" id="{6F279F35-215F-8247-9F1E-B98FCFCBDCD3}"/>
              </a:ext>
            </a:extLst>
          </p:cNvPr>
          <p:cNvSpPr>
            <a:spLocks noGrp="1"/>
          </p:cNvSpPr>
          <p:nvPr>
            <p:ph type="pic" sz="quarter" idx="23"/>
          </p:nvPr>
        </p:nvSpPr>
        <p:spPr>
          <a:xfrm>
            <a:off x="9097162" y="2159159"/>
            <a:ext cx="923886" cy="922335"/>
          </a:xfrm>
        </p:spPr>
        <p:txBody>
          <a:bodyPr rtlCol="0">
            <a:noAutofit/>
          </a:bodyPr>
          <a:lstStyle/>
          <a:p>
            <a:pPr rtl="0"/>
            <a:r>
              <a:rPr lang="en-GB" noProof="0"/>
              <a:t>Click icon to add picture</a:t>
            </a:r>
          </a:p>
        </p:txBody>
      </p:sp>
      <p:sp>
        <p:nvSpPr>
          <p:cNvPr id="37" name="Text Placeholder 18">
            <a:extLst>
              <a:ext uri="{FF2B5EF4-FFF2-40B4-BE49-F238E27FC236}">
                <a16:creationId xmlns:a16="http://schemas.microsoft.com/office/drawing/2014/main" id="{A61B963F-0880-1E47-A659-7FC76D4D9D59}"/>
              </a:ext>
            </a:extLst>
          </p:cNvPr>
          <p:cNvSpPr>
            <a:spLocks noGrp="1"/>
          </p:cNvSpPr>
          <p:nvPr>
            <p:ph type="body" sz="quarter" idx="24" hasCustomPrompt="1"/>
          </p:nvPr>
        </p:nvSpPr>
        <p:spPr>
          <a:xfrm>
            <a:off x="9097162"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38" name="Text Placeholder 18">
            <a:extLst>
              <a:ext uri="{FF2B5EF4-FFF2-40B4-BE49-F238E27FC236}">
                <a16:creationId xmlns:a16="http://schemas.microsoft.com/office/drawing/2014/main" id="{50E852F6-B5E8-8B43-801C-1C4F7B19A5CC}"/>
              </a:ext>
            </a:extLst>
          </p:cNvPr>
          <p:cNvSpPr>
            <a:spLocks noGrp="1"/>
          </p:cNvSpPr>
          <p:nvPr>
            <p:ph type="body" sz="quarter" idx="25"/>
          </p:nvPr>
        </p:nvSpPr>
        <p:spPr>
          <a:xfrm>
            <a:off x="9097162"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9" name="Picture Placeholder 16">
            <a:extLst>
              <a:ext uri="{FF2B5EF4-FFF2-40B4-BE49-F238E27FC236}">
                <a16:creationId xmlns:a16="http://schemas.microsoft.com/office/drawing/2014/main" id="{4FA256BD-105F-BE40-B47B-B9E1894250BC}"/>
              </a:ext>
            </a:extLst>
          </p:cNvPr>
          <p:cNvSpPr>
            <a:spLocks noGrp="1"/>
          </p:cNvSpPr>
          <p:nvPr>
            <p:ph type="pic" sz="quarter" idx="26"/>
          </p:nvPr>
        </p:nvSpPr>
        <p:spPr>
          <a:xfrm>
            <a:off x="1038044" y="4198047"/>
            <a:ext cx="923886" cy="922335"/>
          </a:xfrm>
        </p:spPr>
        <p:txBody>
          <a:bodyPr rtlCol="0">
            <a:noAutofit/>
          </a:bodyPr>
          <a:lstStyle/>
          <a:p>
            <a:pPr rtl="0"/>
            <a:r>
              <a:rPr lang="en-GB" noProof="0"/>
              <a:t>Click icon to add picture</a:t>
            </a:r>
          </a:p>
        </p:txBody>
      </p:sp>
      <p:sp>
        <p:nvSpPr>
          <p:cNvPr id="40" name="Text Placeholder 18">
            <a:extLst>
              <a:ext uri="{FF2B5EF4-FFF2-40B4-BE49-F238E27FC236}">
                <a16:creationId xmlns:a16="http://schemas.microsoft.com/office/drawing/2014/main" id="{6A4AC0F6-874C-7C4C-9547-94508CE42D0C}"/>
              </a:ext>
            </a:extLst>
          </p:cNvPr>
          <p:cNvSpPr>
            <a:spLocks noGrp="1"/>
          </p:cNvSpPr>
          <p:nvPr>
            <p:ph type="body" sz="quarter" idx="27" hasCustomPrompt="1"/>
          </p:nvPr>
        </p:nvSpPr>
        <p:spPr>
          <a:xfrm>
            <a:off x="1038044"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41" name="Text Placeholder 18">
            <a:extLst>
              <a:ext uri="{FF2B5EF4-FFF2-40B4-BE49-F238E27FC236}">
                <a16:creationId xmlns:a16="http://schemas.microsoft.com/office/drawing/2014/main" id="{EA3CCA23-6E76-8F41-9FED-4DB323AEC855}"/>
              </a:ext>
            </a:extLst>
          </p:cNvPr>
          <p:cNvSpPr>
            <a:spLocks noGrp="1"/>
          </p:cNvSpPr>
          <p:nvPr>
            <p:ph type="body" sz="quarter" idx="28"/>
          </p:nvPr>
        </p:nvSpPr>
        <p:spPr>
          <a:xfrm>
            <a:off x="1038044"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42" name="Picture Placeholder 16">
            <a:extLst>
              <a:ext uri="{FF2B5EF4-FFF2-40B4-BE49-F238E27FC236}">
                <a16:creationId xmlns:a16="http://schemas.microsoft.com/office/drawing/2014/main" id="{C2654D0F-1EF0-C945-B023-1561C866903C}"/>
              </a:ext>
            </a:extLst>
          </p:cNvPr>
          <p:cNvSpPr>
            <a:spLocks noGrp="1"/>
          </p:cNvSpPr>
          <p:nvPr>
            <p:ph type="pic" sz="quarter" idx="29"/>
          </p:nvPr>
        </p:nvSpPr>
        <p:spPr>
          <a:xfrm>
            <a:off x="3719251" y="4198047"/>
            <a:ext cx="923886" cy="922335"/>
          </a:xfrm>
        </p:spPr>
        <p:txBody>
          <a:bodyPr rtlCol="0">
            <a:noAutofit/>
          </a:bodyPr>
          <a:lstStyle/>
          <a:p>
            <a:pPr rtl="0"/>
            <a:r>
              <a:rPr lang="en-GB" noProof="0"/>
              <a:t>Click icon to add picture</a:t>
            </a:r>
          </a:p>
        </p:txBody>
      </p:sp>
      <p:sp>
        <p:nvSpPr>
          <p:cNvPr id="43" name="Text Placeholder 18">
            <a:extLst>
              <a:ext uri="{FF2B5EF4-FFF2-40B4-BE49-F238E27FC236}">
                <a16:creationId xmlns:a16="http://schemas.microsoft.com/office/drawing/2014/main" id="{117D52FF-094D-6749-8A26-B894CEF6ACBA}"/>
              </a:ext>
            </a:extLst>
          </p:cNvPr>
          <p:cNvSpPr>
            <a:spLocks noGrp="1"/>
          </p:cNvSpPr>
          <p:nvPr>
            <p:ph type="body" sz="quarter" idx="30" hasCustomPrompt="1"/>
          </p:nvPr>
        </p:nvSpPr>
        <p:spPr>
          <a:xfrm>
            <a:off x="3719251"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44" name="Text Placeholder 18">
            <a:extLst>
              <a:ext uri="{FF2B5EF4-FFF2-40B4-BE49-F238E27FC236}">
                <a16:creationId xmlns:a16="http://schemas.microsoft.com/office/drawing/2014/main" id="{0052C3E7-B5A5-E44C-91BD-16DB655583BE}"/>
              </a:ext>
            </a:extLst>
          </p:cNvPr>
          <p:cNvSpPr>
            <a:spLocks noGrp="1"/>
          </p:cNvSpPr>
          <p:nvPr>
            <p:ph type="body" sz="quarter" idx="31"/>
          </p:nvPr>
        </p:nvSpPr>
        <p:spPr>
          <a:xfrm>
            <a:off x="3719251"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45" name="Picture Placeholder 16">
            <a:extLst>
              <a:ext uri="{FF2B5EF4-FFF2-40B4-BE49-F238E27FC236}">
                <a16:creationId xmlns:a16="http://schemas.microsoft.com/office/drawing/2014/main" id="{D4C618F6-4987-274F-8D08-0934922ACA5A}"/>
              </a:ext>
            </a:extLst>
          </p:cNvPr>
          <p:cNvSpPr>
            <a:spLocks noGrp="1"/>
          </p:cNvSpPr>
          <p:nvPr>
            <p:ph type="pic" sz="quarter" idx="32"/>
          </p:nvPr>
        </p:nvSpPr>
        <p:spPr>
          <a:xfrm>
            <a:off x="6415955" y="4198047"/>
            <a:ext cx="923886" cy="922335"/>
          </a:xfrm>
        </p:spPr>
        <p:txBody>
          <a:bodyPr rtlCol="0">
            <a:noAutofit/>
          </a:bodyPr>
          <a:lstStyle/>
          <a:p>
            <a:pPr rtl="0"/>
            <a:r>
              <a:rPr lang="en-GB" noProof="0"/>
              <a:t>Click icon to add picture</a:t>
            </a:r>
          </a:p>
        </p:txBody>
      </p:sp>
      <p:sp>
        <p:nvSpPr>
          <p:cNvPr id="46" name="Text Placeholder 18">
            <a:extLst>
              <a:ext uri="{FF2B5EF4-FFF2-40B4-BE49-F238E27FC236}">
                <a16:creationId xmlns:a16="http://schemas.microsoft.com/office/drawing/2014/main" id="{04553546-0C16-4843-8655-70FFDC038AC2}"/>
              </a:ext>
            </a:extLst>
          </p:cNvPr>
          <p:cNvSpPr>
            <a:spLocks noGrp="1"/>
          </p:cNvSpPr>
          <p:nvPr>
            <p:ph type="body" sz="quarter" idx="33" hasCustomPrompt="1"/>
          </p:nvPr>
        </p:nvSpPr>
        <p:spPr>
          <a:xfrm>
            <a:off x="6415955"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47" name="Text Placeholder 18">
            <a:extLst>
              <a:ext uri="{FF2B5EF4-FFF2-40B4-BE49-F238E27FC236}">
                <a16:creationId xmlns:a16="http://schemas.microsoft.com/office/drawing/2014/main" id="{0F174D17-C816-804A-BED4-E43623C46686}"/>
              </a:ext>
            </a:extLst>
          </p:cNvPr>
          <p:cNvSpPr>
            <a:spLocks noGrp="1"/>
          </p:cNvSpPr>
          <p:nvPr>
            <p:ph type="body" sz="quarter" idx="34"/>
          </p:nvPr>
        </p:nvSpPr>
        <p:spPr>
          <a:xfrm>
            <a:off x="6415955"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48" name="Picture Placeholder 16">
            <a:extLst>
              <a:ext uri="{FF2B5EF4-FFF2-40B4-BE49-F238E27FC236}">
                <a16:creationId xmlns:a16="http://schemas.microsoft.com/office/drawing/2014/main" id="{3A5BCDFF-966C-EE4B-B676-0DC4FE521CDB}"/>
              </a:ext>
            </a:extLst>
          </p:cNvPr>
          <p:cNvSpPr>
            <a:spLocks noGrp="1"/>
          </p:cNvSpPr>
          <p:nvPr>
            <p:ph type="pic" sz="quarter" idx="35"/>
          </p:nvPr>
        </p:nvSpPr>
        <p:spPr>
          <a:xfrm>
            <a:off x="9097162" y="4198047"/>
            <a:ext cx="923886" cy="922335"/>
          </a:xfrm>
        </p:spPr>
        <p:txBody>
          <a:bodyPr rtlCol="0">
            <a:noAutofit/>
          </a:bodyPr>
          <a:lstStyle/>
          <a:p>
            <a:pPr rtl="0"/>
            <a:r>
              <a:rPr lang="en-GB" noProof="0"/>
              <a:t>Click icon to add picture</a:t>
            </a:r>
          </a:p>
        </p:txBody>
      </p:sp>
      <p:sp>
        <p:nvSpPr>
          <p:cNvPr id="49" name="Text Placeholder 18">
            <a:extLst>
              <a:ext uri="{FF2B5EF4-FFF2-40B4-BE49-F238E27FC236}">
                <a16:creationId xmlns:a16="http://schemas.microsoft.com/office/drawing/2014/main" id="{3E877DB1-D772-1B4C-8F31-F2C6ACE01CFC}"/>
              </a:ext>
            </a:extLst>
          </p:cNvPr>
          <p:cNvSpPr>
            <a:spLocks noGrp="1"/>
          </p:cNvSpPr>
          <p:nvPr>
            <p:ph type="body" sz="quarter" idx="36" hasCustomPrompt="1"/>
          </p:nvPr>
        </p:nvSpPr>
        <p:spPr>
          <a:xfrm>
            <a:off x="9097162"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50" name="Text Placeholder 18">
            <a:extLst>
              <a:ext uri="{FF2B5EF4-FFF2-40B4-BE49-F238E27FC236}">
                <a16:creationId xmlns:a16="http://schemas.microsoft.com/office/drawing/2014/main" id="{BE7B6561-93FC-9B47-B1F2-95F66BC3A859}"/>
              </a:ext>
            </a:extLst>
          </p:cNvPr>
          <p:cNvSpPr>
            <a:spLocks noGrp="1"/>
          </p:cNvSpPr>
          <p:nvPr>
            <p:ph type="body" sz="quarter" idx="37"/>
          </p:nvPr>
        </p:nvSpPr>
        <p:spPr>
          <a:xfrm>
            <a:off x="9097162"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51" name="Title 1">
            <a:extLst>
              <a:ext uri="{FF2B5EF4-FFF2-40B4-BE49-F238E27FC236}">
                <a16:creationId xmlns:a16="http://schemas.microsoft.com/office/drawing/2014/main" id="{373FEBAB-37BE-6B43-AFCA-653DB9B95900}"/>
              </a:ext>
            </a:extLst>
          </p:cNvPr>
          <p:cNvSpPr>
            <a:spLocks noGrp="1"/>
          </p:cNvSpPr>
          <p:nvPr>
            <p:ph type="ctrTitle"/>
          </p:nvPr>
        </p:nvSpPr>
        <p:spPr>
          <a:xfrm>
            <a:off x="916017" y="1033272"/>
            <a:ext cx="8357616" cy="969264"/>
          </a:xfrm>
        </p:spPr>
        <p:txBody>
          <a:bodyPr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3624061287"/>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12" name="Title 1">
            <a:extLst>
              <a:ext uri="{FF2B5EF4-FFF2-40B4-BE49-F238E27FC236}">
                <a16:creationId xmlns:a16="http://schemas.microsoft.com/office/drawing/2014/main" id="{6B46AC40-4848-C146-B8DE-C805F662DCA5}"/>
              </a:ext>
            </a:extLst>
          </p:cNvPr>
          <p:cNvSpPr>
            <a:spLocks noGrp="1"/>
          </p:cNvSpPr>
          <p:nvPr>
            <p:ph type="title" hasCustomPrompt="1"/>
          </p:nvPr>
        </p:nvSpPr>
        <p:spPr>
          <a:xfrm>
            <a:off x="916016" y="983785"/>
            <a:ext cx="8447439" cy="1074828"/>
          </a:xfrm>
        </p:spPr>
        <p:txBody>
          <a:bodyPr rtlCol="0">
            <a:normAutofit/>
          </a:bodyPr>
          <a:lstStyle>
            <a:lvl1pPr>
              <a:defRPr sz="4000" spc="300">
                <a:solidFill>
                  <a:schemeClr val="tx2"/>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3909666582"/>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rtlCol="0"/>
          <a:lstStyle>
            <a:lvl1pPr>
              <a:defRPr sz="1000"/>
            </a:lvl1pPr>
          </a:lstStyle>
          <a:p>
            <a:pPr rtl="0"/>
            <a:r>
              <a:rPr lang="en-GB" noProof="0"/>
              <a:t>10/9/2021</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a:xfrm>
            <a:off x="4053114" y="6356350"/>
            <a:ext cx="2188029" cy="365125"/>
          </a:xfrm>
        </p:spPr>
        <p:txBody>
          <a:bodyPr rtlCol="0"/>
          <a:lstStyle>
            <a:lvl1pPr algn="r">
              <a:defRPr sz="1000"/>
            </a:lvl1pPr>
          </a:lstStyle>
          <a:p>
            <a:pPr rtl="0"/>
            <a:r>
              <a:rPr lang="en-GB" noProof="0"/>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rtlCol="0"/>
          <a:lstStyle>
            <a:lvl1pPr>
              <a:defRPr sz="1000">
                <a:solidFill>
                  <a:schemeClr val="bg1"/>
                </a:solidFill>
              </a:defRPr>
            </a:lvl1pPr>
          </a:lstStyle>
          <a:p>
            <a:pPr rtl="0"/>
            <a:fld id="{294A09A9-5501-47C1-A89A-A340965A2BE2}" type="slidenum">
              <a:rPr lang="en-GB" noProof="0" smtClean="0"/>
              <a:pPr/>
              <a:t>‹#›</a:t>
            </a:fld>
            <a:endParaRPr lang="en-GB" noProof="0"/>
          </a:p>
        </p:txBody>
      </p:sp>
      <p:cxnSp>
        <p:nvCxnSpPr>
          <p:cNvPr id="8" name="Straight Connector 7">
            <a:extLst>
              <a:ext uri="{FF2B5EF4-FFF2-40B4-BE49-F238E27FC236}">
                <a16:creationId xmlns:a16="http://schemas.microsoft.com/office/drawing/2014/main" id="{59FE6242-19BA-2847-9959-30D6F0E27035}"/>
              </a:ext>
            </a:extLst>
          </p:cNvPr>
          <p:cNvCxnSpPr/>
          <p:nvPr userDrawn="1"/>
        </p:nvCxnSpPr>
        <p:spPr>
          <a:xfrm flipH="1">
            <a:off x="633306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715A3155-E4BF-478C-8D90-C66F5EB27439}"/>
              </a:ext>
            </a:extLst>
          </p:cNvPr>
          <p:cNvSpPr>
            <a:spLocks noGrp="1"/>
          </p:cNvSpPr>
          <p:nvPr>
            <p:ph type="ctrTitle"/>
          </p:nvPr>
        </p:nvSpPr>
        <p:spPr>
          <a:xfrm>
            <a:off x="693683" y="879636"/>
            <a:ext cx="6192892" cy="1198179"/>
          </a:xfrm>
          <a:custGeom>
            <a:avLst/>
            <a:gdLst>
              <a:gd name="connsiteX0" fmla="*/ 0 w 6192892"/>
              <a:gd name="connsiteY0" fmla="*/ 0 h 1198179"/>
              <a:gd name="connsiteX1" fmla="*/ 6192892 w 6192892"/>
              <a:gd name="connsiteY1" fmla="*/ 0 h 1198179"/>
              <a:gd name="connsiteX2" fmla="*/ 5947075 w 6192892"/>
              <a:gd name="connsiteY2" fmla="*/ 1198179 h 1198179"/>
              <a:gd name="connsiteX3" fmla="*/ 0 w 6192892"/>
              <a:gd name="connsiteY3" fmla="*/ 1198179 h 1198179"/>
            </a:gdLst>
            <a:ahLst/>
            <a:cxnLst>
              <a:cxn ang="0">
                <a:pos x="connsiteX0" y="connsiteY0"/>
              </a:cxn>
              <a:cxn ang="0">
                <a:pos x="connsiteX1" y="connsiteY1"/>
              </a:cxn>
              <a:cxn ang="0">
                <a:pos x="connsiteX2" y="connsiteY2"/>
              </a:cxn>
              <a:cxn ang="0">
                <a:pos x="connsiteX3" y="connsiteY3"/>
              </a:cxn>
            </a:cxnLst>
            <a:rect l="l" t="t" r="r" b="b"/>
            <a:pathLst>
              <a:path w="6192892" h="1198179">
                <a:moveTo>
                  <a:pt x="0" y="0"/>
                </a:moveTo>
                <a:lnTo>
                  <a:pt x="6192892" y="0"/>
                </a:lnTo>
                <a:lnTo>
                  <a:pt x="5947075" y="1198179"/>
                </a:lnTo>
                <a:lnTo>
                  <a:pt x="0" y="1198179"/>
                </a:lnTo>
                <a:close/>
              </a:path>
            </a:pathLst>
          </a:custGeom>
          <a:solidFill>
            <a:schemeClr val="accent2"/>
          </a:solidFill>
        </p:spPr>
        <p:txBody>
          <a:bodyPr wrap="square" lIns="228600" rtlCol="0" anchor="ctr">
            <a:noAutofit/>
          </a:bodyPr>
          <a:lstStyle>
            <a:lvl1pPr algn="l">
              <a:lnSpc>
                <a:spcPct val="100000"/>
              </a:lnSpc>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10" name="Subtitle 2">
            <a:extLst>
              <a:ext uri="{FF2B5EF4-FFF2-40B4-BE49-F238E27FC236}">
                <a16:creationId xmlns:a16="http://schemas.microsoft.com/office/drawing/2014/main" id="{EDF23CDC-9A9D-5247-AD71-0A10D94BDCBE}"/>
              </a:ext>
            </a:extLst>
          </p:cNvPr>
          <p:cNvSpPr>
            <a:spLocks noGrp="1"/>
          </p:cNvSpPr>
          <p:nvPr>
            <p:ph type="subTitle" idx="1"/>
          </p:nvPr>
        </p:nvSpPr>
        <p:spPr>
          <a:xfrm>
            <a:off x="916016" y="2551819"/>
            <a:ext cx="4413068" cy="3539265"/>
          </a:xfrm>
        </p:spPr>
        <p:txBody>
          <a:bodyPr rtlCol="0">
            <a:normAutofit/>
          </a:bodyPr>
          <a:lstStyle>
            <a:lvl1pPr marL="342900" indent="-342900" algn="l">
              <a:lnSpc>
                <a:spcPct val="100000"/>
              </a:lnSpc>
              <a:buFont typeface="Arial" panose="020B0604020202020204" pitchFamily="34" charset="0"/>
              <a:buChar char="•"/>
              <a:defRPr sz="2000" spc="140" baseline="0">
                <a:solidFill>
                  <a:schemeClr val="tx2"/>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27" name="Picture Placeholder 26">
            <a:extLst>
              <a:ext uri="{FF2B5EF4-FFF2-40B4-BE49-F238E27FC236}">
                <a16:creationId xmlns:a16="http://schemas.microsoft.com/office/drawing/2014/main" id="{0DA38E85-9448-450D-A4ED-FFA79C7100D6}"/>
              </a:ext>
            </a:extLst>
          </p:cNvPr>
          <p:cNvSpPr>
            <a:spLocks noGrp="1"/>
          </p:cNvSpPr>
          <p:nvPr>
            <p:ph type="pic" sz="quarter" idx="14"/>
          </p:nvPr>
        </p:nvSpPr>
        <p:spPr>
          <a:xfrm>
            <a:off x="6461342" y="0"/>
            <a:ext cx="5730658" cy="6858000"/>
          </a:xfrm>
          <a:custGeom>
            <a:avLst/>
            <a:gdLst>
              <a:gd name="connsiteX0" fmla="*/ 1688746 w 5730658"/>
              <a:gd name="connsiteY0" fmla="*/ 0 h 6858000"/>
              <a:gd name="connsiteX1" fmla="*/ 5730658 w 5730658"/>
              <a:gd name="connsiteY1" fmla="*/ 0 h 6858000"/>
              <a:gd name="connsiteX2" fmla="*/ 5730658 w 5730658"/>
              <a:gd name="connsiteY2" fmla="*/ 6858000 h 6858000"/>
              <a:gd name="connsiteX3" fmla="*/ 31751 w 5730658"/>
              <a:gd name="connsiteY3" fmla="*/ 6858000 h 6858000"/>
              <a:gd name="connsiteX4" fmla="*/ 31751 w 5730658"/>
              <a:gd name="connsiteY4" fmla="*/ 6857688 h 6858000"/>
              <a:gd name="connsiteX5" fmla="*/ 0 w 5730658"/>
              <a:gd name="connsiteY5" fmla="*/ 6857932 h 6858000"/>
              <a:gd name="connsiteX6" fmla="*/ 31751 w 5730658"/>
              <a:gd name="connsiteY6" fmla="*/ 6729501 h 6858000"/>
              <a:gd name="connsiteX7" fmla="*/ 31751 w 5730658"/>
              <a:gd name="connsiteY7" fmla="*/ 6681788 h 6858000"/>
              <a:gd name="connsiteX8" fmla="*/ 43547 w 5730658"/>
              <a:gd name="connsiteY8" fmla="*/ 6681788 h 6858000"/>
              <a:gd name="connsiteX9" fmla="*/ 1688746 w 5730658"/>
              <a:gd name="connsiteY9" fmla="*/ 270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0658" h="6858000">
                <a:moveTo>
                  <a:pt x="1688746" y="0"/>
                </a:moveTo>
                <a:lnTo>
                  <a:pt x="5730658" y="0"/>
                </a:lnTo>
                <a:lnTo>
                  <a:pt x="5730658" y="6858000"/>
                </a:lnTo>
                <a:lnTo>
                  <a:pt x="31751" y="6858000"/>
                </a:lnTo>
                <a:lnTo>
                  <a:pt x="31751" y="6857688"/>
                </a:lnTo>
                <a:lnTo>
                  <a:pt x="0" y="6857932"/>
                </a:lnTo>
                <a:lnTo>
                  <a:pt x="31751" y="6729501"/>
                </a:lnTo>
                <a:lnTo>
                  <a:pt x="31751" y="6681788"/>
                </a:lnTo>
                <a:lnTo>
                  <a:pt x="43547" y="6681788"/>
                </a:lnTo>
                <a:lnTo>
                  <a:pt x="1688746" y="27053"/>
                </a:lnTo>
                <a:close/>
              </a:path>
            </a:pathLst>
          </a:custGeom>
        </p:spPr>
        <p:txBody>
          <a:bodyPr wrap="square" rtlCol="0" anchor="ctr">
            <a:noAutofit/>
          </a:bodyPr>
          <a:lstStyle>
            <a:lvl1pPr marL="0" indent="0" algn="ctr">
              <a:buNone/>
              <a:defRPr/>
            </a:lvl1pPr>
          </a:lstStyle>
          <a:p>
            <a:pPr rtl="0"/>
            <a:r>
              <a:rPr lang="en-GB" noProof="0"/>
              <a:t>Click icon to add picture</a:t>
            </a:r>
          </a:p>
        </p:txBody>
      </p:sp>
    </p:spTree>
    <p:extLst>
      <p:ext uri="{BB962C8B-B14F-4D97-AF65-F5344CB8AC3E}">
        <p14:creationId xmlns:p14="http://schemas.microsoft.com/office/powerpoint/2010/main" val="3010694361"/>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F72571D-58D5-4367-9E7E-94A5A5D795B8}"/>
              </a:ext>
            </a:extLst>
          </p:cNvPr>
          <p:cNvSpPr/>
          <p:nvPr userDrawn="1"/>
        </p:nvSpPr>
        <p:spPr>
          <a:xfrm>
            <a:off x="693682" y="2286000"/>
            <a:ext cx="11498318" cy="3416300"/>
          </a:xfrm>
          <a:prstGeom prst="rect">
            <a:avLst/>
          </a:prstGeom>
          <a:gradFill flip="none" rotWithShape="1">
            <a:gsLst>
              <a:gs pos="0">
                <a:schemeClr val="accent2"/>
              </a:gs>
              <a:gs pos="100000">
                <a:schemeClr val="accent3"/>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Picture Placeholder 20">
            <a:extLst>
              <a:ext uri="{FF2B5EF4-FFF2-40B4-BE49-F238E27FC236}">
                <a16:creationId xmlns:a16="http://schemas.microsoft.com/office/drawing/2014/main" id="{ACD184E7-842E-4CDA-8022-CFE5CEA0DBE9}"/>
              </a:ext>
            </a:extLst>
          </p:cNvPr>
          <p:cNvSpPr>
            <a:spLocks noGrp="1"/>
          </p:cNvSpPr>
          <p:nvPr>
            <p:ph type="pic" sz="quarter" idx="16"/>
          </p:nvPr>
        </p:nvSpPr>
        <p:spPr>
          <a:xfrm>
            <a:off x="0" y="0"/>
            <a:ext cx="8534400" cy="6858000"/>
          </a:xfrm>
          <a:custGeom>
            <a:avLst/>
            <a:gdLst>
              <a:gd name="connsiteX0" fmla="*/ 0 w 8534400"/>
              <a:gd name="connsiteY0" fmla="*/ 0 h 6858000"/>
              <a:gd name="connsiteX1" fmla="*/ 6827520 w 8534400"/>
              <a:gd name="connsiteY1" fmla="*/ 0 h 6858000"/>
              <a:gd name="connsiteX2" fmla="*/ 7396480 w 8534400"/>
              <a:gd name="connsiteY2" fmla="*/ 2286000 h 6858000"/>
              <a:gd name="connsiteX3" fmla="*/ 693682 w 8534400"/>
              <a:gd name="connsiteY3" fmla="*/ 2286000 h 6858000"/>
              <a:gd name="connsiteX4" fmla="*/ 693682 w 8534400"/>
              <a:gd name="connsiteY4" fmla="*/ 5702300 h 6858000"/>
              <a:gd name="connsiteX5" fmla="*/ 8246759 w 8534400"/>
              <a:gd name="connsiteY5" fmla="*/ 5702300 h 6858000"/>
              <a:gd name="connsiteX6" fmla="*/ 8534400 w 8534400"/>
              <a:gd name="connsiteY6" fmla="*/ 6858000 h 6858000"/>
              <a:gd name="connsiteX7" fmla="*/ 0 w 85344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34400" h="6858000">
                <a:moveTo>
                  <a:pt x="0" y="0"/>
                </a:moveTo>
                <a:lnTo>
                  <a:pt x="6827520" y="0"/>
                </a:lnTo>
                <a:lnTo>
                  <a:pt x="7396480" y="2286000"/>
                </a:lnTo>
                <a:lnTo>
                  <a:pt x="693682" y="2286000"/>
                </a:lnTo>
                <a:lnTo>
                  <a:pt x="693682" y="5702300"/>
                </a:lnTo>
                <a:lnTo>
                  <a:pt x="8246759" y="5702300"/>
                </a:lnTo>
                <a:lnTo>
                  <a:pt x="8534400" y="6858000"/>
                </a:lnTo>
                <a:lnTo>
                  <a:pt x="0" y="6858000"/>
                </a:lnTo>
                <a:close/>
              </a:path>
            </a:pathLst>
          </a:custGeom>
        </p:spPr>
        <p:txBody>
          <a:bodyPr wrap="square" rtlCol="0">
            <a:noAutofit/>
          </a:bodyPr>
          <a:lstStyle/>
          <a:p>
            <a:pPr rtl="0"/>
            <a:r>
              <a:rPr lang="en-GB" noProof="0"/>
              <a:t>Click icon to add picture</a:t>
            </a:r>
          </a:p>
        </p:txBody>
      </p:sp>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rtlCol="0"/>
          <a:lstStyle>
            <a:lvl1pPr>
              <a:defRPr sz="1000">
                <a:solidFill>
                  <a:schemeClr val="bg1"/>
                </a:solidFill>
              </a:defRPr>
            </a:lvl1pPr>
          </a:lstStyle>
          <a:p>
            <a:pPr rtl="0"/>
            <a:r>
              <a:rPr lang="en-GB" noProof="0"/>
              <a:t>10/9/2021</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rtlCol="0"/>
          <a:lstStyle>
            <a:lvl1pPr>
              <a:defRPr sz="1000">
                <a:solidFill>
                  <a:schemeClr val="bg1"/>
                </a:solidFil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3" name="Text Placeholder 2">
            <a:extLst>
              <a:ext uri="{FF2B5EF4-FFF2-40B4-BE49-F238E27FC236}">
                <a16:creationId xmlns:a16="http://schemas.microsoft.com/office/drawing/2014/main" id="{6CC650A3-C37B-8949-AAFB-1CA610A432AE}"/>
              </a:ext>
            </a:extLst>
          </p:cNvPr>
          <p:cNvSpPr>
            <a:spLocks noGrp="1"/>
          </p:cNvSpPr>
          <p:nvPr>
            <p:ph type="body" sz="quarter" idx="13"/>
          </p:nvPr>
        </p:nvSpPr>
        <p:spPr>
          <a:xfrm>
            <a:off x="4661069" y="2654299"/>
            <a:ext cx="3165475" cy="2705101"/>
          </a:xfrm>
        </p:spPr>
        <p:txBody>
          <a:bodyPr rtlCol="0">
            <a:normAutofit/>
          </a:bodyPr>
          <a:lstStyle>
            <a:lvl1pPr marL="0" indent="0">
              <a:lnSpc>
                <a:spcPct val="100000"/>
              </a:lnSpc>
              <a:spcBef>
                <a:spcPts val="1000"/>
              </a:spcBef>
              <a:buNone/>
              <a:defRPr sz="2000" cap="all" spc="140" baseline="0">
                <a:solidFill>
                  <a:schemeClr val="bg1"/>
                </a:solidFill>
                <a:latin typeface="Tw Cen MT" panose="020B0602020104020603" pitchFamily="34" charset="77"/>
              </a:defRPr>
            </a:lvl1pPr>
            <a:lvl2pPr marL="0" indent="0">
              <a:lnSpc>
                <a:spcPct val="90000"/>
              </a:lnSpc>
              <a:spcBef>
                <a:spcPts val="1000"/>
              </a:spcBef>
              <a:buNone/>
              <a:defRPr sz="1800" spc="140" baseline="0">
                <a:solidFill>
                  <a:schemeClr val="bg1"/>
                </a:solidFill>
                <a:latin typeface="Tw Cen MT" panose="020B0602020104020603" pitchFamily="34" charset="77"/>
              </a:defRPr>
            </a:lvl2pPr>
            <a:lvl3pPr marL="914400" indent="0">
              <a:lnSpc>
                <a:spcPct val="100000"/>
              </a:lnSpc>
              <a:spcBef>
                <a:spcPts val="1000"/>
              </a:spcBef>
              <a:buNone/>
              <a:defRPr sz="1800" spc="140" baseline="0">
                <a:solidFill>
                  <a:schemeClr val="bg1"/>
                </a:solidFill>
                <a:latin typeface="Tw Cen MT" panose="020B0602020104020603" pitchFamily="34" charset="77"/>
              </a:defRPr>
            </a:lvl3pPr>
            <a:lvl4pPr marL="1371600" indent="0">
              <a:lnSpc>
                <a:spcPct val="100000"/>
              </a:lnSpc>
              <a:spcBef>
                <a:spcPts val="1000"/>
              </a:spcBef>
              <a:buNone/>
              <a:defRPr sz="1800" spc="140" baseline="0">
                <a:solidFill>
                  <a:schemeClr val="bg1"/>
                </a:solidFill>
                <a:latin typeface="Tw Cen MT" panose="020B0602020104020603" pitchFamily="34" charset="77"/>
              </a:defRPr>
            </a:lvl4pPr>
            <a:lvl5pPr marL="1828800" indent="0">
              <a:lnSpc>
                <a:spcPct val="100000"/>
              </a:lnSpc>
              <a:spcBef>
                <a:spcPts val="1000"/>
              </a:spcBef>
              <a:buNone/>
              <a:defRPr sz="1800" spc="140" baseline="0">
                <a:solidFill>
                  <a:schemeClr val="bg1"/>
                </a:solidFill>
                <a:latin typeface="Tw Cen MT" panose="020B0602020104020603" pitchFamily="34" charset="77"/>
              </a:defRPr>
            </a:lvl5pPr>
          </a:lstStyle>
          <a:p>
            <a:pPr lvl="0" rtl="0"/>
            <a:r>
              <a:rPr lang="en-GB" noProof="0"/>
              <a:t>Click to edit Master text styles</a:t>
            </a:r>
          </a:p>
          <a:p>
            <a:pPr lvl="1" rtl="0"/>
            <a:r>
              <a:rPr lang="en-GB" noProof="0"/>
              <a:t>Second level</a:t>
            </a:r>
          </a:p>
        </p:txBody>
      </p:sp>
      <p:sp>
        <p:nvSpPr>
          <p:cNvPr id="14" name="Text Placeholder 2">
            <a:extLst>
              <a:ext uri="{FF2B5EF4-FFF2-40B4-BE49-F238E27FC236}">
                <a16:creationId xmlns:a16="http://schemas.microsoft.com/office/drawing/2014/main" id="{6823CE96-7B45-0E4E-8DD2-AAE6F7DB97C9}"/>
              </a:ext>
            </a:extLst>
          </p:cNvPr>
          <p:cNvSpPr>
            <a:spLocks noGrp="1"/>
          </p:cNvSpPr>
          <p:nvPr>
            <p:ph type="body" sz="quarter" idx="14"/>
          </p:nvPr>
        </p:nvSpPr>
        <p:spPr>
          <a:xfrm>
            <a:off x="8115132" y="2654299"/>
            <a:ext cx="3165475" cy="2705101"/>
          </a:xfrm>
        </p:spPr>
        <p:txBody>
          <a:bodyPr rtlCol="0">
            <a:normAutofit/>
          </a:bodyPr>
          <a:lstStyle>
            <a:lvl1pPr marL="0" indent="0">
              <a:lnSpc>
                <a:spcPct val="100000"/>
              </a:lnSpc>
              <a:spcBef>
                <a:spcPts val="1000"/>
              </a:spcBef>
              <a:buNone/>
              <a:defRPr sz="2000" cap="all" spc="140" baseline="0">
                <a:solidFill>
                  <a:schemeClr val="bg1"/>
                </a:solidFill>
                <a:latin typeface="Tw Cen MT" panose="020B0602020104020603" pitchFamily="34" charset="77"/>
              </a:defRPr>
            </a:lvl1pPr>
            <a:lvl2pPr marL="0" indent="0">
              <a:lnSpc>
                <a:spcPct val="90000"/>
              </a:lnSpc>
              <a:spcBef>
                <a:spcPts val="1000"/>
              </a:spcBef>
              <a:buNone/>
              <a:defRPr sz="1800" spc="140" baseline="0">
                <a:solidFill>
                  <a:schemeClr val="bg1"/>
                </a:solidFill>
                <a:latin typeface="Tw Cen MT" panose="020B0602020104020603" pitchFamily="34" charset="77"/>
              </a:defRPr>
            </a:lvl2pPr>
            <a:lvl3pPr marL="914400" indent="0">
              <a:lnSpc>
                <a:spcPct val="100000"/>
              </a:lnSpc>
              <a:spcBef>
                <a:spcPts val="1000"/>
              </a:spcBef>
              <a:buNone/>
              <a:defRPr sz="1800" spc="140" baseline="0">
                <a:solidFill>
                  <a:schemeClr val="bg1"/>
                </a:solidFill>
                <a:latin typeface="Tw Cen MT" panose="020B0602020104020603" pitchFamily="34" charset="77"/>
              </a:defRPr>
            </a:lvl3pPr>
            <a:lvl4pPr marL="1371600" indent="0">
              <a:lnSpc>
                <a:spcPct val="100000"/>
              </a:lnSpc>
              <a:spcBef>
                <a:spcPts val="1000"/>
              </a:spcBef>
              <a:buNone/>
              <a:defRPr sz="1800" spc="140" baseline="0">
                <a:solidFill>
                  <a:schemeClr val="bg1"/>
                </a:solidFill>
                <a:latin typeface="Tw Cen MT" panose="020B0602020104020603" pitchFamily="34" charset="77"/>
              </a:defRPr>
            </a:lvl4pPr>
            <a:lvl5pPr marL="1828800" indent="0">
              <a:lnSpc>
                <a:spcPct val="100000"/>
              </a:lnSpc>
              <a:spcBef>
                <a:spcPts val="1000"/>
              </a:spcBef>
              <a:buNone/>
              <a:defRPr sz="1800" spc="140" baseline="0">
                <a:solidFill>
                  <a:schemeClr val="bg1"/>
                </a:solidFill>
                <a:latin typeface="Tw Cen MT" panose="020B0602020104020603" pitchFamily="34" charset="77"/>
              </a:defRPr>
            </a:lvl5pPr>
          </a:lstStyle>
          <a:p>
            <a:pPr lvl="0" rtl="0"/>
            <a:r>
              <a:rPr lang="en-GB" noProof="0"/>
              <a:t>Click to edit Master text styles</a:t>
            </a:r>
          </a:p>
          <a:p>
            <a:pPr lvl="1" rtl="0"/>
            <a:r>
              <a:rPr lang="en-GB" noProof="0"/>
              <a:t>Second level</a:t>
            </a:r>
          </a:p>
        </p:txBody>
      </p:sp>
      <p:sp>
        <p:nvSpPr>
          <p:cNvPr id="15" name="Text Placeholder 2">
            <a:extLst>
              <a:ext uri="{FF2B5EF4-FFF2-40B4-BE49-F238E27FC236}">
                <a16:creationId xmlns:a16="http://schemas.microsoft.com/office/drawing/2014/main" id="{7F451F20-9248-594B-8CD5-3442A64513D8}"/>
              </a:ext>
            </a:extLst>
          </p:cNvPr>
          <p:cNvSpPr>
            <a:spLocks noGrp="1"/>
          </p:cNvSpPr>
          <p:nvPr>
            <p:ph type="body" sz="quarter" idx="15"/>
          </p:nvPr>
        </p:nvSpPr>
        <p:spPr>
          <a:xfrm>
            <a:off x="1219032" y="2654299"/>
            <a:ext cx="3165475" cy="2705101"/>
          </a:xfrm>
        </p:spPr>
        <p:txBody>
          <a:bodyPr rtlCol="0">
            <a:normAutofit/>
          </a:bodyPr>
          <a:lstStyle>
            <a:lvl1pPr marL="0" indent="0">
              <a:lnSpc>
                <a:spcPct val="100000"/>
              </a:lnSpc>
              <a:spcBef>
                <a:spcPts val="1000"/>
              </a:spcBef>
              <a:buNone/>
              <a:defRPr sz="2000" cap="all" spc="140" baseline="0">
                <a:solidFill>
                  <a:schemeClr val="bg1"/>
                </a:solidFill>
                <a:latin typeface="Tw Cen MT" panose="020B0602020104020603" pitchFamily="34" charset="77"/>
              </a:defRPr>
            </a:lvl1pPr>
            <a:lvl2pPr marL="0" indent="0">
              <a:lnSpc>
                <a:spcPct val="90000"/>
              </a:lnSpc>
              <a:spcBef>
                <a:spcPts val="1000"/>
              </a:spcBef>
              <a:buNone/>
              <a:defRPr sz="1800" spc="140" baseline="0">
                <a:solidFill>
                  <a:schemeClr val="bg1"/>
                </a:solidFill>
                <a:latin typeface="Tw Cen MT" panose="020B0602020104020603" pitchFamily="34" charset="77"/>
              </a:defRPr>
            </a:lvl2pPr>
            <a:lvl3pPr marL="914400" indent="0">
              <a:lnSpc>
                <a:spcPct val="100000"/>
              </a:lnSpc>
              <a:spcBef>
                <a:spcPts val="1000"/>
              </a:spcBef>
              <a:buNone/>
              <a:defRPr sz="1800" spc="140" baseline="0">
                <a:solidFill>
                  <a:schemeClr val="bg1"/>
                </a:solidFill>
                <a:latin typeface="Tw Cen MT" panose="020B0602020104020603" pitchFamily="34" charset="77"/>
              </a:defRPr>
            </a:lvl3pPr>
            <a:lvl4pPr marL="1371600" indent="0">
              <a:lnSpc>
                <a:spcPct val="100000"/>
              </a:lnSpc>
              <a:spcBef>
                <a:spcPts val="1000"/>
              </a:spcBef>
              <a:buNone/>
              <a:defRPr sz="1800" spc="140" baseline="0">
                <a:solidFill>
                  <a:schemeClr val="bg1"/>
                </a:solidFill>
                <a:latin typeface="Tw Cen MT" panose="020B0602020104020603" pitchFamily="34" charset="77"/>
              </a:defRPr>
            </a:lvl4pPr>
            <a:lvl5pPr marL="1828800" indent="0">
              <a:lnSpc>
                <a:spcPct val="100000"/>
              </a:lnSpc>
              <a:spcBef>
                <a:spcPts val="1000"/>
              </a:spcBef>
              <a:buNone/>
              <a:defRPr sz="1800" spc="140" baseline="0">
                <a:solidFill>
                  <a:schemeClr val="bg1"/>
                </a:solidFill>
                <a:latin typeface="Tw Cen MT" panose="020B0602020104020603" pitchFamily="34" charset="77"/>
              </a:defRPr>
            </a:lvl5pPr>
          </a:lstStyle>
          <a:p>
            <a:pPr lvl="0" rtl="0"/>
            <a:r>
              <a:rPr lang="en-GB" noProof="0"/>
              <a:t>Click to edit Master text styles</a:t>
            </a:r>
          </a:p>
          <a:p>
            <a:pPr lvl="1" rtl="0"/>
            <a:r>
              <a:rPr lang="en-GB" noProof="0"/>
              <a:t>Second level</a:t>
            </a:r>
          </a:p>
        </p:txBody>
      </p:sp>
      <p:cxnSp>
        <p:nvCxnSpPr>
          <p:cNvPr id="18" name="Straight Connector 17">
            <a:extLst>
              <a:ext uri="{FF2B5EF4-FFF2-40B4-BE49-F238E27FC236}">
                <a16:creationId xmlns:a16="http://schemas.microsoft.com/office/drawing/2014/main" id="{92008AA3-BEDF-CE40-9D94-F5875454E799}"/>
              </a:ext>
            </a:extLst>
          </p:cNvPr>
          <p:cNvCxnSpPr>
            <a:cxnSpLocks/>
          </p:cNvCxnSpPr>
          <p:nvPr userDrawn="1"/>
        </p:nvCxnSpPr>
        <p:spPr>
          <a:xfrm>
            <a:off x="710823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20" name="Title 19">
            <a:extLst>
              <a:ext uri="{FF2B5EF4-FFF2-40B4-BE49-F238E27FC236}">
                <a16:creationId xmlns:a16="http://schemas.microsoft.com/office/drawing/2014/main" id="{028065BE-52F2-4F89-82A3-E5DA80527B9C}"/>
              </a:ext>
            </a:extLst>
          </p:cNvPr>
          <p:cNvSpPr>
            <a:spLocks noGrp="1"/>
          </p:cNvSpPr>
          <p:nvPr>
            <p:ph type="ctrTitle"/>
          </p:nvPr>
        </p:nvSpPr>
        <p:spPr>
          <a:xfrm>
            <a:off x="693684" y="879636"/>
            <a:ext cx="6294727" cy="1206888"/>
          </a:xfrm>
          <a:custGeom>
            <a:avLst/>
            <a:gdLst>
              <a:gd name="connsiteX0" fmla="*/ 5986630 w 6294727"/>
              <a:gd name="connsiteY0" fmla="*/ 0 h 1206888"/>
              <a:gd name="connsiteX1" fmla="*/ 6294727 w 6294727"/>
              <a:gd name="connsiteY1" fmla="*/ 1206888 h 1206888"/>
              <a:gd name="connsiteX2" fmla="*/ 0 w 6294727"/>
              <a:gd name="connsiteY2" fmla="*/ 1206888 h 1206888"/>
              <a:gd name="connsiteX3" fmla="*/ 0 w 6294727"/>
              <a:gd name="connsiteY3" fmla="*/ 8709 h 1206888"/>
            </a:gdLst>
            <a:ahLst/>
            <a:cxnLst>
              <a:cxn ang="0">
                <a:pos x="connsiteX0" y="connsiteY0"/>
              </a:cxn>
              <a:cxn ang="0">
                <a:pos x="connsiteX1" y="connsiteY1"/>
              </a:cxn>
              <a:cxn ang="0">
                <a:pos x="connsiteX2" y="connsiteY2"/>
              </a:cxn>
              <a:cxn ang="0">
                <a:pos x="connsiteX3" y="connsiteY3"/>
              </a:cxn>
            </a:cxnLst>
            <a:rect l="l" t="t" r="r" b="b"/>
            <a:pathLst>
              <a:path w="6294727" h="1206888">
                <a:moveTo>
                  <a:pt x="5986630" y="0"/>
                </a:moveTo>
                <a:lnTo>
                  <a:pt x="6294727" y="1206888"/>
                </a:lnTo>
                <a:lnTo>
                  <a:pt x="0" y="1206888"/>
                </a:lnTo>
                <a:lnTo>
                  <a:pt x="0" y="8709"/>
                </a:lnTo>
                <a:close/>
              </a:path>
            </a:pathLst>
          </a:custGeom>
          <a:solidFill>
            <a:schemeClr val="accent2"/>
          </a:solidFill>
        </p:spPr>
        <p:txBody>
          <a:bodyPr wrap="square"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1831027028"/>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1730829" cy="365125"/>
          </a:xfrm>
          <a:prstGeom prst="rect">
            <a:avLst/>
          </a:prstGeom>
        </p:spPr>
        <p:txBody>
          <a:bodyPr vert="horz" lIns="91440" tIns="45720" rIns="91440" bIns="45720" rtlCol="0" anchor="ctr"/>
          <a:lstStyle>
            <a:lvl1pPr algn="l">
              <a:defRPr sz="1000">
                <a:solidFill>
                  <a:schemeClr val="tx2">
                    <a:lumMod val="60000"/>
                    <a:lumOff val="40000"/>
                  </a:schemeClr>
                </a:solidFill>
                <a:latin typeface="Tw Cen MT" panose="020B0602020104020603" pitchFamily="34" charset="77"/>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spc="50" baseline="0">
                <a:solidFill>
                  <a:schemeClr val="tx2">
                    <a:lumMod val="60000"/>
                    <a:lumOff val="40000"/>
                  </a:schemeClr>
                </a:solidFill>
                <a:latin typeface="Tw Cen MT" panose="020B0602020104020603" pitchFamily="34" charset="77"/>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0271342" y="6356350"/>
            <a:ext cx="1539658" cy="365125"/>
          </a:xfrm>
          <a:prstGeom prst="rect">
            <a:avLst/>
          </a:prstGeom>
        </p:spPr>
        <p:txBody>
          <a:bodyPr vert="horz" lIns="91440" tIns="45720" rIns="91440" bIns="45720" rtlCol="0" anchor="ctr"/>
          <a:lstStyle>
            <a:lvl1pPr algn="r">
              <a:defRPr sz="1000">
                <a:solidFill>
                  <a:schemeClr val="tx2">
                    <a:lumMod val="60000"/>
                    <a:lumOff val="40000"/>
                  </a:schemeClr>
                </a:solidFill>
                <a:latin typeface="Tw Cen MT" panose="020B0602020104020603" pitchFamily="34" charset="77"/>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9" r:id="rId3"/>
    <p:sldLayoutId id="2147483651" r:id="rId4"/>
    <p:sldLayoutId id="2147483654" r:id="rId5"/>
    <p:sldLayoutId id="2147483660" r:id="rId6"/>
    <p:sldLayoutId id="2147483661" r:id="rId7"/>
    <p:sldLayoutId id="2147483662" r:id="rId8"/>
    <p:sldLayoutId id="2147483663" r:id="rId9"/>
    <p:sldLayoutId id="2147483664" r:id="rId10"/>
    <p:sldLayoutId id="2147483652" r:id="rId11"/>
    <p:sldLayoutId id="2147483665" r:id="rId12"/>
  </p:sldLayoutIdLst>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www.walesonline.co.uk/news/wales-news/gallery/most-jaw-droppingly-gorgeous-pictures-1548704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masterstudies.com/article/why-study-in-swansea/"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swansea_mumbles_gower/3441476784/"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exploresouthwales.com/explore/swansea-beach/" TargetMode="Externa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chart" Target="../charts/chart6.xml"/><Relationship Id="rId4" Type="http://schemas.openxmlformats.org/officeDocument/2006/relationships/chart" Target="../charts/char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0.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9.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10.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36.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38.png"/><Relationship Id="rId4"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Placeholder 43" descr="A body of water with boats and buildings along it&#10;&#10;Description automatically generated with medium confidence">
            <a:extLst>
              <a:ext uri="{FF2B5EF4-FFF2-40B4-BE49-F238E27FC236}">
                <a16:creationId xmlns:a16="http://schemas.microsoft.com/office/drawing/2014/main" id="{968F031F-233D-5DFD-37CE-EE200176BA21}"/>
              </a:ext>
            </a:extLst>
          </p:cNvPr>
          <p:cNvPicPr>
            <a:picLocks noGrp="1" noChangeAspect="1"/>
          </p:cNvPicPr>
          <p:nvPr>
            <p:ph type="pic" sz="quarter" idx="10"/>
          </p:nvPr>
        </p:nvPicPr>
        <p:blipFill>
          <a:blip r:embed="rId3">
            <a:duotone>
              <a:prstClr val="black"/>
              <a:schemeClr val="accent2">
                <a:tint val="45000"/>
                <a:satMod val="400000"/>
              </a:schemeClr>
            </a:duotone>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p:pic>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693682" y="879635"/>
            <a:ext cx="9073169" cy="1198178"/>
          </a:xfrm>
        </p:spPr>
        <p:txBody>
          <a:bodyPr rtlCol="0"/>
          <a:lstStyle/>
          <a:p>
            <a:pPr rtl="0"/>
            <a:r>
              <a:rPr lang="en-GB" dirty="0"/>
              <a:t>The use of Agency Workers in Social Services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916016" y="2551819"/>
            <a:ext cx="2952599" cy="1781642"/>
          </a:xfrm>
        </p:spPr>
        <p:txBody>
          <a:bodyPr rtlCol="0">
            <a:normAutofit fontScale="85000" lnSpcReduction="20000"/>
          </a:bodyPr>
          <a:lstStyle/>
          <a:p>
            <a:pPr rtl="0"/>
            <a:r>
              <a:rPr lang="en-GB" dirty="0"/>
              <a:t>Rhys Curtis </a:t>
            </a:r>
          </a:p>
          <a:p>
            <a:pPr rtl="0"/>
            <a:endParaRPr lang="en-GB" dirty="0"/>
          </a:p>
          <a:p>
            <a:pPr rtl="0"/>
            <a:r>
              <a:rPr lang="en-GB" dirty="0"/>
              <a:t>Driving Change and Building Business Cases</a:t>
            </a:r>
          </a:p>
          <a:p>
            <a:pPr rtl="0"/>
            <a:endParaRPr lang="en-GB" dirty="0"/>
          </a:p>
          <a:p>
            <a:pPr rtl="0"/>
            <a:r>
              <a:rPr lang="en-GB" dirty="0"/>
              <a:t>Pecha-Kucha Presentation</a:t>
            </a:r>
          </a:p>
        </p:txBody>
      </p:sp>
      <p:pic>
        <p:nvPicPr>
          <p:cNvPr id="5" name="Picture 4" descr="Graphical user interface, text&#10;&#10;Description automatically generated">
            <a:extLst>
              <a:ext uri="{FF2B5EF4-FFF2-40B4-BE49-F238E27FC236}">
                <a16:creationId xmlns:a16="http://schemas.microsoft.com/office/drawing/2014/main" id="{60162281-7DFB-E16A-1E95-5C756E4E5E2F}"/>
              </a:ext>
            </a:extLst>
          </p:cNvPr>
          <p:cNvPicPr>
            <a:picLocks noChangeAspect="1"/>
          </p:cNvPicPr>
          <p:nvPr/>
        </p:nvPicPr>
        <p:blipFill>
          <a:blip r:embed="rId5"/>
          <a:stretch>
            <a:fillRect/>
          </a:stretch>
        </p:blipFill>
        <p:spPr>
          <a:xfrm>
            <a:off x="8534400" y="5281490"/>
            <a:ext cx="3564834" cy="1470494"/>
          </a:xfrm>
          <a:prstGeom prst="rect">
            <a:avLst/>
          </a:prstGeom>
        </p:spPr>
      </p:pic>
    </p:spTree>
    <p:extLst>
      <p:ext uri="{BB962C8B-B14F-4D97-AF65-F5344CB8AC3E}">
        <p14:creationId xmlns:p14="http://schemas.microsoft.com/office/powerpoint/2010/main" val="2259308896"/>
      </p:ext>
    </p:extLst>
  </p:cSld>
  <p:clrMapOvr>
    <a:masterClrMapping/>
  </p:clrMapOvr>
  <mc:AlternateContent xmlns:mc="http://schemas.openxmlformats.org/markup-compatibility/2006" xmlns:p14="http://schemas.microsoft.com/office/powerpoint/2010/main">
    <mc:Choice Requires="p14">
      <p:transition p14:dur="10" advClick="0">
        <p:fade/>
      </p:transition>
    </mc:Choice>
    <mc:Fallback xmlns="">
      <p:transition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An aerial view of an island&#10;&#10;Description automatically generated with medium confidence">
            <a:extLst>
              <a:ext uri="{FF2B5EF4-FFF2-40B4-BE49-F238E27FC236}">
                <a16:creationId xmlns:a16="http://schemas.microsoft.com/office/drawing/2014/main" id="{CC3A13E0-F9D0-C43E-C2AD-37687F9C4D6E}"/>
              </a:ext>
            </a:extLst>
          </p:cNvPr>
          <p:cNvPicPr>
            <a:picLocks noGrp="1" noChangeAspect="1"/>
          </p:cNvPicPr>
          <p:nvPr>
            <p:ph type="pic" sz="quarter" idx="13"/>
          </p:nvPr>
        </p:nvPicPr>
        <p:blipFill>
          <a:blip r:embed="rId3">
            <a:graysc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p:pic>
      <p:sp>
        <p:nvSpPr>
          <p:cNvPr id="51" name="Title 50">
            <a:extLst>
              <a:ext uri="{FF2B5EF4-FFF2-40B4-BE49-F238E27FC236}">
                <a16:creationId xmlns:a16="http://schemas.microsoft.com/office/drawing/2014/main" id="{92016388-C216-491D-B032-A86FF344C82A}"/>
              </a:ext>
            </a:extLst>
          </p:cNvPr>
          <p:cNvSpPr>
            <a:spLocks noGrp="1"/>
          </p:cNvSpPr>
          <p:nvPr>
            <p:ph type="ctrTitle"/>
          </p:nvPr>
        </p:nvSpPr>
        <p:spPr>
          <a:xfrm>
            <a:off x="693683" y="879635"/>
            <a:ext cx="6192892" cy="1198179"/>
          </a:xfrm>
        </p:spPr>
        <p:txBody>
          <a:bodyPr rtlCol="0"/>
          <a:lstStyle/>
          <a:p>
            <a:pPr rtl="0"/>
            <a:r>
              <a:rPr lang="en-GB" dirty="0"/>
              <a:t>SETUP</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type="subTitle" idx="1"/>
          </p:nvPr>
        </p:nvSpPr>
        <p:spPr>
          <a:xfrm>
            <a:off x="916016" y="2551819"/>
            <a:ext cx="2952599" cy="3539265"/>
          </a:xfrm>
        </p:spPr>
        <p:txBody>
          <a:bodyPr vert="horz" lIns="91440" tIns="45720" rIns="91440" bIns="45720" rtlCol="0" anchor="t">
            <a:normAutofit/>
          </a:bodyPr>
          <a:lstStyle/>
          <a:p>
            <a:pPr rtl="0"/>
            <a:r>
              <a:rPr lang="en-GB" dirty="0"/>
              <a:t>Introduction</a:t>
            </a:r>
          </a:p>
          <a:p>
            <a:pPr rtl="0"/>
            <a:r>
              <a:rPr lang="en-GB" dirty="0"/>
              <a:t>Research Question</a:t>
            </a:r>
          </a:p>
          <a:p>
            <a:pPr rtl="0"/>
            <a:r>
              <a:rPr lang="en-GB" dirty="0"/>
              <a:t>Recommendations</a:t>
            </a:r>
          </a:p>
          <a:p>
            <a:pPr rtl="0"/>
            <a:r>
              <a:rPr lang="en-GB" dirty="0"/>
              <a:t>Timeline</a:t>
            </a:r>
          </a:p>
          <a:p>
            <a:pPr rtl="0"/>
            <a:r>
              <a:rPr lang="en-GB" dirty="0"/>
              <a:t>Summary</a:t>
            </a:r>
          </a:p>
          <a:p>
            <a:pPr rtl="0"/>
            <a:endParaRPr lang="en-GB" dirty="0"/>
          </a:p>
        </p:txBody>
      </p:sp>
      <p:sp>
        <p:nvSpPr>
          <p:cNvPr id="9" name="Date Placeholder 8">
            <a:extLst>
              <a:ext uri="{FF2B5EF4-FFF2-40B4-BE49-F238E27FC236}">
                <a16:creationId xmlns:a16="http://schemas.microsoft.com/office/drawing/2014/main" id="{AF48BA31-127A-7842-A868-AE84A2B0F942}"/>
              </a:ext>
            </a:extLst>
          </p:cNvPr>
          <p:cNvSpPr>
            <a:spLocks noGrp="1"/>
          </p:cNvSpPr>
          <p:nvPr>
            <p:ph type="dt" sz="half" idx="10"/>
          </p:nvPr>
        </p:nvSpPr>
        <p:spPr>
          <a:xfrm>
            <a:off x="381000" y="6356350"/>
            <a:ext cx="1730829" cy="365125"/>
          </a:xfrm>
        </p:spPr>
        <p:txBody>
          <a:bodyPr rtlCol="0"/>
          <a:lstStyle/>
          <a:p>
            <a:pPr rtl="0"/>
            <a:r>
              <a:rPr lang="en-GB" dirty="0"/>
              <a:t>OCT 2022</a:t>
            </a:r>
          </a:p>
        </p:txBody>
      </p:sp>
      <p:sp>
        <p:nvSpPr>
          <p:cNvPr id="10" name="Footer Placeholder 9">
            <a:extLst>
              <a:ext uri="{FF2B5EF4-FFF2-40B4-BE49-F238E27FC236}">
                <a16:creationId xmlns:a16="http://schemas.microsoft.com/office/drawing/2014/main" id="{4DD0342F-818D-9043-BA26-E6B36A4C448F}"/>
              </a:ext>
            </a:extLst>
          </p:cNvPr>
          <p:cNvSpPr>
            <a:spLocks noGrp="1"/>
          </p:cNvSpPr>
          <p:nvPr>
            <p:ph type="ftr" sz="quarter" idx="11"/>
          </p:nvPr>
        </p:nvSpPr>
        <p:spPr>
          <a:xfrm>
            <a:off x="4038600" y="6356350"/>
            <a:ext cx="4114800" cy="365125"/>
          </a:xfrm>
        </p:spPr>
        <p:txBody>
          <a:bodyPr rtlCol="0"/>
          <a:lstStyle/>
          <a:p>
            <a:pPr rtl="0"/>
            <a:r>
              <a:rPr lang="en-GB" dirty="0"/>
              <a:t>THE USE OF AGENCY WORKERS IN SWANSEA COUNCIL</a:t>
            </a:r>
          </a:p>
        </p:txBody>
      </p:sp>
      <p:sp>
        <p:nvSpPr>
          <p:cNvPr id="11" name="Slide Number Placeholder 10">
            <a:extLst>
              <a:ext uri="{FF2B5EF4-FFF2-40B4-BE49-F238E27FC236}">
                <a16:creationId xmlns:a16="http://schemas.microsoft.com/office/drawing/2014/main" id="{9451CBB1-D6CD-A445-96C5-A99E48240E48}"/>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a:t>2</a:t>
            </a:fld>
            <a:endParaRPr lang="en-GB"/>
          </a:p>
        </p:txBody>
      </p:sp>
    </p:spTree>
    <p:extLst>
      <p:ext uri="{BB962C8B-B14F-4D97-AF65-F5344CB8AC3E}">
        <p14:creationId xmlns:p14="http://schemas.microsoft.com/office/powerpoint/2010/main" val="1325608595"/>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ctrTitle"/>
          </p:nvPr>
        </p:nvSpPr>
        <p:spPr>
          <a:xfrm>
            <a:off x="6096000" y="1106424"/>
            <a:ext cx="4446062" cy="916644"/>
          </a:xfrm>
        </p:spPr>
        <p:txBody>
          <a:bodyPr rtlCol="0"/>
          <a:lstStyle/>
          <a:p>
            <a:pPr rtl="0"/>
            <a:r>
              <a:rPr lang="en-GB"/>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subTitle" idx="1"/>
          </p:nvPr>
        </p:nvSpPr>
        <p:spPr>
          <a:xfrm>
            <a:off x="6096000" y="2075245"/>
            <a:ext cx="4446062" cy="3295405"/>
          </a:xfrm>
        </p:spPr>
        <p:txBody>
          <a:bodyPr vert="horz" lIns="91440" tIns="45720" rIns="91440" bIns="45720" rtlCol="0" anchor="t">
            <a:noAutofit/>
          </a:bodyPr>
          <a:lstStyle/>
          <a:p>
            <a:pPr marL="285750" indent="-285750" rtl="0">
              <a:buFont typeface="Arial" panose="020B0604020202020204" pitchFamily="34" charset="0"/>
              <a:buChar char="•"/>
            </a:pPr>
            <a:r>
              <a:rPr lang="en-GB" sz="1500" dirty="0"/>
              <a:t>Swansea Council spent </a:t>
            </a:r>
            <a:r>
              <a:rPr lang="en-GB" sz="1500" b="1" dirty="0"/>
              <a:t>£351,000 </a:t>
            </a:r>
            <a:r>
              <a:rPr lang="en-GB" sz="1500" dirty="0"/>
              <a:t>on Agency Workers in the last financial year (2021-22). </a:t>
            </a:r>
          </a:p>
          <a:p>
            <a:pPr marL="285750" indent="-285750" rtl="0">
              <a:buFont typeface="Arial" panose="020B0604020202020204" pitchFamily="34" charset="0"/>
              <a:buChar char="•"/>
            </a:pPr>
            <a:r>
              <a:rPr lang="en-GB" sz="1500" dirty="0"/>
              <a:t>The Social Care Industry was extremely volatile before the societal impacts of </a:t>
            </a:r>
            <a:r>
              <a:rPr lang="en-GB" sz="1500" b="1" dirty="0"/>
              <a:t>Brexit, COVID-19 and an Ageing Workforce. </a:t>
            </a:r>
          </a:p>
          <a:p>
            <a:pPr marL="285750" indent="-285750" rtl="0">
              <a:buFont typeface="Arial" panose="020B0604020202020204" pitchFamily="34" charset="0"/>
              <a:buChar char="•"/>
            </a:pPr>
            <a:r>
              <a:rPr lang="en-GB" sz="1500" dirty="0"/>
              <a:t>This presentation will set out the </a:t>
            </a:r>
            <a:r>
              <a:rPr lang="en-GB" sz="1500" b="1" dirty="0"/>
              <a:t>recommendations</a:t>
            </a:r>
            <a:r>
              <a:rPr lang="en-GB" sz="1500" dirty="0"/>
              <a:t> from primary research collected from Hiring Managers in the Social Services Directorate. </a:t>
            </a:r>
          </a:p>
        </p:txBody>
      </p:sp>
      <p:sp>
        <p:nvSpPr>
          <p:cNvPr id="6" name="Date Placeholder 5">
            <a:extLst>
              <a:ext uri="{FF2B5EF4-FFF2-40B4-BE49-F238E27FC236}">
                <a16:creationId xmlns:a16="http://schemas.microsoft.com/office/drawing/2014/main" id="{B822110A-808C-BA40-BC53-C55C8902FA05}"/>
              </a:ext>
            </a:extLst>
          </p:cNvPr>
          <p:cNvSpPr>
            <a:spLocks noGrp="1"/>
          </p:cNvSpPr>
          <p:nvPr>
            <p:ph type="dt" sz="half" idx="10"/>
          </p:nvPr>
        </p:nvSpPr>
        <p:spPr>
          <a:xfrm>
            <a:off x="381000" y="6356350"/>
            <a:ext cx="1730829" cy="365125"/>
          </a:xfrm>
        </p:spPr>
        <p:txBody>
          <a:bodyPr rtlCol="0"/>
          <a:lstStyle/>
          <a:p>
            <a:pPr rtl="0"/>
            <a:r>
              <a:rPr lang="en-GB" dirty="0"/>
              <a:t>OCT 2022</a:t>
            </a:r>
          </a:p>
        </p:txBody>
      </p:sp>
      <p:sp>
        <p:nvSpPr>
          <p:cNvPr id="7" name="Footer Placeholder 6">
            <a:extLst>
              <a:ext uri="{FF2B5EF4-FFF2-40B4-BE49-F238E27FC236}">
                <a16:creationId xmlns:a16="http://schemas.microsoft.com/office/drawing/2014/main" id="{1C1CCDE4-99E4-8946-AE19-559EE78A7C81}"/>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8" name="Slide Number Placeholder 7">
            <a:extLst>
              <a:ext uri="{FF2B5EF4-FFF2-40B4-BE49-F238E27FC236}">
                <a16:creationId xmlns:a16="http://schemas.microsoft.com/office/drawing/2014/main" id="{03AC2372-63EE-2148-9148-A947101C25BD}"/>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3</a:t>
            </a:fld>
            <a:endParaRPr lang="en-GB"/>
          </a:p>
        </p:txBody>
      </p:sp>
      <p:pic>
        <p:nvPicPr>
          <p:cNvPr id="29" name="Picture Placeholder 28" descr="A picture containing sky, water, outdoor, mountain&#10;&#10;Description automatically generated">
            <a:extLst>
              <a:ext uri="{FF2B5EF4-FFF2-40B4-BE49-F238E27FC236}">
                <a16:creationId xmlns:a16="http://schemas.microsoft.com/office/drawing/2014/main" id="{6CF9AADF-0210-B67A-D2D1-7F5E1C2B05E7}"/>
              </a:ext>
            </a:extLst>
          </p:cNvPr>
          <p:cNvPicPr>
            <a:picLocks noGrp="1" noChangeAspect="1"/>
          </p:cNvPicPr>
          <p:nvPr>
            <p:ph type="pic" sz="quarter" idx="13"/>
          </p:nvPr>
        </p:nvPicPr>
        <p:blipFill>
          <a:blip r:embed="rId3">
            <a:duotone>
              <a:prstClr val="black"/>
              <a:srgbClr val="FFC000">
                <a:tint val="45000"/>
                <a:satMod val="400000"/>
              </a:srgbClr>
            </a:duotone>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p:pic>
      <p:sp>
        <p:nvSpPr>
          <p:cNvPr id="30" name="TextBox 29">
            <a:extLst>
              <a:ext uri="{FF2B5EF4-FFF2-40B4-BE49-F238E27FC236}">
                <a16:creationId xmlns:a16="http://schemas.microsoft.com/office/drawing/2014/main" id="{B3ED56A2-BC1A-8ED1-53C1-771947EFB3C7}"/>
              </a:ext>
            </a:extLst>
          </p:cNvPr>
          <p:cNvSpPr txBox="1"/>
          <p:nvPr/>
        </p:nvSpPr>
        <p:spPr>
          <a:xfrm>
            <a:off x="0" y="6858000"/>
            <a:ext cx="8534400" cy="230832"/>
          </a:xfrm>
          <a:prstGeom prst="rect">
            <a:avLst/>
          </a:prstGeom>
          <a:noFill/>
        </p:spPr>
        <p:txBody>
          <a:bodyPr wrap="square" rtlCol="0">
            <a:spAutoFit/>
          </a:bodyPr>
          <a:lstStyle/>
          <a:p>
            <a:r>
              <a:rPr lang="en-GB" sz="900">
                <a:hlinkClick r:id="rId4" tooltip="https://www.flickr.com/photos/swansea_mumbles_gower/3441476784/"/>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63979915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2432050" y="2665037"/>
            <a:ext cx="7327900" cy="902916"/>
          </a:xfrm>
        </p:spPr>
        <p:txBody>
          <a:bodyPr rtlCol="0" anchor="ctr">
            <a:normAutofit/>
          </a:bodyPr>
          <a:lstStyle/>
          <a:p>
            <a:pPr rtl="0"/>
            <a:r>
              <a:rPr lang="en-GB" dirty="0"/>
              <a:t>RESEARCH QUESTION</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3597462" y="3567953"/>
            <a:ext cx="4997076" cy="610066"/>
          </a:xfrm>
        </p:spPr>
        <p:txBody>
          <a:bodyPr vert="horz" lIns="91440" tIns="45720" rIns="91440" bIns="45720" rtlCol="0" anchor="t">
            <a:normAutofit lnSpcReduction="10000"/>
          </a:bodyPr>
          <a:lstStyle/>
          <a:p>
            <a:pPr rtl="0"/>
            <a:r>
              <a:rPr lang="en-GB" dirty="0"/>
              <a:t>Why are we using Agency Workers in Social Services?</a:t>
            </a:r>
          </a:p>
        </p:txBody>
      </p:sp>
      <p:pic>
        <p:nvPicPr>
          <p:cNvPr id="31" name="Picture Placeholder 30" descr="A sandy beach with buildings and water in the background&#10;&#10;Description automatically generated with medium confidence">
            <a:extLst>
              <a:ext uri="{FF2B5EF4-FFF2-40B4-BE49-F238E27FC236}">
                <a16:creationId xmlns:a16="http://schemas.microsoft.com/office/drawing/2014/main" id="{38B09FE3-C111-AED8-57E0-48B7F3734AEE}"/>
              </a:ext>
            </a:extLst>
          </p:cNvPr>
          <p:cNvPicPr>
            <a:picLocks noGrp="1" noChangeAspect="1"/>
          </p:cNvPicPr>
          <p:nvPr>
            <p:ph type="pic" sz="quarter" idx="10"/>
          </p:nvPr>
        </p:nvPicPr>
        <p:blipFill>
          <a:blip r:embed="rId3">
            <a:graysc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p:pic>
    </p:spTree>
    <p:extLst>
      <p:ext uri="{BB962C8B-B14F-4D97-AF65-F5344CB8AC3E}">
        <p14:creationId xmlns:p14="http://schemas.microsoft.com/office/powerpoint/2010/main" val="3446797337"/>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916016" y="902702"/>
            <a:ext cx="8344523" cy="1236994"/>
          </a:xfrm>
        </p:spPr>
        <p:txBody>
          <a:bodyPr rtlCol="0"/>
          <a:lstStyle/>
          <a:p>
            <a:pPr rtl="0"/>
            <a:r>
              <a:rPr lang="en-GB" dirty="0"/>
              <a:t>FINDINGS FROM PRIMARY RESEARCH</a:t>
            </a:r>
          </a:p>
        </p:txBody>
      </p:sp>
      <p:sp>
        <p:nvSpPr>
          <p:cNvPr id="3" name="Date Placeholder 2">
            <a:extLst>
              <a:ext uri="{FF2B5EF4-FFF2-40B4-BE49-F238E27FC236}">
                <a16:creationId xmlns:a16="http://schemas.microsoft.com/office/drawing/2014/main" id="{4A325E9C-6D27-6149-B34D-1A7DD4B1A4C0}"/>
              </a:ext>
            </a:extLst>
          </p:cNvPr>
          <p:cNvSpPr>
            <a:spLocks noGrp="1"/>
          </p:cNvSpPr>
          <p:nvPr>
            <p:ph type="dt" sz="half" idx="10"/>
          </p:nvPr>
        </p:nvSpPr>
        <p:spPr/>
        <p:txBody>
          <a:bodyPr rtlCol="0"/>
          <a:lstStyle/>
          <a:p>
            <a:pPr rtl="0"/>
            <a:r>
              <a:rPr lang="en-GB" dirty="0"/>
              <a:t>OCT 2022</a:t>
            </a:r>
          </a:p>
        </p:txBody>
      </p:sp>
      <p:sp>
        <p:nvSpPr>
          <p:cNvPr id="4" name="Footer Placeholder 3">
            <a:extLst>
              <a:ext uri="{FF2B5EF4-FFF2-40B4-BE49-F238E27FC236}">
                <a16:creationId xmlns:a16="http://schemas.microsoft.com/office/drawing/2014/main" id="{093A83D0-DB08-F443-A63A-E16EA4CC9C52}"/>
              </a:ext>
            </a:extLst>
          </p:cNvPr>
          <p:cNvSpPr>
            <a:spLocks noGrp="1"/>
          </p:cNvSpPr>
          <p:nvPr>
            <p:ph type="ftr" sz="quarter" idx="11"/>
          </p:nvPr>
        </p:nvSpPr>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A7DFE594-D654-1149-885C-D2CCBDE26E75}"/>
              </a:ext>
            </a:extLst>
          </p:cNvPr>
          <p:cNvSpPr>
            <a:spLocks noGrp="1"/>
          </p:cNvSpPr>
          <p:nvPr>
            <p:ph type="sldNum" sz="quarter" idx="12"/>
          </p:nvPr>
        </p:nvSpPr>
        <p:spPr/>
        <p:txBody>
          <a:bodyPr rtlCol="0"/>
          <a:lstStyle/>
          <a:p>
            <a:pPr rtl="0"/>
            <a:fld id="{294A09A9-5501-47C1-A89A-A340965A2BE2}" type="slidenum">
              <a:rPr lang="en-GB" smtClean="0"/>
              <a:pPr rtl="0"/>
              <a:t>5</a:t>
            </a:fld>
            <a:endParaRPr lang="en-GB" dirty="0"/>
          </a:p>
        </p:txBody>
      </p:sp>
      <p:graphicFrame>
        <p:nvGraphicFramePr>
          <p:cNvPr id="7" name="Chart 6">
            <a:extLst>
              <a:ext uri="{FF2B5EF4-FFF2-40B4-BE49-F238E27FC236}">
                <a16:creationId xmlns:a16="http://schemas.microsoft.com/office/drawing/2014/main" id="{D903B426-ECBF-420E-C498-F31B4F66086F}"/>
              </a:ext>
            </a:extLst>
          </p:cNvPr>
          <p:cNvGraphicFramePr>
            <a:graphicFrameLocks/>
          </p:cNvGraphicFramePr>
          <p:nvPr>
            <p:extLst>
              <p:ext uri="{D42A27DB-BD31-4B8C-83A1-F6EECF244321}">
                <p14:modId xmlns:p14="http://schemas.microsoft.com/office/powerpoint/2010/main" val="3880604767"/>
              </p:ext>
            </p:extLst>
          </p:nvPr>
        </p:nvGraphicFramePr>
        <p:xfrm>
          <a:off x="-126996" y="2413000"/>
          <a:ext cx="4572000" cy="394335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a:extLst>
              <a:ext uri="{FF2B5EF4-FFF2-40B4-BE49-F238E27FC236}">
                <a16:creationId xmlns:a16="http://schemas.microsoft.com/office/drawing/2014/main" id="{2B8860EB-FE8A-8F41-6C62-B137AC6EDD0A}"/>
              </a:ext>
            </a:extLst>
          </p:cNvPr>
          <p:cNvGraphicFramePr>
            <a:graphicFrameLocks/>
          </p:cNvGraphicFramePr>
          <p:nvPr>
            <p:extLst>
              <p:ext uri="{D42A27DB-BD31-4B8C-83A1-F6EECF244321}">
                <p14:modId xmlns:p14="http://schemas.microsoft.com/office/powerpoint/2010/main" val="134773948"/>
              </p:ext>
            </p:extLst>
          </p:nvPr>
        </p:nvGraphicFramePr>
        <p:xfrm>
          <a:off x="3776138" y="2412999"/>
          <a:ext cx="4572000" cy="394334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0" name="Chart 9">
            <a:extLst>
              <a:ext uri="{FF2B5EF4-FFF2-40B4-BE49-F238E27FC236}">
                <a16:creationId xmlns:a16="http://schemas.microsoft.com/office/drawing/2014/main" id="{69D8BB7F-6A92-C09B-D472-CC6B7FD5EB75}"/>
              </a:ext>
            </a:extLst>
          </p:cNvPr>
          <p:cNvGraphicFramePr>
            <a:graphicFrameLocks/>
          </p:cNvGraphicFramePr>
          <p:nvPr>
            <p:extLst>
              <p:ext uri="{D42A27DB-BD31-4B8C-83A1-F6EECF244321}">
                <p14:modId xmlns:p14="http://schemas.microsoft.com/office/powerpoint/2010/main" val="2189200820"/>
              </p:ext>
            </p:extLst>
          </p:nvPr>
        </p:nvGraphicFramePr>
        <p:xfrm>
          <a:off x="7416801" y="2413000"/>
          <a:ext cx="4572000" cy="394334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527386939"/>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916016" y="902702"/>
            <a:ext cx="8344523" cy="1236994"/>
          </a:xfrm>
        </p:spPr>
        <p:txBody>
          <a:bodyPr rtlCol="0"/>
          <a:lstStyle/>
          <a:p>
            <a:pPr rtl="0"/>
            <a:r>
              <a:rPr lang="en-GB" dirty="0"/>
              <a:t>FINDINGS FROM PRIMARY RESEARCH</a:t>
            </a:r>
          </a:p>
        </p:txBody>
      </p:sp>
      <p:sp>
        <p:nvSpPr>
          <p:cNvPr id="3" name="Date Placeholder 2">
            <a:extLst>
              <a:ext uri="{FF2B5EF4-FFF2-40B4-BE49-F238E27FC236}">
                <a16:creationId xmlns:a16="http://schemas.microsoft.com/office/drawing/2014/main" id="{4A325E9C-6D27-6149-B34D-1A7DD4B1A4C0}"/>
              </a:ext>
            </a:extLst>
          </p:cNvPr>
          <p:cNvSpPr>
            <a:spLocks noGrp="1"/>
          </p:cNvSpPr>
          <p:nvPr>
            <p:ph type="dt" sz="half" idx="10"/>
          </p:nvPr>
        </p:nvSpPr>
        <p:spPr/>
        <p:txBody>
          <a:bodyPr rtlCol="0"/>
          <a:lstStyle/>
          <a:p>
            <a:pPr rtl="0"/>
            <a:r>
              <a:rPr lang="en-GB" dirty="0"/>
              <a:t>OCT 2022</a:t>
            </a:r>
          </a:p>
        </p:txBody>
      </p:sp>
      <p:sp>
        <p:nvSpPr>
          <p:cNvPr id="4" name="Footer Placeholder 3">
            <a:extLst>
              <a:ext uri="{FF2B5EF4-FFF2-40B4-BE49-F238E27FC236}">
                <a16:creationId xmlns:a16="http://schemas.microsoft.com/office/drawing/2014/main" id="{093A83D0-DB08-F443-A63A-E16EA4CC9C52}"/>
              </a:ext>
            </a:extLst>
          </p:cNvPr>
          <p:cNvSpPr>
            <a:spLocks noGrp="1"/>
          </p:cNvSpPr>
          <p:nvPr>
            <p:ph type="ftr" sz="quarter" idx="11"/>
          </p:nvPr>
        </p:nvSpPr>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A7DFE594-D654-1149-885C-D2CCBDE26E75}"/>
              </a:ext>
            </a:extLst>
          </p:cNvPr>
          <p:cNvSpPr>
            <a:spLocks noGrp="1"/>
          </p:cNvSpPr>
          <p:nvPr>
            <p:ph type="sldNum" sz="quarter" idx="12"/>
          </p:nvPr>
        </p:nvSpPr>
        <p:spPr/>
        <p:txBody>
          <a:bodyPr rtlCol="0"/>
          <a:lstStyle/>
          <a:p>
            <a:pPr rtl="0"/>
            <a:fld id="{294A09A9-5501-47C1-A89A-A340965A2BE2}" type="slidenum">
              <a:rPr lang="en-GB" smtClean="0"/>
              <a:pPr rtl="0"/>
              <a:t>6</a:t>
            </a:fld>
            <a:endParaRPr lang="en-GB" dirty="0"/>
          </a:p>
        </p:txBody>
      </p:sp>
      <p:graphicFrame>
        <p:nvGraphicFramePr>
          <p:cNvPr id="6" name="Chart 5">
            <a:extLst>
              <a:ext uri="{FF2B5EF4-FFF2-40B4-BE49-F238E27FC236}">
                <a16:creationId xmlns:a16="http://schemas.microsoft.com/office/drawing/2014/main" id="{B48CC27C-28FA-90AA-D272-7B2E930B6366}"/>
              </a:ext>
            </a:extLst>
          </p:cNvPr>
          <p:cNvGraphicFramePr>
            <a:graphicFrameLocks/>
          </p:cNvGraphicFramePr>
          <p:nvPr>
            <p:extLst>
              <p:ext uri="{D42A27DB-BD31-4B8C-83A1-F6EECF244321}">
                <p14:modId xmlns:p14="http://schemas.microsoft.com/office/powerpoint/2010/main" val="4072113281"/>
              </p:ext>
            </p:extLst>
          </p:nvPr>
        </p:nvGraphicFramePr>
        <p:xfrm>
          <a:off x="-778933" y="2139696"/>
          <a:ext cx="5926667" cy="421665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 7">
            <a:extLst>
              <a:ext uri="{FF2B5EF4-FFF2-40B4-BE49-F238E27FC236}">
                <a16:creationId xmlns:a16="http://schemas.microsoft.com/office/drawing/2014/main" id="{65D735EA-C2E5-4240-96A8-757A93ACAF42}"/>
              </a:ext>
            </a:extLst>
          </p:cNvPr>
          <p:cNvGraphicFramePr>
            <a:graphicFrameLocks/>
          </p:cNvGraphicFramePr>
          <p:nvPr>
            <p:extLst>
              <p:ext uri="{D42A27DB-BD31-4B8C-83A1-F6EECF244321}">
                <p14:modId xmlns:p14="http://schemas.microsoft.com/office/powerpoint/2010/main" val="1818268419"/>
              </p:ext>
            </p:extLst>
          </p:nvPr>
        </p:nvGraphicFramePr>
        <p:xfrm>
          <a:off x="3665881" y="2690587"/>
          <a:ext cx="4682256" cy="378355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1" name="Chart 10">
            <a:extLst>
              <a:ext uri="{FF2B5EF4-FFF2-40B4-BE49-F238E27FC236}">
                <a16:creationId xmlns:a16="http://schemas.microsoft.com/office/drawing/2014/main" id="{432DA9DD-08DE-3573-7387-243C85A03746}"/>
              </a:ext>
            </a:extLst>
          </p:cNvPr>
          <p:cNvGraphicFramePr>
            <a:graphicFrameLocks/>
          </p:cNvGraphicFramePr>
          <p:nvPr>
            <p:extLst>
              <p:ext uri="{D42A27DB-BD31-4B8C-83A1-F6EECF244321}">
                <p14:modId xmlns:p14="http://schemas.microsoft.com/office/powerpoint/2010/main" val="3731320990"/>
              </p:ext>
            </p:extLst>
          </p:nvPr>
        </p:nvGraphicFramePr>
        <p:xfrm>
          <a:off x="7772400" y="2534771"/>
          <a:ext cx="4572000" cy="393937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230135389"/>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ctrTitle"/>
          </p:nvPr>
        </p:nvSpPr>
        <p:spPr>
          <a:xfrm>
            <a:off x="693683" y="879635"/>
            <a:ext cx="6192892" cy="1198179"/>
          </a:xfrm>
        </p:spPr>
        <p:txBody>
          <a:bodyPr rtlCol="0"/>
          <a:lstStyle/>
          <a:p>
            <a:pPr rtl="0"/>
            <a:r>
              <a:rPr lang="en-GB" dirty="0"/>
              <a:t>AREAS of GROWTH</a:t>
            </a:r>
          </a:p>
        </p:txBody>
      </p:sp>
      <p:sp>
        <p:nvSpPr>
          <p:cNvPr id="3" name="Date Placeholder 2">
            <a:extLst>
              <a:ext uri="{FF2B5EF4-FFF2-40B4-BE49-F238E27FC236}">
                <a16:creationId xmlns:a16="http://schemas.microsoft.com/office/drawing/2014/main" id="{C04B1DEC-01E3-564E-AB68-042280548E74}"/>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5" name="Footer Placeholder 4">
            <a:extLst>
              <a:ext uri="{FF2B5EF4-FFF2-40B4-BE49-F238E27FC236}">
                <a16:creationId xmlns:a16="http://schemas.microsoft.com/office/drawing/2014/main" id="{8C503702-AE9F-514C-8035-3C03A5CAD9AE}"/>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6" name="Slide Number Placeholder 5">
            <a:extLst>
              <a:ext uri="{FF2B5EF4-FFF2-40B4-BE49-F238E27FC236}">
                <a16:creationId xmlns:a16="http://schemas.microsoft.com/office/drawing/2014/main" id="{8D8D8CC6-5AA3-F948-9D06-5681F95A5204}"/>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7</a:t>
            </a:fld>
            <a:endParaRPr lang="en-GB"/>
          </a:p>
        </p:txBody>
      </p:sp>
      <p:graphicFrame>
        <p:nvGraphicFramePr>
          <p:cNvPr id="8" name="Diagram 7">
            <a:extLst>
              <a:ext uri="{FF2B5EF4-FFF2-40B4-BE49-F238E27FC236}">
                <a16:creationId xmlns:a16="http://schemas.microsoft.com/office/drawing/2014/main" id="{F0DE24AF-F6DB-3457-1C10-9522E5F0CD9B}"/>
              </a:ext>
            </a:extLst>
          </p:cNvPr>
          <p:cNvGraphicFramePr/>
          <p:nvPr>
            <p:extLst>
              <p:ext uri="{D42A27DB-BD31-4B8C-83A1-F6EECF244321}">
                <p14:modId xmlns:p14="http://schemas.microsoft.com/office/powerpoint/2010/main" val="852348228"/>
              </p:ext>
            </p:extLst>
          </p:nvPr>
        </p:nvGraphicFramePr>
        <p:xfrm>
          <a:off x="381000" y="2692400"/>
          <a:ext cx="11252200" cy="265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2917468"/>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Video 13" descr="A train travels down the tracks&#10;&#10;Description automatically generated with medium confidence">
            <a:extLst>
              <a:ext uri="{FF2B5EF4-FFF2-40B4-BE49-F238E27FC236}">
                <a16:creationId xmlns:a16="http://schemas.microsoft.com/office/drawing/2014/main" id="{77AE7D79-6A21-86EF-FA52-F5F13189B9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5251" r="4742" b="-1"/>
          <a:stretch/>
        </p:blipFill>
        <p:spPr>
          <a:xfrm>
            <a:off x="3681047" y="10"/>
            <a:ext cx="8510952" cy="6857990"/>
          </a:xfrm>
          <a:custGeom>
            <a:avLst/>
            <a:gdLst>
              <a:gd name="connsiteX0" fmla="*/ 1706880 w 8510952"/>
              <a:gd name="connsiteY0" fmla="*/ 0 h 6858000"/>
              <a:gd name="connsiteX1" fmla="*/ 8510952 w 8510952"/>
              <a:gd name="connsiteY1" fmla="*/ 0 h 6858000"/>
              <a:gd name="connsiteX2" fmla="*/ 8510952 w 8510952"/>
              <a:gd name="connsiteY2" fmla="*/ 6858000 h 6858000"/>
              <a:gd name="connsiteX3" fmla="*/ 0 w 8510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510952" h="6858000">
                <a:moveTo>
                  <a:pt x="1706880" y="0"/>
                </a:moveTo>
                <a:lnTo>
                  <a:pt x="8510952" y="0"/>
                </a:lnTo>
                <a:lnTo>
                  <a:pt x="8510952" y="6858000"/>
                </a:lnTo>
                <a:lnTo>
                  <a:pt x="0" y="6858000"/>
                </a:lnTo>
                <a:close/>
              </a:path>
            </a:pathLst>
          </a:custGeom>
          <a:noFill/>
        </p:spPr>
      </p:pic>
      <p:sp>
        <p:nvSpPr>
          <p:cNvPr id="9" name="Title 8">
            <a:extLst>
              <a:ext uri="{FF2B5EF4-FFF2-40B4-BE49-F238E27FC236}">
                <a16:creationId xmlns:a16="http://schemas.microsoft.com/office/drawing/2014/main" id="{182F1E9F-2A7B-A648-8627-B11C8B85DCAE}"/>
              </a:ext>
            </a:extLst>
          </p:cNvPr>
          <p:cNvSpPr>
            <a:spLocks noGrp="1"/>
          </p:cNvSpPr>
          <p:nvPr>
            <p:ph type="ctrTitle"/>
          </p:nvPr>
        </p:nvSpPr>
        <p:spPr>
          <a:xfrm>
            <a:off x="693683" y="879635"/>
            <a:ext cx="6192892" cy="1198179"/>
          </a:xfrm>
        </p:spPr>
        <p:txBody>
          <a:bodyPr wrap="square" rtlCol="0" anchor="ctr">
            <a:normAutofit/>
          </a:bodyPr>
          <a:lstStyle/>
          <a:p>
            <a:pPr rtl="0"/>
            <a:r>
              <a:rPr lang="en-GB" sz="2500" dirty="0"/>
              <a:t>“Business opportunities are like buses. There's always another one coming"</a:t>
            </a:r>
          </a:p>
        </p:txBody>
      </p:sp>
      <p:sp>
        <p:nvSpPr>
          <p:cNvPr id="10" name="Text Placeholder 9">
            <a:extLst>
              <a:ext uri="{FF2B5EF4-FFF2-40B4-BE49-F238E27FC236}">
                <a16:creationId xmlns:a16="http://schemas.microsoft.com/office/drawing/2014/main" id="{97E546FF-BC20-F14C-920E-68471B7A6788}"/>
              </a:ext>
            </a:extLst>
          </p:cNvPr>
          <p:cNvSpPr>
            <a:spLocks noGrp="1"/>
          </p:cNvSpPr>
          <p:nvPr>
            <p:ph type="subTitle" idx="1"/>
          </p:nvPr>
        </p:nvSpPr>
        <p:spPr>
          <a:xfrm>
            <a:off x="916016" y="2551819"/>
            <a:ext cx="2952599" cy="3539265"/>
          </a:xfrm>
        </p:spPr>
        <p:txBody>
          <a:bodyPr rtlCol="0">
            <a:normAutofit/>
          </a:bodyPr>
          <a:lstStyle/>
          <a:p>
            <a:pPr rtl="0"/>
            <a:r>
              <a:rPr lang="en-GB" dirty="0"/>
              <a:t>-Richard Branson</a:t>
            </a:r>
          </a:p>
        </p:txBody>
      </p:sp>
      <p:sp>
        <p:nvSpPr>
          <p:cNvPr id="2" name="Date Placeholder 1">
            <a:extLst>
              <a:ext uri="{FF2B5EF4-FFF2-40B4-BE49-F238E27FC236}">
                <a16:creationId xmlns:a16="http://schemas.microsoft.com/office/drawing/2014/main" id="{2EF7C295-3DFB-7D4F-AFE7-F4DFE655D83A}"/>
              </a:ext>
            </a:extLst>
          </p:cNvPr>
          <p:cNvSpPr>
            <a:spLocks noGrp="1"/>
          </p:cNvSpPr>
          <p:nvPr>
            <p:ph type="dt" sz="half" idx="10"/>
          </p:nvPr>
        </p:nvSpPr>
        <p:spPr>
          <a:xfrm>
            <a:off x="381000" y="6356350"/>
            <a:ext cx="1730829" cy="365125"/>
          </a:xfrm>
        </p:spPr>
        <p:txBody>
          <a:bodyPr rtlCol="0" anchor="ctr">
            <a:normAutofit/>
          </a:bodyPr>
          <a:lstStyle/>
          <a:p>
            <a:pPr rtl="0">
              <a:spcAft>
                <a:spcPts val="600"/>
              </a:spcAft>
            </a:pPr>
            <a:r>
              <a:rPr lang="en-GB"/>
              <a:t>OCT 22</a:t>
            </a:r>
          </a:p>
        </p:txBody>
      </p:sp>
      <p:sp>
        <p:nvSpPr>
          <p:cNvPr id="3" name="Footer Placeholder 2">
            <a:extLst>
              <a:ext uri="{FF2B5EF4-FFF2-40B4-BE49-F238E27FC236}">
                <a16:creationId xmlns:a16="http://schemas.microsoft.com/office/drawing/2014/main" id="{D602B7E2-0AD7-2E47-940C-627921897AC1}"/>
              </a:ext>
            </a:extLst>
          </p:cNvPr>
          <p:cNvSpPr>
            <a:spLocks noGrp="1"/>
          </p:cNvSpPr>
          <p:nvPr>
            <p:ph type="ftr" sz="quarter" idx="11"/>
          </p:nvPr>
        </p:nvSpPr>
        <p:spPr>
          <a:xfrm>
            <a:off x="4038600" y="6356350"/>
            <a:ext cx="4114800" cy="365125"/>
          </a:xfrm>
        </p:spPr>
        <p:txBody>
          <a:bodyPr rtlCol="0" anchor="ctr">
            <a:normAutofit/>
          </a:bodyPr>
          <a:lstStyle/>
          <a:p>
            <a:pPr>
              <a:spcAft>
                <a:spcPts val="600"/>
              </a:spcAft>
            </a:pPr>
            <a:r>
              <a:rPr lang="en-GB"/>
              <a:t>THE USE OF AGENCY WORKERS IN SWANSEA COUNCIL</a:t>
            </a:r>
          </a:p>
        </p:txBody>
      </p:sp>
      <p:sp>
        <p:nvSpPr>
          <p:cNvPr id="5" name="Slide Number Placeholder 4">
            <a:extLst>
              <a:ext uri="{FF2B5EF4-FFF2-40B4-BE49-F238E27FC236}">
                <a16:creationId xmlns:a16="http://schemas.microsoft.com/office/drawing/2014/main" id="{318D80CF-8B32-7944-ADE2-7361CDA241C7}"/>
              </a:ext>
            </a:extLst>
          </p:cNvPr>
          <p:cNvSpPr>
            <a:spLocks noGrp="1"/>
          </p:cNvSpPr>
          <p:nvPr>
            <p:ph type="sldNum" sz="quarter" idx="12"/>
          </p:nvPr>
        </p:nvSpPr>
        <p:spPr>
          <a:xfrm>
            <a:off x="10271342" y="6356350"/>
            <a:ext cx="1539658" cy="365125"/>
          </a:xfrm>
        </p:spPr>
        <p:txBody>
          <a:bodyPr rtlCol="0" anchor="ctr">
            <a:normAutofit/>
          </a:bodyPr>
          <a:lstStyle/>
          <a:p>
            <a:pPr rtl="0">
              <a:spcAft>
                <a:spcPts val="600"/>
              </a:spcAft>
            </a:pPr>
            <a:fld id="{294A09A9-5501-47C1-A89A-A340965A2BE2}" type="slidenum">
              <a:rPr lang="en-GB" smtClean="0"/>
              <a:pPr rtl="0">
                <a:spcAft>
                  <a:spcPts val="600"/>
                </a:spcAft>
              </a:pPr>
              <a:t>8</a:t>
            </a:fld>
            <a:endParaRPr lang="en-GB"/>
          </a:p>
        </p:txBody>
      </p:sp>
    </p:spTree>
    <p:extLst>
      <p:ext uri="{BB962C8B-B14F-4D97-AF65-F5344CB8AC3E}">
        <p14:creationId xmlns:p14="http://schemas.microsoft.com/office/powerpoint/2010/main" val="554560724"/>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7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6" descr="White arrows painted on the asphalt">
            <a:extLst>
              <a:ext uri="{FF2B5EF4-FFF2-40B4-BE49-F238E27FC236}">
                <a16:creationId xmlns:a16="http://schemas.microsoft.com/office/drawing/2014/main" id="{1F8D0E27-DA16-C239-BFC4-6BC5039987DB}"/>
              </a:ext>
            </a:extLst>
          </p:cNvPr>
          <p:cNvPicPr>
            <a:picLocks noChangeAspect="1"/>
          </p:cNvPicPr>
          <p:nvPr/>
        </p:nvPicPr>
        <p:blipFill rotWithShape="1">
          <a:blip r:embed="rId3">
            <a:alphaModFix amt="50000"/>
            <a:extLst>
              <a:ext uri="{28A0092B-C50C-407E-A947-70E740481C1C}">
                <a14:useLocalDpi xmlns:a14="http://schemas.microsoft.com/office/drawing/2010/main"/>
              </a:ext>
            </a:extLst>
          </a:blip>
          <a:srcRect/>
          <a:stretch/>
        </p:blipFill>
        <p:spPr>
          <a:xfrm>
            <a:off x="20" y="1"/>
            <a:ext cx="12191980" cy="6857999"/>
          </a:xfrm>
          <a:prstGeom prst="rect">
            <a:avLst/>
          </a:prstGeom>
        </p:spPr>
      </p:pic>
      <p:sp>
        <p:nvSpPr>
          <p:cNvPr id="5" name="Title 4">
            <a:extLst>
              <a:ext uri="{FF2B5EF4-FFF2-40B4-BE49-F238E27FC236}">
                <a16:creationId xmlns:a16="http://schemas.microsoft.com/office/drawing/2014/main" id="{E8C1E912-8AD3-F43E-0147-510F14343376}"/>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latin typeface="+mj-lt"/>
              </a:rPr>
              <a:t>RECOMMENDATIONS</a:t>
            </a:r>
          </a:p>
        </p:txBody>
      </p:sp>
      <p:sp>
        <p:nvSpPr>
          <p:cNvPr id="2" name="Date Placeholder 1">
            <a:extLst>
              <a:ext uri="{FF2B5EF4-FFF2-40B4-BE49-F238E27FC236}">
                <a16:creationId xmlns:a16="http://schemas.microsoft.com/office/drawing/2014/main" id="{090A2640-4C73-A398-4C92-682EAC26697A}"/>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Calibri" panose="020F0502020204030204"/>
              </a:rPr>
              <a:t>OCT 22</a:t>
            </a:r>
          </a:p>
        </p:txBody>
      </p:sp>
      <p:sp>
        <p:nvSpPr>
          <p:cNvPr id="3" name="Footer Placeholder 2">
            <a:extLst>
              <a:ext uri="{FF2B5EF4-FFF2-40B4-BE49-F238E27FC236}">
                <a16:creationId xmlns:a16="http://schemas.microsoft.com/office/drawing/2014/main" id="{1B60E984-39D9-B406-5C09-19F1F99D975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dirty="0">
                <a:solidFill>
                  <a:srgbClr val="FFFFFF"/>
                </a:solidFill>
                <a:latin typeface="Calibri" panose="020F0502020204030204"/>
                <a:ea typeface="+mn-ea"/>
                <a:cs typeface="+mn-cs"/>
              </a:rPr>
              <a:t>THE USE OF AGENCY WORKERS IN SWANSEA COUNCIL</a:t>
            </a:r>
          </a:p>
        </p:txBody>
      </p:sp>
      <p:sp>
        <p:nvSpPr>
          <p:cNvPr id="4" name="Slide Number Placeholder 3">
            <a:extLst>
              <a:ext uri="{FF2B5EF4-FFF2-40B4-BE49-F238E27FC236}">
                <a16:creationId xmlns:a16="http://schemas.microsoft.com/office/drawing/2014/main" id="{B958B154-3A21-29D8-8DA8-9F7932DAB9F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9</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5580784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Video 11">
            <a:extLst>
              <a:ext uri="{FF2B5EF4-FFF2-40B4-BE49-F238E27FC236}">
                <a16:creationId xmlns:a16="http://schemas.microsoft.com/office/drawing/2014/main" id="{C9B51E48-DACE-5C45-2D0E-476E74FA35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j-lt"/>
              </a:rPr>
              <a:t>1. PAY AND REWARD</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a:solidFill>
                  <a:srgbClr val="FFFFFF"/>
                </a:solidFill>
                <a:latin typeface="Calibri" panose="020F0502020204030204"/>
              </a:rPr>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Calibri" panose="020F0502020204030204"/>
                <a:ea typeface="+mn-ea"/>
                <a:cs typeface="+mn-cs"/>
              </a:rPr>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10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3396266754"/>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6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mute="1">
                <p:cTn id="12" repeatCount="indefinite" fill="hold" display="0">
                  <p:stCondLst>
                    <p:cond delay="indefinite"/>
                  </p:stCondLst>
                </p:cTn>
                <p:tgtEl>
                  <p:spTgt spid="1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oney and passport">
            <a:extLst>
              <a:ext uri="{FF2B5EF4-FFF2-40B4-BE49-F238E27FC236}">
                <a16:creationId xmlns:a16="http://schemas.microsoft.com/office/drawing/2014/main" id="{05A35F53-F814-CB5E-138E-B04EE7082CE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1"/>
          <a:stretch/>
        </p:blipFill>
        <p:spPr>
          <a:xfrm>
            <a:off x="20" y="-2"/>
            <a:ext cx="12191980" cy="6858000"/>
          </a:xfrm>
          <a:prstGeom prst="rect">
            <a:avLst/>
          </a:prstGeom>
        </p:spPr>
      </p:pic>
      <p:sp useBgFill="1">
        <p:nvSpPr>
          <p:cNvPr id="22" name="Rectangle: Top Corners Rounded 24">
            <a:extLst>
              <a:ext uri="{FF2B5EF4-FFF2-40B4-BE49-F238E27FC236}">
                <a16:creationId xmlns:a16="http://schemas.microsoft.com/office/drawing/2014/main" id="{A06622B5-0D3E-459F-977C-302B9D998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4314" y="195830"/>
            <a:ext cx="2932144" cy="3860771"/>
          </a:xfrm>
          <a:prstGeom prst="round2SameRect">
            <a:avLst>
              <a:gd name="adj1" fmla="val 4735"/>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Suitcase, camera, sunglass, tickets, hat on blue background">
            <a:extLst>
              <a:ext uri="{FF2B5EF4-FFF2-40B4-BE49-F238E27FC236}">
                <a16:creationId xmlns:a16="http://schemas.microsoft.com/office/drawing/2014/main" id="{00CF068D-AB9E-1429-4EE3-EBBD28C029F3}"/>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b="-5"/>
          <a:stretch/>
        </p:blipFill>
        <p:spPr>
          <a:xfrm>
            <a:off x="20" y="823196"/>
            <a:ext cx="3694156" cy="2606040"/>
          </a:xfrm>
          <a:custGeom>
            <a:avLst/>
            <a:gdLst/>
            <a:ahLst/>
            <a:cxnLst/>
            <a:rect l="l" t="t" r="r" b="b"/>
            <a:pathLst>
              <a:path w="3694176" h="2606040">
                <a:moveTo>
                  <a:pt x="0" y="0"/>
                </a:moveTo>
                <a:lnTo>
                  <a:pt x="3578728" y="0"/>
                </a:lnTo>
                <a:cubicBezTo>
                  <a:pt x="3642488" y="0"/>
                  <a:pt x="3694176" y="51688"/>
                  <a:pt x="3694176" y="115448"/>
                </a:cubicBezTo>
                <a:lnTo>
                  <a:pt x="3694176" y="2490592"/>
                </a:lnTo>
                <a:cubicBezTo>
                  <a:pt x="3694176" y="2554352"/>
                  <a:pt x="3642488" y="2606040"/>
                  <a:pt x="3578728" y="2606040"/>
                </a:cubicBezTo>
                <a:lnTo>
                  <a:pt x="0" y="2606040"/>
                </a:lnTo>
                <a:close/>
              </a:path>
            </a:pathLst>
          </a:custGeom>
        </p:spPr>
      </p:pic>
      <p:sp useBgFill="1">
        <p:nvSpPr>
          <p:cNvPr id="27" name="Rectangle: Top Corners Rounded 26">
            <a:extLst>
              <a:ext uri="{FF2B5EF4-FFF2-40B4-BE49-F238E27FC236}">
                <a16:creationId xmlns:a16="http://schemas.microsoft.com/office/drawing/2014/main" id="{B22EB6A2-EE25-4D0A-B8F7-560339BF7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157157" y="-1"/>
            <a:ext cx="4332545" cy="3130998"/>
          </a:xfrm>
          <a:prstGeom prst="round2SameRect">
            <a:avLst>
              <a:gd name="adj1" fmla="val 3211"/>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olleagues huddle">
            <a:extLst>
              <a:ext uri="{FF2B5EF4-FFF2-40B4-BE49-F238E27FC236}">
                <a16:creationId xmlns:a16="http://schemas.microsoft.com/office/drawing/2014/main" id="{5B935194-9B60-5FC7-46DD-1108D8C36720}"/>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b="-1"/>
          <a:stretch/>
        </p:blipFill>
        <p:spPr>
          <a:xfrm>
            <a:off x="4320893" y="1"/>
            <a:ext cx="4005072" cy="2962656"/>
          </a:xfrm>
          <a:custGeom>
            <a:avLst/>
            <a:gdLst/>
            <a:ahLst/>
            <a:cxnLst/>
            <a:rect l="l" t="t" r="r" b="b"/>
            <a:pathLst>
              <a:path w="4005072" h="2962656">
                <a:moveTo>
                  <a:pt x="0" y="0"/>
                </a:moveTo>
                <a:lnTo>
                  <a:pt x="4005072" y="0"/>
                </a:lnTo>
                <a:lnTo>
                  <a:pt x="4005072" y="2867525"/>
                </a:lnTo>
                <a:cubicBezTo>
                  <a:pt x="4005072" y="2920064"/>
                  <a:pt x="3962480" y="2962656"/>
                  <a:pt x="3909941" y="2962656"/>
                </a:cubicBezTo>
                <a:lnTo>
                  <a:pt x="95131" y="2962656"/>
                </a:lnTo>
                <a:cubicBezTo>
                  <a:pt x="42592" y="2962656"/>
                  <a:pt x="0" y="2920064"/>
                  <a:pt x="0" y="2867525"/>
                </a:cubicBezTo>
                <a:close/>
              </a:path>
            </a:pathLst>
          </a:custGeom>
        </p:spPr>
      </p:pic>
      <p:sp useBgFill="1">
        <p:nvSpPr>
          <p:cNvPr id="29" name="Rectangle: Top Corners Rounded 28">
            <a:extLst>
              <a:ext uri="{FF2B5EF4-FFF2-40B4-BE49-F238E27FC236}">
                <a16:creationId xmlns:a16="http://schemas.microsoft.com/office/drawing/2014/main" id="{03EE06E7-68E3-478C-8B9B-551876F1B7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57692" y="1480693"/>
            <a:ext cx="5054856" cy="3413760"/>
          </a:xfrm>
          <a:prstGeom prst="round2SameRect">
            <a:avLst>
              <a:gd name="adj1" fmla="val 3803"/>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Hiker with arms in air">
            <a:extLst>
              <a:ext uri="{FF2B5EF4-FFF2-40B4-BE49-F238E27FC236}">
                <a16:creationId xmlns:a16="http://schemas.microsoft.com/office/drawing/2014/main" id="{9BC97B05-CFF7-06D5-5F30-17867BF93C79}"/>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8945880" y="823849"/>
            <a:ext cx="3246120" cy="4727448"/>
          </a:xfrm>
          <a:custGeom>
            <a:avLst/>
            <a:gdLst/>
            <a:ahLst/>
            <a:cxnLst/>
            <a:rect l="l" t="t" r="r" b="b"/>
            <a:pathLst>
              <a:path w="3246120" h="4727448">
                <a:moveTo>
                  <a:pt x="75732" y="0"/>
                </a:moveTo>
                <a:lnTo>
                  <a:pt x="3246120" y="0"/>
                </a:lnTo>
                <a:lnTo>
                  <a:pt x="3246120" y="4727448"/>
                </a:lnTo>
                <a:lnTo>
                  <a:pt x="75732" y="4727448"/>
                </a:lnTo>
                <a:cubicBezTo>
                  <a:pt x="33906" y="4727448"/>
                  <a:pt x="0" y="4693542"/>
                  <a:pt x="0" y="4651716"/>
                </a:cubicBezTo>
                <a:lnTo>
                  <a:pt x="0" y="75732"/>
                </a:lnTo>
                <a:cubicBezTo>
                  <a:pt x="0" y="33906"/>
                  <a:pt x="33906" y="0"/>
                  <a:pt x="75732" y="0"/>
                </a:cubicBezTo>
                <a:close/>
              </a:path>
            </a:pathLst>
          </a:cu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dirty="0">
                <a:solidFill>
                  <a:srgbClr val="FFFFFF"/>
                </a:solidFill>
                <a:latin typeface="Calibri" panose="020F0502020204030204"/>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11</a:t>
            </a:fld>
            <a:endParaRPr lang="en-US" sz="1200">
              <a:solidFill>
                <a:srgbClr val="FFFFFF"/>
              </a:solidFill>
              <a:latin typeface="+mn-lt"/>
            </a:endParaRPr>
          </a:p>
        </p:txBody>
      </p:sp>
    </p:spTree>
    <p:extLst>
      <p:ext uri="{BB962C8B-B14F-4D97-AF65-F5344CB8AC3E}">
        <p14:creationId xmlns:p14="http://schemas.microsoft.com/office/powerpoint/2010/main" val="4130680881"/>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Rowers carrying boat over heads on a dock">
            <a:extLst>
              <a:ext uri="{FF2B5EF4-FFF2-40B4-BE49-F238E27FC236}">
                <a16:creationId xmlns:a16="http://schemas.microsoft.com/office/drawing/2014/main" id="{BB3218AA-4C42-D4B6-D7AE-BE63A05DDE35}"/>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12</a:t>
            </a:fld>
            <a:endParaRPr lang="en-US" sz="1200">
              <a:solidFill>
                <a:srgbClr val="FFFFFF"/>
              </a:solidFill>
              <a:latin typeface="+mn-lt"/>
            </a:endParaRPr>
          </a:p>
        </p:txBody>
      </p:sp>
    </p:spTree>
    <p:extLst>
      <p:ext uri="{BB962C8B-B14F-4D97-AF65-F5344CB8AC3E}">
        <p14:creationId xmlns:p14="http://schemas.microsoft.com/office/powerpoint/2010/main" val="3014986815"/>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Smiling white dog">
            <a:extLst>
              <a:ext uri="{FF2B5EF4-FFF2-40B4-BE49-F238E27FC236}">
                <a16:creationId xmlns:a16="http://schemas.microsoft.com/office/drawing/2014/main" id="{884F8065-1308-A6E5-7E7E-F641C0BA7A8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r="-1" b="-1"/>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13</a:t>
            </a:fld>
            <a:endParaRPr lang="en-US" sz="1200">
              <a:solidFill>
                <a:srgbClr val="FFFFFF"/>
              </a:solidFill>
              <a:latin typeface="+mn-lt"/>
            </a:endParaRPr>
          </a:p>
        </p:txBody>
      </p:sp>
    </p:spTree>
    <p:extLst>
      <p:ext uri="{BB962C8B-B14F-4D97-AF65-F5344CB8AC3E}">
        <p14:creationId xmlns:p14="http://schemas.microsoft.com/office/powerpoint/2010/main" val="3354196164"/>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a:extLst>
              <a:ext uri="{FF2B5EF4-FFF2-40B4-BE49-F238E27FC236}">
                <a16:creationId xmlns:a16="http://schemas.microsoft.com/office/drawing/2014/main" id="{7BFCB966-E6F7-2FC2-D518-EE3B4351176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8"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j-lt"/>
              </a:rPr>
              <a:t>2. Attraction</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a:solidFill>
                  <a:srgbClr val="FFFFFF"/>
                </a:solidFill>
                <a:latin typeface="Calibri" panose="020F0502020204030204"/>
              </a:rPr>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Calibri" panose="020F0502020204030204"/>
                <a:ea typeface="+mn-ea"/>
                <a:cs typeface="+mn-cs"/>
              </a:rPr>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14</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614462918"/>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3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Business team brainstorming">
            <a:extLst>
              <a:ext uri="{FF2B5EF4-FFF2-40B4-BE49-F238E27FC236}">
                <a16:creationId xmlns:a16="http://schemas.microsoft.com/office/drawing/2014/main" id="{FCF053AC-612C-FA38-A472-A513A946EF3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r="-3"/>
          <a:stretch/>
        </p:blipFill>
        <p:spPr>
          <a:xfrm>
            <a:off x="5162052" y="3272588"/>
            <a:ext cx="6105382" cy="3585411"/>
          </a:xfrm>
          <a:prstGeom prst="rect">
            <a:avLst/>
          </a:prstGeom>
        </p:spPr>
      </p:pic>
      <p:pic>
        <p:nvPicPr>
          <p:cNvPr id="11" name="Picture 10" descr="Students during a graduation ceremony">
            <a:extLst>
              <a:ext uri="{FF2B5EF4-FFF2-40B4-BE49-F238E27FC236}">
                <a16:creationId xmlns:a16="http://schemas.microsoft.com/office/drawing/2014/main" id="{67E8F56C-80F5-1F7D-7426-554A6CDC00ED}"/>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9" name="Picture 8" descr="Smiling faces of three children with heads side-by-side, head in centre appears upside-down">
            <a:extLst>
              <a:ext uri="{FF2B5EF4-FFF2-40B4-BE49-F238E27FC236}">
                <a16:creationId xmlns:a16="http://schemas.microsoft.com/office/drawing/2014/main" id="{EA9C09A4-39CF-6052-37CD-6B5976B67C71}"/>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7458302" y="-22547"/>
            <a:ext cx="3809132" cy="3139531"/>
          </a:xfrm>
          <a:prstGeom prst="rect">
            <a:avLst/>
          </a:prstGeom>
        </p:spPr>
      </p:pic>
      <p:pic>
        <p:nvPicPr>
          <p:cNvPr id="7" name="Picture 6" descr="Couple holding cane">
            <a:extLst>
              <a:ext uri="{FF2B5EF4-FFF2-40B4-BE49-F238E27FC236}">
                <a16:creationId xmlns:a16="http://schemas.microsoft.com/office/drawing/2014/main" id="{94D1BFAB-EA37-1B56-1779-6A1915B01596}"/>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1" y="4065775"/>
            <a:ext cx="5001186" cy="2792224"/>
          </a:xfrm>
          <a:prstGeom prst="rect">
            <a:avLst/>
          </a:prstGeom>
        </p:spPr>
      </p:pic>
      <p:sp>
        <p:nvSpPr>
          <p:cNvPr id="2" name="Date Placeholder 1">
            <a:extLst>
              <a:ext uri="{FF2B5EF4-FFF2-40B4-BE49-F238E27FC236}">
                <a16:creationId xmlns:a16="http://schemas.microsoft.com/office/drawing/2014/main" id="{B8189AB3-12D6-57B7-4E68-1C6E89F75359}"/>
              </a:ext>
            </a:extLst>
          </p:cNvPr>
          <p:cNvSpPr>
            <a:spLocks noGrp="1"/>
          </p:cNvSpPr>
          <p:nvPr>
            <p:ph type="dt" sz="half" idx="10"/>
          </p:nvPr>
        </p:nvSpPr>
        <p:spPr>
          <a:xfrm>
            <a:off x="401731" y="5989955"/>
            <a:ext cx="3218362" cy="365125"/>
          </a:xfrm>
        </p:spPr>
        <p:txBody>
          <a:bodyPr vert="horz" lIns="91440" tIns="45720" rIns="91440" bIns="45720" rtlCol="0" anchor="ctr">
            <a:normAutofit/>
          </a:bodyPr>
          <a:lstStyle/>
          <a:p>
            <a:pPr>
              <a:spcAft>
                <a:spcPts val="600"/>
              </a:spcAft>
            </a:pPr>
            <a:r>
              <a:rPr lang="en-US" sz="1200" noProof="0" dirty="0">
                <a:solidFill>
                  <a:srgbClr val="FFFFFF"/>
                </a:solidFill>
                <a:latin typeface="+mn-lt"/>
              </a:rPr>
              <a:t>OCT 22</a:t>
            </a:r>
          </a:p>
        </p:txBody>
      </p:sp>
      <p:sp>
        <p:nvSpPr>
          <p:cNvPr id="3" name="Footer Placeholder 2">
            <a:extLst>
              <a:ext uri="{FF2B5EF4-FFF2-40B4-BE49-F238E27FC236}">
                <a16:creationId xmlns:a16="http://schemas.microsoft.com/office/drawing/2014/main" id="{F72774E4-3E0C-DFB6-D337-A76EF8CD237F}"/>
              </a:ext>
            </a:extLst>
          </p:cNvPr>
          <p:cNvSpPr>
            <a:spLocks noGrp="1"/>
          </p:cNvSpPr>
          <p:nvPr>
            <p:ph type="ftr" sz="quarter" idx="11"/>
          </p:nvPr>
        </p:nvSpPr>
        <p:spPr>
          <a:xfrm>
            <a:off x="401731" y="6355080"/>
            <a:ext cx="4442985" cy="365125"/>
          </a:xfrm>
        </p:spPr>
        <p:txBody>
          <a:bodyPr vert="horz" lIns="91440" tIns="45720" rIns="91440" bIns="45720" rtlCol="0" anchor="ctr">
            <a:normAutofit/>
          </a:bodyPr>
          <a:lstStyle/>
          <a:p>
            <a:pPr>
              <a:spcAft>
                <a:spcPts val="600"/>
              </a:spcAft>
              <a:defRPr/>
            </a:pPr>
            <a:r>
              <a:rPr lang="en-US" sz="1200" kern="1200" spc="0" dirty="0">
                <a:solidFill>
                  <a:srgbClr val="FFFFFF"/>
                </a:solidFill>
                <a:latin typeface="Calibri" panose="020F0502020204030204"/>
                <a:ea typeface="+mn-ea"/>
                <a:cs typeface="+mn-cs"/>
              </a:rPr>
              <a:t>THE USE OF AGENCY WORKERS IN SWANSEA COUNCIL</a:t>
            </a:r>
          </a:p>
        </p:txBody>
      </p:sp>
      <p:sp>
        <p:nvSpPr>
          <p:cNvPr id="27" name="Rectangle 26">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DDCC433F-9261-7B47-AD2C-F1D1D07B20AB}"/>
              </a:ext>
            </a:extLst>
          </p:cNvPr>
          <p:cNvSpPr>
            <a:spLocks noGrp="1"/>
          </p:cNvSpPr>
          <p:nvPr>
            <p:ph type="sldNum" sz="quarter" idx="12"/>
          </p:nvPr>
        </p:nvSpPr>
        <p:spPr>
          <a:xfrm>
            <a:off x="11518232" y="6355080"/>
            <a:ext cx="505244" cy="365125"/>
          </a:xfrm>
        </p:spPr>
        <p:txBody>
          <a:bodyPr vert="horz" lIns="91440" tIns="45720" rIns="91440" bIns="45720" rtlCol="0" anchor="ctr">
            <a:normAutofit/>
          </a:bodyPr>
          <a:lstStyle/>
          <a:p>
            <a:pPr>
              <a:spcAft>
                <a:spcPts val="600"/>
              </a:spcAft>
            </a:pPr>
            <a:fld id="{294A09A9-5501-47C1-A89A-A340965A2BE2}" type="slidenum">
              <a:rPr lang="en-US" sz="1200" noProof="0">
                <a:solidFill>
                  <a:srgbClr val="FFFFFF"/>
                </a:solidFill>
                <a:latin typeface="+mn-lt"/>
              </a:rPr>
              <a:pPr>
                <a:spcAft>
                  <a:spcPts val="600"/>
                </a:spcAft>
              </a:pPr>
              <a:t>15</a:t>
            </a:fld>
            <a:endParaRPr lang="en-US" sz="1200" noProof="0">
              <a:solidFill>
                <a:srgbClr val="FFFFFF"/>
              </a:solidFill>
              <a:latin typeface="+mn-lt"/>
            </a:endParaRPr>
          </a:p>
        </p:txBody>
      </p:sp>
    </p:spTree>
    <p:extLst>
      <p:ext uri="{BB962C8B-B14F-4D97-AF65-F5344CB8AC3E}">
        <p14:creationId xmlns:p14="http://schemas.microsoft.com/office/powerpoint/2010/main" val="3201634018"/>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Close up of seedlings in pots">
            <a:extLst>
              <a:ext uri="{FF2B5EF4-FFF2-40B4-BE49-F238E27FC236}">
                <a16:creationId xmlns:a16="http://schemas.microsoft.com/office/drawing/2014/main" id="{09477C8F-0135-C2FA-8E9D-989BBFA5B924}"/>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16</a:t>
            </a:fld>
            <a:endParaRPr lang="en-US" sz="1200">
              <a:solidFill>
                <a:srgbClr val="FFFFFF"/>
              </a:solidFill>
              <a:latin typeface="+mn-lt"/>
            </a:endParaRPr>
          </a:p>
        </p:txBody>
      </p:sp>
    </p:spTree>
    <p:extLst>
      <p:ext uri="{BB962C8B-B14F-4D97-AF65-F5344CB8AC3E}">
        <p14:creationId xmlns:p14="http://schemas.microsoft.com/office/powerpoint/2010/main" val="2634939561"/>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eroplane in flight over clouds">
            <a:extLst>
              <a:ext uri="{FF2B5EF4-FFF2-40B4-BE49-F238E27FC236}">
                <a16:creationId xmlns:a16="http://schemas.microsoft.com/office/drawing/2014/main" id="{84ABAD46-CC71-B4D6-513A-F312D96AA17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r="-1"/>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17</a:t>
            </a:fld>
            <a:endParaRPr lang="en-US" sz="1200">
              <a:solidFill>
                <a:srgbClr val="FFFFFF"/>
              </a:solidFill>
              <a:latin typeface="+mn-lt"/>
            </a:endParaRPr>
          </a:p>
        </p:txBody>
      </p:sp>
    </p:spTree>
    <p:extLst>
      <p:ext uri="{BB962C8B-B14F-4D97-AF65-F5344CB8AC3E}">
        <p14:creationId xmlns:p14="http://schemas.microsoft.com/office/powerpoint/2010/main" val="4172870374"/>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a:extLst>
              <a:ext uri="{FF2B5EF4-FFF2-40B4-BE49-F238E27FC236}">
                <a16:creationId xmlns:a16="http://schemas.microsoft.com/office/drawing/2014/main" id="{EC5A99AC-F220-8F0F-9103-503D0400450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8"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j-lt"/>
              </a:rPr>
              <a:t>3. RECRUITMENT and Retention</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a:solidFill>
                  <a:srgbClr val="FFFFFF"/>
                </a:solidFill>
                <a:latin typeface="Calibri" panose="020F0502020204030204"/>
              </a:rPr>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Calibri" panose="020F0502020204030204"/>
                <a:ea typeface="+mn-ea"/>
                <a:cs typeface="+mn-cs"/>
              </a:rPr>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18</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775853783"/>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Businessman checking statistics">
            <a:extLst>
              <a:ext uri="{FF2B5EF4-FFF2-40B4-BE49-F238E27FC236}">
                <a16:creationId xmlns:a16="http://schemas.microsoft.com/office/drawing/2014/main" id="{CA524D86-EAF3-9A21-A69C-B1FB6C571C1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r="-3"/>
          <a:stretch/>
        </p:blipFill>
        <p:spPr>
          <a:xfrm>
            <a:off x="5162052" y="3272588"/>
            <a:ext cx="6105382" cy="3585411"/>
          </a:xfrm>
          <a:prstGeom prst="rect">
            <a:avLst/>
          </a:prstGeom>
        </p:spPr>
      </p:pic>
      <p:pic>
        <p:nvPicPr>
          <p:cNvPr id="9" name="Picture 8" descr="Candidate for interview">
            <a:extLst>
              <a:ext uri="{FF2B5EF4-FFF2-40B4-BE49-F238E27FC236}">
                <a16:creationId xmlns:a16="http://schemas.microsoft.com/office/drawing/2014/main" id="{7420B9B6-42BC-03E9-CA43-0B67E2D5CFBB}"/>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11" name="Picture 10" descr="Woman discussing in meeting">
            <a:extLst>
              <a:ext uri="{FF2B5EF4-FFF2-40B4-BE49-F238E27FC236}">
                <a16:creationId xmlns:a16="http://schemas.microsoft.com/office/drawing/2014/main" id="{C5EC6344-A11E-82A6-4F97-FE80AD061227}"/>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b="-1"/>
          <a:stretch/>
        </p:blipFill>
        <p:spPr>
          <a:xfrm>
            <a:off x="7458302" y="-22547"/>
            <a:ext cx="3809132" cy="3139531"/>
          </a:xfrm>
          <a:prstGeom prst="rect">
            <a:avLst/>
          </a:prstGeom>
        </p:spPr>
      </p:pic>
      <p:pic>
        <p:nvPicPr>
          <p:cNvPr id="7" name="Picture 6" descr="Happy team members">
            <a:extLst>
              <a:ext uri="{FF2B5EF4-FFF2-40B4-BE49-F238E27FC236}">
                <a16:creationId xmlns:a16="http://schemas.microsoft.com/office/drawing/2014/main" id="{DEF1C8E3-94C2-ACED-4933-10CCC3A992F6}"/>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 y="4065775"/>
            <a:ext cx="5001186" cy="2792224"/>
          </a:xfrm>
          <a:prstGeom prst="rect">
            <a:avLst/>
          </a:prstGeom>
        </p:spPr>
      </p:pic>
      <p:sp>
        <p:nvSpPr>
          <p:cNvPr id="2" name="Date Placeholder 1">
            <a:extLst>
              <a:ext uri="{FF2B5EF4-FFF2-40B4-BE49-F238E27FC236}">
                <a16:creationId xmlns:a16="http://schemas.microsoft.com/office/drawing/2014/main" id="{72FBAF0A-3A2F-8EC7-0CFC-5571EECCDA0C}"/>
              </a:ext>
            </a:extLst>
          </p:cNvPr>
          <p:cNvSpPr>
            <a:spLocks noGrp="1"/>
          </p:cNvSpPr>
          <p:nvPr>
            <p:ph type="dt" sz="half" idx="10"/>
          </p:nvPr>
        </p:nvSpPr>
        <p:spPr>
          <a:xfrm>
            <a:off x="401731" y="5989955"/>
            <a:ext cx="3218362" cy="365125"/>
          </a:xfrm>
        </p:spPr>
        <p:txBody>
          <a:bodyPr vert="horz" lIns="91440" tIns="45720" rIns="91440" bIns="45720" rtlCol="0" anchor="ctr">
            <a:normAutofit/>
          </a:bodyPr>
          <a:lstStyle/>
          <a:p>
            <a:pPr>
              <a:spcAft>
                <a:spcPts val="600"/>
              </a:spcAft>
            </a:pPr>
            <a:r>
              <a:rPr lang="en-US" sz="1200" noProof="0" dirty="0">
                <a:solidFill>
                  <a:srgbClr val="FFFFFF"/>
                </a:solidFill>
                <a:latin typeface="+mn-lt"/>
              </a:rPr>
              <a:t>OCT 22</a:t>
            </a:r>
          </a:p>
        </p:txBody>
      </p:sp>
      <p:sp>
        <p:nvSpPr>
          <p:cNvPr id="3" name="Footer Placeholder 2">
            <a:extLst>
              <a:ext uri="{FF2B5EF4-FFF2-40B4-BE49-F238E27FC236}">
                <a16:creationId xmlns:a16="http://schemas.microsoft.com/office/drawing/2014/main" id="{A281C74A-5A7A-FA0B-E2E5-9E1017116AD4}"/>
              </a:ext>
            </a:extLst>
          </p:cNvPr>
          <p:cNvSpPr>
            <a:spLocks noGrp="1"/>
          </p:cNvSpPr>
          <p:nvPr>
            <p:ph type="ftr" sz="quarter" idx="11"/>
          </p:nvPr>
        </p:nvSpPr>
        <p:spPr>
          <a:xfrm>
            <a:off x="401731" y="6355080"/>
            <a:ext cx="4442985" cy="365125"/>
          </a:xfrm>
        </p:spPr>
        <p:txBody>
          <a:bodyPr vert="horz" lIns="91440" tIns="45720" rIns="91440" bIns="45720" rtlCol="0" anchor="ctr">
            <a:normAutofit/>
          </a:bodyPr>
          <a:lstStyle/>
          <a:p>
            <a:pPr>
              <a:spcAft>
                <a:spcPts val="600"/>
              </a:spcAft>
              <a:defRPr/>
            </a:pPr>
            <a:r>
              <a:rPr lang="en-US" sz="1200" kern="1200" spc="0" dirty="0">
                <a:solidFill>
                  <a:srgbClr val="FFFFFF"/>
                </a:solidFill>
                <a:latin typeface="Calibri" panose="020F0502020204030204"/>
                <a:ea typeface="+mn-ea"/>
                <a:cs typeface="+mn-cs"/>
              </a:rPr>
              <a:t>THE USE OF AGENCY WORKERS IN SWANSEA COUNCIL</a:t>
            </a:r>
          </a:p>
        </p:txBody>
      </p:sp>
      <p:sp>
        <p:nvSpPr>
          <p:cNvPr id="27" name="Rectangle 26">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3EDA231C-5140-DFAE-DA92-AA43ADA9938E}"/>
              </a:ext>
            </a:extLst>
          </p:cNvPr>
          <p:cNvSpPr>
            <a:spLocks noGrp="1"/>
          </p:cNvSpPr>
          <p:nvPr>
            <p:ph type="sldNum" sz="quarter" idx="12"/>
          </p:nvPr>
        </p:nvSpPr>
        <p:spPr>
          <a:xfrm>
            <a:off x="11518232" y="6355080"/>
            <a:ext cx="505244" cy="365125"/>
          </a:xfrm>
        </p:spPr>
        <p:txBody>
          <a:bodyPr vert="horz" lIns="91440" tIns="45720" rIns="91440" bIns="45720" rtlCol="0" anchor="ctr">
            <a:normAutofit/>
          </a:bodyPr>
          <a:lstStyle/>
          <a:p>
            <a:pPr>
              <a:spcAft>
                <a:spcPts val="600"/>
              </a:spcAft>
            </a:pPr>
            <a:fld id="{294A09A9-5501-47C1-A89A-A340965A2BE2}" type="slidenum">
              <a:rPr lang="en-US" sz="1200" noProof="0">
                <a:solidFill>
                  <a:srgbClr val="FFFFFF"/>
                </a:solidFill>
                <a:latin typeface="+mn-lt"/>
              </a:rPr>
              <a:pPr>
                <a:spcAft>
                  <a:spcPts val="600"/>
                </a:spcAft>
              </a:pPr>
              <a:t>19</a:t>
            </a:fld>
            <a:endParaRPr lang="en-US" sz="1200" noProof="0">
              <a:solidFill>
                <a:srgbClr val="FFFFFF"/>
              </a:solidFill>
              <a:latin typeface="+mn-lt"/>
            </a:endParaRPr>
          </a:p>
        </p:txBody>
      </p:sp>
    </p:spTree>
    <p:extLst>
      <p:ext uri="{BB962C8B-B14F-4D97-AF65-F5344CB8AC3E}">
        <p14:creationId xmlns:p14="http://schemas.microsoft.com/office/powerpoint/2010/main" val="1932926550"/>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Blurred view of high-speed cars on motorway at night">
            <a:extLst>
              <a:ext uri="{FF2B5EF4-FFF2-40B4-BE49-F238E27FC236}">
                <a16:creationId xmlns:a16="http://schemas.microsoft.com/office/drawing/2014/main" id="{5B91A713-FF04-1E90-69DE-9AE99575B76C}"/>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20</a:t>
            </a:fld>
            <a:endParaRPr lang="en-US" sz="1200">
              <a:solidFill>
                <a:srgbClr val="FFFFFF"/>
              </a:solidFill>
              <a:latin typeface="+mn-lt"/>
            </a:endParaRPr>
          </a:p>
        </p:txBody>
      </p:sp>
    </p:spTree>
    <p:extLst>
      <p:ext uri="{BB962C8B-B14F-4D97-AF65-F5344CB8AC3E}">
        <p14:creationId xmlns:p14="http://schemas.microsoft.com/office/powerpoint/2010/main" val="3521246064"/>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picture of camels and their master traversing through the sand dunes">
            <a:extLst>
              <a:ext uri="{FF2B5EF4-FFF2-40B4-BE49-F238E27FC236}">
                <a16:creationId xmlns:a16="http://schemas.microsoft.com/office/drawing/2014/main" id="{7416FDEF-4D32-F63D-BFC8-DB6108C55EDE}"/>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21</a:t>
            </a:fld>
            <a:endParaRPr lang="en-US" sz="1200">
              <a:solidFill>
                <a:srgbClr val="FFFFFF"/>
              </a:solidFill>
              <a:latin typeface="+mn-lt"/>
            </a:endParaRPr>
          </a:p>
        </p:txBody>
      </p:sp>
    </p:spTree>
    <p:extLst>
      <p:ext uri="{BB962C8B-B14F-4D97-AF65-F5344CB8AC3E}">
        <p14:creationId xmlns:p14="http://schemas.microsoft.com/office/powerpoint/2010/main" val="922142370"/>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a:extLst>
              <a:ext uri="{FF2B5EF4-FFF2-40B4-BE49-F238E27FC236}">
                <a16:creationId xmlns:a16="http://schemas.microsoft.com/office/drawing/2014/main" id="{9CFD822A-2D5C-0958-F246-7F6491270C1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8" name="Rectangle 2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1198033" y="2818802"/>
            <a:ext cx="10656891" cy="3902673"/>
          </a:xfrm>
        </p:spPr>
        <p:txBody>
          <a:bodyPr vert="horz" lIns="91440" tIns="45720" rIns="91440" bIns="45720" rtlCol="0" anchor="t">
            <a:normAutofit/>
          </a:bodyPr>
          <a:lstStyle/>
          <a:p>
            <a:r>
              <a:rPr lang="en-US" sz="5200" dirty="0">
                <a:solidFill>
                  <a:srgbClr val="FFFFFF"/>
                </a:solidFill>
                <a:latin typeface="+mj-lt"/>
              </a:rPr>
              <a:t>4. Strategy and planning</a:t>
            </a:r>
          </a:p>
        </p:txBody>
      </p:sp>
      <p:sp>
        <p:nvSpPr>
          <p:cNvPr id="20" name="Rectangle 2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a:solidFill>
                  <a:srgbClr val="FFFFFF"/>
                </a:solidFill>
                <a:latin typeface="Calibri" panose="020F0502020204030204"/>
              </a:rPr>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Calibri" panose="020F0502020204030204"/>
                <a:ea typeface="+mn-ea"/>
                <a:cs typeface="+mn-cs"/>
              </a:rPr>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22</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243759628"/>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Smiling man with post-it-notes on whiteboard in background">
            <a:extLst>
              <a:ext uri="{FF2B5EF4-FFF2-40B4-BE49-F238E27FC236}">
                <a16:creationId xmlns:a16="http://schemas.microsoft.com/office/drawing/2014/main" id="{0AF25A43-BCCE-D027-FCBE-E6FE469B4B6F}"/>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r="-3"/>
          <a:stretch/>
        </p:blipFill>
        <p:spPr>
          <a:xfrm>
            <a:off x="5162052" y="3272588"/>
            <a:ext cx="6105382" cy="3585411"/>
          </a:xfrm>
          <a:prstGeom prst="rect">
            <a:avLst/>
          </a:prstGeom>
        </p:spPr>
      </p:pic>
      <p:pic>
        <p:nvPicPr>
          <p:cNvPr id="9" name="Picture 8" descr="Human eye seen through transparent digital chart">
            <a:extLst>
              <a:ext uri="{FF2B5EF4-FFF2-40B4-BE49-F238E27FC236}">
                <a16:creationId xmlns:a16="http://schemas.microsoft.com/office/drawing/2014/main" id="{54D5BFC0-6A69-AF52-F39A-B99A8D34B01E}"/>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7" name="Picture 6" descr="Men on video conference call in office">
            <a:extLst>
              <a:ext uri="{FF2B5EF4-FFF2-40B4-BE49-F238E27FC236}">
                <a16:creationId xmlns:a16="http://schemas.microsoft.com/office/drawing/2014/main" id="{7E98D83C-020B-ED0A-6274-00E328C4617E}"/>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7458302" y="-22547"/>
            <a:ext cx="3809132" cy="3139531"/>
          </a:xfrm>
          <a:prstGeom prst="rect">
            <a:avLst/>
          </a:prstGeom>
        </p:spPr>
      </p:pic>
      <p:pic>
        <p:nvPicPr>
          <p:cNvPr id="13" name="Picture 12" descr="Woman in headscarf with raised bicep">
            <a:extLst>
              <a:ext uri="{FF2B5EF4-FFF2-40B4-BE49-F238E27FC236}">
                <a16:creationId xmlns:a16="http://schemas.microsoft.com/office/drawing/2014/main" id="{ABEF8428-AF73-330A-C15C-9ACADC3CEA69}"/>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a:stretch/>
        </p:blipFill>
        <p:spPr>
          <a:xfrm>
            <a:off x="1" y="4065775"/>
            <a:ext cx="5001186" cy="2792224"/>
          </a:xfrm>
          <a:prstGeom prst="rect">
            <a:avLst/>
          </a:prstGeom>
        </p:spPr>
      </p:pic>
      <p:sp>
        <p:nvSpPr>
          <p:cNvPr id="2" name="Date Placeholder 1">
            <a:extLst>
              <a:ext uri="{FF2B5EF4-FFF2-40B4-BE49-F238E27FC236}">
                <a16:creationId xmlns:a16="http://schemas.microsoft.com/office/drawing/2014/main" id="{7B0C5B87-13CE-7509-691D-B4548AE41FFF}"/>
              </a:ext>
            </a:extLst>
          </p:cNvPr>
          <p:cNvSpPr>
            <a:spLocks noGrp="1"/>
          </p:cNvSpPr>
          <p:nvPr>
            <p:ph type="dt" sz="half" idx="10"/>
          </p:nvPr>
        </p:nvSpPr>
        <p:spPr>
          <a:xfrm>
            <a:off x="401731" y="5989955"/>
            <a:ext cx="3218362" cy="365125"/>
          </a:xfrm>
        </p:spPr>
        <p:txBody>
          <a:bodyPr vert="horz" lIns="91440" tIns="45720" rIns="91440" bIns="45720" rtlCol="0" anchor="ctr">
            <a:normAutofit/>
          </a:bodyPr>
          <a:lstStyle/>
          <a:p>
            <a:pPr>
              <a:spcAft>
                <a:spcPts val="600"/>
              </a:spcAft>
            </a:pPr>
            <a:r>
              <a:rPr lang="en-US" sz="1200" noProof="0" dirty="0">
                <a:solidFill>
                  <a:srgbClr val="FFFFFF"/>
                </a:solidFill>
                <a:latin typeface="+mn-lt"/>
              </a:rPr>
              <a:t>OCT 22</a:t>
            </a:r>
          </a:p>
        </p:txBody>
      </p:sp>
      <p:sp>
        <p:nvSpPr>
          <p:cNvPr id="3" name="Footer Placeholder 2">
            <a:extLst>
              <a:ext uri="{FF2B5EF4-FFF2-40B4-BE49-F238E27FC236}">
                <a16:creationId xmlns:a16="http://schemas.microsoft.com/office/drawing/2014/main" id="{A73E67BD-7BDD-9DBF-EA0E-A748D0A6F9DC}"/>
              </a:ext>
            </a:extLst>
          </p:cNvPr>
          <p:cNvSpPr>
            <a:spLocks noGrp="1"/>
          </p:cNvSpPr>
          <p:nvPr>
            <p:ph type="ftr" sz="quarter" idx="11"/>
          </p:nvPr>
        </p:nvSpPr>
        <p:spPr>
          <a:xfrm>
            <a:off x="401731" y="6355080"/>
            <a:ext cx="4442985" cy="365125"/>
          </a:xfrm>
        </p:spPr>
        <p:txBody>
          <a:bodyPr vert="horz" lIns="91440" tIns="45720" rIns="91440" bIns="45720" rtlCol="0" anchor="ctr">
            <a:normAutofit/>
          </a:bodyPr>
          <a:lstStyle/>
          <a:p>
            <a:pPr>
              <a:spcAft>
                <a:spcPts val="600"/>
              </a:spcAft>
              <a:defRPr/>
            </a:pPr>
            <a:r>
              <a:rPr lang="en-US" sz="1200" kern="1200" spc="0" dirty="0">
                <a:solidFill>
                  <a:srgbClr val="FFFFFF"/>
                </a:solidFill>
                <a:latin typeface="Calibri" panose="020F0502020204030204"/>
                <a:ea typeface="+mn-ea"/>
                <a:cs typeface="+mn-cs"/>
              </a:rPr>
              <a:t>THE USE OF AGENCY WORKERS IN SWANSEA COUNCIL</a:t>
            </a:r>
          </a:p>
        </p:txBody>
      </p:sp>
      <p:sp>
        <p:nvSpPr>
          <p:cNvPr id="20" name="Rectangle 19">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5322989-4031-3013-3AB9-A42A71B11D21}"/>
              </a:ext>
            </a:extLst>
          </p:cNvPr>
          <p:cNvSpPr>
            <a:spLocks noGrp="1"/>
          </p:cNvSpPr>
          <p:nvPr>
            <p:ph type="sldNum" sz="quarter" idx="12"/>
          </p:nvPr>
        </p:nvSpPr>
        <p:spPr>
          <a:xfrm>
            <a:off x="11518232" y="6355080"/>
            <a:ext cx="505244" cy="365125"/>
          </a:xfrm>
        </p:spPr>
        <p:txBody>
          <a:bodyPr vert="horz" lIns="91440" tIns="45720" rIns="91440" bIns="45720" rtlCol="0" anchor="ctr">
            <a:normAutofit/>
          </a:bodyPr>
          <a:lstStyle/>
          <a:p>
            <a:pPr>
              <a:spcAft>
                <a:spcPts val="600"/>
              </a:spcAft>
            </a:pPr>
            <a:fld id="{294A09A9-5501-47C1-A89A-A340965A2BE2}" type="slidenum">
              <a:rPr lang="en-US" sz="1200" noProof="0">
                <a:solidFill>
                  <a:srgbClr val="FFFFFF"/>
                </a:solidFill>
                <a:latin typeface="+mn-lt"/>
              </a:rPr>
              <a:pPr>
                <a:spcAft>
                  <a:spcPts val="600"/>
                </a:spcAft>
              </a:pPr>
              <a:t>23</a:t>
            </a:fld>
            <a:endParaRPr lang="en-US" sz="1200" noProof="0">
              <a:solidFill>
                <a:srgbClr val="FFFFFF"/>
              </a:solidFill>
              <a:latin typeface="+mn-lt"/>
            </a:endParaRPr>
          </a:p>
        </p:txBody>
      </p:sp>
    </p:spTree>
    <p:extLst>
      <p:ext uri="{BB962C8B-B14F-4D97-AF65-F5344CB8AC3E}">
        <p14:creationId xmlns:p14="http://schemas.microsoft.com/office/powerpoint/2010/main" val="2616789293"/>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Business people in a meeting room pointing at a projection screen">
            <a:extLst>
              <a:ext uri="{FF2B5EF4-FFF2-40B4-BE49-F238E27FC236}">
                <a16:creationId xmlns:a16="http://schemas.microsoft.com/office/drawing/2014/main" id="{6E2E5091-1CA8-AAB4-777F-BC4C85861A8D}"/>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24</a:t>
            </a:fld>
            <a:endParaRPr lang="en-US" sz="1200">
              <a:solidFill>
                <a:srgbClr val="FFFFFF"/>
              </a:solidFill>
              <a:latin typeface="+mn-lt"/>
            </a:endParaRPr>
          </a:p>
        </p:txBody>
      </p:sp>
    </p:spTree>
    <p:extLst>
      <p:ext uri="{BB962C8B-B14F-4D97-AF65-F5344CB8AC3E}">
        <p14:creationId xmlns:p14="http://schemas.microsoft.com/office/powerpoint/2010/main" val="1542973436"/>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Seedling growing on a tree trunk">
            <a:extLst>
              <a:ext uri="{FF2B5EF4-FFF2-40B4-BE49-F238E27FC236}">
                <a16:creationId xmlns:a16="http://schemas.microsoft.com/office/drawing/2014/main" id="{DBE12B53-C53C-A915-F533-D4E55A04324A}"/>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25</a:t>
            </a:fld>
            <a:endParaRPr lang="en-US" sz="1200">
              <a:solidFill>
                <a:srgbClr val="FFFFFF"/>
              </a:solidFill>
              <a:latin typeface="+mn-lt"/>
            </a:endParaRPr>
          </a:p>
        </p:txBody>
      </p:sp>
    </p:spTree>
    <p:extLst>
      <p:ext uri="{BB962C8B-B14F-4D97-AF65-F5344CB8AC3E}">
        <p14:creationId xmlns:p14="http://schemas.microsoft.com/office/powerpoint/2010/main" val="1630762926"/>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Video 8">
            <a:extLst>
              <a:ext uri="{FF2B5EF4-FFF2-40B4-BE49-F238E27FC236}">
                <a16:creationId xmlns:a16="http://schemas.microsoft.com/office/drawing/2014/main" id="{735700F1-C3DF-7816-3D3F-EEA941C91E1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0"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CA63B3A-12BC-FC95-E40A-E3C41A1104F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j-lt"/>
              </a:rPr>
              <a:t>IMPLEMENTATION</a:t>
            </a:r>
          </a:p>
        </p:txBody>
      </p:sp>
      <p:sp>
        <p:nvSpPr>
          <p:cNvPr id="2" name="Date Placeholder 1">
            <a:extLst>
              <a:ext uri="{FF2B5EF4-FFF2-40B4-BE49-F238E27FC236}">
                <a16:creationId xmlns:a16="http://schemas.microsoft.com/office/drawing/2014/main" id="{3D9255D4-C2C2-E769-EEF2-691994A2304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Calibri" panose="020F0502020204030204"/>
              </a:rPr>
              <a:t>OCT 22</a:t>
            </a:r>
          </a:p>
        </p:txBody>
      </p:sp>
      <p:sp>
        <p:nvSpPr>
          <p:cNvPr id="3" name="Footer Placeholder 2">
            <a:extLst>
              <a:ext uri="{FF2B5EF4-FFF2-40B4-BE49-F238E27FC236}">
                <a16:creationId xmlns:a16="http://schemas.microsoft.com/office/drawing/2014/main" id="{B3FFD7EE-9C2D-FAF3-B85D-CEC32AA37AE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r>
              <a:rPr lang="en-GB" sz="1200" dirty="0"/>
              <a:t>THE USE OF AGENCY WORKERS IN SWANSEA COUNCIL</a:t>
            </a:r>
          </a:p>
        </p:txBody>
      </p:sp>
      <p:sp>
        <p:nvSpPr>
          <p:cNvPr id="4" name="Slide Number Placeholder 3">
            <a:extLst>
              <a:ext uri="{FF2B5EF4-FFF2-40B4-BE49-F238E27FC236}">
                <a16:creationId xmlns:a16="http://schemas.microsoft.com/office/drawing/2014/main" id="{20844F1C-75F4-46E0-B0D1-BAD3788CCAF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26</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698692409"/>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1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916016" y="983785"/>
            <a:ext cx="8447439" cy="1074828"/>
          </a:xfrm>
        </p:spPr>
        <p:txBody>
          <a:bodyPr rtlCol="0"/>
          <a:lstStyle/>
          <a:p>
            <a:pPr rtl="0"/>
            <a:r>
              <a:rPr lang="en-GB" dirty="0"/>
              <a:t>TIMELINE </a:t>
            </a:r>
          </a:p>
        </p:txBody>
      </p:sp>
      <p:graphicFrame>
        <p:nvGraphicFramePr>
          <p:cNvPr id="2" name="Diagram 2" descr="Timeline SmartArt graphic">
            <a:extLst>
              <a:ext uri="{FF2B5EF4-FFF2-40B4-BE49-F238E27FC236}">
                <a16:creationId xmlns:a16="http://schemas.microsoft.com/office/drawing/2014/main" id="{364D30CB-C02F-4FE1-9E72-11B75FF74851}"/>
              </a:ext>
            </a:extLst>
          </p:cNvPr>
          <p:cNvGraphicFramePr>
            <a:graphicFrameLocks noChangeAspect="1"/>
          </p:cNvGraphicFramePr>
          <p:nvPr>
            <p:extLst>
              <p:ext uri="{D42A27DB-BD31-4B8C-83A1-F6EECF244321}">
                <p14:modId xmlns:p14="http://schemas.microsoft.com/office/powerpoint/2010/main" val="1509246309"/>
              </p:ext>
            </p:extLst>
          </p:nvPr>
        </p:nvGraphicFramePr>
        <p:xfrm>
          <a:off x="1060036" y="1838632"/>
          <a:ext cx="10215948" cy="436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80CD3688-2CE2-F64C-907B-B43CE7801309}"/>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5" name="Footer Placeholder 4">
            <a:extLst>
              <a:ext uri="{FF2B5EF4-FFF2-40B4-BE49-F238E27FC236}">
                <a16:creationId xmlns:a16="http://schemas.microsoft.com/office/drawing/2014/main" id="{A02453A7-9875-B44D-8277-1DB05E4F5F6B}"/>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6" name="Slide Number Placeholder 5">
            <a:extLst>
              <a:ext uri="{FF2B5EF4-FFF2-40B4-BE49-F238E27FC236}">
                <a16:creationId xmlns:a16="http://schemas.microsoft.com/office/drawing/2014/main" id="{1EFF074D-9F29-6C43-83AB-50F59C756215}"/>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27</a:t>
            </a:fld>
            <a:endParaRPr lang="en-GB" dirty="0"/>
          </a:p>
        </p:txBody>
      </p:sp>
    </p:spTree>
    <p:extLst>
      <p:ext uri="{BB962C8B-B14F-4D97-AF65-F5344CB8AC3E}">
        <p14:creationId xmlns:p14="http://schemas.microsoft.com/office/powerpoint/2010/main" val="932498405"/>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Jars of coins">
            <a:extLst>
              <a:ext uri="{FF2B5EF4-FFF2-40B4-BE49-F238E27FC236}">
                <a16:creationId xmlns:a16="http://schemas.microsoft.com/office/drawing/2014/main" id="{84BE4C50-4D7A-53F3-515A-A63B5FF14538}"/>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282"/>
            <a:ext cx="12191980" cy="6856718"/>
          </a:xfrm>
          <a:prstGeom prst="rect">
            <a:avLst/>
          </a:prstGeom>
        </p:spPr>
      </p:pic>
      <p:sp>
        <p:nvSpPr>
          <p:cNvPr id="2" name="Date Placeholder 1">
            <a:extLst>
              <a:ext uri="{FF2B5EF4-FFF2-40B4-BE49-F238E27FC236}">
                <a16:creationId xmlns:a16="http://schemas.microsoft.com/office/drawing/2014/main" id="{AC11F81D-909D-47AF-1CD1-020B7004B39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mn-lt"/>
              </a:rPr>
              <a:t>OCT 22</a:t>
            </a:r>
          </a:p>
        </p:txBody>
      </p:sp>
      <p:sp>
        <p:nvSpPr>
          <p:cNvPr id="3" name="Footer Placeholder 2">
            <a:extLst>
              <a:ext uri="{FF2B5EF4-FFF2-40B4-BE49-F238E27FC236}">
                <a16:creationId xmlns:a16="http://schemas.microsoft.com/office/drawing/2014/main" id="{C9C5ADAD-F4F1-19BE-A06F-F1C24477059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mn-lt"/>
                <a:ea typeface="+mn-ea"/>
                <a:cs typeface="+mn-cs"/>
              </a:rPr>
              <a:t>THE USE OF AGENCY WORKERS IN SWANSEA COUNCIL</a:t>
            </a:r>
          </a:p>
        </p:txBody>
      </p:sp>
      <p:sp>
        <p:nvSpPr>
          <p:cNvPr id="4" name="Slide Number Placeholder 3">
            <a:extLst>
              <a:ext uri="{FF2B5EF4-FFF2-40B4-BE49-F238E27FC236}">
                <a16:creationId xmlns:a16="http://schemas.microsoft.com/office/drawing/2014/main" id="{C1D717CF-900B-278F-7FEC-FABC11AE16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mn-lt"/>
              </a:rPr>
              <a:pPr>
                <a:spcAft>
                  <a:spcPts val="600"/>
                </a:spcAft>
                <a:defRPr/>
              </a:pPr>
              <a:t>28</a:t>
            </a:fld>
            <a:endParaRPr lang="en-US" sz="1200">
              <a:solidFill>
                <a:srgbClr val="FFFFFF"/>
              </a:solidFill>
              <a:latin typeface="+mn-lt"/>
            </a:endParaRPr>
          </a:p>
        </p:txBody>
      </p:sp>
    </p:spTree>
    <p:extLst>
      <p:ext uri="{BB962C8B-B14F-4D97-AF65-F5344CB8AC3E}">
        <p14:creationId xmlns:p14="http://schemas.microsoft.com/office/powerpoint/2010/main" val="2069582562"/>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a:extLst>
              <a:ext uri="{FF2B5EF4-FFF2-40B4-BE49-F238E27FC236}">
                <a16:creationId xmlns:a16="http://schemas.microsoft.com/office/drawing/2014/main" id="{58CDF9F5-BB39-E4B5-2905-50E6EFC046D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8" y="-2347"/>
            <a:ext cx="12191999" cy="6857990"/>
          </a:xfrm>
          <a:prstGeom prst="rect">
            <a:avLst/>
          </a:prstGeom>
        </p:spPr>
      </p:pic>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EB0A517-B340-FD56-092C-AE9FAF279AE5}"/>
              </a:ext>
            </a:extLst>
          </p:cNvPr>
          <p:cNvSpPr>
            <a:spLocks noGrp="1"/>
          </p:cNvSpPr>
          <p:nvPr>
            <p:ph type="title"/>
          </p:nvPr>
        </p:nvSpPr>
        <p:spPr>
          <a:xfrm>
            <a:off x="321733" y="554845"/>
            <a:ext cx="10656891" cy="3902673"/>
          </a:xfrm>
        </p:spPr>
        <p:txBody>
          <a:bodyPr vert="horz" lIns="91440" tIns="45720" rIns="91440" bIns="45720" rtlCol="0" anchor="t">
            <a:normAutofit/>
          </a:bodyPr>
          <a:lstStyle/>
          <a:p>
            <a:r>
              <a:rPr lang="en-US" sz="5200" dirty="0">
                <a:solidFill>
                  <a:srgbClr val="FFFFFF"/>
                </a:solidFill>
                <a:latin typeface="+mj-lt"/>
              </a:rPr>
              <a:t>SUMMARY</a:t>
            </a:r>
          </a:p>
        </p:txBody>
      </p:sp>
      <p:sp>
        <p:nvSpPr>
          <p:cNvPr id="15" name="Rectangle 14">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A8B10F26-3E6D-E763-7A95-3ED9FBAE5D4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Calibri" panose="020F0502020204030204"/>
              </a:rPr>
              <a:t>OCT 22</a:t>
            </a:r>
          </a:p>
        </p:txBody>
      </p:sp>
      <p:sp>
        <p:nvSpPr>
          <p:cNvPr id="3" name="Footer Placeholder 2">
            <a:extLst>
              <a:ext uri="{FF2B5EF4-FFF2-40B4-BE49-F238E27FC236}">
                <a16:creationId xmlns:a16="http://schemas.microsoft.com/office/drawing/2014/main" id="{C1B8D14C-AAB0-E30B-BEDF-AACF491AC44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dirty="0">
                <a:solidFill>
                  <a:srgbClr val="FFFFFF"/>
                </a:solidFill>
                <a:latin typeface="Calibri" panose="020F0502020204030204"/>
                <a:ea typeface="+mn-ea"/>
                <a:cs typeface="+mn-cs"/>
              </a:rPr>
              <a:t>THE USE OF AGENCY WORKERS IN SWANSEA COUNCIL</a:t>
            </a:r>
          </a:p>
        </p:txBody>
      </p:sp>
      <p:sp>
        <p:nvSpPr>
          <p:cNvPr id="4" name="Slide Number Placeholder 3">
            <a:extLst>
              <a:ext uri="{FF2B5EF4-FFF2-40B4-BE49-F238E27FC236}">
                <a16:creationId xmlns:a16="http://schemas.microsoft.com/office/drawing/2014/main" id="{E4495F1E-6186-C46B-C5B8-B5F62397226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29</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4221762128"/>
      </p:ext>
    </p:extLst>
  </p:cSld>
  <p:clrMapOvr>
    <a:masterClrMapping/>
  </p:clrMapOvr>
  <mc:AlternateContent xmlns:mc="http://schemas.openxmlformats.org/markup-compatibility/2006" xmlns:p14="http://schemas.microsoft.com/office/powerpoint/2010/main">
    <mc:Choice Requires="p14">
      <p:transition spd="med" p14:dur="700" advClick="0" advTm="20000">
        <p:fade/>
      </p:transition>
    </mc:Choice>
    <mc:Fallback xmlns="">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theme/theme1.xml><?xml version="1.0" encoding="utf-8"?>
<a:theme xmlns:a="http://schemas.openxmlformats.org/drawingml/2006/main" name="Office Theme">
  <a:themeElements>
    <a:clrScheme name="Creative Red 1">
      <a:dk1>
        <a:srgbClr val="000000"/>
      </a:dk1>
      <a:lt1>
        <a:srgbClr val="FFFFFF"/>
      </a:lt1>
      <a:dk2>
        <a:srgbClr val="3A3A3A"/>
      </a:dk2>
      <a:lt2>
        <a:srgbClr val="E7E6E6"/>
      </a:lt2>
      <a:accent1>
        <a:srgbClr val="632423"/>
      </a:accent1>
      <a:accent2>
        <a:srgbClr val="B51200"/>
      </a:accent2>
      <a:accent3>
        <a:srgbClr val="FD1B17"/>
      </a:accent3>
      <a:accent4>
        <a:srgbClr val="F9EBE5"/>
      </a:accent4>
      <a:accent5>
        <a:srgbClr val="03C9C6"/>
      </a:accent5>
      <a:accent6>
        <a:srgbClr val="01B9D1"/>
      </a:accent6>
      <a:hlink>
        <a:srgbClr val="0563C1"/>
      </a:hlink>
      <a:folHlink>
        <a:srgbClr val="954F72"/>
      </a:folHlink>
    </a:clrScheme>
    <a:fontScheme name="Custom 76">
      <a:majorFont>
        <a:latin typeface="Bahnschrif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633_TF11580736_Win32" id="{70F33B97-61F5-4353-8AE8-38E85CC679DC}" vid="{75F73175-ADFB-437E-934B-937A7ADCF0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94C50BF-B542-4C65-9576-F6A949345C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1B13BD-E781-417A-B53F-0EDDA23B05BE}">
  <ds:schemaRefs>
    <ds:schemaRef ds:uri="http://schemas.microsoft.com/sharepoint/v3/contenttype/forms"/>
  </ds:schemaRefs>
</ds:datastoreItem>
</file>

<file path=customXml/itemProps3.xml><?xml version="1.0" encoding="utf-8"?>
<ds:datastoreItem xmlns:ds="http://schemas.openxmlformats.org/officeDocument/2006/customXml" ds:itemID="{532BC193-1E5D-42CA-92FB-CB15BBE1F56A}">
  <ds:schemaRef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http://purl.org/dc/terms/"/>
    <ds:schemaRef ds:uri="230e9df3-be65-4c73-a93b-d1236ebd677e"/>
    <ds:schemaRef ds:uri="16c05727-aa75-4e4a-9b5f-8a80a1165891"/>
    <ds:schemaRef ds:uri="71af3243-3dd4-4a8d-8c0d-dd76da1f02a5"/>
    <ds:schemaRef ds:uri="http://schemas.microsoft.com/sharepoint/v3"/>
    <ds:schemaRef ds:uri="http://schemas.microsoft.com/office/2006/metadata/properties"/>
    <ds:schemaRef ds:uri="http://www.w3.org/XML/1998/namespace"/>
    <ds:schemaRef ds:uri="http://purl.org/dc/dcmityp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Theme</Template>
  <TotalTime>5458</TotalTime>
  <Words>2730</Words>
  <Application>Microsoft Macintosh PowerPoint</Application>
  <PresentationFormat>Widescreen</PresentationFormat>
  <Paragraphs>336</Paragraphs>
  <Slides>29</Slides>
  <Notes>29</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Bahnschrift</vt:lpstr>
      <vt:lpstr>Calibri</vt:lpstr>
      <vt:lpstr>Tw Cen MT</vt:lpstr>
      <vt:lpstr>Office Theme</vt:lpstr>
      <vt:lpstr>The use of Agency Workers in Social Services</vt:lpstr>
      <vt:lpstr>SETUP</vt:lpstr>
      <vt:lpstr>INTRODUCTION</vt:lpstr>
      <vt:lpstr>RESEARCH QUESTION</vt:lpstr>
      <vt:lpstr>FINDINGS FROM PRIMARY RESEARCH</vt:lpstr>
      <vt:lpstr>FINDINGS FROM PRIMARY RESEARCH</vt:lpstr>
      <vt:lpstr>AREAS of GROWTH</vt:lpstr>
      <vt:lpstr>“Business opportunities are like buses. There's always another one coming"</vt:lpstr>
      <vt:lpstr>RECOMMENDATIONS</vt:lpstr>
      <vt:lpstr>1. PAY AND REWARD</vt:lpstr>
      <vt:lpstr>PowerPoint Presentation</vt:lpstr>
      <vt:lpstr>PowerPoint Presentation</vt:lpstr>
      <vt:lpstr>PowerPoint Presentation</vt:lpstr>
      <vt:lpstr>2. Attraction</vt:lpstr>
      <vt:lpstr>PowerPoint Presentation</vt:lpstr>
      <vt:lpstr>PowerPoint Presentation</vt:lpstr>
      <vt:lpstr>PowerPoint Presentation</vt:lpstr>
      <vt:lpstr>3. RECRUITMENT and Retention</vt:lpstr>
      <vt:lpstr>PowerPoint Presentation</vt:lpstr>
      <vt:lpstr>PowerPoint Presentation</vt:lpstr>
      <vt:lpstr>PowerPoint Presentation</vt:lpstr>
      <vt:lpstr>4. Strategy and planning</vt:lpstr>
      <vt:lpstr>PowerPoint Presentation</vt:lpstr>
      <vt:lpstr>PowerPoint Presentation</vt:lpstr>
      <vt:lpstr>PowerPoint Presentation</vt:lpstr>
      <vt:lpstr>IMPLEMENTATION</vt:lpstr>
      <vt:lpstr>TIMELINE </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Rhys Curtis (2105513)</dc:creator>
  <cp:lastModifiedBy>Rhys Curtis (2105513)</cp:lastModifiedBy>
  <cp:revision>1</cp:revision>
  <cp:lastPrinted>2022-10-03T15:44:46Z</cp:lastPrinted>
  <dcterms:created xsi:type="dcterms:W3CDTF">2022-08-21T09:32:23Z</dcterms:created>
  <dcterms:modified xsi:type="dcterms:W3CDTF">2022-10-06T15:42:03Z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