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8"/>
  </p:notesMasterIdLst>
  <p:sldIdLst>
    <p:sldId id="257" r:id="rId2"/>
    <p:sldId id="294" r:id="rId3"/>
    <p:sldId id="634" r:id="rId4"/>
    <p:sldId id="656" r:id="rId5"/>
    <p:sldId id="657" r:id="rId6"/>
    <p:sldId id="660" r:id="rId7"/>
    <p:sldId id="658" r:id="rId8"/>
    <p:sldId id="659" r:id="rId9"/>
    <p:sldId id="681" r:id="rId10"/>
    <p:sldId id="676" r:id="rId11"/>
    <p:sldId id="677" r:id="rId12"/>
    <p:sldId id="678" r:id="rId13"/>
    <p:sldId id="679" r:id="rId14"/>
    <p:sldId id="680" r:id="rId15"/>
    <p:sldId id="682" r:id="rId16"/>
    <p:sldId id="683" r:id="rId17"/>
    <p:sldId id="684" r:id="rId18"/>
    <p:sldId id="661" r:id="rId19"/>
    <p:sldId id="675" r:id="rId20"/>
    <p:sldId id="662" r:id="rId21"/>
    <p:sldId id="663" r:id="rId22"/>
    <p:sldId id="664" r:id="rId23"/>
    <p:sldId id="665" r:id="rId24"/>
    <p:sldId id="273" r:id="rId25"/>
    <p:sldId id="605" r:id="rId26"/>
    <p:sldId id="65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51"/>
    <p:restoredTop sz="62890"/>
  </p:normalViewPr>
  <p:slideViewPr>
    <p:cSldViewPr snapToGrid="0" snapToObjects="1">
      <p:cViewPr varScale="1">
        <p:scale>
          <a:sx n="88" d="100"/>
          <a:sy n="88" d="100"/>
        </p:scale>
        <p:origin x="18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F8BC6-687B-437B-9CCA-C69A4522FD8A}" type="doc">
      <dgm:prSet loTypeId="urn:microsoft.com/office/officeart/2005/8/layout/hierarchy3" loCatId="hierarchy" qsTypeId="urn:microsoft.com/office/officeart/2005/8/quickstyle/simple5" qsCatId="simple" csTypeId="urn:microsoft.com/office/officeart/2005/8/colors/colorful1#2" csCatId="colorful" phldr="1"/>
      <dgm:spPr/>
      <dgm:t>
        <a:bodyPr/>
        <a:lstStyle/>
        <a:p>
          <a:endParaRPr lang="en-US"/>
        </a:p>
      </dgm:t>
    </dgm:pt>
    <dgm:pt modelId="{F9A8E407-5CE0-4900-B382-75034D00A9E3}">
      <dgm:prSet phldrT="[Text]"/>
      <dgm:spPr>
        <a:xfrm>
          <a:off x="3526" y="123755"/>
          <a:ext cx="1202432" cy="601216"/>
        </a:xfrm>
        <a:gradFill rotWithShape="0">
          <a:gsLst>
            <a:gs pos="0">
              <a:srgbClr val="FEB80A">
                <a:hueOff val="0"/>
                <a:satOff val="0"/>
                <a:lumOff val="0"/>
                <a:alphaOff val="0"/>
                <a:tint val="92000"/>
                <a:satMod val="170000"/>
              </a:srgbClr>
            </a:gs>
            <a:gs pos="15000">
              <a:srgbClr val="FEB80A">
                <a:hueOff val="0"/>
                <a:satOff val="0"/>
                <a:lumOff val="0"/>
                <a:alphaOff val="0"/>
                <a:tint val="92000"/>
                <a:shade val="99000"/>
                <a:satMod val="170000"/>
              </a:srgbClr>
            </a:gs>
            <a:gs pos="62000">
              <a:srgbClr val="FEB80A">
                <a:hueOff val="0"/>
                <a:satOff val="0"/>
                <a:lumOff val="0"/>
                <a:alphaOff val="0"/>
                <a:tint val="96000"/>
                <a:shade val="80000"/>
                <a:satMod val="170000"/>
              </a:srgbClr>
            </a:gs>
            <a:gs pos="97000">
              <a:srgbClr val="FEB80A">
                <a:hueOff val="0"/>
                <a:satOff val="0"/>
                <a:lumOff val="0"/>
                <a:alphaOff val="0"/>
                <a:tint val="98000"/>
                <a:shade val="63000"/>
                <a:satMod val="170000"/>
              </a:srgbClr>
            </a:gs>
            <a:gs pos="100000">
              <a:srgbClr val="FEB80A">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FEB80A">
              <a:hueOff val="0"/>
              <a:satOff val="0"/>
              <a:lumOff val="0"/>
              <a:alphaOff val="0"/>
            </a:srgbClr>
          </a:contourClr>
        </a:sp3d>
      </dgm:spPr>
      <dgm:t>
        <a:bodyPr/>
        <a:lstStyle/>
        <a:p>
          <a:r>
            <a:rPr lang="en-US" dirty="0">
              <a:solidFill>
                <a:sysClr val="window" lastClr="FFFFFF"/>
              </a:solidFill>
              <a:latin typeface="Gill Sans MT"/>
              <a:ea typeface="+mn-ea"/>
              <a:cs typeface="+mn-cs"/>
            </a:rPr>
            <a:t>Phase 1: Research on capabilities of current systems </a:t>
          </a:r>
        </a:p>
      </dgm:t>
    </dgm:pt>
    <dgm:pt modelId="{C1E9D537-B610-4498-A8C7-D76B63D140C5}" type="parTrans" cxnId="{4351B163-1333-4147-B7B9-E17AA2396C06}">
      <dgm:prSet/>
      <dgm:spPr/>
      <dgm:t>
        <a:bodyPr/>
        <a:lstStyle/>
        <a:p>
          <a:endParaRPr lang="en-US"/>
        </a:p>
      </dgm:t>
    </dgm:pt>
    <dgm:pt modelId="{B31DA9D3-986C-4DA1-AAD0-A6A7F989FBE0}" type="sibTrans" cxnId="{4351B163-1333-4147-B7B9-E17AA2396C06}">
      <dgm:prSet/>
      <dgm:spPr/>
      <dgm:t>
        <a:bodyPr/>
        <a:lstStyle/>
        <a:p>
          <a:endParaRPr lang="en-US"/>
        </a:p>
      </dgm:t>
    </dgm:pt>
    <dgm:pt modelId="{687D0C17-A0C1-4EBF-A51F-13A426C9FCCC}">
      <dgm:prSet phldrT="[Text]"/>
      <dgm:spPr>
        <a:xfrm>
          <a:off x="1506567" y="123755"/>
          <a:ext cx="1202432" cy="601216"/>
        </a:xfrm>
        <a:gradFill rotWithShape="0">
          <a:gsLst>
            <a:gs pos="0">
              <a:srgbClr val="C32D2E">
                <a:hueOff val="0"/>
                <a:satOff val="0"/>
                <a:lumOff val="0"/>
                <a:alphaOff val="0"/>
                <a:tint val="92000"/>
                <a:satMod val="170000"/>
              </a:srgbClr>
            </a:gs>
            <a:gs pos="15000">
              <a:srgbClr val="C32D2E">
                <a:hueOff val="0"/>
                <a:satOff val="0"/>
                <a:lumOff val="0"/>
                <a:alphaOff val="0"/>
                <a:tint val="92000"/>
                <a:shade val="99000"/>
                <a:satMod val="170000"/>
              </a:srgbClr>
            </a:gs>
            <a:gs pos="62000">
              <a:srgbClr val="C32D2E">
                <a:hueOff val="0"/>
                <a:satOff val="0"/>
                <a:lumOff val="0"/>
                <a:alphaOff val="0"/>
                <a:tint val="96000"/>
                <a:shade val="80000"/>
                <a:satMod val="170000"/>
              </a:srgbClr>
            </a:gs>
            <a:gs pos="97000">
              <a:srgbClr val="C32D2E">
                <a:hueOff val="0"/>
                <a:satOff val="0"/>
                <a:lumOff val="0"/>
                <a:alphaOff val="0"/>
                <a:tint val="98000"/>
                <a:shade val="63000"/>
                <a:satMod val="170000"/>
              </a:srgbClr>
            </a:gs>
            <a:gs pos="100000">
              <a:srgbClr val="C32D2E">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C32D2E">
              <a:hueOff val="0"/>
              <a:satOff val="0"/>
              <a:lumOff val="0"/>
              <a:alphaOff val="0"/>
            </a:srgbClr>
          </a:contourClr>
        </a:sp3d>
      </dgm:spPr>
      <dgm:t>
        <a:bodyPr/>
        <a:lstStyle/>
        <a:p>
          <a:r>
            <a:rPr lang="en-US" dirty="0">
              <a:solidFill>
                <a:sysClr val="window" lastClr="FFFFFF"/>
              </a:solidFill>
              <a:latin typeface="Gill Sans MT"/>
              <a:ea typeface="+mn-ea"/>
              <a:cs typeface="+mn-cs"/>
            </a:rPr>
            <a:t>Phase 2: Prototype of Visual tool simulation </a:t>
          </a:r>
        </a:p>
      </dgm:t>
    </dgm:pt>
    <dgm:pt modelId="{56D2D41A-7A4F-49DA-B53C-D10255F3E64E}" type="parTrans" cxnId="{4AF7DC70-52C0-4CE2-A947-7BF58F77F92E}">
      <dgm:prSet/>
      <dgm:spPr/>
      <dgm:t>
        <a:bodyPr/>
        <a:lstStyle/>
        <a:p>
          <a:endParaRPr lang="en-US"/>
        </a:p>
      </dgm:t>
    </dgm:pt>
    <dgm:pt modelId="{98782FDE-E0EF-4581-B410-D889A407734D}" type="sibTrans" cxnId="{4AF7DC70-52C0-4CE2-A947-7BF58F77F92E}">
      <dgm:prSet/>
      <dgm:spPr/>
      <dgm:t>
        <a:bodyPr/>
        <a:lstStyle/>
        <a:p>
          <a:endParaRPr lang="en-US"/>
        </a:p>
      </dgm:t>
    </dgm:pt>
    <dgm:pt modelId="{AF29E868-EE59-4023-9B0E-2D2DAF14A93D}">
      <dgm:prSet phldrT="[Text]"/>
      <dgm:spPr>
        <a:xfrm>
          <a:off x="3009608" y="123755"/>
          <a:ext cx="1202432" cy="601216"/>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gm:spPr>
      <dgm:t>
        <a:bodyPr/>
        <a:lstStyle/>
        <a:p>
          <a:r>
            <a:rPr lang="en-US" dirty="0">
              <a:solidFill>
                <a:sysClr val="window" lastClr="FFFFFF"/>
              </a:solidFill>
              <a:latin typeface="Gill Sans MT"/>
              <a:ea typeface="+mn-ea"/>
              <a:cs typeface="+mn-cs"/>
            </a:rPr>
            <a:t>Phase 3: Prototype to connect visual tool to aircraft engine via satellite </a:t>
          </a:r>
        </a:p>
      </dgm:t>
    </dgm:pt>
    <dgm:pt modelId="{539A9147-8F57-4D66-B2AC-F38E332B0B44}" type="parTrans" cxnId="{1894AF90-FCDE-42AD-9D79-68897FF9FDF0}">
      <dgm:prSet/>
      <dgm:spPr/>
      <dgm:t>
        <a:bodyPr/>
        <a:lstStyle/>
        <a:p>
          <a:endParaRPr lang="en-US"/>
        </a:p>
      </dgm:t>
    </dgm:pt>
    <dgm:pt modelId="{3D35B43B-86C1-4E5D-9722-33C72F788859}" type="sibTrans" cxnId="{1894AF90-FCDE-42AD-9D79-68897FF9FDF0}">
      <dgm:prSet/>
      <dgm:spPr/>
      <dgm:t>
        <a:bodyPr/>
        <a:lstStyle/>
        <a:p>
          <a:endParaRPr lang="en-US"/>
        </a:p>
      </dgm:t>
    </dgm:pt>
    <dgm:pt modelId="{4A094829-6F2E-4D9A-BB30-73589270EEAA}">
      <dgm:prSet phldrT="[Text]"/>
      <dgm:spPr>
        <a:xfrm>
          <a:off x="4512649" y="123755"/>
          <a:ext cx="1202432" cy="601216"/>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r>
            <a:rPr lang="en-US" dirty="0">
              <a:solidFill>
                <a:sysClr val="window" lastClr="FFFFFF"/>
              </a:solidFill>
              <a:latin typeface="Gill Sans MT"/>
              <a:ea typeface="+mn-ea"/>
              <a:cs typeface="+mn-cs"/>
            </a:rPr>
            <a:t>Showcase prototype tool in Air Tattoo exhibition </a:t>
          </a:r>
        </a:p>
      </dgm:t>
    </dgm:pt>
    <dgm:pt modelId="{A655902D-CD8B-4FC1-827E-33A96E255554}" type="parTrans" cxnId="{BB43F242-3886-4585-8DEC-5984B8402AB1}">
      <dgm:prSet/>
      <dgm:spPr/>
      <dgm:t>
        <a:bodyPr/>
        <a:lstStyle/>
        <a:p>
          <a:endParaRPr lang="en-US"/>
        </a:p>
      </dgm:t>
    </dgm:pt>
    <dgm:pt modelId="{99CA4A4A-08AC-4F7B-A7FD-C25D8899C7CF}" type="sibTrans" cxnId="{BB43F242-3886-4585-8DEC-5984B8402AB1}">
      <dgm:prSet/>
      <dgm:spPr/>
      <dgm:t>
        <a:bodyPr/>
        <a:lstStyle/>
        <a:p>
          <a:endParaRPr lang="en-US"/>
        </a:p>
      </dgm:t>
    </dgm:pt>
    <dgm:pt modelId="{5842C194-E4E5-458C-B699-68E84D6A753F}">
      <dgm:prSet phldrT="[Text]"/>
      <dgm:spPr>
        <a:xfrm>
          <a:off x="6015690" y="123755"/>
          <a:ext cx="1202432" cy="601216"/>
        </a:xfrm>
        <a:gradFill rotWithShape="0">
          <a:gsLst>
            <a:gs pos="0">
              <a:srgbClr val="475A8D">
                <a:hueOff val="0"/>
                <a:satOff val="0"/>
                <a:lumOff val="0"/>
                <a:alphaOff val="0"/>
                <a:tint val="92000"/>
                <a:satMod val="170000"/>
              </a:srgbClr>
            </a:gs>
            <a:gs pos="15000">
              <a:srgbClr val="475A8D">
                <a:hueOff val="0"/>
                <a:satOff val="0"/>
                <a:lumOff val="0"/>
                <a:alphaOff val="0"/>
                <a:tint val="92000"/>
                <a:shade val="99000"/>
                <a:satMod val="170000"/>
              </a:srgbClr>
            </a:gs>
            <a:gs pos="62000">
              <a:srgbClr val="475A8D">
                <a:hueOff val="0"/>
                <a:satOff val="0"/>
                <a:lumOff val="0"/>
                <a:alphaOff val="0"/>
                <a:tint val="96000"/>
                <a:shade val="80000"/>
                <a:satMod val="170000"/>
              </a:srgbClr>
            </a:gs>
            <a:gs pos="97000">
              <a:srgbClr val="475A8D">
                <a:hueOff val="0"/>
                <a:satOff val="0"/>
                <a:lumOff val="0"/>
                <a:alphaOff val="0"/>
                <a:tint val="98000"/>
                <a:shade val="63000"/>
                <a:satMod val="170000"/>
              </a:srgbClr>
            </a:gs>
            <a:gs pos="100000">
              <a:srgbClr val="475A8D">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475A8D">
              <a:hueOff val="0"/>
              <a:satOff val="0"/>
              <a:lumOff val="0"/>
              <a:alphaOff val="0"/>
            </a:srgbClr>
          </a:contourClr>
        </a:sp3d>
      </dgm:spPr>
      <dgm:t>
        <a:bodyPr/>
        <a:lstStyle/>
        <a:p>
          <a:r>
            <a:rPr lang="en-US" dirty="0">
              <a:solidFill>
                <a:sysClr val="window" lastClr="FFFFFF"/>
              </a:solidFill>
              <a:latin typeface="Gill Sans MT"/>
              <a:ea typeface="+mn-ea"/>
              <a:cs typeface="+mn-cs"/>
            </a:rPr>
            <a:t>Integration of Visual Tool with current engine monitoring tools</a:t>
          </a:r>
        </a:p>
      </dgm:t>
    </dgm:pt>
    <dgm:pt modelId="{D2C0CEFB-7879-4890-AEF3-37D3F4441AA5}" type="parTrans" cxnId="{0F54591D-190F-4D15-8FC1-8F40F307CF19}">
      <dgm:prSet/>
      <dgm:spPr/>
      <dgm:t>
        <a:bodyPr/>
        <a:lstStyle/>
        <a:p>
          <a:endParaRPr lang="en-US"/>
        </a:p>
      </dgm:t>
    </dgm:pt>
    <dgm:pt modelId="{E6CF5BDB-4DE1-49FD-B6EA-FB968B5805B2}" type="sibTrans" cxnId="{0F54591D-190F-4D15-8FC1-8F40F307CF19}">
      <dgm:prSet/>
      <dgm:spPr/>
      <dgm:t>
        <a:bodyPr/>
        <a:lstStyle/>
        <a:p>
          <a:endParaRPr lang="en-US"/>
        </a:p>
      </dgm:t>
    </dgm:pt>
    <dgm:pt modelId="{DA8EDDAA-0BA2-432F-8388-5ECF767404E6}">
      <dgm:prSet phldrT="[Text]"/>
      <dgm:spPr>
        <a:xfrm>
          <a:off x="6256177" y="875275"/>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WP16:  Integrate prototype with engine monitoring tools</a:t>
          </a:r>
        </a:p>
      </dgm:t>
    </dgm:pt>
    <dgm:pt modelId="{BBEBA6B9-E3DC-4CA5-A44E-34C294FE37E7}" type="parTrans" cxnId="{447F3ACC-8EFC-4877-9BA0-6BC44616C172}">
      <dgm:prSet/>
      <dgm:spPr>
        <a:xfrm>
          <a:off x="6135934"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58AE2206-1CCA-4D78-AC85-94FBDECD6DA1}" type="sibTrans" cxnId="{447F3ACC-8EFC-4877-9BA0-6BC44616C172}">
      <dgm:prSet/>
      <dgm:spPr/>
      <dgm:t>
        <a:bodyPr/>
        <a:lstStyle/>
        <a:p>
          <a:endParaRPr lang="en-US"/>
        </a:p>
      </dgm:t>
    </dgm:pt>
    <dgm:pt modelId="{7787B6C2-0A2A-4E42-8197-049E399CF744}">
      <dgm:prSet phldrT="[Text]"/>
      <dgm:spPr>
        <a:xfrm>
          <a:off x="244012" y="875275"/>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 Market research </a:t>
          </a:r>
        </a:p>
      </dgm:t>
    </dgm:pt>
    <dgm:pt modelId="{48B4A6FC-90C7-4FFE-B880-D89B1ECA075E}" type="parTrans" cxnId="{EF2F065E-D0B7-45E6-807B-6550AF07FD82}">
      <dgm:prSet/>
      <dgm:spPr>
        <a:xfrm>
          <a:off x="123769"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CDA93DC6-3E42-48FA-AEBD-A5FE16EA1A7E}" type="sibTrans" cxnId="{EF2F065E-D0B7-45E6-807B-6550AF07FD82}">
      <dgm:prSet/>
      <dgm:spPr/>
      <dgm:t>
        <a:bodyPr/>
        <a:lstStyle/>
        <a:p>
          <a:endParaRPr lang="en-US"/>
        </a:p>
      </dgm:t>
    </dgm:pt>
    <dgm:pt modelId="{58B1285B-6AA2-497D-8CC8-1928BDC9B51C}">
      <dgm:prSet phldrT="[Text]"/>
      <dgm:spPr>
        <a:xfrm>
          <a:off x="244012" y="162679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WP2: Research on 3D graphics systems </a:t>
          </a:r>
        </a:p>
      </dgm:t>
    </dgm:pt>
    <dgm:pt modelId="{F69026B3-1FA4-4181-ADEF-6B16BCBC7A84}" type="parTrans" cxnId="{1423A151-8239-480F-8B37-FF2FA79A5C1E}">
      <dgm:prSet/>
      <dgm:spPr>
        <a:xfrm>
          <a:off x="123769"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7546032A-D4E1-4B25-8E47-FE8CB4FBCC04}" type="sibTrans" cxnId="{1423A151-8239-480F-8B37-FF2FA79A5C1E}">
      <dgm:prSet/>
      <dgm:spPr/>
      <dgm:t>
        <a:bodyPr/>
        <a:lstStyle/>
        <a:p>
          <a:endParaRPr lang="en-US"/>
        </a:p>
      </dgm:t>
    </dgm:pt>
    <dgm:pt modelId="{F2098EC4-F890-48CF-A039-A372670EB8E5}">
      <dgm:prSet phldrT="[Text]"/>
      <dgm:spPr>
        <a:xfrm>
          <a:off x="244012" y="237831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WP3: Research on communication systems </a:t>
          </a:r>
        </a:p>
      </dgm:t>
    </dgm:pt>
    <dgm:pt modelId="{DF3F65BD-8031-49F8-8731-F75D3F2F39D4}" type="parTrans" cxnId="{0DFA5EF2-ED71-48CD-98A9-275996EB92B4}">
      <dgm:prSet/>
      <dgm:spPr>
        <a:xfrm>
          <a:off x="123769"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90AC65F1-40CD-489D-B642-36096C526548}" type="sibTrans" cxnId="{0DFA5EF2-ED71-48CD-98A9-275996EB92B4}">
      <dgm:prSet/>
      <dgm:spPr/>
      <dgm:t>
        <a:bodyPr/>
        <a:lstStyle/>
        <a:p>
          <a:endParaRPr lang="en-US"/>
        </a:p>
      </dgm:t>
    </dgm:pt>
    <dgm:pt modelId="{33E01CE3-C5A8-41C8-AA9F-94D71DB199A2}">
      <dgm:prSet phldrT="[Text]"/>
      <dgm:spPr>
        <a:xfrm>
          <a:off x="244012" y="3129837"/>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WP4: Research on GUI </a:t>
          </a:r>
        </a:p>
      </dgm:t>
    </dgm:pt>
    <dgm:pt modelId="{B7715A89-B886-45AE-B9E7-EF0BFC189C2C}" type="parTrans" cxnId="{1794F0EE-F199-4EF8-A8C4-0540F4918596}">
      <dgm:prSet/>
      <dgm:spPr>
        <a:xfrm>
          <a:off x="123769" y="724971"/>
          <a:ext cx="120243" cy="2705474"/>
        </a:xfrm>
        <a:noFill/>
        <a:ln w="25400" cap="flat" cmpd="sng" algn="ctr">
          <a:solidFill>
            <a:srgbClr val="FEB80A">
              <a:hueOff val="0"/>
              <a:satOff val="0"/>
              <a:lumOff val="0"/>
              <a:alphaOff val="0"/>
            </a:srgbClr>
          </a:solidFill>
          <a:prstDash val="solid"/>
        </a:ln>
        <a:effectLst/>
      </dgm:spPr>
      <dgm:t>
        <a:bodyPr/>
        <a:lstStyle/>
        <a:p>
          <a:endParaRPr lang="en-US"/>
        </a:p>
      </dgm:t>
    </dgm:pt>
    <dgm:pt modelId="{20C5D64D-E332-4C86-8D55-A57852EA802E}" type="sibTrans" cxnId="{1794F0EE-F199-4EF8-A8C4-0540F4918596}">
      <dgm:prSet/>
      <dgm:spPr/>
      <dgm:t>
        <a:bodyPr/>
        <a:lstStyle/>
        <a:p>
          <a:endParaRPr lang="en-US"/>
        </a:p>
      </dgm:t>
    </dgm:pt>
    <dgm:pt modelId="{2BC421CA-E2BB-4002-A308-92CA99D09305}">
      <dgm:prSet phldrT="[Text]"/>
      <dgm:spPr>
        <a:xfrm>
          <a:off x="244012" y="3881357"/>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WP5: Trade-off analysis </a:t>
          </a:r>
        </a:p>
      </dgm:t>
    </dgm:pt>
    <dgm:pt modelId="{B1765D0A-1A49-4E22-80F4-7B78CB7A7520}" type="parTrans" cxnId="{194CCC90-0C2C-4B41-9917-4532FC700984}">
      <dgm:prSet/>
      <dgm:spPr>
        <a:xfrm>
          <a:off x="123769" y="724971"/>
          <a:ext cx="120243" cy="3456994"/>
        </a:xfrm>
        <a:noFill/>
        <a:ln w="25400" cap="flat" cmpd="sng" algn="ctr">
          <a:solidFill>
            <a:srgbClr val="FEB80A">
              <a:hueOff val="0"/>
              <a:satOff val="0"/>
              <a:lumOff val="0"/>
              <a:alphaOff val="0"/>
            </a:srgbClr>
          </a:solidFill>
          <a:prstDash val="solid"/>
        </a:ln>
        <a:effectLst/>
      </dgm:spPr>
      <dgm:t>
        <a:bodyPr/>
        <a:lstStyle/>
        <a:p>
          <a:endParaRPr lang="en-US"/>
        </a:p>
      </dgm:t>
    </dgm:pt>
    <dgm:pt modelId="{5F712ED3-B29C-4D4B-9A17-5B5176F0DD23}" type="sibTrans" cxnId="{194CCC90-0C2C-4B41-9917-4532FC700984}">
      <dgm:prSet/>
      <dgm:spPr/>
      <dgm:t>
        <a:bodyPr/>
        <a:lstStyle/>
        <a:p>
          <a:endParaRPr lang="en-US"/>
        </a:p>
      </dgm:t>
    </dgm:pt>
    <dgm:pt modelId="{8FA3BB75-1FC8-486F-A17C-601F589F79B4}">
      <dgm:prSet phldrT="[Text]"/>
      <dgm:spPr>
        <a:xfrm>
          <a:off x="244012" y="4632878"/>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WP6: Architectural Design</a:t>
          </a:r>
        </a:p>
      </dgm:t>
    </dgm:pt>
    <dgm:pt modelId="{79649598-5DDD-49EA-BC6C-D7199E57D778}" type="parTrans" cxnId="{8E03D9C9-5DC7-4206-8DF7-CD4B6B5B93D4}">
      <dgm:prSet/>
      <dgm:spPr>
        <a:xfrm>
          <a:off x="123769" y="724971"/>
          <a:ext cx="120243" cy="4208515"/>
        </a:xfrm>
        <a:noFill/>
        <a:ln w="25400" cap="flat" cmpd="sng" algn="ctr">
          <a:solidFill>
            <a:srgbClr val="FEB80A">
              <a:hueOff val="0"/>
              <a:satOff val="0"/>
              <a:lumOff val="0"/>
              <a:alphaOff val="0"/>
            </a:srgbClr>
          </a:solidFill>
          <a:prstDash val="solid"/>
        </a:ln>
        <a:effectLst/>
      </dgm:spPr>
      <dgm:t>
        <a:bodyPr/>
        <a:lstStyle/>
        <a:p>
          <a:endParaRPr lang="en-US"/>
        </a:p>
      </dgm:t>
    </dgm:pt>
    <dgm:pt modelId="{BFC53C62-3738-4A80-98C0-1D7BAD12F4EC}" type="sibTrans" cxnId="{8E03D9C9-5DC7-4206-8DF7-CD4B6B5B93D4}">
      <dgm:prSet/>
      <dgm:spPr/>
      <dgm:t>
        <a:bodyPr/>
        <a:lstStyle/>
        <a:p>
          <a:endParaRPr lang="en-US"/>
        </a:p>
      </dgm:t>
    </dgm:pt>
    <dgm:pt modelId="{66ACC2CA-36D8-4D63-AD4A-6839182FCB60}">
      <dgm:prSet phldrT="[Text]"/>
      <dgm:spPr>
        <a:xfrm>
          <a:off x="1747053" y="875275"/>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WP7: Visual tool prototype</a:t>
          </a:r>
        </a:p>
      </dgm:t>
    </dgm:pt>
    <dgm:pt modelId="{ED7C0A2E-CB90-4D07-A92C-73F3A5E2D336}" type="parTrans" cxnId="{24161B0A-00E7-495D-9B36-4F5BDF91D9DB}">
      <dgm:prSet/>
      <dgm:spPr>
        <a:xfrm>
          <a:off x="1626810"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1BA0A777-4554-4242-B31E-1443570E5D44}" type="sibTrans" cxnId="{24161B0A-00E7-495D-9B36-4F5BDF91D9DB}">
      <dgm:prSet/>
      <dgm:spPr/>
      <dgm:t>
        <a:bodyPr/>
        <a:lstStyle/>
        <a:p>
          <a:endParaRPr lang="en-US"/>
        </a:p>
      </dgm:t>
    </dgm:pt>
    <dgm:pt modelId="{565B63F1-452B-41AF-8B97-A2433C969CC3}">
      <dgm:prSet phldrT="[Text]"/>
      <dgm:spPr>
        <a:xfrm>
          <a:off x="1747053" y="162679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WP8: Test prototype tool</a:t>
          </a:r>
        </a:p>
      </dgm:t>
    </dgm:pt>
    <dgm:pt modelId="{C3063D4A-7DA2-4648-AE8F-89E741BB62C4}" type="parTrans" cxnId="{3BDA4594-702E-4D56-9F0B-7AF46BD7E005}">
      <dgm:prSet/>
      <dgm:spPr>
        <a:xfrm>
          <a:off x="1626810"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CBE45F08-7F0D-47D0-A571-C1FA87C0812E}" type="sibTrans" cxnId="{3BDA4594-702E-4D56-9F0B-7AF46BD7E005}">
      <dgm:prSet/>
      <dgm:spPr/>
      <dgm:t>
        <a:bodyPr/>
        <a:lstStyle/>
        <a:p>
          <a:endParaRPr lang="en-US"/>
        </a:p>
      </dgm:t>
    </dgm:pt>
    <dgm:pt modelId="{03CC28FC-902F-4DAE-8A0B-D0A38576178B}">
      <dgm:prSet phldrT="[Text]"/>
      <dgm:spPr>
        <a:xfrm>
          <a:off x="1747053" y="2378316"/>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WP9: Simulate integration of prototype tool with the live system</a:t>
          </a:r>
        </a:p>
      </dgm:t>
    </dgm:pt>
    <dgm:pt modelId="{95656454-BE73-4F0F-8069-58905A2E7724}" type="parTrans" cxnId="{35BA3C6A-08F1-46AD-9931-1C516AABE705}">
      <dgm:prSet/>
      <dgm:spPr>
        <a:xfrm>
          <a:off x="1626810"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12903EA2-DE64-4F63-B01B-31BBB87927CB}" type="sibTrans" cxnId="{35BA3C6A-08F1-46AD-9931-1C516AABE705}">
      <dgm:prSet/>
      <dgm:spPr/>
      <dgm:t>
        <a:bodyPr/>
        <a:lstStyle/>
        <a:p>
          <a:endParaRPr lang="en-US"/>
        </a:p>
      </dgm:t>
    </dgm:pt>
    <dgm:pt modelId="{2313E9EF-D846-4845-BBA7-259811592501}">
      <dgm:prSet phldrT="[Text]"/>
      <dgm:spPr>
        <a:xfrm>
          <a:off x="3250095" y="875275"/>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WP10: </a:t>
          </a:r>
          <a:r>
            <a:rPr lang="en-US" dirty="0" err="1">
              <a:solidFill>
                <a:sysClr val="windowText" lastClr="000000">
                  <a:hueOff val="0"/>
                  <a:satOff val="0"/>
                  <a:lumOff val="0"/>
                  <a:alphaOff val="0"/>
                </a:sysClr>
              </a:solidFill>
              <a:latin typeface="Gill Sans MT"/>
              <a:ea typeface="+mn-ea"/>
              <a:cs typeface="+mn-cs"/>
            </a:rPr>
            <a:t>Develope</a:t>
          </a:r>
          <a:r>
            <a:rPr lang="en-US" dirty="0">
              <a:solidFill>
                <a:sysClr val="windowText" lastClr="000000">
                  <a:hueOff val="0"/>
                  <a:satOff val="0"/>
                  <a:lumOff val="0"/>
                  <a:alphaOff val="0"/>
                </a:sysClr>
              </a:solidFill>
              <a:latin typeface="Gill Sans MT"/>
              <a:ea typeface="+mn-ea"/>
              <a:cs typeface="+mn-cs"/>
            </a:rPr>
            <a:t> communication module</a:t>
          </a:r>
        </a:p>
      </dgm:t>
    </dgm:pt>
    <dgm:pt modelId="{5A2F5E16-67B2-48EF-9D04-9A73308258F7}" type="parTrans" cxnId="{AA9A2F67-5201-4962-8D12-D8E925625BBA}">
      <dgm:prSet/>
      <dgm:spPr>
        <a:xfrm>
          <a:off x="3129851"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855B820B-B13A-44F4-9907-63C16B2B4649}" type="sibTrans" cxnId="{AA9A2F67-5201-4962-8D12-D8E925625BBA}">
      <dgm:prSet/>
      <dgm:spPr/>
      <dgm:t>
        <a:bodyPr/>
        <a:lstStyle/>
        <a:p>
          <a:endParaRPr lang="en-US"/>
        </a:p>
      </dgm:t>
    </dgm:pt>
    <dgm:pt modelId="{132EB94B-A833-4AA8-B5F9-0166443E13C1}">
      <dgm:prSet phldrT="[Text]"/>
      <dgm:spPr>
        <a:xfrm>
          <a:off x="3250095" y="1626796"/>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WP11: Test communication module prototype</a:t>
          </a:r>
        </a:p>
      </dgm:t>
    </dgm:pt>
    <dgm:pt modelId="{CD777BBB-ACD4-46E3-BF9A-7A0C96F59674}" type="parTrans" cxnId="{0AAF8071-C727-461F-9009-324A430F4817}">
      <dgm:prSet/>
      <dgm:spPr>
        <a:xfrm>
          <a:off x="3129851"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F30F0CB8-56B3-445E-A5D9-74B360FF4864}" type="sibTrans" cxnId="{0AAF8071-C727-461F-9009-324A430F4817}">
      <dgm:prSet/>
      <dgm:spPr/>
      <dgm:t>
        <a:bodyPr/>
        <a:lstStyle/>
        <a:p>
          <a:endParaRPr lang="en-US"/>
        </a:p>
      </dgm:t>
    </dgm:pt>
    <dgm:pt modelId="{63833207-0EC9-40EA-9686-F39E3CE17D40}">
      <dgm:prSet phldrT="[Text]"/>
      <dgm:spPr>
        <a:xfrm>
          <a:off x="3250095" y="237831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Wp12: Integrate communication tool with the </a:t>
          </a:r>
          <a:r>
            <a:rPr lang="en-US" dirty="0" err="1">
              <a:solidFill>
                <a:sysClr val="windowText" lastClr="000000">
                  <a:hueOff val="0"/>
                  <a:satOff val="0"/>
                  <a:lumOff val="0"/>
                  <a:alphaOff val="0"/>
                </a:sysClr>
              </a:solidFill>
              <a:latin typeface="Gill Sans MT"/>
              <a:ea typeface="+mn-ea"/>
              <a:cs typeface="+mn-cs"/>
            </a:rPr>
            <a:t>visualisation</a:t>
          </a:r>
          <a:r>
            <a:rPr lang="en-US" dirty="0">
              <a:solidFill>
                <a:sysClr val="windowText" lastClr="000000">
                  <a:hueOff val="0"/>
                  <a:satOff val="0"/>
                  <a:lumOff val="0"/>
                  <a:alphaOff val="0"/>
                </a:sysClr>
              </a:solidFill>
              <a:latin typeface="Gill Sans MT"/>
              <a:ea typeface="+mn-ea"/>
              <a:cs typeface="+mn-cs"/>
            </a:rPr>
            <a:t> tool</a:t>
          </a:r>
        </a:p>
      </dgm:t>
    </dgm:pt>
    <dgm:pt modelId="{007B1753-09BA-40FF-86B4-93C0703923AB}" type="parTrans" cxnId="{3BA71142-0E52-4F65-A077-5D0D97FB8FB7}">
      <dgm:prSet/>
      <dgm:spPr>
        <a:xfrm>
          <a:off x="3129851"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999E87B4-A4B1-40A4-B72D-436B7CA2D016}" type="sibTrans" cxnId="{3BA71142-0E52-4F65-A077-5D0D97FB8FB7}">
      <dgm:prSet/>
      <dgm:spPr/>
      <dgm:t>
        <a:bodyPr/>
        <a:lstStyle/>
        <a:p>
          <a:endParaRPr lang="en-US"/>
        </a:p>
      </dgm:t>
    </dgm:pt>
    <dgm:pt modelId="{93E2F6B2-6161-4FB2-A709-9E009FC2FA8F}">
      <dgm:prSet phldrT="[Text]"/>
      <dgm:spPr>
        <a:xfrm>
          <a:off x="4753136" y="875275"/>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WP13: Prepare prototype for exhibition</a:t>
          </a:r>
        </a:p>
      </dgm:t>
    </dgm:pt>
    <dgm:pt modelId="{A1B97C94-3348-4999-A23A-AC09891B5350}" type="parTrans" cxnId="{6B9B1329-C61A-4018-8D52-B32A24B935A7}">
      <dgm:prSet/>
      <dgm:spPr>
        <a:xfrm>
          <a:off x="4632892"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C6B63A66-C4ED-48CB-90A1-38986BB17CF5}" type="sibTrans" cxnId="{6B9B1329-C61A-4018-8D52-B32A24B935A7}">
      <dgm:prSet/>
      <dgm:spPr/>
      <dgm:t>
        <a:bodyPr/>
        <a:lstStyle/>
        <a:p>
          <a:endParaRPr lang="en-US"/>
        </a:p>
      </dgm:t>
    </dgm:pt>
    <dgm:pt modelId="{CD77787B-45C7-4637-908F-9017155CE40B}">
      <dgm:prSet phldrT="[Text]"/>
      <dgm:spPr>
        <a:xfrm>
          <a:off x="4753136" y="1626796"/>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WP14: Trade-off analysis of exhibition customer feedback</a:t>
          </a:r>
        </a:p>
      </dgm:t>
    </dgm:pt>
    <dgm:pt modelId="{4FAA21AC-B36A-49DE-9268-EA0DBF37A3F6}" type="parTrans" cxnId="{3F23BB16-4843-43EB-9F47-031942A8A455}">
      <dgm:prSet/>
      <dgm:spPr>
        <a:xfrm>
          <a:off x="4632892"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D19E2104-0F98-4151-B65E-E5698F0CBEC9}" type="sibTrans" cxnId="{3F23BB16-4843-43EB-9F47-031942A8A455}">
      <dgm:prSet/>
      <dgm:spPr/>
      <dgm:t>
        <a:bodyPr/>
        <a:lstStyle/>
        <a:p>
          <a:endParaRPr lang="en-US"/>
        </a:p>
      </dgm:t>
    </dgm:pt>
    <dgm:pt modelId="{BDAFB310-A23E-46FA-95D7-61464F358490}">
      <dgm:prSet phldrT="[Text]"/>
      <dgm:spPr>
        <a:xfrm>
          <a:off x="4753136" y="2378316"/>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WP15: Implement key customer feedback </a:t>
          </a:r>
        </a:p>
      </dgm:t>
    </dgm:pt>
    <dgm:pt modelId="{0DBB1643-BF22-424F-9367-C456FC75C2BE}" type="parTrans" cxnId="{9FB46AED-40C3-4F42-96F3-91AD8F1D9A19}">
      <dgm:prSet/>
      <dgm:spPr>
        <a:xfrm>
          <a:off x="4632892"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0783FB29-589C-4988-BA86-78038A85FFDD}" type="sibTrans" cxnId="{9FB46AED-40C3-4F42-96F3-91AD8F1D9A19}">
      <dgm:prSet/>
      <dgm:spPr/>
      <dgm:t>
        <a:bodyPr/>
        <a:lstStyle/>
        <a:p>
          <a:endParaRPr lang="en-US"/>
        </a:p>
      </dgm:t>
    </dgm:pt>
    <dgm:pt modelId="{499CF5FD-AEA8-4C0D-9598-375B915347E6}">
      <dgm:prSet phldrT="[Text]"/>
      <dgm:spPr>
        <a:xfrm>
          <a:off x="6256177" y="162679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WP17: Live test of final integrated system</a:t>
          </a:r>
        </a:p>
      </dgm:t>
    </dgm:pt>
    <dgm:pt modelId="{EA16372A-4E76-4154-A076-7660EFB7CDE3}" type="parTrans" cxnId="{0E6016D3-204A-4975-9020-EFDCA8EF4A12}">
      <dgm:prSet/>
      <dgm:spPr>
        <a:xfrm>
          <a:off x="6135934"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62F8CA86-9B8C-449B-9DA0-640E49F42EBA}" type="sibTrans" cxnId="{0E6016D3-204A-4975-9020-EFDCA8EF4A12}">
      <dgm:prSet/>
      <dgm:spPr/>
      <dgm:t>
        <a:bodyPr/>
        <a:lstStyle/>
        <a:p>
          <a:endParaRPr lang="en-US"/>
        </a:p>
      </dgm:t>
    </dgm:pt>
    <dgm:pt modelId="{E3DCCFA6-3E47-4569-8A20-8BF5BBADAD85}">
      <dgm:prSet phldrT="[Text]"/>
      <dgm:spPr>
        <a:xfrm>
          <a:off x="6256177" y="237831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WP18: Prepare and pack for customer delivery </a:t>
          </a:r>
        </a:p>
      </dgm:t>
    </dgm:pt>
    <dgm:pt modelId="{5E753E96-061A-4CD4-A267-EBF0E878E186}" type="parTrans" cxnId="{A6B85F06-B7EF-4ABD-AE8F-EE2FA3A58D6A}">
      <dgm:prSet/>
      <dgm:spPr>
        <a:xfrm>
          <a:off x="6135934"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C54CC0DB-38BD-4D1F-8E71-1D75A43B9565}" type="sibTrans" cxnId="{A6B85F06-B7EF-4ABD-AE8F-EE2FA3A58D6A}">
      <dgm:prSet/>
      <dgm:spPr/>
      <dgm:t>
        <a:bodyPr/>
        <a:lstStyle/>
        <a:p>
          <a:endParaRPr lang="en-US"/>
        </a:p>
      </dgm:t>
    </dgm:pt>
    <dgm:pt modelId="{896B6E19-71FA-463C-96E3-3D4EC3402529}" type="pres">
      <dgm:prSet presAssocID="{701F8BC6-687B-437B-9CCA-C69A4522FD8A}" presName="diagram" presStyleCnt="0">
        <dgm:presLayoutVars>
          <dgm:chPref val="1"/>
          <dgm:dir/>
          <dgm:animOne val="branch"/>
          <dgm:animLvl val="lvl"/>
          <dgm:resizeHandles/>
        </dgm:presLayoutVars>
      </dgm:prSet>
      <dgm:spPr/>
    </dgm:pt>
    <dgm:pt modelId="{68EF365D-8BE0-4848-A795-1B1FC15C669F}" type="pres">
      <dgm:prSet presAssocID="{F9A8E407-5CE0-4900-B382-75034D00A9E3}" presName="root" presStyleCnt="0"/>
      <dgm:spPr/>
    </dgm:pt>
    <dgm:pt modelId="{E1D6E776-30B9-4910-950B-E912FE7E6670}" type="pres">
      <dgm:prSet presAssocID="{F9A8E407-5CE0-4900-B382-75034D00A9E3}" presName="rootComposite" presStyleCnt="0"/>
      <dgm:spPr/>
    </dgm:pt>
    <dgm:pt modelId="{323EC724-251B-4983-8171-8AC50EC7C677}" type="pres">
      <dgm:prSet presAssocID="{F9A8E407-5CE0-4900-B382-75034D00A9E3}" presName="rootText" presStyleLbl="node1" presStyleIdx="0" presStyleCnt="5"/>
      <dgm:spPr>
        <a:prstGeom prst="roundRect">
          <a:avLst>
            <a:gd name="adj" fmla="val 10000"/>
          </a:avLst>
        </a:prstGeom>
      </dgm:spPr>
    </dgm:pt>
    <dgm:pt modelId="{78D64337-09E2-46BA-AA58-0674D6E9268D}" type="pres">
      <dgm:prSet presAssocID="{F9A8E407-5CE0-4900-B382-75034D00A9E3}" presName="rootConnector" presStyleLbl="node1" presStyleIdx="0" presStyleCnt="5"/>
      <dgm:spPr/>
    </dgm:pt>
    <dgm:pt modelId="{50E47AA1-3ED0-4AA7-91AE-24BFBB3A0D68}" type="pres">
      <dgm:prSet presAssocID="{F9A8E407-5CE0-4900-B382-75034D00A9E3}" presName="childShape" presStyleCnt="0"/>
      <dgm:spPr/>
    </dgm:pt>
    <dgm:pt modelId="{2FACE9A8-6356-4948-B00A-5C7A3C70C54C}" type="pres">
      <dgm:prSet presAssocID="{48B4A6FC-90C7-4FFE-B880-D89B1ECA075E}" presName="Name13" presStyleLbl="parChTrans1D2" presStyleIdx="0" presStyleCnt="18"/>
      <dgm:spPr>
        <a:custGeom>
          <a:avLst/>
          <a:gdLst/>
          <a:ahLst/>
          <a:cxnLst/>
          <a:rect l="0" t="0" r="0" b="0"/>
          <a:pathLst>
            <a:path>
              <a:moveTo>
                <a:pt x="0" y="0"/>
              </a:moveTo>
              <a:lnTo>
                <a:pt x="0" y="450912"/>
              </a:lnTo>
              <a:lnTo>
                <a:pt x="120243" y="450912"/>
              </a:lnTo>
            </a:path>
          </a:pathLst>
        </a:custGeom>
      </dgm:spPr>
    </dgm:pt>
    <dgm:pt modelId="{B58E6FD7-F1A3-4B15-B3D5-DA4B83C825E1}" type="pres">
      <dgm:prSet presAssocID="{7787B6C2-0A2A-4E42-8197-049E399CF744}" presName="childText" presStyleLbl="bgAcc1" presStyleIdx="0" presStyleCnt="18">
        <dgm:presLayoutVars>
          <dgm:bulletEnabled val="1"/>
        </dgm:presLayoutVars>
      </dgm:prSet>
      <dgm:spPr>
        <a:prstGeom prst="roundRect">
          <a:avLst>
            <a:gd name="adj" fmla="val 10000"/>
          </a:avLst>
        </a:prstGeom>
      </dgm:spPr>
    </dgm:pt>
    <dgm:pt modelId="{0CDB0F6C-E85C-4F6E-A084-8AE1974138C8}" type="pres">
      <dgm:prSet presAssocID="{F69026B3-1FA4-4181-ADEF-6B16BCBC7A84}" presName="Name13" presStyleLbl="parChTrans1D2" presStyleIdx="1" presStyleCnt="18"/>
      <dgm:spPr>
        <a:custGeom>
          <a:avLst/>
          <a:gdLst/>
          <a:ahLst/>
          <a:cxnLst/>
          <a:rect l="0" t="0" r="0" b="0"/>
          <a:pathLst>
            <a:path>
              <a:moveTo>
                <a:pt x="0" y="0"/>
              </a:moveTo>
              <a:lnTo>
                <a:pt x="0" y="1202432"/>
              </a:lnTo>
              <a:lnTo>
                <a:pt x="120243" y="1202432"/>
              </a:lnTo>
            </a:path>
          </a:pathLst>
        </a:custGeom>
      </dgm:spPr>
    </dgm:pt>
    <dgm:pt modelId="{ADAA4107-9496-4ADD-88E8-9FD471E8F118}" type="pres">
      <dgm:prSet presAssocID="{58B1285B-6AA2-497D-8CC8-1928BDC9B51C}" presName="childText" presStyleLbl="bgAcc1" presStyleIdx="1" presStyleCnt="18">
        <dgm:presLayoutVars>
          <dgm:bulletEnabled val="1"/>
        </dgm:presLayoutVars>
      </dgm:prSet>
      <dgm:spPr>
        <a:prstGeom prst="roundRect">
          <a:avLst>
            <a:gd name="adj" fmla="val 10000"/>
          </a:avLst>
        </a:prstGeom>
      </dgm:spPr>
    </dgm:pt>
    <dgm:pt modelId="{5D5F133D-AAAF-439C-AE2A-8FB310B39A77}" type="pres">
      <dgm:prSet presAssocID="{DF3F65BD-8031-49F8-8731-F75D3F2F39D4}" presName="Name13" presStyleLbl="parChTrans1D2" presStyleIdx="2" presStyleCnt="18"/>
      <dgm:spPr>
        <a:custGeom>
          <a:avLst/>
          <a:gdLst/>
          <a:ahLst/>
          <a:cxnLst/>
          <a:rect l="0" t="0" r="0" b="0"/>
          <a:pathLst>
            <a:path>
              <a:moveTo>
                <a:pt x="0" y="0"/>
              </a:moveTo>
              <a:lnTo>
                <a:pt x="0" y="1953953"/>
              </a:lnTo>
              <a:lnTo>
                <a:pt x="120243" y="1953953"/>
              </a:lnTo>
            </a:path>
          </a:pathLst>
        </a:custGeom>
      </dgm:spPr>
    </dgm:pt>
    <dgm:pt modelId="{BB203423-9561-4D21-B35F-53BF445B8126}" type="pres">
      <dgm:prSet presAssocID="{F2098EC4-F890-48CF-A039-A372670EB8E5}" presName="childText" presStyleLbl="bgAcc1" presStyleIdx="2" presStyleCnt="18">
        <dgm:presLayoutVars>
          <dgm:bulletEnabled val="1"/>
        </dgm:presLayoutVars>
      </dgm:prSet>
      <dgm:spPr>
        <a:prstGeom prst="roundRect">
          <a:avLst>
            <a:gd name="adj" fmla="val 10000"/>
          </a:avLst>
        </a:prstGeom>
      </dgm:spPr>
    </dgm:pt>
    <dgm:pt modelId="{BCFB0805-7C76-4A48-B2CD-29B0015CB4AA}" type="pres">
      <dgm:prSet presAssocID="{B7715A89-B886-45AE-B9E7-EF0BFC189C2C}" presName="Name13" presStyleLbl="parChTrans1D2" presStyleIdx="3" presStyleCnt="18"/>
      <dgm:spPr>
        <a:custGeom>
          <a:avLst/>
          <a:gdLst/>
          <a:ahLst/>
          <a:cxnLst/>
          <a:rect l="0" t="0" r="0" b="0"/>
          <a:pathLst>
            <a:path>
              <a:moveTo>
                <a:pt x="0" y="0"/>
              </a:moveTo>
              <a:lnTo>
                <a:pt x="0" y="2705474"/>
              </a:lnTo>
              <a:lnTo>
                <a:pt x="120243" y="2705474"/>
              </a:lnTo>
            </a:path>
          </a:pathLst>
        </a:custGeom>
      </dgm:spPr>
    </dgm:pt>
    <dgm:pt modelId="{3C32CD07-D5CD-4189-BFA1-7403B9BC9F49}" type="pres">
      <dgm:prSet presAssocID="{33E01CE3-C5A8-41C8-AA9F-94D71DB199A2}" presName="childText" presStyleLbl="bgAcc1" presStyleIdx="3" presStyleCnt="18">
        <dgm:presLayoutVars>
          <dgm:bulletEnabled val="1"/>
        </dgm:presLayoutVars>
      </dgm:prSet>
      <dgm:spPr>
        <a:prstGeom prst="roundRect">
          <a:avLst>
            <a:gd name="adj" fmla="val 10000"/>
          </a:avLst>
        </a:prstGeom>
      </dgm:spPr>
    </dgm:pt>
    <dgm:pt modelId="{77262F22-F609-4289-AE94-0D0871740D6B}" type="pres">
      <dgm:prSet presAssocID="{B1765D0A-1A49-4E22-80F4-7B78CB7A7520}" presName="Name13" presStyleLbl="parChTrans1D2" presStyleIdx="4" presStyleCnt="18"/>
      <dgm:spPr>
        <a:custGeom>
          <a:avLst/>
          <a:gdLst/>
          <a:ahLst/>
          <a:cxnLst/>
          <a:rect l="0" t="0" r="0" b="0"/>
          <a:pathLst>
            <a:path>
              <a:moveTo>
                <a:pt x="0" y="0"/>
              </a:moveTo>
              <a:lnTo>
                <a:pt x="0" y="3456994"/>
              </a:lnTo>
              <a:lnTo>
                <a:pt x="120243" y="3456994"/>
              </a:lnTo>
            </a:path>
          </a:pathLst>
        </a:custGeom>
      </dgm:spPr>
    </dgm:pt>
    <dgm:pt modelId="{2D32EBA6-CAA4-4CB8-992D-63C621A55EE1}" type="pres">
      <dgm:prSet presAssocID="{2BC421CA-E2BB-4002-A308-92CA99D09305}" presName="childText" presStyleLbl="bgAcc1" presStyleIdx="4" presStyleCnt="18">
        <dgm:presLayoutVars>
          <dgm:bulletEnabled val="1"/>
        </dgm:presLayoutVars>
      </dgm:prSet>
      <dgm:spPr>
        <a:prstGeom prst="roundRect">
          <a:avLst>
            <a:gd name="adj" fmla="val 10000"/>
          </a:avLst>
        </a:prstGeom>
      </dgm:spPr>
    </dgm:pt>
    <dgm:pt modelId="{87F046BF-56DF-4312-B793-57EF92BBED8E}" type="pres">
      <dgm:prSet presAssocID="{79649598-5DDD-49EA-BC6C-D7199E57D778}" presName="Name13" presStyleLbl="parChTrans1D2" presStyleIdx="5" presStyleCnt="18"/>
      <dgm:spPr>
        <a:custGeom>
          <a:avLst/>
          <a:gdLst/>
          <a:ahLst/>
          <a:cxnLst/>
          <a:rect l="0" t="0" r="0" b="0"/>
          <a:pathLst>
            <a:path>
              <a:moveTo>
                <a:pt x="0" y="0"/>
              </a:moveTo>
              <a:lnTo>
                <a:pt x="0" y="4208515"/>
              </a:lnTo>
              <a:lnTo>
                <a:pt x="120243" y="4208515"/>
              </a:lnTo>
            </a:path>
          </a:pathLst>
        </a:custGeom>
      </dgm:spPr>
    </dgm:pt>
    <dgm:pt modelId="{4FA2BC9D-C905-4E36-B9F5-C815F11B3A12}" type="pres">
      <dgm:prSet presAssocID="{8FA3BB75-1FC8-486F-A17C-601F589F79B4}" presName="childText" presStyleLbl="bgAcc1" presStyleIdx="5" presStyleCnt="18">
        <dgm:presLayoutVars>
          <dgm:bulletEnabled val="1"/>
        </dgm:presLayoutVars>
      </dgm:prSet>
      <dgm:spPr>
        <a:prstGeom prst="roundRect">
          <a:avLst>
            <a:gd name="adj" fmla="val 10000"/>
          </a:avLst>
        </a:prstGeom>
      </dgm:spPr>
    </dgm:pt>
    <dgm:pt modelId="{4D91EB42-CDC3-4387-9E96-407E328A72B0}" type="pres">
      <dgm:prSet presAssocID="{687D0C17-A0C1-4EBF-A51F-13A426C9FCCC}" presName="root" presStyleCnt="0"/>
      <dgm:spPr/>
    </dgm:pt>
    <dgm:pt modelId="{9E6B6C21-DEA9-46AA-998F-516A4B0EF394}" type="pres">
      <dgm:prSet presAssocID="{687D0C17-A0C1-4EBF-A51F-13A426C9FCCC}" presName="rootComposite" presStyleCnt="0"/>
      <dgm:spPr/>
    </dgm:pt>
    <dgm:pt modelId="{24CF8EC6-CA94-4A56-82D9-6570870EBB8B}" type="pres">
      <dgm:prSet presAssocID="{687D0C17-A0C1-4EBF-A51F-13A426C9FCCC}" presName="rootText" presStyleLbl="node1" presStyleIdx="1" presStyleCnt="5"/>
      <dgm:spPr>
        <a:prstGeom prst="roundRect">
          <a:avLst>
            <a:gd name="adj" fmla="val 10000"/>
          </a:avLst>
        </a:prstGeom>
      </dgm:spPr>
    </dgm:pt>
    <dgm:pt modelId="{CD187E1A-8973-46BC-BF1F-9985C6883443}" type="pres">
      <dgm:prSet presAssocID="{687D0C17-A0C1-4EBF-A51F-13A426C9FCCC}" presName="rootConnector" presStyleLbl="node1" presStyleIdx="1" presStyleCnt="5"/>
      <dgm:spPr/>
    </dgm:pt>
    <dgm:pt modelId="{9837FCBB-F601-4BD4-B1EB-F20849C7773B}" type="pres">
      <dgm:prSet presAssocID="{687D0C17-A0C1-4EBF-A51F-13A426C9FCCC}" presName="childShape" presStyleCnt="0"/>
      <dgm:spPr/>
    </dgm:pt>
    <dgm:pt modelId="{3107620A-BCD1-454C-B3CE-0BA4971BED04}" type="pres">
      <dgm:prSet presAssocID="{ED7C0A2E-CB90-4D07-A92C-73F3A5E2D336}" presName="Name13" presStyleLbl="parChTrans1D2" presStyleIdx="6" presStyleCnt="18"/>
      <dgm:spPr>
        <a:custGeom>
          <a:avLst/>
          <a:gdLst/>
          <a:ahLst/>
          <a:cxnLst/>
          <a:rect l="0" t="0" r="0" b="0"/>
          <a:pathLst>
            <a:path>
              <a:moveTo>
                <a:pt x="0" y="0"/>
              </a:moveTo>
              <a:lnTo>
                <a:pt x="0" y="450912"/>
              </a:lnTo>
              <a:lnTo>
                <a:pt x="120243" y="450912"/>
              </a:lnTo>
            </a:path>
          </a:pathLst>
        </a:custGeom>
      </dgm:spPr>
    </dgm:pt>
    <dgm:pt modelId="{C5203FF0-7D63-4428-8B25-17E2682BA5F8}" type="pres">
      <dgm:prSet presAssocID="{66ACC2CA-36D8-4D63-AD4A-6839182FCB60}" presName="childText" presStyleLbl="bgAcc1" presStyleIdx="6" presStyleCnt="18">
        <dgm:presLayoutVars>
          <dgm:bulletEnabled val="1"/>
        </dgm:presLayoutVars>
      </dgm:prSet>
      <dgm:spPr>
        <a:prstGeom prst="roundRect">
          <a:avLst>
            <a:gd name="adj" fmla="val 10000"/>
          </a:avLst>
        </a:prstGeom>
      </dgm:spPr>
    </dgm:pt>
    <dgm:pt modelId="{48B4A41C-995C-410E-92B8-56A21FBDBF0F}" type="pres">
      <dgm:prSet presAssocID="{C3063D4A-7DA2-4648-AE8F-89E741BB62C4}" presName="Name13" presStyleLbl="parChTrans1D2" presStyleIdx="7" presStyleCnt="18"/>
      <dgm:spPr>
        <a:custGeom>
          <a:avLst/>
          <a:gdLst/>
          <a:ahLst/>
          <a:cxnLst/>
          <a:rect l="0" t="0" r="0" b="0"/>
          <a:pathLst>
            <a:path>
              <a:moveTo>
                <a:pt x="0" y="0"/>
              </a:moveTo>
              <a:lnTo>
                <a:pt x="0" y="1202432"/>
              </a:lnTo>
              <a:lnTo>
                <a:pt x="120243" y="1202432"/>
              </a:lnTo>
            </a:path>
          </a:pathLst>
        </a:custGeom>
      </dgm:spPr>
    </dgm:pt>
    <dgm:pt modelId="{ADEDB0D6-1810-4439-B604-A20022C6AFEE}" type="pres">
      <dgm:prSet presAssocID="{565B63F1-452B-41AF-8B97-A2433C969CC3}" presName="childText" presStyleLbl="bgAcc1" presStyleIdx="7" presStyleCnt="18">
        <dgm:presLayoutVars>
          <dgm:bulletEnabled val="1"/>
        </dgm:presLayoutVars>
      </dgm:prSet>
      <dgm:spPr>
        <a:prstGeom prst="roundRect">
          <a:avLst>
            <a:gd name="adj" fmla="val 10000"/>
          </a:avLst>
        </a:prstGeom>
      </dgm:spPr>
    </dgm:pt>
    <dgm:pt modelId="{54D11755-EFA8-458F-B2D2-5F3394B66ED9}" type="pres">
      <dgm:prSet presAssocID="{95656454-BE73-4F0F-8069-58905A2E7724}" presName="Name13" presStyleLbl="parChTrans1D2" presStyleIdx="8" presStyleCnt="18"/>
      <dgm:spPr>
        <a:custGeom>
          <a:avLst/>
          <a:gdLst/>
          <a:ahLst/>
          <a:cxnLst/>
          <a:rect l="0" t="0" r="0" b="0"/>
          <a:pathLst>
            <a:path>
              <a:moveTo>
                <a:pt x="0" y="0"/>
              </a:moveTo>
              <a:lnTo>
                <a:pt x="0" y="1953953"/>
              </a:lnTo>
              <a:lnTo>
                <a:pt x="120243" y="1953953"/>
              </a:lnTo>
            </a:path>
          </a:pathLst>
        </a:custGeom>
      </dgm:spPr>
    </dgm:pt>
    <dgm:pt modelId="{C17F0FF3-9A61-453F-B86D-6005100407F0}" type="pres">
      <dgm:prSet presAssocID="{03CC28FC-902F-4DAE-8A0B-D0A38576178B}" presName="childText" presStyleLbl="bgAcc1" presStyleIdx="8" presStyleCnt="18">
        <dgm:presLayoutVars>
          <dgm:bulletEnabled val="1"/>
        </dgm:presLayoutVars>
      </dgm:prSet>
      <dgm:spPr>
        <a:prstGeom prst="roundRect">
          <a:avLst>
            <a:gd name="adj" fmla="val 10000"/>
          </a:avLst>
        </a:prstGeom>
      </dgm:spPr>
    </dgm:pt>
    <dgm:pt modelId="{01B32145-7F5B-4C36-BE7B-3007E1BF511A}" type="pres">
      <dgm:prSet presAssocID="{AF29E868-EE59-4023-9B0E-2D2DAF14A93D}" presName="root" presStyleCnt="0"/>
      <dgm:spPr/>
    </dgm:pt>
    <dgm:pt modelId="{0789912F-E73E-43BD-8B5D-1A7D8B0DA53A}" type="pres">
      <dgm:prSet presAssocID="{AF29E868-EE59-4023-9B0E-2D2DAF14A93D}" presName="rootComposite" presStyleCnt="0"/>
      <dgm:spPr/>
    </dgm:pt>
    <dgm:pt modelId="{83D0C234-E495-4475-BC9B-8A596F6C5B01}" type="pres">
      <dgm:prSet presAssocID="{AF29E868-EE59-4023-9B0E-2D2DAF14A93D}" presName="rootText" presStyleLbl="node1" presStyleIdx="2" presStyleCnt="5"/>
      <dgm:spPr>
        <a:prstGeom prst="roundRect">
          <a:avLst>
            <a:gd name="adj" fmla="val 10000"/>
          </a:avLst>
        </a:prstGeom>
      </dgm:spPr>
    </dgm:pt>
    <dgm:pt modelId="{C38363BE-898B-4EFD-8595-5BCA0DC180E5}" type="pres">
      <dgm:prSet presAssocID="{AF29E868-EE59-4023-9B0E-2D2DAF14A93D}" presName="rootConnector" presStyleLbl="node1" presStyleIdx="2" presStyleCnt="5"/>
      <dgm:spPr/>
    </dgm:pt>
    <dgm:pt modelId="{593C0B1D-4892-4704-B8C5-1327A0F8727E}" type="pres">
      <dgm:prSet presAssocID="{AF29E868-EE59-4023-9B0E-2D2DAF14A93D}" presName="childShape" presStyleCnt="0"/>
      <dgm:spPr/>
    </dgm:pt>
    <dgm:pt modelId="{397AB2B1-ECE6-432F-91DD-F24553925598}" type="pres">
      <dgm:prSet presAssocID="{5A2F5E16-67B2-48EF-9D04-9A73308258F7}" presName="Name13" presStyleLbl="parChTrans1D2" presStyleIdx="9" presStyleCnt="18"/>
      <dgm:spPr>
        <a:custGeom>
          <a:avLst/>
          <a:gdLst/>
          <a:ahLst/>
          <a:cxnLst/>
          <a:rect l="0" t="0" r="0" b="0"/>
          <a:pathLst>
            <a:path>
              <a:moveTo>
                <a:pt x="0" y="0"/>
              </a:moveTo>
              <a:lnTo>
                <a:pt x="0" y="450912"/>
              </a:lnTo>
              <a:lnTo>
                <a:pt x="120243" y="450912"/>
              </a:lnTo>
            </a:path>
          </a:pathLst>
        </a:custGeom>
      </dgm:spPr>
    </dgm:pt>
    <dgm:pt modelId="{B1C2397A-A122-4093-9216-B20EDD0712AB}" type="pres">
      <dgm:prSet presAssocID="{2313E9EF-D846-4845-BBA7-259811592501}" presName="childText" presStyleLbl="bgAcc1" presStyleIdx="9" presStyleCnt="18">
        <dgm:presLayoutVars>
          <dgm:bulletEnabled val="1"/>
        </dgm:presLayoutVars>
      </dgm:prSet>
      <dgm:spPr>
        <a:prstGeom prst="roundRect">
          <a:avLst>
            <a:gd name="adj" fmla="val 10000"/>
          </a:avLst>
        </a:prstGeom>
      </dgm:spPr>
    </dgm:pt>
    <dgm:pt modelId="{DC92C781-2C64-4F70-8CCB-3A37446715DB}" type="pres">
      <dgm:prSet presAssocID="{CD777BBB-ACD4-46E3-BF9A-7A0C96F59674}" presName="Name13" presStyleLbl="parChTrans1D2" presStyleIdx="10" presStyleCnt="18"/>
      <dgm:spPr>
        <a:custGeom>
          <a:avLst/>
          <a:gdLst/>
          <a:ahLst/>
          <a:cxnLst/>
          <a:rect l="0" t="0" r="0" b="0"/>
          <a:pathLst>
            <a:path>
              <a:moveTo>
                <a:pt x="0" y="0"/>
              </a:moveTo>
              <a:lnTo>
                <a:pt x="0" y="1202432"/>
              </a:lnTo>
              <a:lnTo>
                <a:pt x="120243" y="1202432"/>
              </a:lnTo>
            </a:path>
          </a:pathLst>
        </a:custGeom>
      </dgm:spPr>
    </dgm:pt>
    <dgm:pt modelId="{DA5E3526-315D-43D0-84A2-C73BC0F06580}" type="pres">
      <dgm:prSet presAssocID="{132EB94B-A833-4AA8-B5F9-0166443E13C1}" presName="childText" presStyleLbl="bgAcc1" presStyleIdx="10" presStyleCnt="18">
        <dgm:presLayoutVars>
          <dgm:bulletEnabled val="1"/>
        </dgm:presLayoutVars>
      </dgm:prSet>
      <dgm:spPr>
        <a:prstGeom prst="roundRect">
          <a:avLst>
            <a:gd name="adj" fmla="val 10000"/>
          </a:avLst>
        </a:prstGeom>
      </dgm:spPr>
    </dgm:pt>
    <dgm:pt modelId="{D5254BE8-6CFE-4601-80A4-0A398BAE82C0}" type="pres">
      <dgm:prSet presAssocID="{007B1753-09BA-40FF-86B4-93C0703923AB}" presName="Name13" presStyleLbl="parChTrans1D2" presStyleIdx="11" presStyleCnt="18"/>
      <dgm:spPr>
        <a:custGeom>
          <a:avLst/>
          <a:gdLst/>
          <a:ahLst/>
          <a:cxnLst/>
          <a:rect l="0" t="0" r="0" b="0"/>
          <a:pathLst>
            <a:path>
              <a:moveTo>
                <a:pt x="0" y="0"/>
              </a:moveTo>
              <a:lnTo>
                <a:pt x="0" y="1953953"/>
              </a:lnTo>
              <a:lnTo>
                <a:pt x="120243" y="1953953"/>
              </a:lnTo>
            </a:path>
          </a:pathLst>
        </a:custGeom>
      </dgm:spPr>
    </dgm:pt>
    <dgm:pt modelId="{1F73531C-2B43-4209-A3A8-9786E1EB646D}" type="pres">
      <dgm:prSet presAssocID="{63833207-0EC9-40EA-9686-F39E3CE17D40}" presName="childText" presStyleLbl="bgAcc1" presStyleIdx="11" presStyleCnt="18">
        <dgm:presLayoutVars>
          <dgm:bulletEnabled val="1"/>
        </dgm:presLayoutVars>
      </dgm:prSet>
      <dgm:spPr>
        <a:prstGeom prst="roundRect">
          <a:avLst>
            <a:gd name="adj" fmla="val 10000"/>
          </a:avLst>
        </a:prstGeom>
      </dgm:spPr>
    </dgm:pt>
    <dgm:pt modelId="{2EB1B1B1-68C9-44C3-A89E-7110868CE623}" type="pres">
      <dgm:prSet presAssocID="{4A094829-6F2E-4D9A-BB30-73589270EEAA}" presName="root" presStyleCnt="0"/>
      <dgm:spPr/>
    </dgm:pt>
    <dgm:pt modelId="{60918E25-D9CD-4CA5-B697-F7DC2EBA9B75}" type="pres">
      <dgm:prSet presAssocID="{4A094829-6F2E-4D9A-BB30-73589270EEAA}" presName="rootComposite" presStyleCnt="0"/>
      <dgm:spPr/>
    </dgm:pt>
    <dgm:pt modelId="{053EB03C-58DD-46AE-987A-D1CCC20F6CDF}" type="pres">
      <dgm:prSet presAssocID="{4A094829-6F2E-4D9A-BB30-73589270EEAA}" presName="rootText" presStyleLbl="node1" presStyleIdx="3" presStyleCnt="5"/>
      <dgm:spPr>
        <a:prstGeom prst="roundRect">
          <a:avLst>
            <a:gd name="adj" fmla="val 10000"/>
          </a:avLst>
        </a:prstGeom>
      </dgm:spPr>
    </dgm:pt>
    <dgm:pt modelId="{840486C7-F78A-4BA7-86B6-3A157E03BEBD}" type="pres">
      <dgm:prSet presAssocID="{4A094829-6F2E-4D9A-BB30-73589270EEAA}" presName="rootConnector" presStyleLbl="node1" presStyleIdx="3" presStyleCnt="5"/>
      <dgm:spPr/>
    </dgm:pt>
    <dgm:pt modelId="{21D10818-FA54-45E9-AA5F-301E27C8DC5A}" type="pres">
      <dgm:prSet presAssocID="{4A094829-6F2E-4D9A-BB30-73589270EEAA}" presName="childShape" presStyleCnt="0"/>
      <dgm:spPr/>
    </dgm:pt>
    <dgm:pt modelId="{41E3F0CA-0BF6-45D3-8456-3D0F554E1BF1}" type="pres">
      <dgm:prSet presAssocID="{A1B97C94-3348-4999-A23A-AC09891B5350}" presName="Name13" presStyleLbl="parChTrans1D2" presStyleIdx="12" presStyleCnt="18"/>
      <dgm:spPr>
        <a:custGeom>
          <a:avLst/>
          <a:gdLst/>
          <a:ahLst/>
          <a:cxnLst/>
          <a:rect l="0" t="0" r="0" b="0"/>
          <a:pathLst>
            <a:path>
              <a:moveTo>
                <a:pt x="0" y="0"/>
              </a:moveTo>
              <a:lnTo>
                <a:pt x="0" y="450912"/>
              </a:lnTo>
              <a:lnTo>
                <a:pt x="120243" y="450912"/>
              </a:lnTo>
            </a:path>
          </a:pathLst>
        </a:custGeom>
      </dgm:spPr>
    </dgm:pt>
    <dgm:pt modelId="{98855945-BDE6-4260-AAB9-E2AD0C0B4947}" type="pres">
      <dgm:prSet presAssocID="{93E2F6B2-6161-4FB2-A709-9E009FC2FA8F}" presName="childText" presStyleLbl="bgAcc1" presStyleIdx="12" presStyleCnt="18">
        <dgm:presLayoutVars>
          <dgm:bulletEnabled val="1"/>
        </dgm:presLayoutVars>
      </dgm:prSet>
      <dgm:spPr>
        <a:prstGeom prst="roundRect">
          <a:avLst>
            <a:gd name="adj" fmla="val 10000"/>
          </a:avLst>
        </a:prstGeom>
      </dgm:spPr>
    </dgm:pt>
    <dgm:pt modelId="{73B2DC12-A303-486A-B70A-D093F6DCE442}" type="pres">
      <dgm:prSet presAssocID="{4FAA21AC-B36A-49DE-9268-EA0DBF37A3F6}" presName="Name13" presStyleLbl="parChTrans1D2" presStyleIdx="13" presStyleCnt="18"/>
      <dgm:spPr>
        <a:custGeom>
          <a:avLst/>
          <a:gdLst/>
          <a:ahLst/>
          <a:cxnLst/>
          <a:rect l="0" t="0" r="0" b="0"/>
          <a:pathLst>
            <a:path>
              <a:moveTo>
                <a:pt x="0" y="0"/>
              </a:moveTo>
              <a:lnTo>
                <a:pt x="0" y="1202432"/>
              </a:lnTo>
              <a:lnTo>
                <a:pt x="120243" y="1202432"/>
              </a:lnTo>
            </a:path>
          </a:pathLst>
        </a:custGeom>
      </dgm:spPr>
    </dgm:pt>
    <dgm:pt modelId="{602023C0-EC19-4D25-BE59-3FD0BE2218DB}" type="pres">
      <dgm:prSet presAssocID="{CD77787B-45C7-4637-908F-9017155CE40B}" presName="childText" presStyleLbl="bgAcc1" presStyleIdx="13" presStyleCnt="18">
        <dgm:presLayoutVars>
          <dgm:bulletEnabled val="1"/>
        </dgm:presLayoutVars>
      </dgm:prSet>
      <dgm:spPr>
        <a:prstGeom prst="roundRect">
          <a:avLst>
            <a:gd name="adj" fmla="val 10000"/>
          </a:avLst>
        </a:prstGeom>
      </dgm:spPr>
    </dgm:pt>
    <dgm:pt modelId="{7A0E45B8-FB03-495A-A17A-CC586761A53A}" type="pres">
      <dgm:prSet presAssocID="{0DBB1643-BF22-424F-9367-C456FC75C2BE}" presName="Name13" presStyleLbl="parChTrans1D2" presStyleIdx="14" presStyleCnt="18"/>
      <dgm:spPr>
        <a:custGeom>
          <a:avLst/>
          <a:gdLst/>
          <a:ahLst/>
          <a:cxnLst/>
          <a:rect l="0" t="0" r="0" b="0"/>
          <a:pathLst>
            <a:path>
              <a:moveTo>
                <a:pt x="0" y="0"/>
              </a:moveTo>
              <a:lnTo>
                <a:pt x="0" y="1953953"/>
              </a:lnTo>
              <a:lnTo>
                <a:pt x="120243" y="1953953"/>
              </a:lnTo>
            </a:path>
          </a:pathLst>
        </a:custGeom>
      </dgm:spPr>
    </dgm:pt>
    <dgm:pt modelId="{85114FBB-22BC-4366-8971-C9BBF5D67FEB}" type="pres">
      <dgm:prSet presAssocID="{BDAFB310-A23E-46FA-95D7-61464F358490}" presName="childText" presStyleLbl="bgAcc1" presStyleIdx="14" presStyleCnt="18">
        <dgm:presLayoutVars>
          <dgm:bulletEnabled val="1"/>
        </dgm:presLayoutVars>
      </dgm:prSet>
      <dgm:spPr>
        <a:prstGeom prst="roundRect">
          <a:avLst>
            <a:gd name="adj" fmla="val 10000"/>
          </a:avLst>
        </a:prstGeom>
      </dgm:spPr>
    </dgm:pt>
    <dgm:pt modelId="{0069C193-7B92-46B0-9E68-34FEE62234BE}" type="pres">
      <dgm:prSet presAssocID="{5842C194-E4E5-458C-B699-68E84D6A753F}" presName="root" presStyleCnt="0"/>
      <dgm:spPr/>
    </dgm:pt>
    <dgm:pt modelId="{AC3B43C7-17E2-4DC5-8249-3401005BE7F1}" type="pres">
      <dgm:prSet presAssocID="{5842C194-E4E5-458C-B699-68E84D6A753F}" presName="rootComposite" presStyleCnt="0"/>
      <dgm:spPr/>
    </dgm:pt>
    <dgm:pt modelId="{EAA0E4EC-1E41-48FE-AE79-B5ACE8971263}" type="pres">
      <dgm:prSet presAssocID="{5842C194-E4E5-458C-B699-68E84D6A753F}" presName="rootText" presStyleLbl="node1" presStyleIdx="4" presStyleCnt="5"/>
      <dgm:spPr>
        <a:prstGeom prst="roundRect">
          <a:avLst>
            <a:gd name="adj" fmla="val 10000"/>
          </a:avLst>
        </a:prstGeom>
      </dgm:spPr>
    </dgm:pt>
    <dgm:pt modelId="{8836833F-F767-4FF0-BA7C-54AECAF76F9B}" type="pres">
      <dgm:prSet presAssocID="{5842C194-E4E5-458C-B699-68E84D6A753F}" presName="rootConnector" presStyleLbl="node1" presStyleIdx="4" presStyleCnt="5"/>
      <dgm:spPr/>
    </dgm:pt>
    <dgm:pt modelId="{1FCE9B1A-10E8-484B-955C-384E2A4035FC}" type="pres">
      <dgm:prSet presAssocID="{5842C194-E4E5-458C-B699-68E84D6A753F}" presName="childShape" presStyleCnt="0"/>
      <dgm:spPr/>
    </dgm:pt>
    <dgm:pt modelId="{E4BE02B0-F759-4A8F-B27B-F15FA17C2CB6}" type="pres">
      <dgm:prSet presAssocID="{BBEBA6B9-E3DC-4CA5-A44E-34C294FE37E7}" presName="Name13" presStyleLbl="parChTrans1D2" presStyleIdx="15" presStyleCnt="18"/>
      <dgm:spPr>
        <a:custGeom>
          <a:avLst/>
          <a:gdLst/>
          <a:ahLst/>
          <a:cxnLst/>
          <a:rect l="0" t="0" r="0" b="0"/>
          <a:pathLst>
            <a:path>
              <a:moveTo>
                <a:pt x="0" y="0"/>
              </a:moveTo>
              <a:lnTo>
                <a:pt x="0" y="450912"/>
              </a:lnTo>
              <a:lnTo>
                <a:pt x="120243" y="450912"/>
              </a:lnTo>
            </a:path>
          </a:pathLst>
        </a:custGeom>
      </dgm:spPr>
    </dgm:pt>
    <dgm:pt modelId="{ED4C63A0-D2E8-4594-B3E0-9A2856B079D0}" type="pres">
      <dgm:prSet presAssocID="{DA8EDDAA-0BA2-432F-8388-5ECF767404E6}" presName="childText" presStyleLbl="bgAcc1" presStyleIdx="15" presStyleCnt="18">
        <dgm:presLayoutVars>
          <dgm:bulletEnabled val="1"/>
        </dgm:presLayoutVars>
      </dgm:prSet>
      <dgm:spPr>
        <a:prstGeom prst="roundRect">
          <a:avLst>
            <a:gd name="adj" fmla="val 10000"/>
          </a:avLst>
        </a:prstGeom>
      </dgm:spPr>
    </dgm:pt>
    <dgm:pt modelId="{D44A974C-CAB8-4F70-ADC8-E57ED32DC189}" type="pres">
      <dgm:prSet presAssocID="{EA16372A-4E76-4154-A076-7660EFB7CDE3}" presName="Name13" presStyleLbl="parChTrans1D2" presStyleIdx="16" presStyleCnt="18"/>
      <dgm:spPr>
        <a:custGeom>
          <a:avLst/>
          <a:gdLst/>
          <a:ahLst/>
          <a:cxnLst/>
          <a:rect l="0" t="0" r="0" b="0"/>
          <a:pathLst>
            <a:path>
              <a:moveTo>
                <a:pt x="0" y="0"/>
              </a:moveTo>
              <a:lnTo>
                <a:pt x="0" y="1202432"/>
              </a:lnTo>
              <a:lnTo>
                <a:pt x="120243" y="1202432"/>
              </a:lnTo>
            </a:path>
          </a:pathLst>
        </a:custGeom>
      </dgm:spPr>
    </dgm:pt>
    <dgm:pt modelId="{C846B893-CDBD-42F4-ADEC-72AF30D5B668}" type="pres">
      <dgm:prSet presAssocID="{499CF5FD-AEA8-4C0D-9598-375B915347E6}" presName="childText" presStyleLbl="bgAcc1" presStyleIdx="16" presStyleCnt="18">
        <dgm:presLayoutVars>
          <dgm:bulletEnabled val="1"/>
        </dgm:presLayoutVars>
      </dgm:prSet>
      <dgm:spPr>
        <a:prstGeom prst="roundRect">
          <a:avLst>
            <a:gd name="adj" fmla="val 10000"/>
          </a:avLst>
        </a:prstGeom>
      </dgm:spPr>
    </dgm:pt>
    <dgm:pt modelId="{6A4DA639-B8C3-49E6-B75C-C77F832427A7}" type="pres">
      <dgm:prSet presAssocID="{5E753E96-061A-4CD4-A267-EBF0E878E186}" presName="Name13" presStyleLbl="parChTrans1D2" presStyleIdx="17" presStyleCnt="18"/>
      <dgm:spPr>
        <a:custGeom>
          <a:avLst/>
          <a:gdLst/>
          <a:ahLst/>
          <a:cxnLst/>
          <a:rect l="0" t="0" r="0" b="0"/>
          <a:pathLst>
            <a:path>
              <a:moveTo>
                <a:pt x="0" y="0"/>
              </a:moveTo>
              <a:lnTo>
                <a:pt x="0" y="1953953"/>
              </a:lnTo>
              <a:lnTo>
                <a:pt x="120243" y="1953953"/>
              </a:lnTo>
            </a:path>
          </a:pathLst>
        </a:custGeom>
      </dgm:spPr>
    </dgm:pt>
    <dgm:pt modelId="{BEBDC955-71AE-4804-9958-A603C6107465}" type="pres">
      <dgm:prSet presAssocID="{E3DCCFA6-3E47-4569-8A20-8BF5BBADAD85}" presName="childText" presStyleLbl="bgAcc1" presStyleIdx="17" presStyleCnt="18">
        <dgm:presLayoutVars>
          <dgm:bulletEnabled val="1"/>
        </dgm:presLayoutVars>
      </dgm:prSet>
      <dgm:spPr>
        <a:prstGeom prst="roundRect">
          <a:avLst>
            <a:gd name="adj" fmla="val 10000"/>
          </a:avLst>
        </a:prstGeom>
      </dgm:spPr>
    </dgm:pt>
  </dgm:ptLst>
  <dgm:cxnLst>
    <dgm:cxn modelId="{70099B04-B44D-4E46-A115-15A59A42AB5B}" type="presOf" srcId="{63833207-0EC9-40EA-9686-F39E3CE17D40}" destId="{1F73531C-2B43-4209-A3A8-9786E1EB646D}" srcOrd="0" destOrd="0" presId="urn:microsoft.com/office/officeart/2005/8/layout/hierarchy3"/>
    <dgm:cxn modelId="{F94C1706-CA6B-9042-85DC-8923D6BEF25F}" type="presOf" srcId="{B1765D0A-1A49-4E22-80F4-7B78CB7A7520}" destId="{77262F22-F609-4289-AE94-0D0871740D6B}" srcOrd="0" destOrd="0" presId="urn:microsoft.com/office/officeart/2005/8/layout/hierarchy3"/>
    <dgm:cxn modelId="{A6B85F06-B7EF-4ABD-AE8F-EE2FA3A58D6A}" srcId="{5842C194-E4E5-458C-B699-68E84D6A753F}" destId="{E3DCCFA6-3E47-4569-8A20-8BF5BBADAD85}" srcOrd="2" destOrd="0" parTransId="{5E753E96-061A-4CD4-A267-EBF0E878E186}" sibTransId="{C54CC0DB-38BD-4D1F-8E71-1D75A43B9565}"/>
    <dgm:cxn modelId="{0F841F08-1BC7-EB4C-91ED-DCB6A5368E1B}" type="presOf" srcId="{95656454-BE73-4F0F-8069-58905A2E7724}" destId="{54D11755-EFA8-458F-B2D2-5F3394B66ED9}" srcOrd="0" destOrd="0" presId="urn:microsoft.com/office/officeart/2005/8/layout/hierarchy3"/>
    <dgm:cxn modelId="{24161B0A-00E7-495D-9B36-4F5BDF91D9DB}" srcId="{687D0C17-A0C1-4EBF-A51F-13A426C9FCCC}" destId="{66ACC2CA-36D8-4D63-AD4A-6839182FCB60}" srcOrd="0" destOrd="0" parTransId="{ED7C0A2E-CB90-4D07-A92C-73F3A5E2D336}" sibTransId="{1BA0A777-4554-4242-B31E-1443570E5D44}"/>
    <dgm:cxn modelId="{4AE52D0D-E7C5-9649-94D4-1D9BF3E63936}" type="presOf" srcId="{7787B6C2-0A2A-4E42-8197-049E399CF744}" destId="{B58E6FD7-F1A3-4B15-B3D5-DA4B83C825E1}" srcOrd="0" destOrd="0" presId="urn:microsoft.com/office/officeart/2005/8/layout/hierarchy3"/>
    <dgm:cxn modelId="{816FDF13-5B10-A447-9ED3-230508EC7A62}" type="presOf" srcId="{DA8EDDAA-0BA2-432F-8388-5ECF767404E6}" destId="{ED4C63A0-D2E8-4594-B3E0-9A2856B079D0}" srcOrd="0" destOrd="0" presId="urn:microsoft.com/office/officeart/2005/8/layout/hierarchy3"/>
    <dgm:cxn modelId="{2B8AEC14-AD6A-F442-AA00-8339026FB0B4}" type="presOf" srcId="{B7715A89-B886-45AE-B9E7-EF0BFC189C2C}" destId="{BCFB0805-7C76-4A48-B2CD-29B0015CB4AA}" srcOrd="0" destOrd="0" presId="urn:microsoft.com/office/officeart/2005/8/layout/hierarchy3"/>
    <dgm:cxn modelId="{3F23BB16-4843-43EB-9F47-031942A8A455}" srcId="{4A094829-6F2E-4D9A-BB30-73589270EEAA}" destId="{CD77787B-45C7-4637-908F-9017155CE40B}" srcOrd="1" destOrd="0" parTransId="{4FAA21AC-B36A-49DE-9268-EA0DBF37A3F6}" sibTransId="{D19E2104-0F98-4151-B65E-E5698F0CBEC9}"/>
    <dgm:cxn modelId="{0F54591D-190F-4D15-8FC1-8F40F307CF19}" srcId="{701F8BC6-687B-437B-9CCA-C69A4522FD8A}" destId="{5842C194-E4E5-458C-B699-68E84D6A753F}" srcOrd="4" destOrd="0" parTransId="{D2C0CEFB-7879-4890-AEF3-37D3F4441AA5}" sibTransId="{E6CF5BDB-4DE1-49FD-B6EA-FB968B5805B2}"/>
    <dgm:cxn modelId="{A6D04E21-34BC-194A-BC92-DB0F2D974CF8}" type="presOf" srcId="{AF29E868-EE59-4023-9B0E-2D2DAF14A93D}" destId="{C38363BE-898B-4EFD-8595-5BCA0DC180E5}" srcOrd="1" destOrd="0" presId="urn:microsoft.com/office/officeart/2005/8/layout/hierarchy3"/>
    <dgm:cxn modelId="{39E45D25-5DD5-6043-B159-A30CFDCFF9C4}" type="presOf" srcId="{F69026B3-1FA4-4181-ADEF-6B16BCBC7A84}" destId="{0CDB0F6C-E85C-4F6E-A084-8AE1974138C8}" srcOrd="0" destOrd="0" presId="urn:microsoft.com/office/officeart/2005/8/layout/hierarchy3"/>
    <dgm:cxn modelId="{6B9B1329-C61A-4018-8D52-B32A24B935A7}" srcId="{4A094829-6F2E-4D9A-BB30-73589270EEAA}" destId="{93E2F6B2-6161-4FB2-A709-9E009FC2FA8F}" srcOrd="0" destOrd="0" parTransId="{A1B97C94-3348-4999-A23A-AC09891B5350}" sibTransId="{C6B63A66-C4ED-48CB-90A1-38986BB17CF5}"/>
    <dgm:cxn modelId="{8C79202C-DBF2-6A4C-A49E-0E61348F7F82}" type="presOf" srcId="{5A2F5E16-67B2-48EF-9D04-9A73308258F7}" destId="{397AB2B1-ECE6-432F-91DD-F24553925598}" srcOrd="0" destOrd="0" presId="urn:microsoft.com/office/officeart/2005/8/layout/hierarchy3"/>
    <dgm:cxn modelId="{79A28931-3DDF-5B4B-A7DD-B91023C4927E}" type="presOf" srcId="{0DBB1643-BF22-424F-9367-C456FC75C2BE}" destId="{7A0E45B8-FB03-495A-A17A-CC586761A53A}" srcOrd="0" destOrd="0" presId="urn:microsoft.com/office/officeart/2005/8/layout/hierarchy3"/>
    <dgm:cxn modelId="{4D1E5233-8595-5944-B3B9-536A226C10CE}" type="presOf" srcId="{4FAA21AC-B36A-49DE-9268-EA0DBF37A3F6}" destId="{73B2DC12-A303-486A-B70A-D093F6DCE442}" srcOrd="0" destOrd="0" presId="urn:microsoft.com/office/officeart/2005/8/layout/hierarchy3"/>
    <dgm:cxn modelId="{23A3AE34-92CA-C345-8A04-E37384651ECE}" type="presOf" srcId="{ED7C0A2E-CB90-4D07-A92C-73F3A5E2D336}" destId="{3107620A-BCD1-454C-B3CE-0BA4971BED04}" srcOrd="0" destOrd="0" presId="urn:microsoft.com/office/officeart/2005/8/layout/hierarchy3"/>
    <dgm:cxn modelId="{22A78C3B-A0E8-5646-AC5C-E700E985926A}" type="presOf" srcId="{58B1285B-6AA2-497D-8CC8-1928BDC9B51C}" destId="{ADAA4107-9496-4ADD-88E8-9FD471E8F118}" srcOrd="0" destOrd="0" presId="urn:microsoft.com/office/officeart/2005/8/layout/hierarchy3"/>
    <dgm:cxn modelId="{3BA71142-0E52-4F65-A077-5D0D97FB8FB7}" srcId="{AF29E868-EE59-4023-9B0E-2D2DAF14A93D}" destId="{63833207-0EC9-40EA-9686-F39E3CE17D40}" srcOrd="2" destOrd="0" parTransId="{007B1753-09BA-40FF-86B4-93C0703923AB}" sibTransId="{999E87B4-A4B1-40A4-B72D-436B7CA2D016}"/>
    <dgm:cxn modelId="{BB43F242-3886-4585-8DEC-5984B8402AB1}" srcId="{701F8BC6-687B-437B-9CCA-C69A4522FD8A}" destId="{4A094829-6F2E-4D9A-BB30-73589270EEAA}" srcOrd="3" destOrd="0" parTransId="{A655902D-CD8B-4FC1-827E-33A96E255554}" sibTransId="{99CA4A4A-08AC-4F7B-A7FD-C25D8899C7CF}"/>
    <dgm:cxn modelId="{48F82B46-97EE-574A-AEE4-CBAD0ECDA825}" type="presOf" srcId="{03CC28FC-902F-4DAE-8A0B-D0A38576178B}" destId="{C17F0FF3-9A61-453F-B86D-6005100407F0}" srcOrd="0" destOrd="0" presId="urn:microsoft.com/office/officeart/2005/8/layout/hierarchy3"/>
    <dgm:cxn modelId="{D5251847-825C-FA47-A2A1-7A4F959B05C5}" type="presOf" srcId="{565B63F1-452B-41AF-8B97-A2433C969CC3}" destId="{ADEDB0D6-1810-4439-B604-A20022C6AFEE}" srcOrd="0" destOrd="0" presId="urn:microsoft.com/office/officeart/2005/8/layout/hierarchy3"/>
    <dgm:cxn modelId="{220B444D-E90E-C643-8685-7F8E3385E19A}" type="presOf" srcId="{EA16372A-4E76-4154-A076-7660EFB7CDE3}" destId="{D44A974C-CAB8-4F70-ADC8-E57ED32DC189}" srcOrd="0" destOrd="0" presId="urn:microsoft.com/office/officeart/2005/8/layout/hierarchy3"/>
    <dgm:cxn modelId="{E94E0C50-71A8-9248-8563-A3139B739F75}" type="presOf" srcId="{687D0C17-A0C1-4EBF-A51F-13A426C9FCCC}" destId="{CD187E1A-8973-46BC-BF1F-9985C6883443}" srcOrd="1" destOrd="0" presId="urn:microsoft.com/office/officeart/2005/8/layout/hierarchy3"/>
    <dgm:cxn modelId="{1423A151-8239-480F-8B37-FF2FA79A5C1E}" srcId="{F9A8E407-5CE0-4900-B382-75034D00A9E3}" destId="{58B1285B-6AA2-497D-8CC8-1928BDC9B51C}" srcOrd="1" destOrd="0" parTransId="{F69026B3-1FA4-4181-ADEF-6B16BCBC7A84}" sibTransId="{7546032A-D4E1-4B25-8E47-FE8CB4FBCC04}"/>
    <dgm:cxn modelId="{EF2F065E-D0B7-45E6-807B-6550AF07FD82}" srcId="{F9A8E407-5CE0-4900-B382-75034D00A9E3}" destId="{7787B6C2-0A2A-4E42-8197-049E399CF744}" srcOrd="0" destOrd="0" parTransId="{48B4A6FC-90C7-4FFE-B880-D89B1ECA075E}" sibTransId="{CDA93DC6-3E42-48FA-AEBD-A5FE16EA1A7E}"/>
    <dgm:cxn modelId="{4351B163-1333-4147-B7B9-E17AA2396C06}" srcId="{701F8BC6-687B-437B-9CCA-C69A4522FD8A}" destId="{F9A8E407-5CE0-4900-B382-75034D00A9E3}" srcOrd="0" destOrd="0" parTransId="{C1E9D537-B610-4498-A8C7-D76B63D140C5}" sibTransId="{B31DA9D3-986C-4DA1-AAD0-A6A7F989FBE0}"/>
    <dgm:cxn modelId="{AA9A2F67-5201-4962-8D12-D8E925625BBA}" srcId="{AF29E868-EE59-4023-9B0E-2D2DAF14A93D}" destId="{2313E9EF-D846-4845-BBA7-259811592501}" srcOrd="0" destOrd="0" parTransId="{5A2F5E16-67B2-48EF-9D04-9A73308258F7}" sibTransId="{855B820B-B13A-44F4-9907-63C16B2B4649}"/>
    <dgm:cxn modelId="{C4137567-09E0-0A41-81C0-8F5827031AE1}" type="presOf" srcId="{33E01CE3-C5A8-41C8-AA9F-94D71DB199A2}" destId="{3C32CD07-D5CD-4189-BFA1-7403B9BC9F49}" srcOrd="0" destOrd="0" presId="urn:microsoft.com/office/officeart/2005/8/layout/hierarchy3"/>
    <dgm:cxn modelId="{97B5D369-AEDB-194D-B3ED-05D6B45A6E77}" type="presOf" srcId="{CD77787B-45C7-4637-908F-9017155CE40B}" destId="{602023C0-EC19-4D25-BE59-3FD0BE2218DB}" srcOrd="0" destOrd="0" presId="urn:microsoft.com/office/officeart/2005/8/layout/hierarchy3"/>
    <dgm:cxn modelId="{9CA2DB69-9634-0341-8976-F62E4C76F0A2}" type="presOf" srcId="{5842C194-E4E5-458C-B699-68E84D6A753F}" destId="{EAA0E4EC-1E41-48FE-AE79-B5ACE8971263}" srcOrd="0" destOrd="0" presId="urn:microsoft.com/office/officeart/2005/8/layout/hierarchy3"/>
    <dgm:cxn modelId="{23F6ED69-30E6-C94B-A919-5EFAAFC3DE48}" type="presOf" srcId="{66ACC2CA-36D8-4D63-AD4A-6839182FCB60}" destId="{C5203FF0-7D63-4428-8B25-17E2682BA5F8}" srcOrd="0" destOrd="0" presId="urn:microsoft.com/office/officeart/2005/8/layout/hierarchy3"/>
    <dgm:cxn modelId="{35BA3C6A-08F1-46AD-9931-1C516AABE705}" srcId="{687D0C17-A0C1-4EBF-A51F-13A426C9FCCC}" destId="{03CC28FC-902F-4DAE-8A0B-D0A38576178B}" srcOrd="2" destOrd="0" parTransId="{95656454-BE73-4F0F-8069-58905A2E7724}" sibTransId="{12903EA2-DE64-4F63-B01B-31BBB87927CB}"/>
    <dgm:cxn modelId="{4AF7DC70-52C0-4CE2-A947-7BF58F77F92E}" srcId="{701F8BC6-687B-437B-9CCA-C69A4522FD8A}" destId="{687D0C17-A0C1-4EBF-A51F-13A426C9FCCC}" srcOrd="1" destOrd="0" parTransId="{56D2D41A-7A4F-49DA-B53C-D10255F3E64E}" sibTransId="{98782FDE-E0EF-4581-B410-D889A407734D}"/>
    <dgm:cxn modelId="{0AAF8071-C727-461F-9009-324A430F4817}" srcId="{AF29E868-EE59-4023-9B0E-2D2DAF14A93D}" destId="{132EB94B-A833-4AA8-B5F9-0166443E13C1}" srcOrd="1" destOrd="0" parTransId="{CD777BBB-ACD4-46E3-BF9A-7A0C96F59674}" sibTransId="{F30F0CB8-56B3-445E-A5D9-74B360FF4864}"/>
    <dgm:cxn modelId="{05FC0072-E3EF-4E47-930A-3E28474471FD}" type="presOf" srcId="{DF3F65BD-8031-49F8-8731-F75D3F2F39D4}" destId="{5D5F133D-AAAF-439C-AE2A-8FB310B39A77}" srcOrd="0" destOrd="0" presId="urn:microsoft.com/office/officeart/2005/8/layout/hierarchy3"/>
    <dgm:cxn modelId="{28086D79-6388-4C41-9E13-7AF97C309C6C}" type="presOf" srcId="{2BC421CA-E2BB-4002-A308-92CA99D09305}" destId="{2D32EBA6-CAA4-4CB8-992D-63C621A55EE1}" srcOrd="0" destOrd="0" presId="urn:microsoft.com/office/officeart/2005/8/layout/hierarchy3"/>
    <dgm:cxn modelId="{8838E87A-B04F-144B-8188-9898CC9A2CA1}" type="presOf" srcId="{F9A8E407-5CE0-4900-B382-75034D00A9E3}" destId="{78D64337-09E2-46BA-AA58-0674D6E9268D}" srcOrd="1" destOrd="0" presId="urn:microsoft.com/office/officeart/2005/8/layout/hierarchy3"/>
    <dgm:cxn modelId="{708DCC8E-6DBB-F84A-9B76-F6CF5A383D29}" type="presOf" srcId="{C3063D4A-7DA2-4648-AE8F-89E741BB62C4}" destId="{48B4A41C-995C-410E-92B8-56A21FBDBF0F}" srcOrd="0" destOrd="0" presId="urn:microsoft.com/office/officeart/2005/8/layout/hierarchy3"/>
    <dgm:cxn modelId="{1894AF90-FCDE-42AD-9D79-68897FF9FDF0}" srcId="{701F8BC6-687B-437B-9CCA-C69A4522FD8A}" destId="{AF29E868-EE59-4023-9B0E-2D2DAF14A93D}" srcOrd="2" destOrd="0" parTransId="{539A9147-8F57-4D66-B2AC-F38E332B0B44}" sibTransId="{3D35B43B-86C1-4E5D-9722-33C72F788859}"/>
    <dgm:cxn modelId="{F073B290-A59D-7344-80C7-C92DFF8F36F8}" type="presOf" srcId="{AF29E868-EE59-4023-9B0E-2D2DAF14A93D}" destId="{83D0C234-E495-4475-BC9B-8A596F6C5B01}" srcOrd="0" destOrd="0" presId="urn:microsoft.com/office/officeart/2005/8/layout/hierarchy3"/>
    <dgm:cxn modelId="{194CCC90-0C2C-4B41-9917-4532FC700984}" srcId="{F9A8E407-5CE0-4900-B382-75034D00A9E3}" destId="{2BC421CA-E2BB-4002-A308-92CA99D09305}" srcOrd="4" destOrd="0" parTransId="{B1765D0A-1A49-4E22-80F4-7B78CB7A7520}" sibTransId="{5F712ED3-B29C-4D4B-9A17-5B5176F0DD23}"/>
    <dgm:cxn modelId="{963A3492-5633-FA45-8A5F-E3352972D374}" type="presOf" srcId="{F2098EC4-F890-48CF-A039-A372670EB8E5}" destId="{BB203423-9561-4D21-B35F-53BF445B8126}" srcOrd="0" destOrd="0" presId="urn:microsoft.com/office/officeart/2005/8/layout/hierarchy3"/>
    <dgm:cxn modelId="{F7C7BF93-DD71-F941-B18A-A2C382323AFD}" type="presOf" srcId="{4A094829-6F2E-4D9A-BB30-73589270EEAA}" destId="{053EB03C-58DD-46AE-987A-D1CCC20F6CDF}" srcOrd="0" destOrd="0" presId="urn:microsoft.com/office/officeart/2005/8/layout/hierarchy3"/>
    <dgm:cxn modelId="{3BDA4594-702E-4D56-9F0B-7AF46BD7E005}" srcId="{687D0C17-A0C1-4EBF-A51F-13A426C9FCCC}" destId="{565B63F1-452B-41AF-8B97-A2433C969CC3}" srcOrd="1" destOrd="0" parTransId="{C3063D4A-7DA2-4648-AE8F-89E741BB62C4}" sibTransId="{CBE45F08-7F0D-47D0-A571-C1FA87C0812E}"/>
    <dgm:cxn modelId="{02DF3996-9C89-004E-A82C-5554DEA0EDEC}" type="presOf" srcId="{701F8BC6-687B-437B-9CCA-C69A4522FD8A}" destId="{896B6E19-71FA-463C-96E3-3D4EC3402529}" srcOrd="0" destOrd="0" presId="urn:microsoft.com/office/officeart/2005/8/layout/hierarchy3"/>
    <dgm:cxn modelId="{7F0C9697-E5AA-314C-996F-841F87459419}" type="presOf" srcId="{687D0C17-A0C1-4EBF-A51F-13A426C9FCCC}" destId="{24CF8EC6-CA94-4A56-82D9-6570870EBB8B}" srcOrd="0" destOrd="0" presId="urn:microsoft.com/office/officeart/2005/8/layout/hierarchy3"/>
    <dgm:cxn modelId="{54E92D9D-1EC2-BA46-A6DC-CAF526A85FD1}" type="presOf" srcId="{8FA3BB75-1FC8-486F-A17C-601F589F79B4}" destId="{4FA2BC9D-C905-4E36-B9F5-C815F11B3A12}" srcOrd="0" destOrd="0" presId="urn:microsoft.com/office/officeart/2005/8/layout/hierarchy3"/>
    <dgm:cxn modelId="{AD360D9F-24BA-414B-AB58-3DA982BC1967}" type="presOf" srcId="{BBEBA6B9-E3DC-4CA5-A44E-34C294FE37E7}" destId="{E4BE02B0-F759-4A8F-B27B-F15FA17C2CB6}" srcOrd="0" destOrd="0" presId="urn:microsoft.com/office/officeart/2005/8/layout/hierarchy3"/>
    <dgm:cxn modelId="{05B4AEAD-062C-CC43-B517-16C8517572B9}" type="presOf" srcId="{499CF5FD-AEA8-4C0D-9598-375B915347E6}" destId="{C846B893-CDBD-42F4-ADEC-72AF30D5B668}" srcOrd="0" destOrd="0" presId="urn:microsoft.com/office/officeart/2005/8/layout/hierarchy3"/>
    <dgm:cxn modelId="{47E031B1-0AAB-104A-85DB-D770C813112E}" type="presOf" srcId="{4A094829-6F2E-4D9A-BB30-73589270EEAA}" destId="{840486C7-F78A-4BA7-86B6-3A157E03BEBD}" srcOrd="1" destOrd="0" presId="urn:microsoft.com/office/officeart/2005/8/layout/hierarchy3"/>
    <dgm:cxn modelId="{B9C557B1-F0C9-E245-AB07-4993052C3A4E}" type="presOf" srcId="{5842C194-E4E5-458C-B699-68E84D6A753F}" destId="{8836833F-F767-4FF0-BA7C-54AECAF76F9B}" srcOrd="1" destOrd="0" presId="urn:microsoft.com/office/officeart/2005/8/layout/hierarchy3"/>
    <dgm:cxn modelId="{3135F9B4-5D8F-3940-A98B-A5EB24CDCB4B}" type="presOf" srcId="{2313E9EF-D846-4845-BBA7-259811592501}" destId="{B1C2397A-A122-4093-9216-B20EDD0712AB}" srcOrd="0" destOrd="0" presId="urn:microsoft.com/office/officeart/2005/8/layout/hierarchy3"/>
    <dgm:cxn modelId="{590B1FC2-4E6B-3941-915A-CB7F07F923BD}" type="presOf" srcId="{5E753E96-061A-4CD4-A267-EBF0E878E186}" destId="{6A4DA639-B8C3-49E6-B75C-C77F832427A7}" srcOrd="0" destOrd="0" presId="urn:microsoft.com/office/officeart/2005/8/layout/hierarchy3"/>
    <dgm:cxn modelId="{F114CBC4-1195-C140-8019-A3EF492C3C38}" type="presOf" srcId="{79649598-5DDD-49EA-BC6C-D7199E57D778}" destId="{87F046BF-56DF-4312-B793-57EF92BBED8E}" srcOrd="0" destOrd="0" presId="urn:microsoft.com/office/officeart/2005/8/layout/hierarchy3"/>
    <dgm:cxn modelId="{8E03D9C9-5DC7-4206-8DF7-CD4B6B5B93D4}" srcId="{F9A8E407-5CE0-4900-B382-75034D00A9E3}" destId="{8FA3BB75-1FC8-486F-A17C-601F589F79B4}" srcOrd="5" destOrd="0" parTransId="{79649598-5DDD-49EA-BC6C-D7199E57D778}" sibTransId="{BFC53C62-3738-4A80-98C0-1D7BAD12F4EC}"/>
    <dgm:cxn modelId="{447F3ACC-8EFC-4877-9BA0-6BC44616C172}" srcId="{5842C194-E4E5-458C-B699-68E84D6A753F}" destId="{DA8EDDAA-0BA2-432F-8388-5ECF767404E6}" srcOrd="0" destOrd="0" parTransId="{BBEBA6B9-E3DC-4CA5-A44E-34C294FE37E7}" sibTransId="{58AE2206-1CCA-4D78-AC85-94FBDECD6DA1}"/>
    <dgm:cxn modelId="{0E6016D3-204A-4975-9020-EFDCA8EF4A12}" srcId="{5842C194-E4E5-458C-B699-68E84D6A753F}" destId="{499CF5FD-AEA8-4C0D-9598-375B915347E6}" srcOrd="1" destOrd="0" parTransId="{EA16372A-4E76-4154-A076-7660EFB7CDE3}" sibTransId="{62F8CA86-9B8C-449B-9DA0-640E49F42EBA}"/>
    <dgm:cxn modelId="{FFE5A3D6-5F2F-F441-BE7F-95384CB2C642}" type="presOf" srcId="{132EB94B-A833-4AA8-B5F9-0166443E13C1}" destId="{DA5E3526-315D-43D0-84A2-C73BC0F06580}" srcOrd="0" destOrd="0" presId="urn:microsoft.com/office/officeart/2005/8/layout/hierarchy3"/>
    <dgm:cxn modelId="{58F2C9D8-DBFA-A740-95EE-21E6CC5A104E}" type="presOf" srcId="{E3DCCFA6-3E47-4569-8A20-8BF5BBADAD85}" destId="{BEBDC955-71AE-4804-9958-A603C6107465}" srcOrd="0" destOrd="0" presId="urn:microsoft.com/office/officeart/2005/8/layout/hierarchy3"/>
    <dgm:cxn modelId="{238546DE-8349-9945-8EEF-7615DA0532AD}" type="presOf" srcId="{CD777BBB-ACD4-46E3-BF9A-7A0C96F59674}" destId="{DC92C781-2C64-4F70-8CCB-3A37446715DB}" srcOrd="0" destOrd="0" presId="urn:microsoft.com/office/officeart/2005/8/layout/hierarchy3"/>
    <dgm:cxn modelId="{F919D4E2-D279-224D-B10F-9132E100FA7E}" type="presOf" srcId="{93E2F6B2-6161-4FB2-A709-9E009FC2FA8F}" destId="{98855945-BDE6-4260-AAB9-E2AD0C0B4947}" srcOrd="0" destOrd="0" presId="urn:microsoft.com/office/officeart/2005/8/layout/hierarchy3"/>
    <dgm:cxn modelId="{9FB46AED-40C3-4F42-96F3-91AD8F1D9A19}" srcId="{4A094829-6F2E-4D9A-BB30-73589270EEAA}" destId="{BDAFB310-A23E-46FA-95D7-61464F358490}" srcOrd="2" destOrd="0" parTransId="{0DBB1643-BF22-424F-9367-C456FC75C2BE}" sibTransId="{0783FB29-589C-4988-BA86-78038A85FFDD}"/>
    <dgm:cxn modelId="{CE6E9FED-5B59-9E44-99AF-3BE4802B4C07}" type="presOf" srcId="{F9A8E407-5CE0-4900-B382-75034D00A9E3}" destId="{323EC724-251B-4983-8171-8AC50EC7C677}" srcOrd="0" destOrd="0" presId="urn:microsoft.com/office/officeart/2005/8/layout/hierarchy3"/>
    <dgm:cxn modelId="{8668B0EE-980F-8246-97B9-5890154D2738}" type="presOf" srcId="{48B4A6FC-90C7-4FFE-B880-D89B1ECA075E}" destId="{2FACE9A8-6356-4948-B00A-5C7A3C70C54C}" srcOrd="0" destOrd="0" presId="urn:microsoft.com/office/officeart/2005/8/layout/hierarchy3"/>
    <dgm:cxn modelId="{1794F0EE-F199-4EF8-A8C4-0540F4918596}" srcId="{F9A8E407-5CE0-4900-B382-75034D00A9E3}" destId="{33E01CE3-C5A8-41C8-AA9F-94D71DB199A2}" srcOrd="3" destOrd="0" parTransId="{B7715A89-B886-45AE-B9E7-EF0BFC189C2C}" sibTransId="{20C5D64D-E332-4C86-8D55-A57852EA802E}"/>
    <dgm:cxn modelId="{1AF481F1-DEF4-9242-A154-DCBD0B5C42BA}" type="presOf" srcId="{007B1753-09BA-40FF-86B4-93C0703923AB}" destId="{D5254BE8-6CFE-4601-80A4-0A398BAE82C0}" srcOrd="0" destOrd="0" presId="urn:microsoft.com/office/officeart/2005/8/layout/hierarchy3"/>
    <dgm:cxn modelId="{0DFA5EF2-ED71-48CD-98A9-275996EB92B4}" srcId="{F9A8E407-5CE0-4900-B382-75034D00A9E3}" destId="{F2098EC4-F890-48CF-A039-A372670EB8E5}" srcOrd="2" destOrd="0" parTransId="{DF3F65BD-8031-49F8-8731-F75D3F2F39D4}" sibTransId="{90AC65F1-40CD-489D-B642-36096C526548}"/>
    <dgm:cxn modelId="{869C25F3-3C5B-2D40-A123-249B0ECB3BE8}" type="presOf" srcId="{A1B97C94-3348-4999-A23A-AC09891B5350}" destId="{41E3F0CA-0BF6-45D3-8456-3D0F554E1BF1}" srcOrd="0" destOrd="0" presId="urn:microsoft.com/office/officeart/2005/8/layout/hierarchy3"/>
    <dgm:cxn modelId="{80D435FC-89B8-B248-BE6E-AB5F07B7B848}" type="presOf" srcId="{BDAFB310-A23E-46FA-95D7-61464F358490}" destId="{85114FBB-22BC-4366-8971-C9BBF5D67FEB}" srcOrd="0" destOrd="0" presId="urn:microsoft.com/office/officeart/2005/8/layout/hierarchy3"/>
    <dgm:cxn modelId="{B08FF742-9F10-C54B-B220-1F978D8C68BB}" type="presParOf" srcId="{896B6E19-71FA-463C-96E3-3D4EC3402529}" destId="{68EF365D-8BE0-4848-A795-1B1FC15C669F}" srcOrd="0" destOrd="0" presId="urn:microsoft.com/office/officeart/2005/8/layout/hierarchy3"/>
    <dgm:cxn modelId="{1B21C590-6387-F048-9D9D-FD67DFF04B27}" type="presParOf" srcId="{68EF365D-8BE0-4848-A795-1B1FC15C669F}" destId="{E1D6E776-30B9-4910-950B-E912FE7E6670}" srcOrd="0" destOrd="0" presId="urn:microsoft.com/office/officeart/2005/8/layout/hierarchy3"/>
    <dgm:cxn modelId="{A610628F-0945-5940-A4EE-70B98B7C89FF}" type="presParOf" srcId="{E1D6E776-30B9-4910-950B-E912FE7E6670}" destId="{323EC724-251B-4983-8171-8AC50EC7C677}" srcOrd="0" destOrd="0" presId="urn:microsoft.com/office/officeart/2005/8/layout/hierarchy3"/>
    <dgm:cxn modelId="{07A77DF0-B35D-F04C-BCCE-A51ABF08C65B}" type="presParOf" srcId="{E1D6E776-30B9-4910-950B-E912FE7E6670}" destId="{78D64337-09E2-46BA-AA58-0674D6E9268D}" srcOrd="1" destOrd="0" presId="urn:microsoft.com/office/officeart/2005/8/layout/hierarchy3"/>
    <dgm:cxn modelId="{7E438FC3-3072-E346-8042-B33B515B0694}" type="presParOf" srcId="{68EF365D-8BE0-4848-A795-1B1FC15C669F}" destId="{50E47AA1-3ED0-4AA7-91AE-24BFBB3A0D68}" srcOrd="1" destOrd="0" presId="urn:microsoft.com/office/officeart/2005/8/layout/hierarchy3"/>
    <dgm:cxn modelId="{AB48B9C2-FD3D-604D-B738-4A0A53FBF023}" type="presParOf" srcId="{50E47AA1-3ED0-4AA7-91AE-24BFBB3A0D68}" destId="{2FACE9A8-6356-4948-B00A-5C7A3C70C54C}" srcOrd="0" destOrd="0" presId="urn:microsoft.com/office/officeart/2005/8/layout/hierarchy3"/>
    <dgm:cxn modelId="{936F6720-893D-3647-BAFA-03A16356CBDD}" type="presParOf" srcId="{50E47AA1-3ED0-4AA7-91AE-24BFBB3A0D68}" destId="{B58E6FD7-F1A3-4B15-B3D5-DA4B83C825E1}" srcOrd="1" destOrd="0" presId="urn:microsoft.com/office/officeart/2005/8/layout/hierarchy3"/>
    <dgm:cxn modelId="{B8F38F94-719E-8449-9705-419D8D178771}" type="presParOf" srcId="{50E47AA1-3ED0-4AA7-91AE-24BFBB3A0D68}" destId="{0CDB0F6C-E85C-4F6E-A084-8AE1974138C8}" srcOrd="2" destOrd="0" presId="urn:microsoft.com/office/officeart/2005/8/layout/hierarchy3"/>
    <dgm:cxn modelId="{0174AF7F-BF5B-8D43-85FC-7812A5DAF166}" type="presParOf" srcId="{50E47AA1-3ED0-4AA7-91AE-24BFBB3A0D68}" destId="{ADAA4107-9496-4ADD-88E8-9FD471E8F118}" srcOrd="3" destOrd="0" presId="urn:microsoft.com/office/officeart/2005/8/layout/hierarchy3"/>
    <dgm:cxn modelId="{C969384A-29BA-9840-BC54-84AC2A718EB1}" type="presParOf" srcId="{50E47AA1-3ED0-4AA7-91AE-24BFBB3A0D68}" destId="{5D5F133D-AAAF-439C-AE2A-8FB310B39A77}" srcOrd="4" destOrd="0" presId="urn:microsoft.com/office/officeart/2005/8/layout/hierarchy3"/>
    <dgm:cxn modelId="{D3BFF941-8EA3-7E41-9B33-11DB0A48079D}" type="presParOf" srcId="{50E47AA1-3ED0-4AA7-91AE-24BFBB3A0D68}" destId="{BB203423-9561-4D21-B35F-53BF445B8126}" srcOrd="5" destOrd="0" presId="urn:microsoft.com/office/officeart/2005/8/layout/hierarchy3"/>
    <dgm:cxn modelId="{A3186C75-BE1A-DB4F-8D2E-4A38112D6DB4}" type="presParOf" srcId="{50E47AA1-3ED0-4AA7-91AE-24BFBB3A0D68}" destId="{BCFB0805-7C76-4A48-B2CD-29B0015CB4AA}" srcOrd="6" destOrd="0" presId="urn:microsoft.com/office/officeart/2005/8/layout/hierarchy3"/>
    <dgm:cxn modelId="{4B088635-2007-3440-ABA1-18F33742943A}" type="presParOf" srcId="{50E47AA1-3ED0-4AA7-91AE-24BFBB3A0D68}" destId="{3C32CD07-D5CD-4189-BFA1-7403B9BC9F49}" srcOrd="7" destOrd="0" presId="urn:microsoft.com/office/officeart/2005/8/layout/hierarchy3"/>
    <dgm:cxn modelId="{46E21591-B7B1-3942-8471-8309D26B6A20}" type="presParOf" srcId="{50E47AA1-3ED0-4AA7-91AE-24BFBB3A0D68}" destId="{77262F22-F609-4289-AE94-0D0871740D6B}" srcOrd="8" destOrd="0" presId="urn:microsoft.com/office/officeart/2005/8/layout/hierarchy3"/>
    <dgm:cxn modelId="{4E77177B-6FBA-9043-8ED1-67C23B4B4670}" type="presParOf" srcId="{50E47AA1-3ED0-4AA7-91AE-24BFBB3A0D68}" destId="{2D32EBA6-CAA4-4CB8-992D-63C621A55EE1}" srcOrd="9" destOrd="0" presId="urn:microsoft.com/office/officeart/2005/8/layout/hierarchy3"/>
    <dgm:cxn modelId="{F7591226-3B07-254D-96E5-4BEA0D53E386}" type="presParOf" srcId="{50E47AA1-3ED0-4AA7-91AE-24BFBB3A0D68}" destId="{87F046BF-56DF-4312-B793-57EF92BBED8E}" srcOrd="10" destOrd="0" presId="urn:microsoft.com/office/officeart/2005/8/layout/hierarchy3"/>
    <dgm:cxn modelId="{DF283634-579F-9F4F-BFA9-F17F96973E25}" type="presParOf" srcId="{50E47AA1-3ED0-4AA7-91AE-24BFBB3A0D68}" destId="{4FA2BC9D-C905-4E36-B9F5-C815F11B3A12}" srcOrd="11" destOrd="0" presId="urn:microsoft.com/office/officeart/2005/8/layout/hierarchy3"/>
    <dgm:cxn modelId="{6E324C79-CF7A-5B4C-A582-8CF4D495C26C}" type="presParOf" srcId="{896B6E19-71FA-463C-96E3-3D4EC3402529}" destId="{4D91EB42-CDC3-4387-9E96-407E328A72B0}" srcOrd="1" destOrd="0" presId="urn:microsoft.com/office/officeart/2005/8/layout/hierarchy3"/>
    <dgm:cxn modelId="{D9B24BA8-4F99-8E4D-9E96-B50F08A7CB76}" type="presParOf" srcId="{4D91EB42-CDC3-4387-9E96-407E328A72B0}" destId="{9E6B6C21-DEA9-46AA-998F-516A4B0EF394}" srcOrd="0" destOrd="0" presId="urn:microsoft.com/office/officeart/2005/8/layout/hierarchy3"/>
    <dgm:cxn modelId="{5B831F91-3AEC-5B49-B6F4-3A084021A11A}" type="presParOf" srcId="{9E6B6C21-DEA9-46AA-998F-516A4B0EF394}" destId="{24CF8EC6-CA94-4A56-82D9-6570870EBB8B}" srcOrd="0" destOrd="0" presId="urn:microsoft.com/office/officeart/2005/8/layout/hierarchy3"/>
    <dgm:cxn modelId="{D66D1FED-FB55-FB4E-A5DB-0A7B60D4F133}" type="presParOf" srcId="{9E6B6C21-DEA9-46AA-998F-516A4B0EF394}" destId="{CD187E1A-8973-46BC-BF1F-9985C6883443}" srcOrd="1" destOrd="0" presId="urn:microsoft.com/office/officeart/2005/8/layout/hierarchy3"/>
    <dgm:cxn modelId="{015FE17E-64CD-2E4E-ADA6-5B6D203A85B1}" type="presParOf" srcId="{4D91EB42-CDC3-4387-9E96-407E328A72B0}" destId="{9837FCBB-F601-4BD4-B1EB-F20849C7773B}" srcOrd="1" destOrd="0" presId="urn:microsoft.com/office/officeart/2005/8/layout/hierarchy3"/>
    <dgm:cxn modelId="{EAA3DDF2-EC92-1B4C-9DD4-CE260C4D5038}" type="presParOf" srcId="{9837FCBB-F601-4BD4-B1EB-F20849C7773B}" destId="{3107620A-BCD1-454C-B3CE-0BA4971BED04}" srcOrd="0" destOrd="0" presId="urn:microsoft.com/office/officeart/2005/8/layout/hierarchy3"/>
    <dgm:cxn modelId="{F986E0CA-815E-954F-B86C-FE49D34E8B0B}" type="presParOf" srcId="{9837FCBB-F601-4BD4-B1EB-F20849C7773B}" destId="{C5203FF0-7D63-4428-8B25-17E2682BA5F8}" srcOrd="1" destOrd="0" presId="urn:microsoft.com/office/officeart/2005/8/layout/hierarchy3"/>
    <dgm:cxn modelId="{E10A7DFD-4F24-8C47-9E30-9864497E0C5C}" type="presParOf" srcId="{9837FCBB-F601-4BD4-B1EB-F20849C7773B}" destId="{48B4A41C-995C-410E-92B8-56A21FBDBF0F}" srcOrd="2" destOrd="0" presId="urn:microsoft.com/office/officeart/2005/8/layout/hierarchy3"/>
    <dgm:cxn modelId="{1788698F-ED13-D74B-85D6-A6ECEEE6E129}" type="presParOf" srcId="{9837FCBB-F601-4BD4-B1EB-F20849C7773B}" destId="{ADEDB0D6-1810-4439-B604-A20022C6AFEE}" srcOrd="3" destOrd="0" presId="urn:microsoft.com/office/officeart/2005/8/layout/hierarchy3"/>
    <dgm:cxn modelId="{A1034B83-D741-D748-8668-7F406E7A7903}" type="presParOf" srcId="{9837FCBB-F601-4BD4-B1EB-F20849C7773B}" destId="{54D11755-EFA8-458F-B2D2-5F3394B66ED9}" srcOrd="4" destOrd="0" presId="urn:microsoft.com/office/officeart/2005/8/layout/hierarchy3"/>
    <dgm:cxn modelId="{8FEA0C50-5CE1-7B41-B408-5762F0E3B1C9}" type="presParOf" srcId="{9837FCBB-F601-4BD4-B1EB-F20849C7773B}" destId="{C17F0FF3-9A61-453F-B86D-6005100407F0}" srcOrd="5" destOrd="0" presId="urn:microsoft.com/office/officeart/2005/8/layout/hierarchy3"/>
    <dgm:cxn modelId="{40089CAF-EA14-2C44-96B7-3719A13C6425}" type="presParOf" srcId="{896B6E19-71FA-463C-96E3-3D4EC3402529}" destId="{01B32145-7F5B-4C36-BE7B-3007E1BF511A}" srcOrd="2" destOrd="0" presId="urn:microsoft.com/office/officeart/2005/8/layout/hierarchy3"/>
    <dgm:cxn modelId="{8B63D40A-5A3B-354E-8467-CF2409D14FFA}" type="presParOf" srcId="{01B32145-7F5B-4C36-BE7B-3007E1BF511A}" destId="{0789912F-E73E-43BD-8B5D-1A7D8B0DA53A}" srcOrd="0" destOrd="0" presId="urn:microsoft.com/office/officeart/2005/8/layout/hierarchy3"/>
    <dgm:cxn modelId="{2BA02FDE-36E8-C443-9FF7-408FB7783A68}" type="presParOf" srcId="{0789912F-E73E-43BD-8B5D-1A7D8B0DA53A}" destId="{83D0C234-E495-4475-BC9B-8A596F6C5B01}" srcOrd="0" destOrd="0" presId="urn:microsoft.com/office/officeart/2005/8/layout/hierarchy3"/>
    <dgm:cxn modelId="{9904B24C-1775-1140-AA85-ECC296355226}" type="presParOf" srcId="{0789912F-E73E-43BD-8B5D-1A7D8B0DA53A}" destId="{C38363BE-898B-4EFD-8595-5BCA0DC180E5}" srcOrd="1" destOrd="0" presId="urn:microsoft.com/office/officeart/2005/8/layout/hierarchy3"/>
    <dgm:cxn modelId="{C0294996-C55C-774A-8DC5-63A9ADC31704}" type="presParOf" srcId="{01B32145-7F5B-4C36-BE7B-3007E1BF511A}" destId="{593C0B1D-4892-4704-B8C5-1327A0F8727E}" srcOrd="1" destOrd="0" presId="urn:microsoft.com/office/officeart/2005/8/layout/hierarchy3"/>
    <dgm:cxn modelId="{F0A32384-2C83-7B45-86C6-8570F4D46837}" type="presParOf" srcId="{593C0B1D-4892-4704-B8C5-1327A0F8727E}" destId="{397AB2B1-ECE6-432F-91DD-F24553925598}" srcOrd="0" destOrd="0" presId="urn:microsoft.com/office/officeart/2005/8/layout/hierarchy3"/>
    <dgm:cxn modelId="{ECDBC78F-C9B4-8941-BB1C-172FA07A38CE}" type="presParOf" srcId="{593C0B1D-4892-4704-B8C5-1327A0F8727E}" destId="{B1C2397A-A122-4093-9216-B20EDD0712AB}" srcOrd="1" destOrd="0" presId="urn:microsoft.com/office/officeart/2005/8/layout/hierarchy3"/>
    <dgm:cxn modelId="{771F697C-6C68-8C4F-9E31-75BC09A26BCE}" type="presParOf" srcId="{593C0B1D-4892-4704-B8C5-1327A0F8727E}" destId="{DC92C781-2C64-4F70-8CCB-3A37446715DB}" srcOrd="2" destOrd="0" presId="urn:microsoft.com/office/officeart/2005/8/layout/hierarchy3"/>
    <dgm:cxn modelId="{2DFC7B9A-6965-8444-9249-1E05265B6D94}" type="presParOf" srcId="{593C0B1D-4892-4704-B8C5-1327A0F8727E}" destId="{DA5E3526-315D-43D0-84A2-C73BC0F06580}" srcOrd="3" destOrd="0" presId="urn:microsoft.com/office/officeart/2005/8/layout/hierarchy3"/>
    <dgm:cxn modelId="{F6017DD4-DE64-6D48-B8FA-1A28115238A1}" type="presParOf" srcId="{593C0B1D-4892-4704-B8C5-1327A0F8727E}" destId="{D5254BE8-6CFE-4601-80A4-0A398BAE82C0}" srcOrd="4" destOrd="0" presId="urn:microsoft.com/office/officeart/2005/8/layout/hierarchy3"/>
    <dgm:cxn modelId="{9C42CA23-A632-5C4E-B9FE-51BC9FC81092}" type="presParOf" srcId="{593C0B1D-4892-4704-B8C5-1327A0F8727E}" destId="{1F73531C-2B43-4209-A3A8-9786E1EB646D}" srcOrd="5" destOrd="0" presId="urn:microsoft.com/office/officeart/2005/8/layout/hierarchy3"/>
    <dgm:cxn modelId="{16E44658-E4CA-934E-AD08-2C3205609F8F}" type="presParOf" srcId="{896B6E19-71FA-463C-96E3-3D4EC3402529}" destId="{2EB1B1B1-68C9-44C3-A89E-7110868CE623}" srcOrd="3" destOrd="0" presId="urn:microsoft.com/office/officeart/2005/8/layout/hierarchy3"/>
    <dgm:cxn modelId="{4738B929-6FD7-5F4C-9645-939DB9B8A9AC}" type="presParOf" srcId="{2EB1B1B1-68C9-44C3-A89E-7110868CE623}" destId="{60918E25-D9CD-4CA5-B697-F7DC2EBA9B75}" srcOrd="0" destOrd="0" presId="urn:microsoft.com/office/officeart/2005/8/layout/hierarchy3"/>
    <dgm:cxn modelId="{B00F256E-1C29-3F4C-AB69-DAE8FA9D2C15}" type="presParOf" srcId="{60918E25-D9CD-4CA5-B697-F7DC2EBA9B75}" destId="{053EB03C-58DD-46AE-987A-D1CCC20F6CDF}" srcOrd="0" destOrd="0" presId="urn:microsoft.com/office/officeart/2005/8/layout/hierarchy3"/>
    <dgm:cxn modelId="{EC09F890-E3E1-6E41-A4C8-950D325417E2}" type="presParOf" srcId="{60918E25-D9CD-4CA5-B697-F7DC2EBA9B75}" destId="{840486C7-F78A-4BA7-86B6-3A157E03BEBD}" srcOrd="1" destOrd="0" presId="urn:microsoft.com/office/officeart/2005/8/layout/hierarchy3"/>
    <dgm:cxn modelId="{0FE6F1EB-097D-554B-8D5A-7DDF56B0C9F5}" type="presParOf" srcId="{2EB1B1B1-68C9-44C3-A89E-7110868CE623}" destId="{21D10818-FA54-45E9-AA5F-301E27C8DC5A}" srcOrd="1" destOrd="0" presId="urn:microsoft.com/office/officeart/2005/8/layout/hierarchy3"/>
    <dgm:cxn modelId="{54D0925A-C530-EE48-9D7E-CC1363767F0D}" type="presParOf" srcId="{21D10818-FA54-45E9-AA5F-301E27C8DC5A}" destId="{41E3F0CA-0BF6-45D3-8456-3D0F554E1BF1}" srcOrd="0" destOrd="0" presId="urn:microsoft.com/office/officeart/2005/8/layout/hierarchy3"/>
    <dgm:cxn modelId="{8758517E-4089-A249-82CE-47EBFD0C2E17}" type="presParOf" srcId="{21D10818-FA54-45E9-AA5F-301E27C8DC5A}" destId="{98855945-BDE6-4260-AAB9-E2AD0C0B4947}" srcOrd="1" destOrd="0" presId="urn:microsoft.com/office/officeart/2005/8/layout/hierarchy3"/>
    <dgm:cxn modelId="{63590A53-0855-2849-B83C-1E2E5DFCC034}" type="presParOf" srcId="{21D10818-FA54-45E9-AA5F-301E27C8DC5A}" destId="{73B2DC12-A303-486A-B70A-D093F6DCE442}" srcOrd="2" destOrd="0" presId="urn:microsoft.com/office/officeart/2005/8/layout/hierarchy3"/>
    <dgm:cxn modelId="{9F03B5B2-2E45-8C4D-A5FF-BE99363CA6FC}" type="presParOf" srcId="{21D10818-FA54-45E9-AA5F-301E27C8DC5A}" destId="{602023C0-EC19-4D25-BE59-3FD0BE2218DB}" srcOrd="3" destOrd="0" presId="urn:microsoft.com/office/officeart/2005/8/layout/hierarchy3"/>
    <dgm:cxn modelId="{FD97502E-5B35-7D41-9402-E6104BA17E48}" type="presParOf" srcId="{21D10818-FA54-45E9-AA5F-301E27C8DC5A}" destId="{7A0E45B8-FB03-495A-A17A-CC586761A53A}" srcOrd="4" destOrd="0" presId="urn:microsoft.com/office/officeart/2005/8/layout/hierarchy3"/>
    <dgm:cxn modelId="{1D877672-37EF-F345-A71C-6CCFA3F113D6}" type="presParOf" srcId="{21D10818-FA54-45E9-AA5F-301E27C8DC5A}" destId="{85114FBB-22BC-4366-8971-C9BBF5D67FEB}" srcOrd="5" destOrd="0" presId="urn:microsoft.com/office/officeart/2005/8/layout/hierarchy3"/>
    <dgm:cxn modelId="{0D659F67-935E-9D4D-A039-0D03B9428023}" type="presParOf" srcId="{896B6E19-71FA-463C-96E3-3D4EC3402529}" destId="{0069C193-7B92-46B0-9E68-34FEE62234BE}" srcOrd="4" destOrd="0" presId="urn:microsoft.com/office/officeart/2005/8/layout/hierarchy3"/>
    <dgm:cxn modelId="{698BDF87-F8F3-6D49-83CD-4A55E8C49359}" type="presParOf" srcId="{0069C193-7B92-46B0-9E68-34FEE62234BE}" destId="{AC3B43C7-17E2-4DC5-8249-3401005BE7F1}" srcOrd="0" destOrd="0" presId="urn:microsoft.com/office/officeart/2005/8/layout/hierarchy3"/>
    <dgm:cxn modelId="{427D551B-7275-6546-83C9-65ECBC61651D}" type="presParOf" srcId="{AC3B43C7-17E2-4DC5-8249-3401005BE7F1}" destId="{EAA0E4EC-1E41-48FE-AE79-B5ACE8971263}" srcOrd="0" destOrd="0" presId="urn:microsoft.com/office/officeart/2005/8/layout/hierarchy3"/>
    <dgm:cxn modelId="{51F2A6A7-A981-084D-82D5-B68FA80B8C27}" type="presParOf" srcId="{AC3B43C7-17E2-4DC5-8249-3401005BE7F1}" destId="{8836833F-F767-4FF0-BA7C-54AECAF76F9B}" srcOrd="1" destOrd="0" presId="urn:microsoft.com/office/officeart/2005/8/layout/hierarchy3"/>
    <dgm:cxn modelId="{D672EF3E-B499-ED48-A257-6735C818B335}" type="presParOf" srcId="{0069C193-7B92-46B0-9E68-34FEE62234BE}" destId="{1FCE9B1A-10E8-484B-955C-384E2A4035FC}" srcOrd="1" destOrd="0" presId="urn:microsoft.com/office/officeart/2005/8/layout/hierarchy3"/>
    <dgm:cxn modelId="{D785D953-A9AE-2242-90C5-57DD82786AD5}" type="presParOf" srcId="{1FCE9B1A-10E8-484B-955C-384E2A4035FC}" destId="{E4BE02B0-F759-4A8F-B27B-F15FA17C2CB6}" srcOrd="0" destOrd="0" presId="urn:microsoft.com/office/officeart/2005/8/layout/hierarchy3"/>
    <dgm:cxn modelId="{B9FBC614-4C2E-FF42-B990-C54B4D9EEA0E}" type="presParOf" srcId="{1FCE9B1A-10E8-484B-955C-384E2A4035FC}" destId="{ED4C63A0-D2E8-4594-B3E0-9A2856B079D0}" srcOrd="1" destOrd="0" presId="urn:microsoft.com/office/officeart/2005/8/layout/hierarchy3"/>
    <dgm:cxn modelId="{EB9A9C95-FD42-BB4B-A674-90221AB2EC81}" type="presParOf" srcId="{1FCE9B1A-10E8-484B-955C-384E2A4035FC}" destId="{D44A974C-CAB8-4F70-ADC8-E57ED32DC189}" srcOrd="2" destOrd="0" presId="urn:microsoft.com/office/officeart/2005/8/layout/hierarchy3"/>
    <dgm:cxn modelId="{14DA160F-D2F0-5748-B836-EFA610EA2D30}" type="presParOf" srcId="{1FCE9B1A-10E8-484B-955C-384E2A4035FC}" destId="{C846B893-CDBD-42F4-ADEC-72AF30D5B668}" srcOrd="3" destOrd="0" presId="urn:microsoft.com/office/officeart/2005/8/layout/hierarchy3"/>
    <dgm:cxn modelId="{0E043273-9B9D-BC4D-BCB2-3A00488C0BDF}" type="presParOf" srcId="{1FCE9B1A-10E8-484B-955C-384E2A4035FC}" destId="{6A4DA639-B8C3-49E6-B75C-C77F832427A7}" srcOrd="4" destOrd="0" presId="urn:microsoft.com/office/officeart/2005/8/layout/hierarchy3"/>
    <dgm:cxn modelId="{47292425-5CB4-AC47-9D0A-429E7ED28A94}" type="presParOf" srcId="{1FCE9B1A-10E8-484B-955C-384E2A4035FC}" destId="{BEBDC955-71AE-4804-9958-A603C6107465}"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4" csCatId="colorful" phldr="1"/>
      <dgm:spPr/>
      <dgm:t>
        <a:bodyPr/>
        <a:lstStyle/>
        <a:p>
          <a:endParaRPr lang="en-US"/>
        </a:p>
      </dgm:t>
    </dgm:pt>
    <dgm:pt modelId="{2A1A32D5-EA9E-4615-B90D-2B3017B152B4}">
      <dgm:prSet phldrT="[Text]"/>
      <dgm:spPr>
        <a:xfrm>
          <a:off x="36" y="159112"/>
          <a:ext cx="3504334" cy="489600"/>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gm:spPr>
      <dgm:t>
        <a:bodyPr/>
        <a:lstStyle/>
        <a:p>
          <a:r>
            <a:rPr lang="en-GB" b="1" dirty="0">
              <a:solidFill>
                <a:sysClr val="window" lastClr="FFFFFF"/>
              </a:solidFill>
              <a:latin typeface="Gill Sans MT"/>
              <a:ea typeface="+mn-ea"/>
              <a:cs typeface="+mn-cs"/>
            </a:rPr>
            <a:t>Political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F13EE6C9-8B3B-4F85-8D97-F060F019F21C}">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Ecological / environmental issues</a:t>
          </a:r>
          <a:endParaRPr lang="en-US" dirty="0">
            <a:solidFill>
              <a:sysClr val="windowText" lastClr="000000">
                <a:hueOff val="0"/>
                <a:satOff val="0"/>
                <a:lumOff val="0"/>
                <a:alphaOff val="0"/>
              </a:sysClr>
            </a:solidFill>
            <a:latin typeface="Gill Sans MT"/>
            <a:ea typeface="+mn-ea"/>
            <a:cs typeface="+mn-cs"/>
          </a:endParaRPr>
        </a:p>
      </dgm:t>
    </dgm:pt>
    <dgm:pt modelId="{E39764C1-3B17-4D17-8D93-83CC70DDDD64}" type="parTrans" cxnId="{57350FDB-E596-4B32-926F-007D346C5945}">
      <dgm:prSet/>
      <dgm:spPr/>
      <dgm:t>
        <a:bodyPr/>
        <a:lstStyle/>
        <a:p>
          <a:endParaRPr lang="en-US"/>
        </a:p>
      </dgm:t>
    </dgm:pt>
    <dgm:pt modelId="{D4B92481-EBB1-44B8-88D6-5E2E7AEC3827}" type="sibTrans" cxnId="{57350FDB-E596-4B32-926F-007D346C5945}">
      <dgm:prSet/>
      <dgm:spPr/>
      <dgm:t>
        <a:bodyPr/>
        <a:lstStyle/>
        <a:p>
          <a:endParaRPr lang="en-US"/>
        </a:p>
      </dgm:t>
    </dgm:pt>
    <dgm:pt modelId="{0A5042B5-B4E0-4777-A036-4D0F993821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Current legislation – home market</a:t>
          </a:r>
          <a:endParaRPr lang="en-US" dirty="0">
            <a:solidFill>
              <a:sysClr val="windowText" lastClr="000000">
                <a:hueOff val="0"/>
                <a:satOff val="0"/>
                <a:lumOff val="0"/>
                <a:alphaOff val="0"/>
              </a:sysClr>
            </a:solidFill>
            <a:latin typeface="Gill Sans MT"/>
            <a:ea typeface="+mn-ea"/>
            <a:cs typeface="+mn-cs"/>
          </a:endParaRPr>
        </a:p>
      </dgm:t>
    </dgm:pt>
    <dgm:pt modelId="{F31B6324-D51B-4A18-B406-362735ECA683}" type="parTrans" cxnId="{297AC7EA-4E06-4BA2-B90D-834CFBE63787}">
      <dgm:prSet/>
      <dgm:spPr/>
      <dgm:t>
        <a:bodyPr/>
        <a:lstStyle/>
        <a:p>
          <a:endParaRPr lang="en-US"/>
        </a:p>
      </dgm:t>
    </dgm:pt>
    <dgm:pt modelId="{2CD50649-93DD-4682-AE5B-9DDED7E4D5FA}" type="sibTrans" cxnId="{297AC7EA-4E06-4BA2-B90D-834CFBE63787}">
      <dgm:prSet/>
      <dgm:spPr/>
      <dgm:t>
        <a:bodyPr/>
        <a:lstStyle/>
        <a:p>
          <a:endParaRPr lang="en-US"/>
        </a:p>
      </dgm:t>
    </dgm:pt>
    <dgm:pt modelId="{8B9EB84F-8C32-4D14-87B0-8BE0B26A85A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Future legislation</a:t>
          </a:r>
          <a:endParaRPr lang="en-US" dirty="0">
            <a:solidFill>
              <a:sysClr val="windowText" lastClr="000000">
                <a:hueOff val="0"/>
                <a:satOff val="0"/>
                <a:lumOff val="0"/>
                <a:alphaOff val="0"/>
              </a:sysClr>
            </a:solidFill>
            <a:latin typeface="Gill Sans MT"/>
            <a:ea typeface="+mn-ea"/>
            <a:cs typeface="+mn-cs"/>
          </a:endParaRPr>
        </a:p>
      </dgm:t>
    </dgm:pt>
    <dgm:pt modelId="{3F518CC5-9861-48F2-BA3A-1B9D85A9B95E}" type="parTrans" cxnId="{4D4E5D4D-DCBB-4632-A701-C7E25FB05058}">
      <dgm:prSet/>
      <dgm:spPr/>
      <dgm:t>
        <a:bodyPr/>
        <a:lstStyle/>
        <a:p>
          <a:endParaRPr lang="en-US"/>
        </a:p>
      </dgm:t>
    </dgm:pt>
    <dgm:pt modelId="{22C6455A-2CBF-4F11-9994-881594469EFB}" type="sibTrans" cxnId="{4D4E5D4D-DCBB-4632-A701-C7E25FB05058}">
      <dgm:prSet/>
      <dgm:spPr/>
      <dgm:t>
        <a:bodyPr/>
        <a:lstStyle/>
        <a:p>
          <a:endParaRPr lang="en-US"/>
        </a:p>
      </dgm:t>
    </dgm:pt>
    <dgm:pt modelId="{D8EC017C-0C1B-4287-8EC9-8CA39F726809}">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European / international legislation</a:t>
          </a:r>
          <a:endParaRPr lang="en-US" dirty="0">
            <a:solidFill>
              <a:sysClr val="windowText" lastClr="000000">
                <a:hueOff val="0"/>
                <a:satOff val="0"/>
                <a:lumOff val="0"/>
                <a:alphaOff val="0"/>
              </a:sysClr>
            </a:solidFill>
            <a:latin typeface="Gill Sans MT"/>
            <a:ea typeface="+mn-ea"/>
            <a:cs typeface="+mn-cs"/>
          </a:endParaRPr>
        </a:p>
      </dgm:t>
    </dgm:pt>
    <dgm:pt modelId="{98580623-7E6F-4560-BC88-62E8FAE5D8CC}" type="parTrans" cxnId="{038CF843-CBC7-4BAC-AA59-8B92DE0547BE}">
      <dgm:prSet/>
      <dgm:spPr/>
      <dgm:t>
        <a:bodyPr/>
        <a:lstStyle/>
        <a:p>
          <a:endParaRPr lang="en-US"/>
        </a:p>
      </dgm:t>
    </dgm:pt>
    <dgm:pt modelId="{FCD79D98-492E-4628-B967-B69826A321BA}" type="sibTrans" cxnId="{038CF843-CBC7-4BAC-AA59-8B92DE0547BE}">
      <dgm:prSet/>
      <dgm:spPr/>
      <dgm:t>
        <a:bodyPr/>
        <a:lstStyle/>
        <a:p>
          <a:endParaRPr lang="en-US"/>
        </a:p>
      </dgm:t>
    </dgm:pt>
    <dgm:pt modelId="{22D212F5-77D1-472C-9433-0C0A9B2E9EE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Government policies</a:t>
          </a:r>
          <a:endParaRPr lang="en-US" dirty="0">
            <a:solidFill>
              <a:sysClr val="windowText" lastClr="000000">
                <a:hueOff val="0"/>
                <a:satOff val="0"/>
                <a:lumOff val="0"/>
                <a:alphaOff val="0"/>
              </a:sysClr>
            </a:solidFill>
            <a:latin typeface="Gill Sans MT"/>
            <a:ea typeface="+mn-ea"/>
            <a:cs typeface="+mn-cs"/>
          </a:endParaRPr>
        </a:p>
      </dgm:t>
    </dgm:pt>
    <dgm:pt modelId="{FD031C1D-63E4-43F9-BCF1-7311C2D1726F}" type="parTrans" cxnId="{EE303910-B51D-4274-BF26-91FE76D4529F}">
      <dgm:prSet/>
      <dgm:spPr/>
      <dgm:t>
        <a:bodyPr/>
        <a:lstStyle/>
        <a:p>
          <a:endParaRPr lang="en-US"/>
        </a:p>
      </dgm:t>
    </dgm:pt>
    <dgm:pt modelId="{860FB330-2FC6-4366-82A1-1B38F960CA32}" type="sibTrans" cxnId="{EE303910-B51D-4274-BF26-91FE76D4529F}">
      <dgm:prSet/>
      <dgm:spPr/>
      <dgm:t>
        <a:bodyPr/>
        <a:lstStyle/>
        <a:p>
          <a:endParaRPr lang="en-US"/>
        </a:p>
      </dgm:t>
    </dgm:pt>
    <dgm:pt modelId="{0DF9FB58-27D8-46CD-8878-2044E082F01B}">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Trading policies</a:t>
          </a:r>
          <a:endParaRPr lang="en-US" dirty="0">
            <a:solidFill>
              <a:sysClr val="windowText" lastClr="000000">
                <a:hueOff val="0"/>
                <a:satOff val="0"/>
                <a:lumOff val="0"/>
                <a:alphaOff val="0"/>
              </a:sysClr>
            </a:solidFill>
            <a:latin typeface="Gill Sans MT"/>
            <a:ea typeface="+mn-ea"/>
            <a:cs typeface="+mn-cs"/>
          </a:endParaRPr>
        </a:p>
      </dgm:t>
    </dgm:pt>
    <dgm:pt modelId="{8537AA2C-AE9D-49FF-8875-3D80EBB06CD7}" type="parTrans" cxnId="{6C214714-AEBE-45AB-A5C6-BE263D3C3D99}">
      <dgm:prSet/>
      <dgm:spPr/>
      <dgm:t>
        <a:bodyPr/>
        <a:lstStyle/>
        <a:p>
          <a:endParaRPr lang="en-US"/>
        </a:p>
      </dgm:t>
    </dgm:pt>
    <dgm:pt modelId="{5CEB8747-AACB-47A2-8530-0BEF37A5FB4A}" type="sibTrans" cxnId="{6C214714-AEBE-45AB-A5C6-BE263D3C3D99}">
      <dgm:prSet/>
      <dgm:spPr/>
      <dgm:t>
        <a:bodyPr/>
        <a:lstStyle/>
        <a:p>
          <a:endParaRPr lang="en-US"/>
        </a:p>
      </dgm:t>
    </dgm:pt>
    <dgm:pt modelId="{1CFEC0FF-6E6D-45AE-9B33-D80DA302FDD2}">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Funding, grants and initiatives</a:t>
          </a:r>
          <a:endParaRPr lang="en-US" dirty="0">
            <a:solidFill>
              <a:sysClr val="windowText" lastClr="000000">
                <a:hueOff val="0"/>
                <a:satOff val="0"/>
                <a:lumOff val="0"/>
                <a:alphaOff val="0"/>
              </a:sysClr>
            </a:solidFill>
            <a:latin typeface="Gill Sans MT"/>
            <a:ea typeface="+mn-ea"/>
            <a:cs typeface="+mn-cs"/>
          </a:endParaRPr>
        </a:p>
      </dgm:t>
    </dgm:pt>
    <dgm:pt modelId="{D58B7871-5978-47C2-AFB4-DA423740CC29}" type="parTrans" cxnId="{6B74C4F8-B8F8-4769-8E69-E24AF4CF0BE3}">
      <dgm:prSet/>
      <dgm:spPr/>
      <dgm:t>
        <a:bodyPr/>
        <a:lstStyle/>
        <a:p>
          <a:endParaRPr lang="en-US"/>
        </a:p>
      </dgm:t>
    </dgm:pt>
    <dgm:pt modelId="{E7914CB3-FAC2-4147-A876-66F05D0FCA0A}" type="sibTrans" cxnId="{6B74C4F8-B8F8-4769-8E69-E24AF4CF0BE3}">
      <dgm:prSet/>
      <dgm:spPr/>
      <dgm:t>
        <a:bodyPr/>
        <a:lstStyle/>
        <a:p>
          <a:endParaRPr lang="en-US"/>
        </a:p>
      </dgm:t>
    </dgm:pt>
    <dgm:pt modelId="{9D878DFA-D7D3-4505-A1E3-A3A0389C9F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Pressure groups – home and abroad</a:t>
          </a:r>
          <a:endParaRPr lang="en-US" dirty="0">
            <a:solidFill>
              <a:sysClr val="windowText" lastClr="000000">
                <a:hueOff val="0"/>
                <a:satOff val="0"/>
                <a:lumOff val="0"/>
                <a:alphaOff val="0"/>
              </a:sysClr>
            </a:solidFill>
            <a:latin typeface="Gill Sans MT"/>
            <a:ea typeface="+mn-ea"/>
            <a:cs typeface="+mn-cs"/>
          </a:endParaRPr>
        </a:p>
      </dgm:t>
    </dgm:pt>
    <dgm:pt modelId="{E9BBA033-AAFA-44CA-9AC4-933C79BD16E2}" type="parTrans" cxnId="{D943DF91-FBDB-4861-9543-66DD72C6C3CE}">
      <dgm:prSet/>
      <dgm:spPr/>
      <dgm:t>
        <a:bodyPr/>
        <a:lstStyle/>
        <a:p>
          <a:endParaRPr lang="en-US"/>
        </a:p>
      </dgm:t>
    </dgm:pt>
    <dgm:pt modelId="{1CE31506-C747-41AC-B634-14AC39A5B301}" type="sibTrans" cxnId="{D943DF91-FBDB-4861-9543-66DD72C6C3CE}">
      <dgm:prSet/>
      <dgm:spPr/>
      <dgm:t>
        <a:bodyPr/>
        <a:lstStyle/>
        <a:p>
          <a:endParaRPr lang="en-US"/>
        </a:p>
      </dgm:t>
    </dgm:pt>
    <dgm:pt modelId="{7B97EAE1-C200-48B4-943D-E4D431CA8045}">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Wars and conflict</a:t>
          </a:r>
          <a:endParaRPr lang="en-US" dirty="0">
            <a:solidFill>
              <a:sysClr val="windowText" lastClr="000000">
                <a:hueOff val="0"/>
                <a:satOff val="0"/>
                <a:lumOff val="0"/>
                <a:alphaOff val="0"/>
              </a:sysClr>
            </a:solidFill>
            <a:latin typeface="Gill Sans MT"/>
            <a:ea typeface="+mn-ea"/>
            <a:cs typeface="+mn-cs"/>
          </a:endParaRPr>
        </a:p>
      </dgm:t>
    </dgm:pt>
    <dgm:pt modelId="{1E9D0EE1-E89E-48DB-85E1-1D7EB1DA60CE}" type="parTrans" cxnId="{08F4E716-26CE-4405-B165-13F8673EE0E9}">
      <dgm:prSet/>
      <dgm:spPr/>
      <dgm:t>
        <a:bodyPr/>
        <a:lstStyle/>
        <a:p>
          <a:endParaRPr lang="en-US"/>
        </a:p>
      </dgm:t>
    </dgm:pt>
    <dgm:pt modelId="{813687F6-05DE-4BEE-BA34-4C80E2AF327A}" type="sibTrans" cxnId="{08F4E716-26CE-4405-B165-13F8673EE0E9}">
      <dgm:prSet/>
      <dgm:spPr/>
      <dgm:t>
        <a:bodyPr/>
        <a:lstStyle/>
        <a:p>
          <a:endParaRPr lang="en-US"/>
        </a:p>
      </dgm:t>
    </dgm:pt>
    <dgm:pt modelId="{E73437B7-9D85-46A9-80F1-00065EC718F1}">
      <dgm:prSet/>
      <dgm:spPr>
        <a:xfrm>
          <a:off x="3994978" y="159112"/>
          <a:ext cx="3504334" cy="489600"/>
        </a:xfr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gm:spPr>
      <dgm:t>
        <a:bodyPr/>
        <a:lstStyle/>
        <a:p>
          <a:r>
            <a:rPr lang="en-GB" b="1" dirty="0">
              <a:solidFill>
                <a:sysClr val="window" lastClr="FFFFFF"/>
              </a:solidFill>
              <a:latin typeface="Gill Sans MT"/>
              <a:ea typeface="+mn-ea"/>
              <a:cs typeface="+mn-cs"/>
            </a:rPr>
            <a:t>Economic</a:t>
          </a:r>
          <a:endParaRPr lang="en-US" dirty="0">
            <a:solidFill>
              <a:sysClr val="window" lastClr="FFFFFF"/>
            </a:solidFill>
            <a:latin typeface="Gill Sans MT"/>
            <a:ea typeface="+mn-ea"/>
            <a:cs typeface="+mn-cs"/>
          </a:endParaRPr>
        </a:p>
      </dgm:t>
    </dgm:pt>
    <dgm:pt modelId="{B4675D28-037C-4CFE-8B7C-7AC340BD9861}" type="parTrans" cxnId="{539BEB18-3DFD-4083-A271-687CF9B57140}">
      <dgm:prSet/>
      <dgm:spPr/>
      <dgm:t>
        <a:bodyPr/>
        <a:lstStyle/>
        <a:p>
          <a:endParaRPr lang="en-US"/>
        </a:p>
      </dgm:t>
    </dgm:pt>
    <dgm:pt modelId="{B6F4CDF8-29A5-48F5-9890-3AB50563DF72}" type="sibTrans" cxnId="{539BEB18-3DFD-4083-A271-687CF9B57140}">
      <dgm:prSet/>
      <dgm:spPr/>
      <dgm:t>
        <a:bodyPr/>
        <a:lstStyle/>
        <a:p>
          <a:endParaRPr lang="en-US"/>
        </a:p>
      </dgm:t>
    </dgm:pt>
    <dgm:pt modelId="{73CD11EF-B9BF-4A38-868B-540B93A18440}">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situation</a:t>
          </a:r>
          <a:endParaRPr lang="en-US" dirty="0">
            <a:solidFill>
              <a:sysClr val="windowText" lastClr="000000">
                <a:hueOff val="0"/>
                <a:satOff val="0"/>
                <a:lumOff val="0"/>
                <a:alphaOff val="0"/>
              </a:sysClr>
            </a:solidFill>
            <a:latin typeface="Gill Sans MT"/>
            <a:ea typeface="+mn-ea"/>
            <a:cs typeface="+mn-cs"/>
          </a:endParaRPr>
        </a:p>
      </dgm:t>
    </dgm:pt>
    <dgm:pt modelId="{0518672A-AFEC-47E9-A556-49F931D36C8E}" type="parTrans" cxnId="{87C842B0-44D5-406A-AD11-32BC3D031384}">
      <dgm:prSet/>
      <dgm:spPr/>
      <dgm:t>
        <a:bodyPr/>
        <a:lstStyle/>
        <a:p>
          <a:endParaRPr lang="en-US"/>
        </a:p>
      </dgm:t>
    </dgm:pt>
    <dgm:pt modelId="{A21E029A-1B71-4A55-93D3-8A5F9004D7C3}" type="sibTrans" cxnId="{87C842B0-44D5-406A-AD11-32BC3D031384}">
      <dgm:prSet/>
      <dgm:spPr/>
      <dgm:t>
        <a:bodyPr/>
        <a:lstStyle/>
        <a:p>
          <a:endParaRPr lang="en-US"/>
        </a:p>
      </dgm:t>
    </dgm:pt>
    <dgm:pt modelId="{310592AA-0726-4A08-8D4B-FC5E44D0EC23}">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trends</a:t>
          </a:r>
          <a:endParaRPr lang="en-US" dirty="0">
            <a:solidFill>
              <a:sysClr val="windowText" lastClr="000000">
                <a:hueOff val="0"/>
                <a:satOff val="0"/>
                <a:lumOff val="0"/>
                <a:alphaOff val="0"/>
              </a:sysClr>
            </a:solidFill>
            <a:latin typeface="Gill Sans MT"/>
            <a:ea typeface="+mn-ea"/>
            <a:cs typeface="+mn-cs"/>
          </a:endParaRPr>
        </a:p>
      </dgm:t>
    </dgm:pt>
    <dgm:pt modelId="{DB51DB3F-109E-4073-9E9E-D8F736A7A0DB}" type="parTrans" cxnId="{8B142FC1-8BB7-48FF-AEB3-C45AB3EB7380}">
      <dgm:prSet/>
      <dgm:spPr/>
      <dgm:t>
        <a:bodyPr/>
        <a:lstStyle/>
        <a:p>
          <a:endParaRPr lang="en-US"/>
        </a:p>
      </dgm:t>
    </dgm:pt>
    <dgm:pt modelId="{7CE75DFF-ED43-4793-BD4E-42BA192C32D1}" type="sibTrans" cxnId="{8B142FC1-8BB7-48FF-AEB3-C45AB3EB7380}">
      <dgm:prSet/>
      <dgm:spPr/>
      <dgm:t>
        <a:bodyPr/>
        <a:lstStyle/>
        <a:p>
          <a:endParaRPr lang="en-US"/>
        </a:p>
      </dgm:t>
    </dgm:pt>
    <dgm:pt modelId="{FF32EBB4-9053-4499-9E66-C3CA318064E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Overseas economies and trends</a:t>
          </a:r>
          <a:endParaRPr lang="en-US" dirty="0">
            <a:solidFill>
              <a:sysClr val="windowText" lastClr="000000">
                <a:hueOff val="0"/>
                <a:satOff val="0"/>
                <a:lumOff val="0"/>
                <a:alphaOff val="0"/>
              </a:sysClr>
            </a:solidFill>
            <a:latin typeface="Gill Sans MT"/>
            <a:ea typeface="+mn-ea"/>
            <a:cs typeface="+mn-cs"/>
          </a:endParaRPr>
        </a:p>
      </dgm:t>
    </dgm:pt>
    <dgm:pt modelId="{203CE28E-C609-43E5-BFF8-0B7F80FEEB65}" type="parTrans" cxnId="{8A6A4781-6B2D-4646-BCF4-1D72757E9C2F}">
      <dgm:prSet/>
      <dgm:spPr/>
      <dgm:t>
        <a:bodyPr/>
        <a:lstStyle/>
        <a:p>
          <a:endParaRPr lang="en-US"/>
        </a:p>
      </dgm:t>
    </dgm:pt>
    <dgm:pt modelId="{8643022B-1062-420D-9A09-33FAB5639815}" type="sibTrans" cxnId="{8A6A4781-6B2D-4646-BCF4-1D72757E9C2F}">
      <dgm:prSet/>
      <dgm:spPr/>
      <dgm:t>
        <a:bodyPr/>
        <a:lstStyle/>
        <a:p>
          <a:endParaRPr lang="en-US"/>
        </a:p>
      </dgm:t>
    </dgm:pt>
    <dgm:pt modelId="{17FB4D5E-576E-4540-819F-559C1EFE0F9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General taxation issues</a:t>
          </a:r>
          <a:endParaRPr lang="en-US" dirty="0">
            <a:solidFill>
              <a:sysClr val="windowText" lastClr="000000">
                <a:hueOff val="0"/>
                <a:satOff val="0"/>
                <a:lumOff val="0"/>
                <a:alphaOff val="0"/>
              </a:sysClr>
            </a:solidFill>
            <a:latin typeface="Gill Sans MT"/>
            <a:ea typeface="+mn-ea"/>
            <a:cs typeface="+mn-cs"/>
          </a:endParaRPr>
        </a:p>
      </dgm:t>
    </dgm:pt>
    <dgm:pt modelId="{5D118D3B-DB41-49D3-9F57-FBE9A5B2FF07}" type="parTrans" cxnId="{D6CD5C8A-FFF1-4F48-A3C8-6A673D930C69}">
      <dgm:prSet/>
      <dgm:spPr/>
      <dgm:t>
        <a:bodyPr/>
        <a:lstStyle/>
        <a:p>
          <a:endParaRPr lang="en-US"/>
        </a:p>
      </dgm:t>
    </dgm:pt>
    <dgm:pt modelId="{E43B00F3-CE12-4D08-9A61-79D1F806B210}" type="sibTrans" cxnId="{D6CD5C8A-FFF1-4F48-A3C8-6A673D930C69}">
      <dgm:prSet/>
      <dgm:spPr/>
      <dgm:t>
        <a:bodyPr/>
        <a:lstStyle/>
        <a:p>
          <a:endParaRPr lang="en-US"/>
        </a:p>
      </dgm:t>
    </dgm:pt>
    <dgm:pt modelId="{F03885FE-246C-4C56-950B-7C5499376F75}">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Taxation – specific to the product / services</a:t>
          </a:r>
          <a:endParaRPr lang="en-US" dirty="0">
            <a:solidFill>
              <a:sysClr val="windowText" lastClr="000000">
                <a:hueOff val="0"/>
                <a:satOff val="0"/>
                <a:lumOff val="0"/>
                <a:alphaOff val="0"/>
              </a:sysClr>
            </a:solidFill>
            <a:latin typeface="Gill Sans MT"/>
            <a:ea typeface="+mn-ea"/>
            <a:cs typeface="+mn-cs"/>
          </a:endParaRPr>
        </a:p>
      </dgm:t>
    </dgm:pt>
    <dgm:pt modelId="{CF3FFDD1-D238-486A-9B46-098663625FCF}" type="parTrans" cxnId="{09FD8344-08B9-4839-96D6-41D58618AB7A}">
      <dgm:prSet/>
      <dgm:spPr/>
      <dgm:t>
        <a:bodyPr/>
        <a:lstStyle/>
        <a:p>
          <a:endParaRPr lang="en-US"/>
        </a:p>
      </dgm:t>
    </dgm:pt>
    <dgm:pt modelId="{61AA25AE-0B5F-4405-B08A-5E91F57C2EAF}" type="sibTrans" cxnId="{09FD8344-08B9-4839-96D6-41D58618AB7A}">
      <dgm:prSet/>
      <dgm:spPr/>
      <dgm:t>
        <a:bodyPr/>
        <a:lstStyle/>
        <a:p>
          <a:endParaRPr lang="en-US"/>
        </a:p>
      </dgm:t>
    </dgm:pt>
    <dgm:pt modelId="{D9488BC2-BA51-403E-8507-7ABCF9260BB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Seasonality / weather issues</a:t>
          </a:r>
          <a:endParaRPr lang="en-US" dirty="0">
            <a:solidFill>
              <a:sysClr val="windowText" lastClr="000000">
                <a:hueOff val="0"/>
                <a:satOff val="0"/>
                <a:lumOff val="0"/>
                <a:alphaOff val="0"/>
              </a:sysClr>
            </a:solidFill>
            <a:latin typeface="Gill Sans MT"/>
            <a:ea typeface="+mn-ea"/>
            <a:cs typeface="+mn-cs"/>
          </a:endParaRPr>
        </a:p>
      </dgm:t>
    </dgm:pt>
    <dgm:pt modelId="{1F1D62B9-62A2-4025-9C99-A597E1C98031}" type="parTrans" cxnId="{9D5ED7E5-14F1-42E1-B007-0F91C855AF35}">
      <dgm:prSet/>
      <dgm:spPr/>
      <dgm:t>
        <a:bodyPr/>
        <a:lstStyle/>
        <a:p>
          <a:endParaRPr lang="en-US"/>
        </a:p>
      </dgm:t>
    </dgm:pt>
    <dgm:pt modelId="{42FE011A-45C8-45D1-B659-8A85D0525E89}" type="sibTrans" cxnId="{9D5ED7E5-14F1-42E1-B007-0F91C855AF35}">
      <dgm:prSet/>
      <dgm:spPr/>
      <dgm:t>
        <a:bodyPr/>
        <a:lstStyle/>
        <a:p>
          <a:endParaRPr lang="en-US"/>
        </a:p>
      </dgm:t>
    </dgm:pt>
    <dgm:pt modelId="{677105A3-465D-4112-A59C-1084EE2C9669}">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and trade cycles</a:t>
          </a:r>
          <a:endParaRPr lang="en-US" dirty="0">
            <a:solidFill>
              <a:sysClr val="windowText" lastClr="000000">
                <a:hueOff val="0"/>
                <a:satOff val="0"/>
                <a:lumOff val="0"/>
                <a:alphaOff val="0"/>
              </a:sysClr>
            </a:solidFill>
            <a:latin typeface="Gill Sans MT"/>
            <a:ea typeface="+mn-ea"/>
            <a:cs typeface="+mn-cs"/>
          </a:endParaRPr>
        </a:p>
      </dgm:t>
    </dgm:pt>
    <dgm:pt modelId="{CF36F199-7A9F-4743-8FB4-1D25BD07A9C0}" type="parTrans" cxnId="{35836EE8-ED93-4300-87E4-646DC288E6DE}">
      <dgm:prSet/>
      <dgm:spPr/>
      <dgm:t>
        <a:bodyPr/>
        <a:lstStyle/>
        <a:p>
          <a:endParaRPr lang="en-US"/>
        </a:p>
      </dgm:t>
    </dgm:pt>
    <dgm:pt modelId="{060762E8-A804-4E35-B177-D866E52DEFFA}" type="sibTrans" cxnId="{35836EE8-ED93-4300-87E4-646DC288E6DE}">
      <dgm:prSet/>
      <dgm:spPr/>
      <dgm:t>
        <a:bodyPr/>
        <a:lstStyle/>
        <a:p>
          <a:endParaRPr lang="en-US"/>
        </a:p>
      </dgm:t>
    </dgm:pt>
    <dgm:pt modelId="{0378E44F-42DD-487F-BEC9-9F4246A6D097}">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Specific industry factors</a:t>
          </a:r>
          <a:endParaRPr lang="en-US" dirty="0">
            <a:solidFill>
              <a:sysClr val="windowText" lastClr="000000">
                <a:hueOff val="0"/>
                <a:satOff val="0"/>
                <a:lumOff val="0"/>
                <a:alphaOff val="0"/>
              </a:sysClr>
            </a:solidFill>
            <a:latin typeface="Gill Sans MT"/>
            <a:ea typeface="+mn-ea"/>
            <a:cs typeface="+mn-cs"/>
          </a:endParaRPr>
        </a:p>
      </dgm:t>
    </dgm:pt>
    <dgm:pt modelId="{61D99013-83DD-4855-A3D7-606BBD006BD9}" type="parTrans" cxnId="{0A7901DD-A6CD-412B-A49D-0D8FAA6800F0}">
      <dgm:prSet/>
      <dgm:spPr/>
      <dgm:t>
        <a:bodyPr/>
        <a:lstStyle/>
        <a:p>
          <a:endParaRPr lang="en-US"/>
        </a:p>
      </dgm:t>
    </dgm:pt>
    <dgm:pt modelId="{A655908E-F73F-4E46-A35C-6886DD627E2B}" type="sibTrans" cxnId="{0A7901DD-A6CD-412B-A49D-0D8FAA6800F0}">
      <dgm:prSet/>
      <dgm:spPr/>
      <dgm:t>
        <a:bodyPr/>
        <a:lstStyle/>
        <a:p>
          <a:endParaRPr lang="en-US"/>
        </a:p>
      </dgm:t>
    </dgm:pt>
    <dgm:pt modelId="{480E5440-754A-47DD-8D58-0F2AE9FFC45D}">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routes and distribution trends</a:t>
          </a:r>
          <a:endParaRPr lang="en-US" dirty="0">
            <a:solidFill>
              <a:sysClr val="windowText" lastClr="000000">
                <a:hueOff val="0"/>
                <a:satOff val="0"/>
                <a:lumOff val="0"/>
                <a:alphaOff val="0"/>
              </a:sysClr>
            </a:solidFill>
            <a:latin typeface="Gill Sans MT"/>
            <a:ea typeface="+mn-ea"/>
            <a:cs typeface="+mn-cs"/>
          </a:endParaRPr>
        </a:p>
      </dgm:t>
    </dgm:pt>
    <dgm:pt modelId="{D5A4A651-00DA-4161-B448-F34B8BCA3A49}" type="parTrans" cxnId="{2E700356-A609-4B8B-AFF2-4987CE3869F2}">
      <dgm:prSet/>
      <dgm:spPr/>
      <dgm:t>
        <a:bodyPr/>
        <a:lstStyle/>
        <a:p>
          <a:endParaRPr lang="en-US"/>
        </a:p>
      </dgm:t>
    </dgm:pt>
    <dgm:pt modelId="{2BED1ED0-5792-41B2-8668-5FF6B008989E}" type="sibTrans" cxnId="{2E700356-A609-4B8B-AFF2-4987CE3869F2}">
      <dgm:prSet/>
      <dgm:spPr/>
      <dgm:t>
        <a:bodyPr/>
        <a:lstStyle/>
        <a:p>
          <a:endParaRPr lang="en-US"/>
        </a:p>
      </dgm:t>
    </dgm:pt>
    <dgm:pt modelId="{4FD54235-02AD-4DDB-8883-124A196DDA8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Customer / end-user drivers</a:t>
          </a:r>
          <a:endParaRPr lang="en-US" dirty="0">
            <a:solidFill>
              <a:sysClr val="windowText" lastClr="000000">
                <a:hueOff val="0"/>
                <a:satOff val="0"/>
                <a:lumOff val="0"/>
                <a:alphaOff val="0"/>
              </a:sysClr>
            </a:solidFill>
            <a:latin typeface="Gill Sans MT"/>
            <a:ea typeface="+mn-ea"/>
            <a:cs typeface="+mn-cs"/>
          </a:endParaRPr>
        </a:p>
      </dgm:t>
    </dgm:pt>
    <dgm:pt modelId="{C58336D9-3BA6-495E-AE5E-A9EAAF04B293}" type="parTrans" cxnId="{0B95461B-59F4-41FF-B415-C5996B25EADE}">
      <dgm:prSet/>
      <dgm:spPr/>
      <dgm:t>
        <a:bodyPr/>
        <a:lstStyle/>
        <a:p>
          <a:endParaRPr lang="en-US"/>
        </a:p>
      </dgm:t>
    </dgm:pt>
    <dgm:pt modelId="{72955CE7-B381-4B6A-B437-2092AB85D026}" type="sibTrans" cxnId="{0B95461B-59F4-41FF-B415-C5996B25EADE}">
      <dgm:prSet/>
      <dgm:spPr/>
      <dgm:t>
        <a:bodyPr/>
        <a:lstStyle/>
        <a:p>
          <a:endParaRPr lang="en-US"/>
        </a:p>
      </dgm:t>
    </dgm:pt>
    <dgm:pt modelId="{AC1261FE-89FC-472D-80CD-CF28371953DE}">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Interest / exchange rates</a:t>
          </a:r>
          <a:endParaRPr lang="en-US" dirty="0">
            <a:solidFill>
              <a:sysClr val="windowText" lastClr="000000">
                <a:hueOff val="0"/>
                <a:satOff val="0"/>
                <a:lumOff val="0"/>
                <a:alphaOff val="0"/>
              </a:sysClr>
            </a:solidFill>
            <a:latin typeface="Gill Sans MT"/>
            <a:ea typeface="+mn-ea"/>
            <a:cs typeface="+mn-cs"/>
          </a:endParaRPr>
        </a:p>
      </dgm:t>
    </dgm:pt>
    <dgm:pt modelId="{6B600ED4-1B70-40FD-84F0-23DEB3A7C355}" type="parTrans" cxnId="{656DD528-5E1E-4FA8-9237-36A2E3671607}">
      <dgm:prSet/>
      <dgm:spPr/>
      <dgm:t>
        <a:bodyPr/>
        <a:lstStyle/>
        <a:p>
          <a:endParaRPr lang="en-US"/>
        </a:p>
      </dgm:t>
    </dgm:pt>
    <dgm:pt modelId="{F7A8BABC-53F9-4C39-99DE-B62C3E6AB2D6}" type="sibTrans" cxnId="{656DD528-5E1E-4FA8-9237-36A2E3671607}">
      <dgm:prSet/>
      <dgm:spPr/>
      <dgm:t>
        <a:bodyPr/>
        <a:lstStyle/>
        <a:p>
          <a:endParaRPr lang="en-US"/>
        </a:p>
      </dgm:t>
    </dgm:pt>
    <dgm:pt modelId="{6BDD43D3-E496-43CB-BFD2-57F7E4271EC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International trade / monetary issues</a:t>
          </a:r>
          <a:endParaRPr lang="en-US" dirty="0">
            <a:solidFill>
              <a:sysClr val="windowText" lastClr="000000">
                <a:hueOff val="0"/>
                <a:satOff val="0"/>
                <a:lumOff val="0"/>
                <a:alphaOff val="0"/>
              </a:sysClr>
            </a:solidFill>
            <a:latin typeface="Gill Sans MT"/>
            <a:ea typeface="+mn-ea"/>
            <a:cs typeface="+mn-cs"/>
          </a:endParaRPr>
        </a:p>
      </dgm:t>
    </dgm:pt>
    <dgm:pt modelId="{F2523A0D-B1EB-44B4-94BB-37D11D4F03E6}" type="parTrans" cxnId="{358265C5-F69A-4981-8759-62528F17902D}">
      <dgm:prSet/>
      <dgm:spPr/>
      <dgm:t>
        <a:bodyPr/>
        <a:lstStyle/>
        <a:p>
          <a:endParaRPr lang="en-US"/>
        </a:p>
      </dgm:t>
    </dgm:pt>
    <dgm:pt modelId="{FABB7829-C782-421E-9DBF-EB5E2A01CCAE}" type="sibTrans" cxnId="{358265C5-F69A-4981-8759-62528F17902D}">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78E77583-82CD-4894-A582-6E6A7F89ABD3}" type="pres">
      <dgm:prSet presAssocID="{E73437B7-9D85-46A9-80F1-00065EC718F1}" presName="composite" presStyleCnt="0"/>
      <dgm:spPr/>
    </dgm:pt>
    <dgm:pt modelId="{BCCE1A27-2097-462D-9AF0-0CCBD1562237}" type="pres">
      <dgm:prSet presAssocID="{E73437B7-9D85-46A9-80F1-00065EC718F1}" presName="parTx" presStyleLbl="alignNode1" presStyleIdx="1" presStyleCnt="2">
        <dgm:presLayoutVars>
          <dgm:chMax val="0"/>
          <dgm:chPref val="0"/>
          <dgm:bulletEnabled val="1"/>
        </dgm:presLayoutVars>
      </dgm:prSet>
      <dgm:spPr>
        <a:prstGeom prst="rect">
          <a:avLst/>
        </a:prstGeom>
      </dgm:spPr>
    </dgm:pt>
    <dgm:pt modelId="{29FB81B8-37C7-4052-8DA2-396CDA02FA5A}" type="pres">
      <dgm:prSet presAssocID="{E73437B7-9D85-46A9-80F1-00065EC718F1}" presName="desTx" presStyleLbl="alignAccFollowNode1" presStyleIdx="1" presStyleCnt="2">
        <dgm:presLayoutVars>
          <dgm:bulletEnabled val="1"/>
        </dgm:presLayoutVars>
      </dgm:prSet>
      <dgm:spPr>
        <a:prstGeom prst="rect">
          <a:avLst/>
        </a:prstGeom>
      </dgm:spPr>
    </dgm:pt>
  </dgm:ptLst>
  <dgm:cxnLst>
    <dgm:cxn modelId="{1243F50B-1A72-E940-8B1A-077F190BA088}" type="presOf" srcId="{7B97EAE1-C200-48B4-943D-E4D431CA8045}" destId="{D1677F42-F80E-4143-BCF1-8097C41F6B95}" srcOrd="0" destOrd="8" presId="urn:microsoft.com/office/officeart/2005/8/layout/hList1"/>
    <dgm:cxn modelId="{EE303910-B51D-4274-BF26-91FE76D4529F}" srcId="{2A1A32D5-EA9E-4615-B90D-2B3017B152B4}" destId="{22D212F5-77D1-472C-9433-0C0A9B2E9EEF}" srcOrd="4" destOrd="0" parTransId="{FD031C1D-63E4-43F9-BCF1-7311C2D1726F}" sibTransId="{860FB330-2FC6-4366-82A1-1B38F960CA32}"/>
    <dgm:cxn modelId="{6C214714-AEBE-45AB-A5C6-BE263D3C3D99}" srcId="{2A1A32D5-EA9E-4615-B90D-2B3017B152B4}" destId="{0DF9FB58-27D8-46CD-8878-2044E082F01B}" srcOrd="5" destOrd="0" parTransId="{8537AA2C-AE9D-49FF-8875-3D80EBB06CD7}" sibTransId="{5CEB8747-AACB-47A2-8530-0BEF37A5FB4A}"/>
    <dgm:cxn modelId="{08F4E716-26CE-4405-B165-13F8673EE0E9}" srcId="{2A1A32D5-EA9E-4615-B90D-2B3017B152B4}" destId="{7B97EAE1-C200-48B4-943D-E4D431CA8045}" srcOrd="8" destOrd="0" parTransId="{1E9D0EE1-E89E-48DB-85E1-1D7EB1DA60CE}" sibTransId="{813687F6-05DE-4BEE-BA34-4C80E2AF327A}"/>
    <dgm:cxn modelId="{994C8D18-0206-8A48-8B9C-8875632B484E}" type="presOf" srcId="{480E5440-754A-47DD-8D58-0F2AE9FFC45D}" destId="{29FB81B8-37C7-4052-8DA2-396CDA02FA5A}" srcOrd="0" destOrd="8" presId="urn:microsoft.com/office/officeart/2005/8/layout/hList1"/>
    <dgm:cxn modelId="{539BEB18-3DFD-4083-A271-687CF9B57140}" srcId="{25FF4E28-1EDA-4F80-BC4D-1C65C0E85640}" destId="{E73437B7-9D85-46A9-80F1-00065EC718F1}" srcOrd="1" destOrd="0" parTransId="{B4675D28-037C-4CFE-8B7C-7AC340BD9861}" sibTransId="{B6F4CDF8-29A5-48F5-9890-3AB50563DF72}"/>
    <dgm:cxn modelId="{0B95461B-59F4-41FF-B415-C5996B25EADE}" srcId="{E73437B7-9D85-46A9-80F1-00065EC718F1}" destId="{4FD54235-02AD-4DDB-8883-124A196DDA84}" srcOrd="9" destOrd="0" parTransId="{C58336D9-3BA6-495E-AE5E-A9EAAF04B293}" sibTransId="{72955CE7-B381-4B6A-B437-2092AB85D026}"/>
    <dgm:cxn modelId="{F9F06322-B5C6-42AE-86A6-CA884F83E898}" srcId="{25FF4E28-1EDA-4F80-BC4D-1C65C0E85640}" destId="{2A1A32D5-EA9E-4615-B90D-2B3017B152B4}" srcOrd="0" destOrd="0" parTransId="{FB3C292D-4CDE-44A7-AD0E-90A33F704C75}" sibTransId="{60A7C7F7-69BF-48D6-820B-72C3F6F17167}"/>
    <dgm:cxn modelId="{656DD528-5E1E-4FA8-9237-36A2E3671607}" srcId="{E73437B7-9D85-46A9-80F1-00065EC718F1}" destId="{AC1261FE-89FC-472D-80CD-CF28371953DE}" srcOrd="10" destOrd="0" parTransId="{6B600ED4-1B70-40FD-84F0-23DEB3A7C355}" sibTransId="{F7A8BABC-53F9-4C39-99DE-B62C3E6AB2D6}"/>
    <dgm:cxn modelId="{6B7C4732-BBA8-CF46-873B-E0D92B900E9A}" type="presOf" srcId="{AC1261FE-89FC-472D-80CD-CF28371953DE}" destId="{29FB81B8-37C7-4052-8DA2-396CDA02FA5A}" srcOrd="0" destOrd="10" presId="urn:microsoft.com/office/officeart/2005/8/layout/hList1"/>
    <dgm:cxn modelId="{32D64D35-35D8-C24A-9F07-CBBC61C0C608}" type="presOf" srcId="{0DF9FB58-27D8-46CD-8878-2044E082F01B}" destId="{D1677F42-F80E-4143-BCF1-8097C41F6B95}" srcOrd="0" destOrd="5" presId="urn:microsoft.com/office/officeart/2005/8/layout/hList1"/>
    <dgm:cxn modelId="{B4445541-A3B9-E047-A1FB-796AF8C9CE47}" type="presOf" srcId="{22D212F5-77D1-472C-9433-0C0A9B2E9EEF}" destId="{D1677F42-F80E-4143-BCF1-8097C41F6B95}" srcOrd="0" destOrd="4" presId="urn:microsoft.com/office/officeart/2005/8/layout/hList1"/>
    <dgm:cxn modelId="{038CF843-CBC7-4BAC-AA59-8B92DE0547BE}" srcId="{2A1A32D5-EA9E-4615-B90D-2B3017B152B4}" destId="{D8EC017C-0C1B-4287-8EC9-8CA39F726809}" srcOrd="3" destOrd="0" parTransId="{98580623-7E6F-4560-BC88-62E8FAE5D8CC}" sibTransId="{FCD79D98-492E-4628-B967-B69826A321BA}"/>
    <dgm:cxn modelId="{09FD8344-08B9-4839-96D6-41D58618AB7A}" srcId="{E73437B7-9D85-46A9-80F1-00065EC718F1}" destId="{F03885FE-246C-4C56-950B-7C5499376F75}" srcOrd="4" destOrd="0" parTransId="{CF3FFDD1-D238-486A-9B46-098663625FCF}" sibTransId="{61AA25AE-0B5F-4405-B08A-5E91F57C2EAF}"/>
    <dgm:cxn modelId="{4D4E5D4D-DCBB-4632-A701-C7E25FB05058}" srcId="{2A1A32D5-EA9E-4615-B90D-2B3017B152B4}" destId="{8B9EB84F-8C32-4D14-87B0-8BE0B26A85AF}" srcOrd="2" destOrd="0" parTransId="{3F518CC5-9861-48F2-BA3A-1B9D85A9B95E}" sibTransId="{22C6455A-2CBF-4F11-9994-881594469EFB}"/>
    <dgm:cxn modelId="{AFF96C50-C655-4046-A822-21B5F81FA2A7}" type="presOf" srcId="{D9488BC2-BA51-403E-8507-7ABCF9260BB4}" destId="{29FB81B8-37C7-4052-8DA2-396CDA02FA5A}" srcOrd="0" destOrd="5" presId="urn:microsoft.com/office/officeart/2005/8/layout/hList1"/>
    <dgm:cxn modelId="{2E700356-A609-4B8B-AFF2-4987CE3869F2}" srcId="{E73437B7-9D85-46A9-80F1-00065EC718F1}" destId="{480E5440-754A-47DD-8D58-0F2AE9FFC45D}" srcOrd="8" destOrd="0" parTransId="{D5A4A651-00DA-4161-B448-F34B8BCA3A49}" sibTransId="{2BED1ED0-5792-41B2-8668-5FF6B008989E}"/>
    <dgm:cxn modelId="{F2988256-9903-9D48-913A-BA08D0EE4EA5}" type="presOf" srcId="{FF32EBB4-9053-4499-9E66-C3CA318064E1}" destId="{29FB81B8-37C7-4052-8DA2-396CDA02FA5A}" srcOrd="0" destOrd="2" presId="urn:microsoft.com/office/officeart/2005/8/layout/hList1"/>
    <dgm:cxn modelId="{AEB4FD72-D179-3F44-B641-A1D80FDF922D}" type="presOf" srcId="{6BDD43D3-E496-43CB-BFD2-57F7E4271EC4}" destId="{29FB81B8-37C7-4052-8DA2-396CDA02FA5A}" srcOrd="0" destOrd="11" presId="urn:microsoft.com/office/officeart/2005/8/layout/hList1"/>
    <dgm:cxn modelId="{D06C6E76-5967-334F-8D35-59301CC57471}" type="presOf" srcId="{2A1A32D5-EA9E-4615-B90D-2B3017B152B4}" destId="{B3895A0D-1C00-4C4B-9CFD-82AFC1F337AE}" srcOrd="0" destOrd="0" presId="urn:microsoft.com/office/officeart/2005/8/layout/hList1"/>
    <dgm:cxn modelId="{8A6A4781-6B2D-4646-BCF4-1D72757E9C2F}" srcId="{E73437B7-9D85-46A9-80F1-00065EC718F1}" destId="{FF32EBB4-9053-4499-9E66-C3CA318064E1}" srcOrd="2" destOrd="0" parTransId="{203CE28E-C609-43E5-BFF8-0B7F80FEEB65}" sibTransId="{8643022B-1062-420D-9A09-33FAB5639815}"/>
    <dgm:cxn modelId="{D6CD5C8A-FFF1-4F48-A3C8-6A673D930C69}" srcId="{E73437B7-9D85-46A9-80F1-00065EC718F1}" destId="{17FB4D5E-576E-4540-819F-559C1EFE0F91}" srcOrd="3" destOrd="0" parTransId="{5D118D3B-DB41-49D3-9F57-FBE9A5B2FF07}" sibTransId="{E43B00F3-CE12-4D08-9A61-79D1F806B210}"/>
    <dgm:cxn modelId="{A411988E-99FA-9745-BA1E-FA64E2C3182B}" type="presOf" srcId="{0378E44F-42DD-487F-BEC9-9F4246A6D097}" destId="{29FB81B8-37C7-4052-8DA2-396CDA02FA5A}" srcOrd="0" destOrd="7" presId="urn:microsoft.com/office/officeart/2005/8/layout/hList1"/>
    <dgm:cxn modelId="{D943DF91-FBDB-4861-9543-66DD72C6C3CE}" srcId="{2A1A32D5-EA9E-4615-B90D-2B3017B152B4}" destId="{9D878DFA-D7D3-4505-A1E3-A3A0389C9FB6}" srcOrd="7" destOrd="0" parTransId="{E9BBA033-AAFA-44CA-9AC4-933C79BD16E2}" sibTransId="{1CE31506-C747-41AC-B634-14AC39A5B301}"/>
    <dgm:cxn modelId="{41609495-E852-C244-8956-AE04360B2251}" type="presOf" srcId="{1CFEC0FF-6E6D-45AE-9B33-D80DA302FDD2}" destId="{D1677F42-F80E-4143-BCF1-8097C41F6B95}" srcOrd="0" destOrd="6" presId="urn:microsoft.com/office/officeart/2005/8/layout/hList1"/>
    <dgm:cxn modelId="{168839AB-81B4-F643-BCCB-985DF1EE34D1}" type="presOf" srcId="{D8EC017C-0C1B-4287-8EC9-8CA39F726809}" destId="{D1677F42-F80E-4143-BCF1-8097C41F6B95}" srcOrd="0" destOrd="3" presId="urn:microsoft.com/office/officeart/2005/8/layout/hList1"/>
    <dgm:cxn modelId="{87C842B0-44D5-406A-AD11-32BC3D031384}" srcId="{E73437B7-9D85-46A9-80F1-00065EC718F1}" destId="{73CD11EF-B9BF-4A38-868B-540B93A18440}" srcOrd="0" destOrd="0" parTransId="{0518672A-AFEC-47E9-A556-49F931D36C8E}" sibTransId="{A21E029A-1B71-4A55-93D3-8A5F9004D7C3}"/>
    <dgm:cxn modelId="{C48146B6-616B-8340-85E9-D5CA5C598D93}" type="presOf" srcId="{677105A3-465D-4112-A59C-1084EE2C9669}" destId="{29FB81B8-37C7-4052-8DA2-396CDA02FA5A}" srcOrd="0" destOrd="6" presId="urn:microsoft.com/office/officeart/2005/8/layout/hList1"/>
    <dgm:cxn modelId="{8B142FC1-8BB7-48FF-AEB3-C45AB3EB7380}" srcId="{E73437B7-9D85-46A9-80F1-00065EC718F1}" destId="{310592AA-0726-4A08-8D4B-FC5E44D0EC23}" srcOrd="1" destOrd="0" parTransId="{DB51DB3F-109E-4073-9E9E-D8F736A7A0DB}" sibTransId="{7CE75DFF-ED43-4793-BD4E-42BA192C32D1}"/>
    <dgm:cxn modelId="{554575C4-28F2-554E-AD42-ABE4B74C35F7}" type="presOf" srcId="{73CD11EF-B9BF-4A38-868B-540B93A18440}" destId="{29FB81B8-37C7-4052-8DA2-396CDA02FA5A}" srcOrd="0" destOrd="0" presId="urn:microsoft.com/office/officeart/2005/8/layout/hList1"/>
    <dgm:cxn modelId="{358265C5-F69A-4981-8759-62528F17902D}" srcId="{E73437B7-9D85-46A9-80F1-00065EC718F1}" destId="{6BDD43D3-E496-43CB-BFD2-57F7E4271EC4}" srcOrd="11" destOrd="0" parTransId="{F2523A0D-B1EB-44B4-94BB-37D11D4F03E6}" sibTransId="{FABB7829-C782-421E-9DBF-EB5E2A01CCAE}"/>
    <dgm:cxn modelId="{A45411C7-C0BD-A345-90C7-C1509DD86C5D}" type="presOf" srcId="{4FD54235-02AD-4DDB-8883-124A196DDA84}" destId="{29FB81B8-37C7-4052-8DA2-396CDA02FA5A}" srcOrd="0" destOrd="9" presId="urn:microsoft.com/office/officeart/2005/8/layout/hList1"/>
    <dgm:cxn modelId="{83C285C8-7B98-2641-9C3E-A94557FCBE73}" type="presOf" srcId="{310592AA-0726-4A08-8D4B-FC5E44D0EC23}" destId="{29FB81B8-37C7-4052-8DA2-396CDA02FA5A}" srcOrd="0" destOrd="1" presId="urn:microsoft.com/office/officeart/2005/8/layout/hList1"/>
    <dgm:cxn modelId="{415B8BCD-C035-A24A-94AE-F5E1CED8ECCB}" type="presOf" srcId="{25FF4E28-1EDA-4F80-BC4D-1C65C0E85640}" destId="{80A79F05-BF62-4D44-B242-5D79958F1359}" srcOrd="0" destOrd="0" presId="urn:microsoft.com/office/officeart/2005/8/layout/hList1"/>
    <dgm:cxn modelId="{E311D3D0-5353-7348-9A19-70069A7C7E4C}" type="presOf" srcId="{8B9EB84F-8C32-4D14-87B0-8BE0B26A85AF}" destId="{D1677F42-F80E-4143-BCF1-8097C41F6B95}" srcOrd="0" destOrd="2" presId="urn:microsoft.com/office/officeart/2005/8/layout/hList1"/>
    <dgm:cxn modelId="{2F94B2D4-DFC4-AE45-B159-AA1A0DD5AFF1}" type="presOf" srcId="{17FB4D5E-576E-4540-819F-559C1EFE0F91}" destId="{29FB81B8-37C7-4052-8DA2-396CDA02FA5A}" srcOrd="0" destOrd="3" presId="urn:microsoft.com/office/officeart/2005/8/layout/hList1"/>
    <dgm:cxn modelId="{317BCAD6-6BA5-044A-B408-5F3155BFF49D}" type="presOf" srcId="{E73437B7-9D85-46A9-80F1-00065EC718F1}" destId="{BCCE1A27-2097-462D-9AF0-0CCBD1562237}" srcOrd="0" destOrd="0" presId="urn:microsoft.com/office/officeart/2005/8/layout/hList1"/>
    <dgm:cxn modelId="{6C5AD0D9-C7E2-994D-A7C1-8162248B0F01}" type="presOf" srcId="{F03885FE-246C-4C56-950B-7C5499376F75}" destId="{29FB81B8-37C7-4052-8DA2-396CDA02FA5A}" srcOrd="0" destOrd="4" presId="urn:microsoft.com/office/officeart/2005/8/layout/hList1"/>
    <dgm:cxn modelId="{57350FDB-E596-4B32-926F-007D346C5945}" srcId="{2A1A32D5-EA9E-4615-B90D-2B3017B152B4}" destId="{F13EE6C9-8B3B-4F85-8D97-F060F019F21C}" srcOrd="0" destOrd="0" parTransId="{E39764C1-3B17-4D17-8D93-83CC70DDDD64}" sibTransId="{D4B92481-EBB1-44B8-88D6-5E2E7AEC3827}"/>
    <dgm:cxn modelId="{0A7901DD-A6CD-412B-A49D-0D8FAA6800F0}" srcId="{E73437B7-9D85-46A9-80F1-00065EC718F1}" destId="{0378E44F-42DD-487F-BEC9-9F4246A6D097}" srcOrd="7" destOrd="0" parTransId="{61D99013-83DD-4855-A3D7-606BBD006BD9}" sibTransId="{A655908E-F73F-4E46-A35C-6886DD627E2B}"/>
    <dgm:cxn modelId="{17BD72DF-BBA3-9C4A-84C5-AEA79966E97F}" type="presOf" srcId="{9D878DFA-D7D3-4505-A1E3-A3A0389C9FB6}" destId="{D1677F42-F80E-4143-BCF1-8097C41F6B95}" srcOrd="0" destOrd="7" presId="urn:microsoft.com/office/officeart/2005/8/layout/hList1"/>
    <dgm:cxn modelId="{9D5ED7E5-14F1-42E1-B007-0F91C855AF35}" srcId="{E73437B7-9D85-46A9-80F1-00065EC718F1}" destId="{D9488BC2-BA51-403E-8507-7ABCF9260BB4}" srcOrd="5" destOrd="0" parTransId="{1F1D62B9-62A2-4025-9C99-A597E1C98031}" sibTransId="{42FE011A-45C8-45D1-B659-8A85D0525E89}"/>
    <dgm:cxn modelId="{35836EE8-ED93-4300-87E4-646DC288E6DE}" srcId="{E73437B7-9D85-46A9-80F1-00065EC718F1}" destId="{677105A3-465D-4112-A59C-1084EE2C9669}" srcOrd="6" destOrd="0" parTransId="{CF36F199-7A9F-4743-8FB4-1D25BD07A9C0}" sibTransId="{060762E8-A804-4E35-B177-D866E52DEFFA}"/>
    <dgm:cxn modelId="{297AC7EA-4E06-4BA2-B90D-834CFBE63787}" srcId="{2A1A32D5-EA9E-4615-B90D-2B3017B152B4}" destId="{0A5042B5-B4E0-4777-A036-4D0F993821B6}" srcOrd="1" destOrd="0" parTransId="{F31B6324-D51B-4A18-B406-362735ECA683}" sibTransId="{2CD50649-93DD-4682-AE5B-9DDED7E4D5FA}"/>
    <dgm:cxn modelId="{480558F1-E90B-9144-BFBC-9CB0AC90BB8C}" type="presOf" srcId="{F13EE6C9-8B3B-4F85-8D97-F060F019F21C}" destId="{D1677F42-F80E-4143-BCF1-8097C41F6B95}" srcOrd="0" destOrd="0" presId="urn:microsoft.com/office/officeart/2005/8/layout/hList1"/>
    <dgm:cxn modelId="{6B74C4F8-B8F8-4769-8E69-E24AF4CF0BE3}" srcId="{2A1A32D5-EA9E-4615-B90D-2B3017B152B4}" destId="{1CFEC0FF-6E6D-45AE-9B33-D80DA302FDD2}" srcOrd="6" destOrd="0" parTransId="{D58B7871-5978-47C2-AFB4-DA423740CC29}" sibTransId="{E7914CB3-FAC2-4147-A876-66F05D0FCA0A}"/>
    <dgm:cxn modelId="{3D198EFF-F215-D04B-BC48-326120A8A2FB}" type="presOf" srcId="{0A5042B5-B4E0-4777-A036-4D0F993821B6}" destId="{D1677F42-F80E-4143-BCF1-8097C41F6B95}" srcOrd="0" destOrd="1" presId="urn:microsoft.com/office/officeart/2005/8/layout/hList1"/>
    <dgm:cxn modelId="{A619C14D-4219-C44B-8BAD-3688332849A9}" type="presParOf" srcId="{80A79F05-BF62-4D44-B242-5D79958F1359}" destId="{80B71BD1-3331-4150-9F39-25C5D49B8F5B}" srcOrd="0" destOrd="0" presId="urn:microsoft.com/office/officeart/2005/8/layout/hList1"/>
    <dgm:cxn modelId="{F1238DAC-B7BA-844A-925B-58981596741D}" type="presParOf" srcId="{80B71BD1-3331-4150-9F39-25C5D49B8F5B}" destId="{B3895A0D-1C00-4C4B-9CFD-82AFC1F337AE}" srcOrd="0" destOrd="0" presId="urn:microsoft.com/office/officeart/2005/8/layout/hList1"/>
    <dgm:cxn modelId="{89FEBA11-E2F7-EC45-B8AB-96EC6AA2B30F}" type="presParOf" srcId="{80B71BD1-3331-4150-9F39-25C5D49B8F5B}" destId="{D1677F42-F80E-4143-BCF1-8097C41F6B95}" srcOrd="1" destOrd="0" presId="urn:microsoft.com/office/officeart/2005/8/layout/hList1"/>
    <dgm:cxn modelId="{755A9111-CC6A-654A-82AE-3D2F3822FC08}" type="presParOf" srcId="{80A79F05-BF62-4D44-B242-5D79958F1359}" destId="{0A97CCA7-8414-401B-A258-2E246226F26D}" srcOrd="1" destOrd="0" presId="urn:microsoft.com/office/officeart/2005/8/layout/hList1"/>
    <dgm:cxn modelId="{28D4C45D-D479-6B4D-B612-C7AA37B5E4BF}" type="presParOf" srcId="{80A79F05-BF62-4D44-B242-5D79958F1359}" destId="{78E77583-82CD-4894-A582-6E6A7F89ABD3}" srcOrd="2" destOrd="0" presId="urn:microsoft.com/office/officeart/2005/8/layout/hList1"/>
    <dgm:cxn modelId="{51C3C92A-C528-554E-A7A1-50C911169F66}" type="presParOf" srcId="{78E77583-82CD-4894-A582-6E6A7F89ABD3}" destId="{BCCE1A27-2097-462D-9AF0-0CCBD1562237}" srcOrd="0" destOrd="0" presId="urn:microsoft.com/office/officeart/2005/8/layout/hList1"/>
    <dgm:cxn modelId="{389B3B61-F1DE-6C43-B958-C742CA1C3B39}" type="presParOf" srcId="{78E77583-82CD-4894-A582-6E6A7F89ABD3}" destId="{29FB81B8-37C7-4052-8DA2-396CDA02FA5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US"/>
        </a:p>
      </dgm:t>
    </dgm:pt>
    <dgm:pt modelId="{2A1A32D5-EA9E-4615-B90D-2B3017B152B4}">
      <dgm:prSet phldrT="[Text]">
        <dgm:style>
          <a:lnRef idx="1">
            <a:schemeClr val="accent2"/>
          </a:lnRef>
          <a:fillRef idx="3">
            <a:schemeClr val="accent2"/>
          </a:fillRef>
          <a:effectRef idx="2">
            <a:schemeClr val="accent2"/>
          </a:effectRef>
          <a:fontRef idx="minor">
            <a:schemeClr val="lt1"/>
          </a:fontRef>
        </dgm:style>
      </dgm:prSet>
      <dgm:spPr>
        <a:xfrm>
          <a:off x="40" y="7064"/>
          <a:ext cx="3916784" cy="460800"/>
        </a:xfr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gm:spPr>
      <dgm:t>
        <a:bodyPr/>
        <a:lstStyle/>
        <a:p>
          <a:r>
            <a:rPr lang="en-GB" b="1" dirty="0">
              <a:solidFill>
                <a:sysClr val="window" lastClr="FFFFFF"/>
              </a:solidFill>
              <a:latin typeface="Gill Sans MT"/>
              <a:ea typeface="+mn-ea"/>
              <a:cs typeface="+mn-cs"/>
            </a:rPr>
            <a:t>Social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9F645209-2BAC-43F3-9961-D72AD0C6018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Lifestyle trends</a:t>
          </a:r>
          <a:endParaRPr lang="en-US" dirty="0">
            <a:solidFill>
              <a:sysClr val="windowText" lastClr="000000">
                <a:hueOff val="0"/>
                <a:satOff val="0"/>
                <a:lumOff val="0"/>
                <a:alphaOff val="0"/>
              </a:sysClr>
            </a:solidFill>
            <a:latin typeface="Gill Sans MT"/>
            <a:ea typeface="+mn-ea"/>
            <a:cs typeface="+mn-cs"/>
          </a:endParaRPr>
        </a:p>
      </dgm:t>
    </dgm:pt>
    <dgm:pt modelId="{B2030E49-73A0-48FF-90F0-FD29FEC880E8}" type="parTrans" cxnId="{E0DC4FFD-1A14-44CD-B1BE-D67C59239929}">
      <dgm:prSet/>
      <dgm:spPr/>
      <dgm:t>
        <a:bodyPr/>
        <a:lstStyle/>
        <a:p>
          <a:endParaRPr lang="en-US"/>
        </a:p>
      </dgm:t>
    </dgm:pt>
    <dgm:pt modelId="{EBF35982-0A30-4C66-A8BB-F5390F2C1C43}" type="sibTrans" cxnId="{E0DC4FFD-1A14-44CD-B1BE-D67C59239929}">
      <dgm:prSet/>
      <dgm:spPr/>
      <dgm:t>
        <a:bodyPr/>
        <a:lstStyle/>
        <a:p>
          <a:endParaRPr lang="en-US"/>
        </a:p>
      </dgm:t>
    </dgm:pt>
    <dgm:pt modelId="{4742AF0F-FB60-454F-973B-0BE28B8D3681}">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Demographics</a:t>
          </a:r>
          <a:endParaRPr lang="en-US" dirty="0">
            <a:solidFill>
              <a:sysClr val="windowText" lastClr="000000">
                <a:hueOff val="0"/>
                <a:satOff val="0"/>
                <a:lumOff val="0"/>
                <a:alphaOff val="0"/>
              </a:sysClr>
            </a:solidFill>
            <a:latin typeface="Gill Sans MT"/>
            <a:ea typeface="+mn-ea"/>
            <a:cs typeface="+mn-cs"/>
          </a:endParaRPr>
        </a:p>
      </dgm:t>
    </dgm:pt>
    <dgm:pt modelId="{5DFE1B94-676C-4F13-B06B-0B2CBADA04B6}" type="parTrans" cxnId="{5AAE171E-165B-4C97-AF2E-5896E795088B}">
      <dgm:prSet/>
      <dgm:spPr/>
      <dgm:t>
        <a:bodyPr/>
        <a:lstStyle/>
        <a:p>
          <a:endParaRPr lang="en-US"/>
        </a:p>
      </dgm:t>
    </dgm:pt>
    <dgm:pt modelId="{A89A206B-EB99-4A26-8DE5-939FFC5CFA96}" type="sibTrans" cxnId="{5AAE171E-165B-4C97-AF2E-5896E795088B}">
      <dgm:prSet/>
      <dgm:spPr/>
      <dgm:t>
        <a:bodyPr/>
        <a:lstStyle/>
        <a:p>
          <a:endParaRPr lang="en-US"/>
        </a:p>
      </dgm:t>
    </dgm:pt>
    <dgm:pt modelId="{3CD3C814-F009-4C44-AB77-D8A20D1E8B5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attitudes and opinions</a:t>
          </a:r>
          <a:endParaRPr lang="en-US" dirty="0">
            <a:solidFill>
              <a:sysClr val="windowText" lastClr="000000">
                <a:hueOff val="0"/>
                <a:satOff val="0"/>
                <a:lumOff val="0"/>
                <a:alphaOff val="0"/>
              </a:sysClr>
            </a:solidFill>
            <a:latin typeface="Gill Sans MT"/>
            <a:ea typeface="+mn-ea"/>
            <a:cs typeface="+mn-cs"/>
          </a:endParaRPr>
        </a:p>
      </dgm:t>
    </dgm:pt>
    <dgm:pt modelId="{14ECD210-C0A2-4AA4-BE10-242C3047C1BD}" type="parTrans" cxnId="{CB7C9A0D-CF57-48F4-A0FE-2B24590EDA42}">
      <dgm:prSet/>
      <dgm:spPr/>
      <dgm:t>
        <a:bodyPr/>
        <a:lstStyle/>
        <a:p>
          <a:endParaRPr lang="en-US"/>
        </a:p>
      </dgm:t>
    </dgm:pt>
    <dgm:pt modelId="{ED9E30D5-EC8E-43F8-9882-0DC72675EB5B}" type="sibTrans" cxnId="{CB7C9A0D-CF57-48F4-A0FE-2B24590EDA42}">
      <dgm:prSet/>
      <dgm:spPr/>
      <dgm:t>
        <a:bodyPr/>
        <a:lstStyle/>
        <a:p>
          <a:endParaRPr lang="en-US"/>
        </a:p>
      </dgm:t>
    </dgm:pt>
    <dgm:pt modelId="{1F64B617-2D9A-4430-A389-B3B0B5245BE0}">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Media views</a:t>
          </a:r>
          <a:endParaRPr lang="en-US" dirty="0">
            <a:solidFill>
              <a:sysClr val="windowText" lastClr="000000">
                <a:hueOff val="0"/>
                <a:satOff val="0"/>
                <a:lumOff val="0"/>
                <a:alphaOff val="0"/>
              </a:sysClr>
            </a:solidFill>
            <a:latin typeface="Gill Sans MT"/>
            <a:ea typeface="+mn-ea"/>
            <a:cs typeface="+mn-cs"/>
          </a:endParaRPr>
        </a:p>
      </dgm:t>
    </dgm:pt>
    <dgm:pt modelId="{FEEB038E-403E-486F-83E1-49D10C7DA9A4}" type="parTrans" cxnId="{C8EA8BE6-7C24-463B-91E7-35D72B748854}">
      <dgm:prSet/>
      <dgm:spPr/>
      <dgm:t>
        <a:bodyPr/>
        <a:lstStyle/>
        <a:p>
          <a:endParaRPr lang="en-US"/>
        </a:p>
      </dgm:t>
    </dgm:pt>
    <dgm:pt modelId="{6166EF1E-842A-46EE-8832-83FC1FE222C9}" type="sibTrans" cxnId="{C8EA8BE6-7C24-463B-91E7-35D72B748854}">
      <dgm:prSet/>
      <dgm:spPr/>
      <dgm:t>
        <a:bodyPr/>
        <a:lstStyle/>
        <a:p>
          <a:endParaRPr lang="en-US"/>
        </a:p>
      </dgm:t>
    </dgm:pt>
    <dgm:pt modelId="{E2C838E6-081F-41B6-A701-B1B39AF21C6C}">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Law changes affecting social factors</a:t>
          </a:r>
          <a:endParaRPr lang="en-US" dirty="0">
            <a:solidFill>
              <a:sysClr val="windowText" lastClr="000000">
                <a:hueOff val="0"/>
                <a:satOff val="0"/>
                <a:lumOff val="0"/>
                <a:alphaOff val="0"/>
              </a:sysClr>
            </a:solidFill>
            <a:latin typeface="Gill Sans MT"/>
            <a:ea typeface="+mn-ea"/>
            <a:cs typeface="+mn-cs"/>
          </a:endParaRPr>
        </a:p>
      </dgm:t>
    </dgm:pt>
    <dgm:pt modelId="{741CEDAB-2068-4CEE-BAF1-635240A4878E}" type="parTrans" cxnId="{E2141133-7F81-4C83-818F-336B334EBD76}">
      <dgm:prSet/>
      <dgm:spPr/>
      <dgm:t>
        <a:bodyPr/>
        <a:lstStyle/>
        <a:p>
          <a:endParaRPr lang="en-US"/>
        </a:p>
      </dgm:t>
    </dgm:pt>
    <dgm:pt modelId="{F0E13B96-D1FF-4E2A-A9BC-D6295FE451B9}" type="sibTrans" cxnId="{E2141133-7F81-4C83-818F-336B334EBD76}">
      <dgm:prSet/>
      <dgm:spPr/>
      <dgm:t>
        <a:bodyPr/>
        <a:lstStyle/>
        <a:p>
          <a:endParaRPr lang="en-US"/>
        </a:p>
      </dgm:t>
    </dgm:pt>
    <dgm:pt modelId="{D33C98E6-522A-4923-BB6D-7D54C3EF04E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Brand, company, technology image</a:t>
          </a:r>
          <a:endParaRPr lang="en-US" dirty="0">
            <a:solidFill>
              <a:sysClr val="windowText" lastClr="000000">
                <a:hueOff val="0"/>
                <a:satOff val="0"/>
                <a:lumOff val="0"/>
                <a:alphaOff val="0"/>
              </a:sysClr>
            </a:solidFill>
            <a:latin typeface="Gill Sans MT"/>
            <a:ea typeface="+mn-ea"/>
            <a:cs typeface="+mn-cs"/>
          </a:endParaRPr>
        </a:p>
      </dgm:t>
    </dgm:pt>
    <dgm:pt modelId="{32DEB754-3A50-43A2-9CF5-8834705F76B0}" type="parTrans" cxnId="{258BFB5D-6741-4995-98A4-813A85E4B006}">
      <dgm:prSet/>
      <dgm:spPr/>
      <dgm:t>
        <a:bodyPr/>
        <a:lstStyle/>
        <a:p>
          <a:endParaRPr lang="en-US"/>
        </a:p>
      </dgm:t>
    </dgm:pt>
    <dgm:pt modelId="{8DB1BE03-1615-4143-A300-71F02110AD59}" type="sibTrans" cxnId="{258BFB5D-6741-4995-98A4-813A85E4B006}">
      <dgm:prSet/>
      <dgm:spPr/>
      <dgm:t>
        <a:bodyPr/>
        <a:lstStyle/>
        <a:p>
          <a:endParaRPr lang="en-US"/>
        </a:p>
      </dgm:t>
    </dgm:pt>
    <dgm:pt modelId="{05FF1C43-E111-41D9-869E-F7D32C2671B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patterns</a:t>
          </a:r>
          <a:endParaRPr lang="en-US" dirty="0">
            <a:solidFill>
              <a:sysClr val="windowText" lastClr="000000">
                <a:hueOff val="0"/>
                <a:satOff val="0"/>
                <a:lumOff val="0"/>
                <a:alphaOff val="0"/>
              </a:sysClr>
            </a:solidFill>
            <a:latin typeface="Gill Sans MT"/>
            <a:ea typeface="+mn-ea"/>
            <a:cs typeface="+mn-cs"/>
          </a:endParaRPr>
        </a:p>
      </dgm:t>
    </dgm:pt>
    <dgm:pt modelId="{9154D9CC-64F6-4D08-B31C-897BA18DA46F}" type="parTrans" cxnId="{50A42F73-7A93-4B9B-BE9B-8429CA40620C}">
      <dgm:prSet/>
      <dgm:spPr/>
      <dgm:t>
        <a:bodyPr/>
        <a:lstStyle/>
        <a:p>
          <a:endParaRPr lang="en-US"/>
        </a:p>
      </dgm:t>
    </dgm:pt>
    <dgm:pt modelId="{B53FCAAC-7FC7-48B8-813E-BBE7D312FF7A}" type="sibTrans" cxnId="{50A42F73-7A93-4B9B-BE9B-8429CA40620C}">
      <dgm:prSet/>
      <dgm:spPr/>
      <dgm:t>
        <a:bodyPr/>
        <a:lstStyle/>
        <a:p>
          <a:endParaRPr lang="en-US"/>
        </a:p>
      </dgm:t>
    </dgm:pt>
    <dgm:pt modelId="{3711E1B2-47F8-4C6D-94D5-316868EED2F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Fashion and role models</a:t>
          </a:r>
          <a:endParaRPr lang="en-US" dirty="0">
            <a:solidFill>
              <a:sysClr val="windowText" lastClr="000000">
                <a:hueOff val="0"/>
                <a:satOff val="0"/>
                <a:lumOff val="0"/>
                <a:alphaOff val="0"/>
              </a:sysClr>
            </a:solidFill>
            <a:latin typeface="Gill Sans MT"/>
            <a:ea typeface="+mn-ea"/>
            <a:cs typeface="+mn-cs"/>
          </a:endParaRPr>
        </a:p>
      </dgm:t>
    </dgm:pt>
    <dgm:pt modelId="{C3407658-8C69-4252-AD95-B88C3543B15B}" type="parTrans" cxnId="{C20765C1-06F7-4F2C-A087-AFFCAE126954}">
      <dgm:prSet/>
      <dgm:spPr/>
      <dgm:t>
        <a:bodyPr/>
        <a:lstStyle/>
        <a:p>
          <a:endParaRPr lang="en-US"/>
        </a:p>
      </dgm:t>
    </dgm:pt>
    <dgm:pt modelId="{C0E0E185-9F25-4FC7-B8B7-4145993D1DA5}" type="sibTrans" cxnId="{C20765C1-06F7-4F2C-A087-AFFCAE126954}">
      <dgm:prSet/>
      <dgm:spPr/>
      <dgm:t>
        <a:bodyPr/>
        <a:lstStyle/>
        <a:p>
          <a:endParaRPr lang="en-US"/>
        </a:p>
      </dgm:t>
    </dgm:pt>
    <dgm:pt modelId="{5D027C18-0361-4FB0-AFEF-7ADDC49C551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Major events and influences</a:t>
          </a:r>
          <a:endParaRPr lang="en-US" dirty="0">
            <a:solidFill>
              <a:sysClr val="windowText" lastClr="000000">
                <a:hueOff val="0"/>
                <a:satOff val="0"/>
                <a:lumOff val="0"/>
                <a:alphaOff val="0"/>
              </a:sysClr>
            </a:solidFill>
            <a:latin typeface="Gill Sans MT"/>
            <a:ea typeface="+mn-ea"/>
            <a:cs typeface="+mn-cs"/>
          </a:endParaRPr>
        </a:p>
      </dgm:t>
    </dgm:pt>
    <dgm:pt modelId="{6D7E34BD-3916-4D4E-8C43-F1D4A4462AC1}" type="parTrans" cxnId="{800DCB10-B2ED-4D89-8BBC-73E134944572}">
      <dgm:prSet/>
      <dgm:spPr/>
      <dgm:t>
        <a:bodyPr/>
        <a:lstStyle/>
        <a:p>
          <a:endParaRPr lang="en-US"/>
        </a:p>
      </dgm:t>
    </dgm:pt>
    <dgm:pt modelId="{3F8CE59C-4806-4001-9BAD-2F556A0162D7}" type="sibTrans" cxnId="{800DCB10-B2ED-4D89-8BBC-73E134944572}">
      <dgm:prSet/>
      <dgm:spPr/>
      <dgm:t>
        <a:bodyPr/>
        <a:lstStyle/>
        <a:p>
          <a:endParaRPr lang="en-US"/>
        </a:p>
      </dgm:t>
    </dgm:pt>
    <dgm:pt modelId="{8A4B222E-9AFA-496D-B390-5FC60A714DEB}">
      <dgm:prSet>
        <dgm:style>
          <a:lnRef idx="1">
            <a:schemeClr val="accent6"/>
          </a:lnRef>
          <a:fillRef idx="3">
            <a:schemeClr val="accent6"/>
          </a:fillRef>
          <a:effectRef idx="2">
            <a:schemeClr val="accent6"/>
          </a:effectRef>
          <a:fontRef idx="minor">
            <a:schemeClr val="lt1"/>
          </a:fontRef>
        </dgm:style>
      </dgm:prSet>
      <dgm:spPr>
        <a:xfrm>
          <a:off x="4465174" y="7064"/>
          <a:ext cx="3916784" cy="460800"/>
        </a:xfr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gm:spPr>
      <dgm:t>
        <a:bodyPr/>
        <a:lstStyle/>
        <a:p>
          <a:r>
            <a:rPr lang="en-GB" b="1" dirty="0">
              <a:solidFill>
                <a:sysClr val="window" lastClr="FFFFFF"/>
              </a:solidFill>
              <a:latin typeface="Gill Sans MT"/>
              <a:ea typeface="+mn-ea"/>
              <a:cs typeface="+mn-cs"/>
            </a:rPr>
            <a:t>Technological</a:t>
          </a:r>
          <a:endParaRPr lang="en-US" dirty="0">
            <a:solidFill>
              <a:sysClr val="window" lastClr="FFFFFF"/>
            </a:solidFill>
            <a:latin typeface="Gill Sans MT"/>
            <a:ea typeface="+mn-ea"/>
            <a:cs typeface="+mn-cs"/>
          </a:endParaRPr>
        </a:p>
      </dgm:t>
    </dgm:pt>
    <dgm:pt modelId="{7B49D058-854D-4CB1-8910-42597C2804C9}" type="parTrans" cxnId="{03A8ED52-5D5E-4CC8-BEB9-BA732F78F874}">
      <dgm:prSet/>
      <dgm:spPr/>
      <dgm:t>
        <a:bodyPr/>
        <a:lstStyle/>
        <a:p>
          <a:endParaRPr lang="en-US"/>
        </a:p>
      </dgm:t>
    </dgm:pt>
    <dgm:pt modelId="{7FEFC756-E89D-4FCF-976C-63ECE01C5421}" type="sibTrans" cxnId="{03A8ED52-5D5E-4CC8-BEB9-BA732F78F874}">
      <dgm:prSet/>
      <dgm:spPr/>
      <dgm:t>
        <a:bodyPr/>
        <a:lstStyle/>
        <a:p>
          <a:endParaRPr lang="en-US"/>
        </a:p>
      </dgm:t>
    </dgm:pt>
    <dgm:pt modelId="{6430A795-149C-4701-A13B-FE62CC26E911}">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Competing technology development</a:t>
          </a:r>
          <a:endParaRPr lang="en-US" dirty="0">
            <a:solidFill>
              <a:sysClr val="windowText" lastClr="000000">
                <a:hueOff val="0"/>
                <a:satOff val="0"/>
                <a:lumOff val="0"/>
                <a:alphaOff val="0"/>
              </a:sysClr>
            </a:solidFill>
            <a:latin typeface="Gill Sans MT"/>
            <a:ea typeface="+mn-ea"/>
            <a:cs typeface="+mn-cs"/>
          </a:endParaRPr>
        </a:p>
      </dgm:t>
    </dgm:pt>
    <dgm:pt modelId="{0F875685-B956-449C-866E-5ECDAE04EE44}" type="parTrans" cxnId="{3054B197-6DD7-427A-9F23-8C37C91CE4D8}">
      <dgm:prSet/>
      <dgm:spPr/>
      <dgm:t>
        <a:bodyPr/>
        <a:lstStyle/>
        <a:p>
          <a:endParaRPr lang="en-US"/>
        </a:p>
      </dgm:t>
    </dgm:pt>
    <dgm:pt modelId="{4992D346-CCEC-4B7E-A8EF-7B7AECD9F277}" type="sibTrans" cxnId="{3054B197-6DD7-427A-9F23-8C37C91CE4D8}">
      <dgm:prSet/>
      <dgm:spPr/>
      <dgm:t>
        <a:bodyPr/>
        <a:lstStyle/>
        <a:p>
          <a:endParaRPr lang="en-US"/>
        </a:p>
      </dgm:t>
    </dgm:pt>
    <dgm:pt modelId="{54F6DBEC-9F3F-4FD9-A4DA-40EC02FB280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Research funding</a:t>
          </a:r>
          <a:endParaRPr lang="en-US" dirty="0">
            <a:solidFill>
              <a:sysClr val="windowText" lastClr="000000">
                <a:hueOff val="0"/>
                <a:satOff val="0"/>
                <a:lumOff val="0"/>
                <a:alphaOff val="0"/>
              </a:sysClr>
            </a:solidFill>
            <a:latin typeface="Gill Sans MT"/>
            <a:ea typeface="+mn-ea"/>
            <a:cs typeface="+mn-cs"/>
          </a:endParaRPr>
        </a:p>
      </dgm:t>
    </dgm:pt>
    <dgm:pt modelId="{373D8159-E89B-4B26-9B56-DA1106B9A28F}" type="parTrans" cxnId="{418A6916-C2A2-4BCA-89C2-C08A0B3CF276}">
      <dgm:prSet/>
      <dgm:spPr/>
      <dgm:t>
        <a:bodyPr/>
        <a:lstStyle/>
        <a:p>
          <a:endParaRPr lang="en-US"/>
        </a:p>
      </dgm:t>
    </dgm:pt>
    <dgm:pt modelId="{C6B8A427-BC83-4CA6-8F99-1F2B515FEB2E}" type="sibTrans" cxnId="{418A6916-C2A2-4BCA-89C2-C08A0B3CF276}">
      <dgm:prSet/>
      <dgm:spPr/>
      <dgm:t>
        <a:bodyPr/>
        <a:lstStyle/>
        <a:p>
          <a:endParaRPr lang="en-US"/>
        </a:p>
      </dgm:t>
    </dgm:pt>
    <dgm:pt modelId="{20919EC3-9BB5-4EC4-AD76-38CDA921A3D0}">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Associated / dependant technologies</a:t>
          </a:r>
          <a:endParaRPr lang="en-US" dirty="0">
            <a:solidFill>
              <a:sysClr val="windowText" lastClr="000000">
                <a:hueOff val="0"/>
                <a:satOff val="0"/>
                <a:lumOff val="0"/>
                <a:alphaOff val="0"/>
              </a:sysClr>
            </a:solidFill>
            <a:latin typeface="Gill Sans MT"/>
            <a:ea typeface="+mn-ea"/>
            <a:cs typeface="+mn-cs"/>
          </a:endParaRPr>
        </a:p>
      </dgm:t>
    </dgm:pt>
    <dgm:pt modelId="{D2102416-5A3A-4CF1-8DBA-BBF1133F2015}" type="parTrans" cxnId="{D377C0FA-D70C-4046-8302-316A3B43FC69}">
      <dgm:prSet/>
      <dgm:spPr/>
      <dgm:t>
        <a:bodyPr/>
        <a:lstStyle/>
        <a:p>
          <a:endParaRPr lang="en-US"/>
        </a:p>
      </dgm:t>
    </dgm:pt>
    <dgm:pt modelId="{09866504-2052-4C2F-A2D3-6942BBC77FDF}" type="sibTrans" cxnId="{D377C0FA-D70C-4046-8302-316A3B43FC69}">
      <dgm:prSet/>
      <dgm:spPr/>
      <dgm:t>
        <a:bodyPr/>
        <a:lstStyle/>
        <a:p>
          <a:endParaRPr lang="en-US"/>
        </a:p>
      </dgm:t>
    </dgm:pt>
    <dgm:pt modelId="{7B7C62A4-8816-468A-9C77-526C2CEC19D9}">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Replacement technology / solutions</a:t>
          </a:r>
          <a:endParaRPr lang="en-US" dirty="0">
            <a:solidFill>
              <a:sysClr val="windowText" lastClr="000000">
                <a:hueOff val="0"/>
                <a:satOff val="0"/>
                <a:lumOff val="0"/>
                <a:alphaOff val="0"/>
              </a:sysClr>
            </a:solidFill>
            <a:latin typeface="Gill Sans MT"/>
            <a:ea typeface="+mn-ea"/>
            <a:cs typeface="+mn-cs"/>
          </a:endParaRPr>
        </a:p>
      </dgm:t>
    </dgm:pt>
    <dgm:pt modelId="{A4A228BF-CB8E-44A3-BFB7-635D0092F13D}" type="parTrans" cxnId="{4ACE105C-5611-45E4-83E5-9E0F282389B1}">
      <dgm:prSet/>
      <dgm:spPr/>
      <dgm:t>
        <a:bodyPr/>
        <a:lstStyle/>
        <a:p>
          <a:endParaRPr lang="en-US"/>
        </a:p>
      </dgm:t>
    </dgm:pt>
    <dgm:pt modelId="{2C2480D4-79AD-4D9A-85CC-ED006BE2C68C}" type="sibTrans" cxnId="{4ACE105C-5611-45E4-83E5-9E0F282389B1}">
      <dgm:prSet/>
      <dgm:spPr/>
      <dgm:t>
        <a:bodyPr/>
        <a:lstStyle/>
        <a:p>
          <a:endParaRPr lang="en-US"/>
        </a:p>
      </dgm:t>
    </dgm:pt>
    <dgm:pt modelId="{72E74444-5D6A-42F9-9213-3AB5AA93BF7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Maturity of technology</a:t>
          </a:r>
          <a:endParaRPr lang="en-US" dirty="0">
            <a:solidFill>
              <a:sysClr val="windowText" lastClr="000000">
                <a:hueOff val="0"/>
                <a:satOff val="0"/>
                <a:lumOff val="0"/>
                <a:alphaOff val="0"/>
              </a:sysClr>
            </a:solidFill>
            <a:latin typeface="Gill Sans MT"/>
            <a:ea typeface="+mn-ea"/>
            <a:cs typeface="+mn-cs"/>
          </a:endParaRPr>
        </a:p>
      </dgm:t>
    </dgm:pt>
    <dgm:pt modelId="{85055535-2A45-4DC3-82B7-1DF3AF6D6C0F}" type="parTrans" cxnId="{E14CC2F2-7A5B-46B5-9A93-1240E93DC48C}">
      <dgm:prSet/>
      <dgm:spPr/>
      <dgm:t>
        <a:bodyPr/>
        <a:lstStyle/>
        <a:p>
          <a:endParaRPr lang="en-US"/>
        </a:p>
      </dgm:t>
    </dgm:pt>
    <dgm:pt modelId="{6A232D7E-8BC9-40AE-ABC4-66AA9C50A602}" type="sibTrans" cxnId="{E14CC2F2-7A5B-46B5-9A93-1240E93DC48C}">
      <dgm:prSet/>
      <dgm:spPr/>
      <dgm:t>
        <a:bodyPr/>
        <a:lstStyle/>
        <a:p>
          <a:endParaRPr lang="en-US"/>
        </a:p>
      </dgm:t>
    </dgm:pt>
    <dgm:pt modelId="{3DE95F39-49EA-4585-A71F-4A1908FF47B7}">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Manufacturing maturity and capacity</a:t>
          </a:r>
          <a:endParaRPr lang="en-US" dirty="0">
            <a:solidFill>
              <a:sysClr val="windowText" lastClr="000000">
                <a:hueOff val="0"/>
                <a:satOff val="0"/>
                <a:lumOff val="0"/>
                <a:alphaOff val="0"/>
              </a:sysClr>
            </a:solidFill>
            <a:latin typeface="Gill Sans MT"/>
            <a:ea typeface="+mn-ea"/>
            <a:cs typeface="+mn-cs"/>
          </a:endParaRPr>
        </a:p>
      </dgm:t>
    </dgm:pt>
    <dgm:pt modelId="{7E7B5A03-DEEB-4EC0-AD6A-5FBDE5CA7347}" type="parTrans" cxnId="{D8B35ABB-B038-4B32-A9F1-11D02C5A9DF9}">
      <dgm:prSet/>
      <dgm:spPr/>
      <dgm:t>
        <a:bodyPr/>
        <a:lstStyle/>
        <a:p>
          <a:endParaRPr lang="en-US"/>
        </a:p>
      </dgm:t>
    </dgm:pt>
    <dgm:pt modelId="{B5B78E0F-8EA3-4573-980D-B8371EBD721C}" type="sibTrans" cxnId="{D8B35ABB-B038-4B32-A9F1-11D02C5A9DF9}">
      <dgm:prSet/>
      <dgm:spPr/>
      <dgm:t>
        <a:bodyPr/>
        <a:lstStyle/>
        <a:p>
          <a:endParaRPr lang="en-US"/>
        </a:p>
      </dgm:t>
    </dgm:pt>
    <dgm:pt modelId="{6742F618-3FA1-498C-BCD8-4C89709619AB}">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Information and communications</a:t>
          </a:r>
          <a:endParaRPr lang="en-US" dirty="0">
            <a:solidFill>
              <a:sysClr val="windowText" lastClr="000000">
                <a:hueOff val="0"/>
                <a:satOff val="0"/>
                <a:lumOff val="0"/>
                <a:alphaOff val="0"/>
              </a:sysClr>
            </a:solidFill>
            <a:latin typeface="Gill Sans MT"/>
            <a:ea typeface="+mn-ea"/>
            <a:cs typeface="+mn-cs"/>
          </a:endParaRPr>
        </a:p>
      </dgm:t>
    </dgm:pt>
    <dgm:pt modelId="{87B3B430-3482-4A8A-B2CC-9F1EB7EEE5E7}" type="parTrans" cxnId="{97BFE222-A2C0-4883-A48A-7C64294A8800}">
      <dgm:prSet/>
      <dgm:spPr/>
      <dgm:t>
        <a:bodyPr/>
        <a:lstStyle/>
        <a:p>
          <a:endParaRPr lang="en-US"/>
        </a:p>
      </dgm:t>
    </dgm:pt>
    <dgm:pt modelId="{4CC3A946-C5C2-481F-BF01-D41415374AC1}" type="sibTrans" cxnId="{97BFE222-A2C0-4883-A48A-7C64294A8800}">
      <dgm:prSet/>
      <dgm:spPr/>
      <dgm:t>
        <a:bodyPr/>
        <a:lstStyle/>
        <a:p>
          <a:endParaRPr lang="en-US"/>
        </a:p>
      </dgm:t>
    </dgm:pt>
    <dgm:pt modelId="{8245FB6B-DE99-4649-9EE8-6D1789F61206}">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mechanisms / technology</a:t>
          </a:r>
          <a:endParaRPr lang="en-US" dirty="0">
            <a:solidFill>
              <a:sysClr val="windowText" lastClr="000000">
                <a:hueOff val="0"/>
                <a:satOff val="0"/>
                <a:lumOff val="0"/>
                <a:alphaOff val="0"/>
              </a:sysClr>
            </a:solidFill>
            <a:latin typeface="Gill Sans MT"/>
            <a:ea typeface="+mn-ea"/>
            <a:cs typeface="+mn-cs"/>
          </a:endParaRPr>
        </a:p>
      </dgm:t>
    </dgm:pt>
    <dgm:pt modelId="{B5CE4280-1B75-46C2-A80F-F097BF8EFB34}" type="parTrans" cxnId="{501786CD-E7BB-4EF3-943E-B3DA0B32EC31}">
      <dgm:prSet/>
      <dgm:spPr/>
      <dgm:t>
        <a:bodyPr/>
        <a:lstStyle/>
        <a:p>
          <a:endParaRPr lang="en-US"/>
        </a:p>
      </dgm:t>
    </dgm:pt>
    <dgm:pt modelId="{40536093-99B9-42B3-8E16-BB5AF5FE9723}" type="sibTrans" cxnId="{501786CD-E7BB-4EF3-943E-B3DA0B32EC31}">
      <dgm:prSet/>
      <dgm:spPr/>
      <dgm:t>
        <a:bodyPr/>
        <a:lstStyle/>
        <a:p>
          <a:endParaRPr lang="en-US"/>
        </a:p>
      </dgm:t>
    </dgm:pt>
    <dgm:pt modelId="{58719CC7-9EA9-448B-BCFE-82DED92FA73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legislation</a:t>
          </a:r>
          <a:endParaRPr lang="en-US" dirty="0">
            <a:solidFill>
              <a:sysClr val="windowText" lastClr="000000">
                <a:hueOff val="0"/>
                <a:satOff val="0"/>
                <a:lumOff val="0"/>
                <a:alphaOff val="0"/>
              </a:sysClr>
            </a:solidFill>
            <a:latin typeface="Gill Sans MT"/>
            <a:ea typeface="+mn-ea"/>
            <a:cs typeface="+mn-cs"/>
          </a:endParaRPr>
        </a:p>
      </dgm:t>
    </dgm:pt>
    <dgm:pt modelId="{EA459B30-248B-43B4-86A2-831D26096232}" type="parTrans" cxnId="{E3CBC937-5DA0-4758-9A0A-A528C5AAED46}">
      <dgm:prSet/>
      <dgm:spPr/>
      <dgm:t>
        <a:bodyPr/>
        <a:lstStyle/>
        <a:p>
          <a:endParaRPr lang="en-US"/>
        </a:p>
      </dgm:t>
    </dgm:pt>
    <dgm:pt modelId="{E4EB020A-0EA7-4E5C-965E-A92F0ECADF53}" type="sibTrans" cxnId="{E3CBC937-5DA0-4758-9A0A-A528C5AAED46}">
      <dgm:prSet/>
      <dgm:spPr/>
      <dgm:t>
        <a:bodyPr/>
        <a:lstStyle/>
        <a:p>
          <a:endParaRPr lang="en-US"/>
        </a:p>
      </dgm:t>
    </dgm:pt>
    <dgm:pt modelId="{236F87C2-1E76-45FC-BB76-D187FCB0B204}">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Buying access and trends</a:t>
          </a:r>
          <a:endParaRPr lang="en-US" dirty="0">
            <a:solidFill>
              <a:sysClr val="windowText" lastClr="000000">
                <a:hueOff val="0"/>
                <a:satOff val="0"/>
                <a:lumOff val="0"/>
                <a:alphaOff val="0"/>
              </a:sysClr>
            </a:solidFill>
            <a:latin typeface="Gill Sans MT"/>
            <a:ea typeface="+mn-ea"/>
            <a:cs typeface="+mn-cs"/>
          </a:endParaRPr>
        </a:p>
      </dgm:t>
    </dgm:pt>
    <dgm:pt modelId="{DB14E767-E5D0-4FC9-A46B-81D6AE66D904}" type="parTrans" cxnId="{8B948035-7A6F-4A80-9BE2-65DC5773FA08}">
      <dgm:prSet/>
      <dgm:spPr/>
      <dgm:t>
        <a:bodyPr/>
        <a:lstStyle/>
        <a:p>
          <a:endParaRPr lang="en-US"/>
        </a:p>
      </dgm:t>
    </dgm:pt>
    <dgm:pt modelId="{C9288DFE-1552-4C4A-8F94-CB6BC2167F34}" type="sibTrans" cxnId="{8B948035-7A6F-4A80-9BE2-65DC5773FA08}">
      <dgm:prSet/>
      <dgm:spPr/>
      <dgm:t>
        <a:bodyPr/>
        <a:lstStyle/>
        <a:p>
          <a:endParaRPr lang="en-US"/>
        </a:p>
      </dgm:t>
    </dgm:pt>
    <dgm:pt modelId="{13B8CE4B-F9DE-486A-9F9D-C084CA2FB5A5}">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Ethnic / religious factors</a:t>
          </a:r>
          <a:endParaRPr lang="en-US" dirty="0">
            <a:solidFill>
              <a:sysClr val="windowText" lastClr="000000">
                <a:hueOff val="0"/>
                <a:satOff val="0"/>
                <a:lumOff val="0"/>
                <a:alphaOff val="0"/>
              </a:sysClr>
            </a:solidFill>
            <a:latin typeface="Gill Sans MT"/>
            <a:ea typeface="+mn-ea"/>
            <a:cs typeface="+mn-cs"/>
          </a:endParaRPr>
        </a:p>
      </dgm:t>
    </dgm:pt>
    <dgm:pt modelId="{F33DAC7E-0813-4578-B17D-15593A79C367}" type="parTrans" cxnId="{8D4ACEC8-6A11-4FD2-B218-B30B26D2C817}">
      <dgm:prSet/>
      <dgm:spPr/>
      <dgm:t>
        <a:bodyPr/>
        <a:lstStyle/>
        <a:p>
          <a:endParaRPr lang="en-US"/>
        </a:p>
      </dgm:t>
    </dgm:pt>
    <dgm:pt modelId="{50EBA26E-BD1E-4422-9FEC-116C86EBC1EA}" type="sibTrans" cxnId="{8D4ACEC8-6A11-4FD2-B218-B30B26D2C817}">
      <dgm:prSet/>
      <dgm:spPr/>
      <dgm:t>
        <a:bodyPr/>
        <a:lstStyle/>
        <a:p>
          <a:endParaRPr lang="en-US"/>
        </a:p>
      </dgm:t>
    </dgm:pt>
    <dgm:pt modelId="{D2A3EB9E-705D-4A9B-99AC-86E4C347B06D}">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Advertising and publicity</a:t>
          </a:r>
          <a:endParaRPr lang="en-US" dirty="0">
            <a:solidFill>
              <a:sysClr val="windowText" lastClr="000000">
                <a:hueOff val="0"/>
                <a:satOff val="0"/>
                <a:lumOff val="0"/>
                <a:alphaOff val="0"/>
              </a:sysClr>
            </a:solidFill>
            <a:latin typeface="Gill Sans MT"/>
            <a:ea typeface="+mn-ea"/>
            <a:cs typeface="+mn-cs"/>
          </a:endParaRPr>
        </a:p>
      </dgm:t>
    </dgm:pt>
    <dgm:pt modelId="{AEB2CAC4-E099-475B-B488-468BBBFB1744}" type="parTrans" cxnId="{C8D40ECE-976A-495F-B297-0549FFC6C2E8}">
      <dgm:prSet/>
      <dgm:spPr/>
      <dgm:t>
        <a:bodyPr/>
        <a:lstStyle/>
        <a:p>
          <a:endParaRPr lang="en-US"/>
        </a:p>
      </dgm:t>
    </dgm:pt>
    <dgm:pt modelId="{39598EDE-C204-420D-8877-7B6B88FD1A9B}" type="sibTrans" cxnId="{C8D40ECE-976A-495F-B297-0549FFC6C2E8}">
      <dgm:prSet/>
      <dgm:spPr/>
      <dgm:t>
        <a:bodyPr/>
        <a:lstStyle/>
        <a:p>
          <a:endParaRPr lang="en-US"/>
        </a:p>
      </dgm:t>
    </dgm:pt>
    <dgm:pt modelId="{93E0716E-8C5D-478F-9DF2-E72CA7CD9FDA}">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Ethical issues</a:t>
          </a:r>
          <a:endParaRPr lang="en-US" dirty="0">
            <a:solidFill>
              <a:sysClr val="windowText" lastClr="000000">
                <a:hueOff val="0"/>
                <a:satOff val="0"/>
                <a:lumOff val="0"/>
                <a:alphaOff val="0"/>
              </a:sysClr>
            </a:solidFill>
            <a:latin typeface="Gill Sans MT"/>
            <a:ea typeface="+mn-ea"/>
            <a:cs typeface="+mn-cs"/>
          </a:endParaRPr>
        </a:p>
      </dgm:t>
    </dgm:pt>
    <dgm:pt modelId="{202849FD-B737-4407-BF8D-674CEAE20D98}" type="parTrans" cxnId="{7E2FC1CB-AA31-4E6C-9A20-D2A3A39D9683}">
      <dgm:prSet/>
      <dgm:spPr/>
      <dgm:t>
        <a:bodyPr/>
        <a:lstStyle/>
        <a:p>
          <a:endParaRPr lang="en-US"/>
        </a:p>
      </dgm:t>
    </dgm:pt>
    <dgm:pt modelId="{CE4077AE-9ED8-4781-B703-4097DA724BFF}" type="sibTrans" cxnId="{7E2FC1CB-AA31-4E6C-9A20-D2A3A39D9683}">
      <dgm:prSet/>
      <dgm:spPr/>
      <dgm:t>
        <a:bodyPr/>
        <a:lstStyle/>
        <a:p>
          <a:endParaRPr lang="en-US"/>
        </a:p>
      </dgm:t>
    </dgm:pt>
    <dgm:pt modelId="{3541A6D3-4D58-4757-94BD-FDD07D38E58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Innovation potential</a:t>
          </a:r>
          <a:endParaRPr lang="en-US" dirty="0">
            <a:solidFill>
              <a:sysClr val="windowText" lastClr="000000">
                <a:hueOff val="0"/>
                <a:satOff val="0"/>
                <a:lumOff val="0"/>
                <a:alphaOff val="0"/>
              </a:sysClr>
            </a:solidFill>
            <a:latin typeface="Gill Sans MT"/>
            <a:ea typeface="+mn-ea"/>
            <a:cs typeface="+mn-cs"/>
          </a:endParaRPr>
        </a:p>
      </dgm:t>
    </dgm:pt>
    <dgm:pt modelId="{3A86D5C4-F81A-49AB-8CCC-D3CA72E3D486}" type="parTrans" cxnId="{639D01DF-69CD-4303-8697-8EB4BD2E9C1C}">
      <dgm:prSet/>
      <dgm:spPr/>
      <dgm:t>
        <a:bodyPr/>
        <a:lstStyle/>
        <a:p>
          <a:endParaRPr lang="en-US"/>
        </a:p>
      </dgm:t>
    </dgm:pt>
    <dgm:pt modelId="{A6E82E79-B9FF-4AFD-A41F-7A60BFBCD8A0}" type="sibTrans" cxnId="{639D01DF-69CD-4303-8697-8EB4BD2E9C1C}">
      <dgm:prSet/>
      <dgm:spPr/>
      <dgm:t>
        <a:bodyPr/>
        <a:lstStyle/>
        <a:p>
          <a:endParaRPr lang="en-US"/>
        </a:p>
      </dgm:t>
    </dgm:pt>
    <dgm:pt modelId="{1358E577-6746-42ED-AAEA-330F0AD6B91F}">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access, licensing patents</a:t>
          </a:r>
          <a:endParaRPr lang="en-US" dirty="0">
            <a:solidFill>
              <a:sysClr val="windowText" lastClr="000000">
                <a:hueOff val="0"/>
                <a:satOff val="0"/>
                <a:lumOff val="0"/>
                <a:alphaOff val="0"/>
              </a:sysClr>
            </a:solidFill>
            <a:latin typeface="Gill Sans MT"/>
            <a:ea typeface="+mn-ea"/>
            <a:cs typeface="+mn-cs"/>
          </a:endParaRPr>
        </a:p>
      </dgm:t>
    </dgm:pt>
    <dgm:pt modelId="{D2F23063-F098-4932-8F36-E17480336687}" type="parTrans" cxnId="{6D6337CF-A89B-45FD-A836-E3553D621CA8}">
      <dgm:prSet/>
      <dgm:spPr/>
      <dgm:t>
        <a:bodyPr/>
        <a:lstStyle/>
        <a:p>
          <a:endParaRPr lang="en-US"/>
        </a:p>
      </dgm:t>
    </dgm:pt>
    <dgm:pt modelId="{A8D4EDEA-F993-4171-AC71-92177F897ECC}" type="sibTrans" cxnId="{6D6337CF-A89B-45FD-A836-E3553D621CA8}">
      <dgm:prSet/>
      <dgm:spPr/>
      <dgm:t>
        <a:bodyPr/>
        <a:lstStyle/>
        <a:p>
          <a:endParaRPr lang="en-US"/>
        </a:p>
      </dgm:t>
    </dgm:pt>
    <dgm:pt modelId="{AC0AF178-E4C3-4906-BD9E-6E681E6DF463}">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Intellectual property issues</a:t>
          </a:r>
          <a:endParaRPr lang="en-US" dirty="0">
            <a:solidFill>
              <a:sysClr val="windowText" lastClr="000000">
                <a:hueOff val="0"/>
                <a:satOff val="0"/>
                <a:lumOff val="0"/>
                <a:alphaOff val="0"/>
              </a:sysClr>
            </a:solidFill>
            <a:latin typeface="Gill Sans MT"/>
            <a:ea typeface="+mn-ea"/>
            <a:cs typeface="+mn-cs"/>
          </a:endParaRPr>
        </a:p>
      </dgm:t>
    </dgm:pt>
    <dgm:pt modelId="{81485EF7-81AB-4341-A94F-AAAFFCD01534}" type="parTrans" cxnId="{C83DE70C-EB52-46CE-9A85-8E001DD03E61}">
      <dgm:prSet/>
      <dgm:spPr/>
      <dgm:t>
        <a:bodyPr/>
        <a:lstStyle/>
        <a:p>
          <a:endParaRPr lang="en-US"/>
        </a:p>
      </dgm:t>
    </dgm:pt>
    <dgm:pt modelId="{E10005CE-2BA2-4E04-B388-83C3FBD71E9F}" type="sibTrans" cxnId="{C83DE70C-EB52-46CE-9A85-8E001DD03E61}">
      <dgm:prSet/>
      <dgm:spPr/>
      <dgm:t>
        <a:bodyPr/>
        <a:lstStyle/>
        <a:p>
          <a:endParaRPr lang="en-US"/>
        </a:p>
      </dgm:t>
    </dgm:pt>
    <dgm:pt modelId="{19E83AB0-2F6E-49AC-84B1-8742FC9A8A01}">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Global communications</a:t>
          </a:r>
          <a:endParaRPr lang="en-US" dirty="0">
            <a:solidFill>
              <a:sysClr val="windowText" lastClr="000000">
                <a:hueOff val="0"/>
                <a:satOff val="0"/>
                <a:lumOff val="0"/>
                <a:alphaOff val="0"/>
              </a:sysClr>
            </a:solidFill>
            <a:latin typeface="Gill Sans MT"/>
            <a:ea typeface="+mn-ea"/>
            <a:cs typeface="+mn-cs"/>
          </a:endParaRPr>
        </a:p>
      </dgm:t>
    </dgm:pt>
    <dgm:pt modelId="{A173FAB8-16A4-488B-A8EB-99AADA68031A}" type="parTrans" cxnId="{982AA00F-B750-41EA-AC4C-07ECC1831CB2}">
      <dgm:prSet/>
      <dgm:spPr/>
      <dgm:t>
        <a:bodyPr/>
        <a:lstStyle/>
        <a:p>
          <a:endParaRPr lang="en-US"/>
        </a:p>
      </dgm:t>
    </dgm:pt>
    <dgm:pt modelId="{4C846926-E419-4AA3-B37E-43E7638BE62F}" type="sibTrans" cxnId="{982AA00F-B750-41EA-AC4C-07ECC1831CB2}">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D3C6DC53-6102-4E2B-B196-D2DED2294E72}" type="pres">
      <dgm:prSet presAssocID="{8A4B222E-9AFA-496D-B390-5FC60A714DEB}" presName="composite" presStyleCnt="0"/>
      <dgm:spPr/>
    </dgm:pt>
    <dgm:pt modelId="{BC5ECFB8-E3E0-4276-BB31-42D28B91CCD8}" type="pres">
      <dgm:prSet presAssocID="{8A4B222E-9AFA-496D-B390-5FC60A714DEB}" presName="parTx" presStyleLbl="alignNode1" presStyleIdx="1" presStyleCnt="2">
        <dgm:presLayoutVars>
          <dgm:chMax val="0"/>
          <dgm:chPref val="0"/>
          <dgm:bulletEnabled val="1"/>
        </dgm:presLayoutVars>
      </dgm:prSet>
      <dgm:spPr>
        <a:prstGeom prst="rect">
          <a:avLst/>
        </a:prstGeom>
      </dgm:spPr>
    </dgm:pt>
    <dgm:pt modelId="{2EEAFF60-E698-429F-884D-53CC787C9307}" type="pres">
      <dgm:prSet presAssocID="{8A4B222E-9AFA-496D-B390-5FC60A714DEB}" presName="desTx" presStyleLbl="alignAccFollowNode1" presStyleIdx="1" presStyleCnt="2">
        <dgm:presLayoutVars>
          <dgm:bulletEnabled val="1"/>
        </dgm:presLayoutVars>
      </dgm:prSet>
      <dgm:spPr>
        <a:prstGeom prst="rect">
          <a:avLst/>
        </a:prstGeom>
      </dgm:spPr>
    </dgm:pt>
  </dgm:ptLst>
  <dgm:cxnLst>
    <dgm:cxn modelId="{2D2CB802-3580-A846-924B-6B195439A59A}" type="presOf" srcId="{13B8CE4B-F9DE-486A-9F9D-C084CA2FB5A5}" destId="{D1677F42-F80E-4143-BCF1-8097C41F6B95}" srcOrd="0" destOrd="10" presId="urn:microsoft.com/office/officeart/2005/8/layout/hList1"/>
    <dgm:cxn modelId="{C83DE70C-EB52-46CE-9A85-8E001DD03E61}" srcId="{8A4B222E-9AFA-496D-B390-5FC60A714DEB}" destId="{AC0AF178-E4C3-4906-BD9E-6E681E6DF463}" srcOrd="11" destOrd="0" parTransId="{81485EF7-81AB-4341-A94F-AAAFFCD01534}" sibTransId="{E10005CE-2BA2-4E04-B388-83C3FBD71E9F}"/>
    <dgm:cxn modelId="{CB7C9A0D-CF57-48F4-A0FE-2B24590EDA42}" srcId="{2A1A32D5-EA9E-4615-B90D-2B3017B152B4}" destId="{3CD3C814-F009-4C44-AB77-D8A20D1E8B5F}" srcOrd="2" destOrd="0" parTransId="{14ECD210-C0A2-4AA4-BE10-242C3047C1BD}" sibTransId="{ED9E30D5-EC8E-43F8-9882-0DC72675EB5B}"/>
    <dgm:cxn modelId="{982AA00F-B750-41EA-AC4C-07ECC1831CB2}" srcId="{8A4B222E-9AFA-496D-B390-5FC60A714DEB}" destId="{19E83AB0-2F6E-49AC-84B1-8742FC9A8A01}" srcOrd="12" destOrd="0" parTransId="{A173FAB8-16A4-488B-A8EB-99AADA68031A}" sibTransId="{4C846926-E419-4AA3-B37E-43E7638BE62F}"/>
    <dgm:cxn modelId="{800DCB10-B2ED-4D89-8BBC-73E134944572}" srcId="{2A1A32D5-EA9E-4615-B90D-2B3017B152B4}" destId="{5D027C18-0361-4FB0-AFEF-7ADDC49C551D}" srcOrd="8" destOrd="0" parTransId="{6D7E34BD-3916-4D4E-8C43-F1D4A4462AC1}" sibTransId="{3F8CE59C-4806-4001-9BAD-2F556A0162D7}"/>
    <dgm:cxn modelId="{418A6916-C2A2-4BCA-89C2-C08A0B3CF276}" srcId="{8A4B222E-9AFA-496D-B390-5FC60A714DEB}" destId="{54F6DBEC-9F3F-4FD9-A4DA-40EC02FB2802}" srcOrd="1" destOrd="0" parTransId="{373D8159-E89B-4B26-9B56-DA1106B9A28F}" sibTransId="{C6B8A427-BC83-4CA6-8F99-1F2B515FEB2E}"/>
    <dgm:cxn modelId="{AEDFDC16-9A59-3B44-B67C-680EAE8ED431}" type="presOf" srcId="{3CD3C814-F009-4C44-AB77-D8A20D1E8B5F}" destId="{D1677F42-F80E-4143-BCF1-8097C41F6B95}" srcOrd="0" destOrd="2" presId="urn:microsoft.com/office/officeart/2005/8/layout/hList1"/>
    <dgm:cxn modelId="{6CA0E11B-8413-1346-97A6-4AE16B9011EE}" type="presOf" srcId="{54F6DBEC-9F3F-4FD9-A4DA-40EC02FB2802}" destId="{2EEAFF60-E698-429F-884D-53CC787C9307}" srcOrd="0" destOrd="1" presId="urn:microsoft.com/office/officeart/2005/8/layout/hList1"/>
    <dgm:cxn modelId="{5AAE171E-165B-4C97-AF2E-5896E795088B}" srcId="{2A1A32D5-EA9E-4615-B90D-2B3017B152B4}" destId="{4742AF0F-FB60-454F-973B-0BE28B8D3681}" srcOrd="1" destOrd="0" parTransId="{5DFE1B94-676C-4F13-B06B-0B2CBADA04B6}" sibTransId="{A89A206B-EB99-4A26-8DE5-939FFC5CFA96}"/>
    <dgm:cxn modelId="{F9F06322-B5C6-42AE-86A6-CA884F83E898}" srcId="{25FF4E28-1EDA-4F80-BC4D-1C65C0E85640}" destId="{2A1A32D5-EA9E-4615-B90D-2B3017B152B4}" srcOrd="0" destOrd="0" parTransId="{FB3C292D-4CDE-44A7-AD0E-90A33F704C75}" sibTransId="{60A7C7F7-69BF-48D6-820B-72C3F6F17167}"/>
    <dgm:cxn modelId="{97BFE222-A2C0-4883-A48A-7C64294A8800}" srcId="{8A4B222E-9AFA-496D-B390-5FC60A714DEB}" destId="{6742F618-3FA1-498C-BCD8-4C89709619AB}" srcOrd="6" destOrd="0" parTransId="{87B3B430-3482-4A8A-B2CC-9F1EB7EEE5E7}" sibTransId="{4CC3A946-C5C2-481F-BF01-D41415374AC1}"/>
    <dgm:cxn modelId="{7A3A2F26-2517-2E44-BF10-CF704841ACB2}" type="presOf" srcId="{3541A6D3-4D58-4757-94BD-FDD07D38E58D}" destId="{2EEAFF60-E698-429F-884D-53CC787C9307}" srcOrd="0" destOrd="9" presId="urn:microsoft.com/office/officeart/2005/8/layout/hList1"/>
    <dgm:cxn modelId="{E1FB4D26-981E-D94A-819F-2E9882193B91}" type="presOf" srcId="{6430A795-149C-4701-A13B-FE62CC26E911}" destId="{2EEAFF60-E698-429F-884D-53CC787C9307}" srcOrd="0" destOrd="0" presId="urn:microsoft.com/office/officeart/2005/8/layout/hList1"/>
    <dgm:cxn modelId="{3AC69127-C27F-0545-A65D-71AB2BF719F1}" type="presOf" srcId="{D33C98E6-522A-4923-BB6D-7D54C3EF04E2}" destId="{D1677F42-F80E-4143-BCF1-8097C41F6B95}" srcOrd="0" destOrd="5" presId="urn:microsoft.com/office/officeart/2005/8/layout/hList1"/>
    <dgm:cxn modelId="{2503452B-A489-0142-AE90-34E9BEE48F11}" type="presOf" srcId="{6742F618-3FA1-498C-BCD8-4C89709619AB}" destId="{2EEAFF60-E698-429F-884D-53CC787C9307}" srcOrd="0" destOrd="6" presId="urn:microsoft.com/office/officeart/2005/8/layout/hList1"/>
    <dgm:cxn modelId="{4FC5482E-0940-6343-B865-3FB199DC145A}" type="presOf" srcId="{58719CC7-9EA9-448B-BCFE-82DED92FA73D}" destId="{2EEAFF60-E698-429F-884D-53CC787C9307}" srcOrd="0" destOrd="8" presId="urn:microsoft.com/office/officeart/2005/8/layout/hList1"/>
    <dgm:cxn modelId="{FB5D8A2F-29F0-7F4D-93B2-C66E16C884C3}" type="presOf" srcId="{8245FB6B-DE99-4649-9EE8-6D1789F61206}" destId="{2EEAFF60-E698-429F-884D-53CC787C9307}" srcOrd="0" destOrd="7" presId="urn:microsoft.com/office/officeart/2005/8/layout/hList1"/>
    <dgm:cxn modelId="{EE9EC030-C9D3-6545-BCE4-0EBA0E71122C}" type="presOf" srcId="{AC0AF178-E4C3-4906-BD9E-6E681E6DF463}" destId="{2EEAFF60-E698-429F-884D-53CC787C9307}" srcOrd="0" destOrd="11" presId="urn:microsoft.com/office/officeart/2005/8/layout/hList1"/>
    <dgm:cxn modelId="{E2141133-7F81-4C83-818F-336B334EBD76}" srcId="{2A1A32D5-EA9E-4615-B90D-2B3017B152B4}" destId="{E2C838E6-081F-41B6-A701-B1B39AF21C6C}" srcOrd="4" destOrd="0" parTransId="{741CEDAB-2068-4CEE-BAF1-635240A4878E}" sibTransId="{F0E13B96-D1FF-4E2A-A9BC-D6295FE451B9}"/>
    <dgm:cxn modelId="{8B948035-7A6F-4A80-9BE2-65DC5773FA08}" srcId="{2A1A32D5-EA9E-4615-B90D-2B3017B152B4}" destId="{236F87C2-1E76-45FC-BB76-D187FCB0B204}" srcOrd="9" destOrd="0" parTransId="{DB14E767-E5D0-4FC9-A46B-81D6AE66D904}" sibTransId="{C9288DFE-1552-4C4A-8F94-CB6BC2167F34}"/>
    <dgm:cxn modelId="{E3CBC937-5DA0-4758-9A0A-A528C5AAED46}" srcId="{8A4B222E-9AFA-496D-B390-5FC60A714DEB}" destId="{58719CC7-9EA9-448B-BCFE-82DED92FA73D}" srcOrd="8" destOrd="0" parTransId="{EA459B30-248B-43B4-86A2-831D26096232}" sibTransId="{E4EB020A-0EA7-4E5C-965E-A92F0ECADF53}"/>
    <dgm:cxn modelId="{3293843A-DCB7-EC47-A78A-768B79B22DA0}" type="presOf" srcId="{20919EC3-9BB5-4EC4-AD76-38CDA921A3D0}" destId="{2EEAFF60-E698-429F-884D-53CC787C9307}" srcOrd="0" destOrd="2" presId="urn:microsoft.com/office/officeart/2005/8/layout/hList1"/>
    <dgm:cxn modelId="{D6829F3F-87C7-184C-B76F-FF60A05AAF29}" type="presOf" srcId="{9F645209-2BAC-43F3-9961-D72AD0C60182}" destId="{D1677F42-F80E-4143-BCF1-8097C41F6B95}" srcOrd="0" destOrd="0" presId="urn:microsoft.com/office/officeart/2005/8/layout/hList1"/>
    <dgm:cxn modelId="{ED393647-D97D-BA44-99D3-A1907F852C89}" type="presOf" srcId="{25FF4E28-1EDA-4F80-BC4D-1C65C0E85640}" destId="{80A79F05-BF62-4D44-B242-5D79958F1359}" srcOrd="0" destOrd="0" presId="urn:microsoft.com/office/officeart/2005/8/layout/hList1"/>
    <dgm:cxn modelId="{98841149-7D18-ED4B-BBE3-6FA128DF19AD}" type="presOf" srcId="{72E74444-5D6A-42F9-9213-3AB5AA93BF72}" destId="{2EEAFF60-E698-429F-884D-53CC787C9307}" srcOrd="0" destOrd="4" presId="urn:microsoft.com/office/officeart/2005/8/layout/hList1"/>
    <dgm:cxn modelId="{03A8ED52-5D5E-4CC8-BEB9-BA732F78F874}" srcId="{25FF4E28-1EDA-4F80-BC4D-1C65C0E85640}" destId="{8A4B222E-9AFA-496D-B390-5FC60A714DEB}" srcOrd="1" destOrd="0" parTransId="{7B49D058-854D-4CB1-8910-42597C2804C9}" sibTransId="{7FEFC756-E89D-4FCF-976C-63ECE01C5421}"/>
    <dgm:cxn modelId="{4ACE105C-5611-45E4-83E5-9E0F282389B1}" srcId="{8A4B222E-9AFA-496D-B390-5FC60A714DEB}" destId="{7B7C62A4-8816-468A-9C77-526C2CEC19D9}" srcOrd="3" destOrd="0" parTransId="{A4A228BF-CB8E-44A3-BFB7-635D0092F13D}" sibTransId="{2C2480D4-79AD-4D9A-85CC-ED006BE2C68C}"/>
    <dgm:cxn modelId="{258BFB5D-6741-4995-98A4-813A85E4B006}" srcId="{2A1A32D5-EA9E-4615-B90D-2B3017B152B4}" destId="{D33C98E6-522A-4923-BB6D-7D54C3EF04E2}" srcOrd="5" destOrd="0" parTransId="{32DEB754-3A50-43A2-9CF5-8834705F76B0}" sibTransId="{8DB1BE03-1615-4143-A300-71F02110AD59}"/>
    <dgm:cxn modelId="{B531BD5E-073A-864E-A4C4-12CB5D8A52DB}" type="presOf" srcId="{93E0716E-8C5D-478F-9DF2-E72CA7CD9FDA}" destId="{D1677F42-F80E-4143-BCF1-8097C41F6B95}" srcOrd="0" destOrd="12" presId="urn:microsoft.com/office/officeart/2005/8/layout/hList1"/>
    <dgm:cxn modelId="{50A42F73-7A93-4B9B-BE9B-8429CA40620C}" srcId="{2A1A32D5-EA9E-4615-B90D-2B3017B152B4}" destId="{05FF1C43-E111-41D9-869E-F7D32C2671BF}" srcOrd="6" destOrd="0" parTransId="{9154D9CC-64F6-4D08-B31C-897BA18DA46F}" sibTransId="{B53FCAAC-7FC7-48B8-813E-BBE7D312FF7A}"/>
    <dgm:cxn modelId="{8A86977E-D6D5-7E42-B0E2-848C403C0F63}" type="presOf" srcId="{3DE95F39-49EA-4585-A71F-4A1908FF47B7}" destId="{2EEAFF60-E698-429F-884D-53CC787C9307}" srcOrd="0" destOrd="5" presId="urn:microsoft.com/office/officeart/2005/8/layout/hList1"/>
    <dgm:cxn modelId="{01C63283-32A4-5342-99A4-5BC28DCB83A0}" type="presOf" srcId="{8A4B222E-9AFA-496D-B390-5FC60A714DEB}" destId="{BC5ECFB8-E3E0-4276-BB31-42D28B91CCD8}" srcOrd="0" destOrd="0" presId="urn:microsoft.com/office/officeart/2005/8/layout/hList1"/>
    <dgm:cxn modelId="{9E596384-4394-594C-A74A-2BE78AB628DF}" type="presOf" srcId="{7B7C62A4-8816-468A-9C77-526C2CEC19D9}" destId="{2EEAFF60-E698-429F-884D-53CC787C9307}" srcOrd="0" destOrd="3" presId="urn:microsoft.com/office/officeart/2005/8/layout/hList1"/>
    <dgm:cxn modelId="{1AF65F8F-E6E0-E544-8142-CBE5DB687852}" type="presOf" srcId="{4742AF0F-FB60-454F-973B-0BE28B8D3681}" destId="{D1677F42-F80E-4143-BCF1-8097C41F6B95}" srcOrd="0" destOrd="1" presId="urn:microsoft.com/office/officeart/2005/8/layout/hList1"/>
    <dgm:cxn modelId="{38D60093-018F-974F-9392-0C5D28C86D73}" type="presOf" srcId="{E2C838E6-081F-41B6-A701-B1B39AF21C6C}" destId="{D1677F42-F80E-4143-BCF1-8097C41F6B95}" srcOrd="0" destOrd="4" presId="urn:microsoft.com/office/officeart/2005/8/layout/hList1"/>
    <dgm:cxn modelId="{3054B197-6DD7-427A-9F23-8C37C91CE4D8}" srcId="{8A4B222E-9AFA-496D-B390-5FC60A714DEB}" destId="{6430A795-149C-4701-A13B-FE62CC26E911}" srcOrd="0" destOrd="0" parTransId="{0F875685-B956-449C-866E-5ECDAE04EE44}" sibTransId="{4992D346-CCEC-4B7E-A8EF-7B7AECD9F277}"/>
    <dgm:cxn modelId="{42BD3599-278D-5C4E-841C-E139811A1815}" type="presOf" srcId="{236F87C2-1E76-45FC-BB76-D187FCB0B204}" destId="{D1677F42-F80E-4143-BCF1-8097C41F6B95}" srcOrd="0" destOrd="9" presId="urn:microsoft.com/office/officeart/2005/8/layout/hList1"/>
    <dgm:cxn modelId="{89B8E19B-4EF5-9140-8967-069D7BDEDF17}" type="presOf" srcId="{1358E577-6746-42ED-AAEA-330F0AD6B91F}" destId="{2EEAFF60-E698-429F-884D-53CC787C9307}" srcOrd="0" destOrd="10" presId="urn:microsoft.com/office/officeart/2005/8/layout/hList1"/>
    <dgm:cxn modelId="{591AB1A1-DED9-EF4C-A87E-982E2215CA39}" type="presOf" srcId="{5D027C18-0361-4FB0-AFEF-7ADDC49C551D}" destId="{D1677F42-F80E-4143-BCF1-8097C41F6B95}" srcOrd="0" destOrd="8" presId="urn:microsoft.com/office/officeart/2005/8/layout/hList1"/>
    <dgm:cxn modelId="{F71ED9A6-F0C1-154D-B7CD-DD993A71C2BD}" type="presOf" srcId="{1F64B617-2D9A-4430-A389-B3B0B5245BE0}" destId="{D1677F42-F80E-4143-BCF1-8097C41F6B95}" srcOrd="0" destOrd="3" presId="urn:microsoft.com/office/officeart/2005/8/layout/hList1"/>
    <dgm:cxn modelId="{BEECCBAC-09AA-0A49-9815-59287996E2B6}" type="presOf" srcId="{05FF1C43-E111-41D9-869E-F7D32C2671BF}" destId="{D1677F42-F80E-4143-BCF1-8097C41F6B95}" srcOrd="0" destOrd="6" presId="urn:microsoft.com/office/officeart/2005/8/layout/hList1"/>
    <dgm:cxn modelId="{D8B35ABB-B038-4B32-A9F1-11D02C5A9DF9}" srcId="{8A4B222E-9AFA-496D-B390-5FC60A714DEB}" destId="{3DE95F39-49EA-4585-A71F-4A1908FF47B7}" srcOrd="5" destOrd="0" parTransId="{7E7B5A03-DEEB-4EC0-AD6A-5FBDE5CA7347}" sibTransId="{B5B78E0F-8EA3-4573-980D-B8371EBD721C}"/>
    <dgm:cxn modelId="{C20765C1-06F7-4F2C-A087-AFFCAE126954}" srcId="{2A1A32D5-EA9E-4615-B90D-2B3017B152B4}" destId="{3711E1B2-47F8-4C6D-94D5-316868EED2FD}" srcOrd="7" destOrd="0" parTransId="{C3407658-8C69-4252-AD95-B88C3543B15B}" sibTransId="{C0E0E185-9F25-4FC7-B8B7-4145993D1DA5}"/>
    <dgm:cxn modelId="{8D4ACEC8-6A11-4FD2-B218-B30B26D2C817}" srcId="{2A1A32D5-EA9E-4615-B90D-2B3017B152B4}" destId="{13B8CE4B-F9DE-486A-9F9D-C084CA2FB5A5}" srcOrd="10" destOrd="0" parTransId="{F33DAC7E-0813-4578-B17D-15593A79C367}" sibTransId="{50EBA26E-BD1E-4422-9FEC-116C86EBC1EA}"/>
    <dgm:cxn modelId="{7E2FC1CB-AA31-4E6C-9A20-D2A3A39D9683}" srcId="{2A1A32D5-EA9E-4615-B90D-2B3017B152B4}" destId="{93E0716E-8C5D-478F-9DF2-E72CA7CD9FDA}" srcOrd="12" destOrd="0" parTransId="{202849FD-B737-4407-BF8D-674CEAE20D98}" sibTransId="{CE4077AE-9ED8-4781-B703-4097DA724BFF}"/>
    <dgm:cxn modelId="{501786CD-E7BB-4EF3-943E-B3DA0B32EC31}" srcId="{8A4B222E-9AFA-496D-B390-5FC60A714DEB}" destId="{8245FB6B-DE99-4649-9EE8-6D1789F61206}" srcOrd="7" destOrd="0" parTransId="{B5CE4280-1B75-46C2-A80F-F097BF8EFB34}" sibTransId="{40536093-99B9-42B3-8E16-BB5AF5FE9723}"/>
    <dgm:cxn modelId="{C8D40ECE-976A-495F-B297-0549FFC6C2E8}" srcId="{2A1A32D5-EA9E-4615-B90D-2B3017B152B4}" destId="{D2A3EB9E-705D-4A9B-99AC-86E4C347B06D}" srcOrd="11" destOrd="0" parTransId="{AEB2CAC4-E099-475B-B488-468BBBFB1744}" sibTransId="{39598EDE-C204-420D-8877-7B6B88FD1A9B}"/>
    <dgm:cxn modelId="{6D6337CF-A89B-45FD-A836-E3553D621CA8}" srcId="{8A4B222E-9AFA-496D-B390-5FC60A714DEB}" destId="{1358E577-6746-42ED-AAEA-330F0AD6B91F}" srcOrd="10" destOrd="0" parTransId="{D2F23063-F098-4932-8F36-E17480336687}" sibTransId="{A8D4EDEA-F993-4171-AC71-92177F897ECC}"/>
    <dgm:cxn modelId="{D04B4CD7-2DE9-D742-A880-B6C25B4726FD}" type="presOf" srcId="{3711E1B2-47F8-4C6D-94D5-316868EED2FD}" destId="{D1677F42-F80E-4143-BCF1-8097C41F6B95}" srcOrd="0" destOrd="7" presId="urn:microsoft.com/office/officeart/2005/8/layout/hList1"/>
    <dgm:cxn modelId="{639D01DF-69CD-4303-8697-8EB4BD2E9C1C}" srcId="{8A4B222E-9AFA-496D-B390-5FC60A714DEB}" destId="{3541A6D3-4D58-4757-94BD-FDD07D38E58D}" srcOrd="9" destOrd="0" parTransId="{3A86D5C4-F81A-49AB-8CCC-D3CA72E3D486}" sibTransId="{A6E82E79-B9FF-4AFD-A41F-7A60BFBCD8A0}"/>
    <dgm:cxn modelId="{C8EA8BE6-7C24-463B-91E7-35D72B748854}" srcId="{2A1A32D5-EA9E-4615-B90D-2B3017B152B4}" destId="{1F64B617-2D9A-4430-A389-B3B0B5245BE0}" srcOrd="3" destOrd="0" parTransId="{FEEB038E-403E-486F-83E1-49D10C7DA9A4}" sibTransId="{6166EF1E-842A-46EE-8832-83FC1FE222C9}"/>
    <dgm:cxn modelId="{E14CC2F2-7A5B-46B5-9A93-1240E93DC48C}" srcId="{8A4B222E-9AFA-496D-B390-5FC60A714DEB}" destId="{72E74444-5D6A-42F9-9213-3AB5AA93BF72}" srcOrd="4" destOrd="0" parTransId="{85055535-2A45-4DC3-82B7-1DF3AF6D6C0F}" sibTransId="{6A232D7E-8BC9-40AE-ABC4-66AA9C50A602}"/>
    <dgm:cxn modelId="{8F9A06F6-BFB6-C04B-8529-8BDF51F539FF}" type="presOf" srcId="{2A1A32D5-EA9E-4615-B90D-2B3017B152B4}" destId="{B3895A0D-1C00-4C4B-9CFD-82AFC1F337AE}" srcOrd="0" destOrd="0" presId="urn:microsoft.com/office/officeart/2005/8/layout/hList1"/>
    <dgm:cxn modelId="{D377C0FA-D70C-4046-8302-316A3B43FC69}" srcId="{8A4B222E-9AFA-496D-B390-5FC60A714DEB}" destId="{20919EC3-9BB5-4EC4-AD76-38CDA921A3D0}" srcOrd="2" destOrd="0" parTransId="{D2102416-5A3A-4CF1-8DBA-BBF1133F2015}" sibTransId="{09866504-2052-4C2F-A2D3-6942BBC77FDF}"/>
    <dgm:cxn modelId="{E0DC4FFD-1A14-44CD-B1BE-D67C59239929}" srcId="{2A1A32D5-EA9E-4615-B90D-2B3017B152B4}" destId="{9F645209-2BAC-43F3-9961-D72AD0C60182}" srcOrd="0" destOrd="0" parTransId="{B2030E49-73A0-48FF-90F0-FD29FEC880E8}" sibTransId="{EBF35982-0A30-4C66-A8BB-F5390F2C1C43}"/>
    <dgm:cxn modelId="{EC3895FD-2C80-3D49-B203-9E087E29D940}" type="presOf" srcId="{D2A3EB9E-705D-4A9B-99AC-86E4C347B06D}" destId="{D1677F42-F80E-4143-BCF1-8097C41F6B95}" srcOrd="0" destOrd="11" presId="urn:microsoft.com/office/officeart/2005/8/layout/hList1"/>
    <dgm:cxn modelId="{EA56ABFE-165D-F94C-BCE2-A71984FF6D0C}" type="presOf" srcId="{19E83AB0-2F6E-49AC-84B1-8742FC9A8A01}" destId="{2EEAFF60-E698-429F-884D-53CC787C9307}" srcOrd="0" destOrd="12" presId="urn:microsoft.com/office/officeart/2005/8/layout/hList1"/>
    <dgm:cxn modelId="{2224963A-DF73-0341-A9F6-0641ECC4841B}" type="presParOf" srcId="{80A79F05-BF62-4D44-B242-5D79958F1359}" destId="{80B71BD1-3331-4150-9F39-25C5D49B8F5B}" srcOrd="0" destOrd="0" presId="urn:microsoft.com/office/officeart/2005/8/layout/hList1"/>
    <dgm:cxn modelId="{1A1E711F-82EB-6844-B387-27436A443F19}" type="presParOf" srcId="{80B71BD1-3331-4150-9F39-25C5D49B8F5B}" destId="{B3895A0D-1C00-4C4B-9CFD-82AFC1F337AE}" srcOrd="0" destOrd="0" presId="urn:microsoft.com/office/officeart/2005/8/layout/hList1"/>
    <dgm:cxn modelId="{F1C7A0C0-5883-404F-8381-D34E7973C332}" type="presParOf" srcId="{80B71BD1-3331-4150-9F39-25C5D49B8F5B}" destId="{D1677F42-F80E-4143-BCF1-8097C41F6B95}" srcOrd="1" destOrd="0" presId="urn:microsoft.com/office/officeart/2005/8/layout/hList1"/>
    <dgm:cxn modelId="{11D126CF-6BB4-A748-BACC-7FC8EE6C701D}" type="presParOf" srcId="{80A79F05-BF62-4D44-B242-5D79958F1359}" destId="{0A97CCA7-8414-401B-A258-2E246226F26D}" srcOrd="1" destOrd="0" presId="urn:microsoft.com/office/officeart/2005/8/layout/hList1"/>
    <dgm:cxn modelId="{1DB45206-7F04-CF45-997E-F24F9FAA3F7A}" type="presParOf" srcId="{80A79F05-BF62-4D44-B242-5D79958F1359}" destId="{D3C6DC53-6102-4E2B-B196-D2DED2294E72}" srcOrd="2" destOrd="0" presId="urn:microsoft.com/office/officeart/2005/8/layout/hList1"/>
    <dgm:cxn modelId="{49D8F887-9BB1-1F49-AF9D-E0D6135D67D3}" type="presParOf" srcId="{D3C6DC53-6102-4E2B-B196-D2DED2294E72}" destId="{BC5ECFB8-E3E0-4276-BB31-42D28B91CCD8}" srcOrd="0" destOrd="0" presId="urn:microsoft.com/office/officeart/2005/8/layout/hList1"/>
    <dgm:cxn modelId="{5D4C1693-49FF-564D-BCAC-73096D00237A}" type="presParOf" srcId="{D3C6DC53-6102-4E2B-B196-D2DED2294E72}" destId="{2EEAFF60-E698-429F-884D-53CC787C930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C724-251B-4983-8171-8AC50EC7C677}">
      <dsp:nvSpPr>
        <dsp:cNvPr id="0" name=""/>
        <dsp:cNvSpPr/>
      </dsp:nvSpPr>
      <dsp:spPr>
        <a:xfrm>
          <a:off x="3526" y="123755"/>
          <a:ext cx="1202432" cy="601216"/>
        </a:xfrm>
        <a:prstGeom prst="roundRect">
          <a:avLst>
            <a:gd name="adj" fmla="val 10000"/>
          </a:avLst>
        </a:prstGeom>
        <a:gradFill rotWithShape="0">
          <a:gsLst>
            <a:gs pos="0">
              <a:srgbClr val="FEB80A">
                <a:hueOff val="0"/>
                <a:satOff val="0"/>
                <a:lumOff val="0"/>
                <a:alphaOff val="0"/>
                <a:tint val="92000"/>
                <a:satMod val="170000"/>
              </a:srgbClr>
            </a:gs>
            <a:gs pos="15000">
              <a:srgbClr val="FEB80A">
                <a:hueOff val="0"/>
                <a:satOff val="0"/>
                <a:lumOff val="0"/>
                <a:alphaOff val="0"/>
                <a:tint val="92000"/>
                <a:shade val="99000"/>
                <a:satMod val="170000"/>
              </a:srgbClr>
            </a:gs>
            <a:gs pos="62000">
              <a:srgbClr val="FEB80A">
                <a:hueOff val="0"/>
                <a:satOff val="0"/>
                <a:lumOff val="0"/>
                <a:alphaOff val="0"/>
                <a:tint val="96000"/>
                <a:shade val="80000"/>
                <a:satMod val="170000"/>
              </a:srgbClr>
            </a:gs>
            <a:gs pos="97000">
              <a:srgbClr val="FEB80A">
                <a:hueOff val="0"/>
                <a:satOff val="0"/>
                <a:lumOff val="0"/>
                <a:alphaOff val="0"/>
                <a:tint val="98000"/>
                <a:shade val="63000"/>
                <a:satMod val="170000"/>
              </a:srgbClr>
            </a:gs>
            <a:gs pos="100000">
              <a:srgbClr val="FEB80A">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FEB80A">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1: Research on capabilities of current systems </a:t>
          </a:r>
        </a:p>
      </dsp:txBody>
      <dsp:txXfrm>
        <a:off x="21135" y="141364"/>
        <a:ext cx="1167214" cy="565998"/>
      </dsp:txXfrm>
    </dsp:sp>
    <dsp:sp modelId="{2FACE9A8-6356-4948-B00A-5C7A3C70C54C}">
      <dsp:nvSpPr>
        <dsp:cNvPr id="0" name=""/>
        <dsp:cNvSpPr/>
      </dsp:nvSpPr>
      <dsp:spPr>
        <a:xfrm>
          <a:off x="123769"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58E6FD7-F1A3-4B15-B3D5-DA4B83C825E1}">
      <dsp:nvSpPr>
        <dsp:cNvPr id="0" name=""/>
        <dsp:cNvSpPr/>
      </dsp:nvSpPr>
      <dsp:spPr>
        <a:xfrm>
          <a:off x="244012"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 Market research </a:t>
          </a:r>
        </a:p>
      </dsp:txBody>
      <dsp:txXfrm>
        <a:off x="261621" y="892884"/>
        <a:ext cx="926728" cy="565998"/>
      </dsp:txXfrm>
    </dsp:sp>
    <dsp:sp modelId="{0CDB0F6C-E85C-4F6E-A084-8AE1974138C8}">
      <dsp:nvSpPr>
        <dsp:cNvPr id="0" name=""/>
        <dsp:cNvSpPr/>
      </dsp:nvSpPr>
      <dsp:spPr>
        <a:xfrm>
          <a:off x="123769"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DAA4107-9496-4ADD-88E8-9FD471E8F118}">
      <dsp:nvSpPr>
        <dsp:cNvPr id="0" name=""/>
        <dsp:cNvSpPr/>
      </dsp:nvSpPr>
      <dsp:spPr>
        <a:xfrm>
          <a:off x="244012"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WP2: Research on 3D graphics systems </a:t>
          </a:r>
        </a:p>
      </dsp:txBody>
      <dsp:txXfrm>
        <a:off x="261621" y="1644405"/>
        <a:ext cx="926728" cy="565998"/>
      </dsp:txXfrm>
    </dsp:sp>
    <dsp:sp modelId="{5D5F133D-AAAF-439C-AE2A-8FB310B39A77}">
      <dsp:nvSpPr>
        <dsp:cNvPr id="0" name=""/>
        <dsp:cNvSpPr/>
      </dsp:nvSpPr>
      <dsp:spPr>
        <a:xfrm>
          <a:off x="123769"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B203423-9561-4D21-B35F-53BF445B8126}">
      <dsp:nvSpPr>
        <dsp:cNvPr id="0" name=""/>
        <dsp:cNvSpPr/>
      </dsp:nvSpPr>
      <dsp:spPr>
        <a:xfrm>
          <a:off x="244012"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WP3: Research on communication systems </a:t>
          </a:r>
        </a:p>
      </dsp:txBody>
      <dsp:txXfrm>
        <a:off x="261621" y="2395925"/>
        <a:ext cx="926728" cy="565998"/>
      </dsp:txXfrm>
    </dsp:sp>
    <dsp:sp modelId="{BCFB0805-7C76-4A48-B2CD-29B0015CB4AA}">
      <dsp:nvSpPr>
        <dsp:cNvPr id="0" name=""/>
        <dsp:cNvSpPr/>
      </dsp:nvSpPr>
      <dsp:spPr>
        <a:xfrm>
          <a:off x="123769" y="724971"/>
          <a:ext cx="120243" cy="2705474"/>
        </a:xfrm>
        <a:custGeom>
          <a:avLst/>
          <a:gdLst/>
          <a:ahLst/>
          <a:cxnLst/>
          <a:rect l="0" t="0" r="0" b="0"/>
          <a:pathLst>
            <a:path>
              <a:moveTo>
                <a:pt x="0" y="0"/>
              </a:moveTo>
              <a:lnTo>
                <a:pt x="0" y="2705474"/>
              </a:lnTo>
              <a:lnTo>
                <a:pt x="120243" y="2705474"/>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C32CD07-D5CD-4189-BFA1-7403B9BC9F49}">
      <dsp:nvSpPr>
        <dsp:cNvPr id="0" name=""/>
        <dsp:cNvSpPr/>
      </dsp:nvSpPr>
      <dsp:spPr>
        <a:xfrm>
          <a:off x="244012" y="3129837"/>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WP4: Research on GUI </a:t>
          </a:r>
        </a:p>
      </dsp:txBody>
      <dsp:txXfrm>
        <a:off x="261621" y="3147446"/>
        <a:ext cx="926728" cy="565998"/>
      </dsp:txXfrm>
    </dsp:sp>
    <dsp:sp modelId="{77262F22-F609-4289-AE94-0D0871740D6B}">
      <dsp:nvSpPr>
        <dsp:cNvPr id="0" name=""/>
        <dsp:cNvSpPr/>
      </dsp:nvSpPr>
      <dsp:spPr>
        <a:xfrm>
          <a:off x="123769" y="724971"/>
          <a:ext cx="120243" cy="3456994"/>
        </a:xfrm>
        <a:custGeom>
          <a:avLst/>
          <a:gdLst/>
          <a:ahLst/>
          <a:cxnLst/>
          <a:rect l="0" t="0" r="0" b="0"/>
          <a:pathLst>
            <a:path>
              <a:moveTo>
                <a:pt x="0" y="0"/>
              </a:moveTo>
              <a:lnTo>
                <a:pt x="0" y="3456994"/>
              </a:lnTo>
              <a:lnTo>
                <a:pt x="120243" y="3456994"/>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2D32EBA6-CAA4-4CB8-992D-63C621A55EE1}">
      <dsp:nvSpPr>
        <dsp:cNvPr id="0" name=""/>
        <dsp:cNvSpPr/>
      </dsp:nvSpPr>
      <dsp:spPr>
        <a:xfrm>
          <a:off x="244012" y="3881357"/>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WP5: Trade-off analysis </a:t>
          </a:r>
        </a:p>
      </dsp:txBody>
      <dsp:txXfrm>
        <a:off x="261621" y="3898966"/>
        <a:ext cx="926728" cy="565998"/>
      </dsp:txXfrm>
    </dsp:sp>
    <dsp:sp modelId="{87F046BF-56DF-4312-B793-57EF92BBED8E}">
      <dsp:nvSpPr>
        <dsp:cNvPr id="0" name=""/>
        <dsp:cNvSpPr/>
      </dsp:nvSpPr>
      <dsp:spPr>
        <a:xfrm>
          <a:off x="123769" y="724971"/>
          <a:ext cx="120243" cy="4208515"/>
        </a:xfrm>
        <a:custGeom>
          <a:avLst/>
          <a:gdLst/>
          <a:ahLst/>
          <a:cxnLst/>
          <a:rect l="0" t="0" r="0" b="0"/>
          <a:pathLst>
            <a:path>
              <a:moveTo>
                <a:pt x="0" y="0"/>
              </a:moveTo>
              <a:lnTo>
                <a:pt x="0" y="4208515"/>
              </a:lnTo>
              <a:lnTo>
                <a:pt x="120243" y="4208515"/>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4FA2BC9D-C905-4E36-B9F5-C815F11B3A12}">
      <dsp:nvSpPr>
        <dsp:cNvPr id="0" name=""/>
        <dsp:cNvSpPr/>
      </dsp:nvSpPr>
      <dsp:spPr>
        <a:xfrm>
          <a:off x="244012" y="4632878"/>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WP6: Architectural Design</a:t>
          </a:r>
        </a:p>
      </dsp:txBody>
      <dsp:txXfrm>
        <a:off x="261621" y="4650487"/>
        <a:ext cx="926728" cy="565998"/>
      </dsp:txXfrm>
    </dsp:sp>
    <dsp:sp modelId="{24CF8EC6-CA94-4A56-82D9-6570870EBB8B}">
      <dsp:nvSpPr>
        <dsp:cNvPr id="0" name=""/>
        <dsp:cNvSpPr/>
      </dsp:nvSpPr>
      <dsp:spPr>
        <a:xfrm>
          <a:off x="1506567" y="123755"/>
          <a:ext cx="1202432" cy="601216"/>
        </a:xfrm>
        <a:prstGeom prst="roundRect">
          <a:avLst>
            <a:gd name="adj" fmla="val 10000"/>
          </a:avLst>
        </a:prstGeom>
        <a:gradFill rotWithShape="0">
          <a:gsLst>
            <a:gs pos="0">
              <a:srgbClr val="C32D2E">
                <a:hueOff val="0"/>
                <a:satOff val="0"/>
                <a:lumOff val="0"/>
                <a:alphaOff val="0"/>
                <a:tint val="92000"/>
                <a:satMod val="170000"/>
              </a:srgbClr>
            </a:gs>
            <a:gs pos="15000">
              <a:srgbClr val="C32D2E">
                <a:hueOff val="0"/>
                <a:satOff val="0"/>
                <a:lumOff val="0"/>
                <a:alphaOff val="0"/>
                <a:tint val="92000"/>
                <a:shade val="99000"/>
                <a:satMod val="170000"/>
              </a:srgbClr>
            </a:gs>
            <a:gs pos="62000">
              <a:srgbClr val="C32D2E">
                <a:hueOff val="0"/>
                <a:satOff val="0"/>
                <a:lumOff val="0"/>
                <a:alphaOff val="0"/>
                <a:tint val="96000"/>
                <a:shade val="80000"/>
                <a:satMod val="170000"/>
              </a:srgbClr>
            </a:gs>
            <a:gs pos="97000">
              <a:srgbClr val="C32D2E">
                <a:hueOff val="0"/>
                <a:satOff val="0"/>
                <a:lumOff val="0"/>
                <a:alphaOff val="0"/>
                <a:tint val="98000"/>
                <a:shade val="63000"/>
                <a:satMod val="170000"/>
              </a:srgbClr>
            </a:gs>
            <a:gs pos="100000">
              <a:srgbClr val="C32D2E">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C32D2E">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2: Prototype of Visual tool simulation </a:t>
          </a:r>
        </a:p>
      </dsp:txBody>
      <dsp:txXfrm>
        <a:off x="1524176" y="141364"/>
        <a:ext cx="1167214" cy="565998"/>
      </dsp:txXfrm>
    </dsp:sp>
    <dsp:sp modelId="{3107620A-BCD1-454C-B3CE-0BA4971BED04}">
      <dsp:nvSpPr>
        <dsp:cNvPr id="0" name=""/>
        <dsp:cNvSpPr/>
      </dsp:nvSpPr>
      <dsp:spPr>
        <a:xfrm>
          <a:off x="1626810"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5203FF0-7D63-4428-8B25-17E2682BA5F8}">
      <dsp:nvSpPr>
        <dsp:cNvPr id="0" name=""/>
        <dsp:cNvSpPr/>
      </dsp:nvSpPr>
      <dsp:spPr>
        <a:xfrm>
          <a:off x="1747053"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WP7: Visual tool prototype</a:t>
          </a:r>
        </a:p>
      </dsp:txBody>
      <dsp:txXfrm>
        <a:off x="1764662" y="892884"/>
        <a:ext cx="926728" cy="565998"/>
      </dsp:txXfrm>
    </dsp:sp>
    <dsp:sp modelId="{48B4A41C-995C-410E-92B8-56A21FBDBF0F}">
      <dsp:nvSpPr>
        <dsp:cNvPr id="0" name=""/>
        <dsp:cNvSpPr/>
      </dsp:nvSpPr>
      <dsp:spPr>
        <a:xfrm>
          <a:off x="1626810"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DEDB0D6-1810-4439-B604-A20022C6AFEE}">
      <dsp:nvSpPr>
        <dsp:cNvPr id="0" name=""/>
        <dsp:cNvSpPr/>
      </dsp:nvSpPr>
      <dsp:spPr>
        <a:xfrm>
          <a:off x="1747053"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WP8: Test prototype tool</a:t>
          </a:r>
        </a:p>
      </dsp:txBody>
      <dsp:txXfrm>
        <a:off x="1764662" y="1644405"/>
        <a:ext cx="926728" cy="565998"/>
      </dsp:txXfrm>
    </dsp:sp>
    <dsp:sp modelId="{54D11755-EFA8-458F-B2D2-5F3394B66ED9}">
      <dsp:nvSpPr>
        <dsp:cNvPr id="0" name=""/>
        <dsp:cNvSpPr/>
      </dsp:nvSpPr>
      <dsp:spPr>
        <a:xfrm>
          <a:off x="1626810"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17F0FF3-9A61-453F-B86D-6005100407F0}">
      <dsp:nvSpPr>
        <dsp:cNvPr id="0" name=""/>
        <dsp:cNvSpPr/>
      </dsp:nvSpPr>
      <dsp:spPr>
        <a:xfrm>
          <a:off x="1747053"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WP9: Simulate integration of prototype tool with the live system</a:t>
          </a:r>
        </a:p>
      </dsp:txBody>
      <dsp:txXfrm>
        <a:off x="1764662" y="2395925"/>
        <a:ext cx="926728" cy="565998"/>
      </dsp:txXfrm>
    </dsp:sp>
    <dsp:sp modelId="{83D0C234-E495-4475-BC9B-8A596F6C5B01}">
      <dsp:nvSpPr>
        <dsp:cNvPr id="0" name=""/>
        <dsp:cNvSpPr/>
      </dsp:nvSpPr>
      <dsp:spPr>
        <a:xfrm>
          <a:off x="3009608" y="123755"/>
          <a:ext cx="1202432" cy="601216"/>
        </a:xfrm>
        <a:prstGeom prst="roundRect">
          <a:avLst>
            <a:gd name="adj" fmla="val 10000"/>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3: Prototype to connect visual tool to aircraft engine via satellite </a:t>
          </a:r>
        </a:p>
      </dsp:txBody>
      <dsp:txXfrm>
        <a:off x="3027217" y="141364"/>
        <a:ext cx="1167214" cy="565998"/>
      </dsp:txXfrm>
    </dsp:sp>
    <dsp:sp modelId="{397AB2B1-ECE6-432F-91DD-F24553925598}">
      <dsp:nvSpPr>
        <dsp:cNvPr id="0" name=""/>
        <dsp:cNvSpPr/>
      </dsp:nvSpPr>
      <dsp:spPr>
        <a:xfrm>
          <a:off x="3129851"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1C2397A-A122-4093-9216-B20EDD0712AB}">
      <dsp:nvSpPr>
        <dsp:cNvPr id="0" name=""/>
        <dsp:cNvSpPr/>
      </dsp:nvSpPr>
      <dsp:spPr>
        <a:xfrm>
          <a:off x="3250095"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WP10: </a:t>
          </a:r>
          <a:r>
            <a:rPr lang="en-US" sz="800" kern="1200" dirty="0" err="1">
              <a:solidFill>
                <a:sysClr val="windowText" lastClr="000000">
                  <a:hueOff val="0"/>
                  <a:satOff val="0"/>
                  <a:lumOff val="0"/>
                  <a:alphaOff val="0"/>
                </a:sysClr>
              </a:solidFill>
              <a:latin typeface="Gill Sans MT"/>
              <a:ea typeface="+mn-ea"/>
              <a:cs typeface="+mn-cs"/>
            </a:rPr>
            <a:t>Develope</a:t>
          </a:r>
          <a:r>
            <a:rPr lang="en-US" sz="800" kern="1200" dirty="0">
              <a:solidFill>
                <a:sysClr val="windowText" lastClr="000000">
                  <a:hueOff val="0"/>
                  <a:satOff val="0"/>
                  <a:lumOff val="0"/>
                  <a:alphaOff val="0"/>
                </a:sysClr>
              </a:solidFill>
              <a:latin typeface="Gill Sans MT"/>
              <a:ea typeface="+mn-ea"/>
              <a:cs typeface="+mn-cs"/>
            </a:rPr>
            <a:t> communication module</a:t>
          </a:r>
        </a:p>
      </dsp:txBody>
      <dsp:txXfrm>
        <a:off x="3267704" y="892884"/>
        <a:ext cx="926728" cy="565998"/>
      </dsp:txXfrm>
    </dsp:sp>
    <dsp:sp modelId="{DC92C781-2C64-4F70-8CCB-3A37446715DB}">
      <dsp:nvSpPr>
        <dsp:cNvPr id="0" name=""/>
        <dsp:cNvSpPr/>
      </dsp:nvSpPr>
      <dsp:spPr>
        <a:xfrm>
          <a:off x="3129851"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DA5E3526-315D-43D0-84A2-C73BC0F06580}">
      <dsp:nvSpPr>
        <dsp:cNvPr id="0" name=""/>
        <dsp:cNvSpPr/>
      </dsp:nvSpPr>
      <dsp:spPr>
        <a:xfrm>
          <a:off x="3250095"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WP11: Test communication module prototype</a:t>
          </a:r>
        </a:p>
      </dsp:txBody>
      <dsp:txXfrm>
        <a:off x="3267704" y="1644405"/>
        <a:ext cx="926728" cy="565998"/>
      </dsp:txXfrm>
    </dsp:sp>
    <dsp:sp modelId="{D5254BE8-6CFE-4601-80A4-0A398BAE82C0}">
      <dsp:nvSpPr>
        <dsp:cNvPr id="0" name=""/>
        <dsp:cNvSpPr/>
      </dsp:nvSpPr>
      <dsp:spPr>
        <a:xfrm>
          <a:off x="3129851"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F73531C-2B43-4209-A3A8-9786E1EB646D}">
      <dsp:nvSpPr>
        <dsp:cNvPr id="0" name=""/>
        <dsp:cNvSpPr/>
      </dsp:nvSpPr>
      <dsp:spPr>
        <a:xfrm>
          <a:off x="3250095"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Wp12: Integrate communication tool with the </a:t>
          </a:r>
          <a:r>
            <a:rPr lang="en-US" sz="800" kern="1200" dirty="0" err="1">
              <a:solidFill>
                <a:sysClr val="windowText" lastClr="000000">
                  <a:hueOff val="0"/>
                  <a:satOff val="0"/>
                  <a:lumOff val="0"/>
                  <a:alphaOff val="0"/>
                </a:sysClr>
              </a:solidFill>
              <a:latin typeface="Gill Sans MT"/>
              <a:ea typeface="+mn-ea"/>
              <a:cs typeface="+mn-cs"/>
            </a:rPr>
            <a:t>visualisation</a:t>
          </a:r>
          <a:r>
            <a:rPr lang="en-US" sz="800" kern="1200" dirty="0">
              <a:solidFill>
                <a:sysClr val="windowText" lastClr="000000">
                  <a:hueOff val="0"/>
                  <a:satOff val="0"/>
                  <a:lumOff val="0"/>
                  <a:alphaOff val="0"/>
                </a:sysClr>
              </a:solidFill>
              <a:latin typeface="Gill Sans MT"/>
              <a:ea typeface="+mn-ea"/>
              <a:cs typeface="+mn-cs"/>
            </a:rPr>
            <a:t> tool</a:t>
          </a:r>
        </a:p>
      </dsp:txBody>
      <dsp:txXfrm>
        <a:off x="3267704" y="2395925"/>
        <a:ext cx="926728" cy="565998"/>
      </dsp:txXfrm>
    </dsp:sp>
    <dsp:sp modelId="{053EB03C-58DD-46AE-987A-D1CCC20F6CDF}">
      <dsp:nvSpPr>
        <dsp:cNvPr id="0" name=""/>
        <dsp:cNvSpPr/>
      </dsp:nvSpPr>
      <dsp:spPr>
        <a:xfrm>
          <a:off x="4512649" y="123755"/>
          <a:ext cx="1202432" cy="601216"/>
        </a:xfrm>
        <a:prstGeom prst="roundRect">
          <a:avLst>
            <a:gd name="adj" fmla="val 10000"/>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Showcase prototype tool in Air Tattoo exhibition </a:t>
          </a:r>
        </a:p>
      </dsp:txBody>
      <dsp:txXfrm>
        <a:off x="4530258" y="141364"/>
        <a:ext cx="1167214" cy="565998"/>
      </dsp:txXfrm>
    </dsp:sp>
    <dsp:sp modelId="{41E3F0CA-0BF6-45D3-8456-3D0F554E1BF1}">
      <dsp:nvSpPr>
        <dsp:cNvPr id="0" name=""/>
        <dsp:cNvSpPr/>
      </dsp:nvSpPr>
      <dsp:spPr>
        <a:xfrm>
          <a:off x="4632892"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98855945-BDE6-4260-AAB9-E2AD0C0B4947}">
      <dsp:nvSpPr>
        <dsp:cNvPr id="0" name=""/>
        <dsp:cNvSpPr/>
      </dsp:nvSpPr>
      <dsp:spPr>
        <a:xfrm>
          <a:off x="4753136"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WP13: Prepare prototype for exhibition</a:t>
          </a:r>
        </a:p>
      </dsp:txBody>
      <dsp:txXfrm>
        <a:off x="4770745" y="892884"/>
        <a:ext cx="926728" cy="565998"/>
      </dsp:txXfrm>
    </dsp:sp>
    <dsp:sp modelId="{73B2DC12-A303-486A-B70A-D093F6DCE442}">
      <dsp:nvSpPr>
        <dsp:cNvPr id="0" name=""/>
        <dsp:cNvSpPr/>
      </dsp:nvSpPr>
      <dsp:spPr>
        <a:xfrm>
          <a:off x="4632892"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602023C0-EC19-4D25-BE59-3FD0BE2218DB}">
      <dsp:nvSpPr>
        <dsp:cNvPr id="0" name=""/>
        <dsp:cNvSpPr/>
      </dsp:nvSpPr>
      <dsp:spPr>
        <a:xfrm>
          <a:off x="4753136"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WP14: Trade-off analysis of exhibition customer feedback</a:t>
          </a:r>
        </a:p>
      </dsp:txBody>
      <dsp:txXfrm>
        <a:off x="4770745" y="1644405"/>
        <a:ext cx="926728" cy="565998"/>
      </dsp:txXfrm>
    </dsp:sp>
    <dsp:sp modelId="{7A0E45B8-FB03-495A-A17A-CC586761A53A}">
      <dsp:nvSpPr>
        <dsp:cNvPr id="0" name=""/>
        <dsp:cNvSpPr/>
      </dsp:nvSpPr>
      <dsp:spPr>
        <a:xfrm>
          <a:off x="4632892"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5114FBB-22BC-4366-8971-C9BBF5D67FEB}">
      <dsp:nvSpPr>
        <dsp:cNvPr id="0" name=""/>
        <dsp:cNvSpPr/>
      </dsp:nvSpPr>
      <dsp:spPr>
        <a:xfrm>
          <a:off x="4753136"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WP15: Implement key customer feedback </a:t>
          </a:r>
        </a:p>
      </dsp:txBody>
      <dsp:txXfrm>
        <a:off x="4770745" y="2395925"/>
        <a:ext cx="926728" cy="565998"/>
      </dsp:txXfrm>
    </dsp:sp>
    <dsp:sp modelId="{EAA0E4EC-1E41-48FE-AE79-B5ACE8971263}">
      <dsp:nvSpPr>
        <dsp:cNvPr id="0" name=""/>
        <dsp:cNvSpPr/>
      </dsp:nvSpPr>
      <dsp:spPr>
        <a:xfrm>
          <a:off x="6015690" y="123755"/>
          <a:ext cx="1202432" cy="601216"/>
        </a:xfrm>
        <a:prstGeom prst="roundRect">
          <a:avLst>
            <a:gd name="adj" fmla="val 10000"/>
          </a:avLst>
        </a:prstGeom>
        <a:gradFill rotWithShape="0">
          <a:gsLst>
            <a:gs pos="0">
              <a:srgbClr val="475A8D">
                <a:hueOff val="0"/>
                <a:satOff val="0"/>
                <a:lumOff val="0"/>
                <a:alphaOff val="0"/>
                <a:tint val="92000"/>
                <a:satMod val="170000"/>
              </a:srgbClr>
            </a:gs>
            <a:gs pos="15000">
              <a:srgbClr val="475A8D">
                <a:hueOff val="0"/>
                <a:satOff val="0"/>
                <a:lumOff val="0"/>
                <a:alphaOff val="0"/>
                <a:tint val="92000"/>
                <a:shade val="99000"/>
                <a:satMod val="170000"/>
              </a:srgbClr>
            </a:gs>
            <a:gs pos="62000">
              <a:srgbClr val="475A8D">
                <a:hueOff val="0"/>
                <a:satOff val="0"/>
                <a:lumOff val="0"/>
                <a:alphaOff val="0"/>
                <a:tint val="96000"/>
                <a:shade val="80000"/>
                <a:satMod val="170000"/>
              </a:srgbClr>
            </a:gs>
            <a:gs pos="97000">
              <a:srgbClr val="475A8D">
                <a:hueOff val="0"/>
                <a:satOff val="0"/>
                <a:lumOff val="0"/>
                <a:alphaOff val="0"/>
                <a:tint val="98000"/>
                <a:shade val="63000"/>
                <a:satMod val="170000"/>
              </a:srgbClr>
            </a:gs>
            <a:gs pos="100000">
              <a:srgbClr val="475A8D">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475A8D">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Integration of Visual Tool with current engine monitoring tools</a:t>
          </a:r>
        </a:p>
      </dsp:txBody>
      <dsp:txXfrm>
        <a:off x="6033299" y="141364"/>
        <a:ext cx="1167214" cy="565998"/>
      </dsp:txXfrm>
    </dsp:sp>
    <dsp:sp modelId="{E4BE02B0-F759-4A8F-B27B-F15FA17C2CB6}">
      <dsp:nvSpPr>
        <dsp:cNvPr id="0" name=""/>
        <dsp:cNvSpPr/>
      </dsp:nvSpPr>
      <dsp:spPr>
        <a:xfrm>
          <a:off x="6135934"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ED4C63A0-D2E8-4594-B3E0-9A2856B079D0}">
      <dsp:nvSpPr>
        <dsp:cNvPr id="0" name=""/>
        <dsp:cNvSpPr/>
      </dsp:nvSpPr>
      <dsp:spPr>
        <a:xfrm>
          <a:off x="6256177"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WP16:  Integrate prototype with engine monitoring tools</a:t>
          </a:r>
        </a:p>
      </dsp:txBody>
      <dsp:txXfrm>
        <a:off x="6273786" y="892884"/>
        <a:ext cx="926728" cy="565998"/>
      </dsp:txXfrm>
    </dsp:sp>
    <dsp:sp modelId="{D44A974C-CAB8-4F70-ADC8-E57ED32DC189}">
      <dsp:nvSpPr>
        <dsp:cNvPr id="0" name=""/>
        <dsp:cNvSpPr/>
      </dsp:nvSpPr>
      <dsp:spPr>
        <a:xfrm>
          <a:off x="6135934"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846B893-CDBD-42F4-ADEC-72AF30D5B668}">
      <dsp:nvSpPr>
        <dsp:cNvPr id="0" name=""/>
        <dsp:cNvSpPr/>
      </dsp:nvSpPr>
      <dsp:spPr>
        <a:xfrm>
          <a:off x="6256177"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WP17: Live test of final integrated system</a:t>
          </a:r>
        </a:p>
      </dsp:txBody>
      <dsp:txXfrm>
        <a:off x="6273786" y="1644405"/>
        <a:ext cx="926728" cy="565998"/>
      </dsp:txXfrm>
    </dsp:sp>
    <dsp:sp modelId="{6A4DA639-B8C3-49E6-B75C-C77F832427A7}">
      <dsp:nvSpPr>
        <dsp:cNvPr id="0" name=""/>
        <dsp:cNvSpPr/>
      </dsp:nvSpPr>
      <dsp:spPr>
        <a:xfrm>
          <a:off x="6135934"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BEBDC955-71AE-4804-9958-A603C6107465}">
      <dsp:nvSpPr>
        <dsp:cNvPr id="0" name=""/>
        <dsp:cNvSpPr/>
      </dsp:nvSpPr>
      <dsp:spPr>
        <a:xfrm>
          <a:off x="6256177"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WP18: Prepare and pack for customer delivery </a:t>
          </a:r>
        </a:p>
      </dsp:txBody>
      <dsp:txXfrm>
        <a:off x="6273786" y="2395925"/>
        <a:ext cx="926728" cy="5659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6" y="143071"/>
          <a:ext cx="3504334" cy="489600"/>
        </a:xfrm>
        <a:prstGeom prst="rect">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Political</a:t>
          </a:r>
          <a:endParaRPr lang="en-US" sz="1700" kern="1200" dirty="0">
            <a:solidFill>
              <a:sysClr val="window" lastClr="FFFFFF"/>
            </a:solidFill>
            <a:latin typeface="Gill Sans MT"/>
            <a:ea typeface="+mn-ea"/>
            <a:cs typeface="+mn-cs"/>
          </a:endParaRPr>
        </a:p>
      </dsp:txBody>
      <dsp:txXfrm>
        <a:off x="36" y="143071"/>
        <a:ext cx="3504334" cy="489600"/>
      </dsp:txXfrm>
    </dsp:sp>
    <dsp:sp modelId="{D1677F42-F80E-4143-BCF1-8097C41F6B95}">
      <dsp:nvSpPr>
        <dsp:cNvPr id="0" name=""/>
        <dsp:cNvSpPr/>
      </dsp:nvSpPr>
      <dsp:spPr>
        <a:xfrm>
          <a:off x="36" y="632671"/>
          <a:ext cx="3504334" cy="4024856"/>
        </a:xfrm>
        <a:prstGeom prst="rect">
          <a:avLst/>
        </a:prstGeo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Ecological / environmental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Current legislation – home market</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Future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European / international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Government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Trading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Funding, grants and initiatives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Pressure groups – home and abroad</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Wars and conflict</a:t>
          </a:r>
          <a:endParaRPr lang="en-US" sz="1700" kern="1200" dirty="0">
            <a:solidFill>
              <a:sysClr val="windowText" lastClr="000000">
                <a:hueOff val="0"/>
                <a:satOff val="0"/>
                <a:lumOff val="0"/>
                <a:alphaOff val="0"/>
              </a:sysClr>
            </a:solidFill>
            <a:latin typeface="Gill Sans MT"/>
            <a:ea typeface="+mn-ea"/>
            <a:cs typeface="+mn-cs"/>
          </a:endParaRPr>
        </a:p>
      </dsp:txBody>
      <dsp:txXfrm>
        <a:off x="36" y="632671"/>
        <a:ext cx="3504334" cy="4024856"/>
      </dsp:txXfrm>
    </dsp:sp>
    <dsp:sp modelId="{BCCE1A27-2097-462D-9AF0-0CCBD1562237}">
      <dsp:nvSpPr>
        <dsp:cNvPr id="0" name=""/>
        <dsp:cNvSpPr/>
      </dsp:nvSpPr>
      <dsp:spPr>
        <a:xfrm>
          <a:off x="3994978" y="143071"/>
          <a:ext cx="3504334" cy="489600"/>
        </a:xfrm>
        <a:prstGeom prst="rect">
          <a:avLst/>
        </a:prstGeo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Economic</a:t>
          </a:r>
          <a:endParaRPr lang="en-US" sz="1700" kern="1200" dirty="0">
            <a:solidFill>
              <a:sysClr val="window" lastClr="FFFFFF"/>
            </a:solidFill>
            <a:latin typeface="Gill Sans MT"/>
            <a:ea typeface="+mn-ea"/>
            <a:cs typeface="+mn-cs"/>
          </a:endParaRPr>
        </a:p>
      </dsp:txBody>
      <dsp:txXfrm>
        <a:off x="3994978" y="143071"/>
        <a:ext cx="3504334" cy="489600"/>
      </dsp:txXfrm>
    </dsp:sp>
    <dsp:sp modelId="{29FB81B8-37C7-4052-8DA2-396CDA02FA5A}">
      <dsp:nvSpPr>
        <dsp:cNvPr id="0" name=""/>
        <dsp:cNvSpPr/>
      </dsp:nvSpPr>
      <dsp:spPr>
        <a:xfrm>
          <a:off x="3994978" y="632671"/>
          <a:ext cx="3504334" cy="4024856"/>
        </a:xfrm>
        <a:prstGeom prst="rect">
          <a:avLst/>
        </a:prstGeo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situation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Overseas economies and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General taxation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Taxation – specific to the product / services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Seasonality / weather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and trade cycles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Specific industry factors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routes and distribution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Customer / end-user drivers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Interest / exchange rates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International trade / monetary issues</a:t>
          </a:r>
          <a:endParaRPr lang="en-US" sz="1700" kern="1200" dirty="0">
            <a:solidFill>
              <a:sysClr val="windowText" lastClr="000000">
                <a:hueOff val="0"/>
                <a:satOff val="0"/>
                <a:lumOff val="0"/>
                <a:alphaOff val="0"/>
              </a:sysClr>
            </a:solidFill>
            <a:latin typeface="Gill Sans MT"/>
            <a:ea typeface="+mn-ea"/>
            <a:cs typeface="+mn-cs"/>
          </a:endParaRPr>
        </a:p>
      </dsp:txBody>
      <dsp:txXfrm>
        <a:off x="3994978" y="632671"/>
        <a:ext cx="3504334" cy="4024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8" y="125333"/>
          <a:ext cx="3685337" cy="460800"/>
        </a:xfrm>
        <a:prstGeom prst="rect">
          <a:avLst/>
        </a:prstGeo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sp:spPr>
      <dsp:style>
        <a:lnRef idx="1">
          <a:schemeClr val="accent2"/>
        </a:lnRef>
        <a:fillRef idx="3">
          <a:schemeClr val="accent2"/>
        </a:fillRef>
        <a:effectRef idx="2">
          <a:schemeClr val="accent2"/>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Social</a:t>
          </a:r>
          <a:endParaRPr lang="en-US" sz="1600" kern="1200" dirty="0">
            <a:solidFill>
              <a:sysClr val="window" lastClr="FFFFFF"/>
            </a:solidFill>
            <a:latin typeface="Gill Sans MT"/>
            <a:ea typeface="+mn-ea"/>
            <a:cs typeface="+mn-cs"/>
          </a:endParaRPr>
        </a:p>
      </dsp:txBody>
      <dsp:txXfrm>
        <a:off x="38" y="125333"/>
        <a:ext cx="3685337" cy="460800"/>
      </dsp:txXfrm>
    </dsp:sp>
    <dsp:sp modelId="{D1677F42-F80E-4143-BCF1-8097C41F6B95}">
      <dsp:nvSpPr>
        <dsp:cNvPr id="0" name=""/>
        <dsp:cNvSpPr/>
      </dsp:nvSpPr>
      <dsp:spPr>
        <a:xfrm>
          <a:off x="38" y="586134"/>
          <a:ext cx="3685337" cy="3639870"/>
        </a:xfrm>
        <a:prstGeom prst="rect">
          <a:avLst/>
        </a:prstGeo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Lifestyle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Demographics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attitudes and opinions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Media views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Law changes affecting social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Brand, company, technology image</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patterns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Fashion and role models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Major events and influences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Buying access and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Ethnic / religious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Advertising and publicity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Ethical issues</a:t>
          </a:r>
          <a:endParaRPr lang="en-US" sz="1600" kern="1200" dirty="0">
            <a:solidFill>
              <a:sysClr val="windowText" lastClr="000000">
                <a:hueOff val="0"/>
                <a:satOff val="0"/>
                <a:lumOff val="0"/>
                <a:alphaOff val="0"/>
              </a:sysClr>
            </a:solidFill>
            <a:latin typeface="Gill Sans MT"/>
            <a:ea typeface="+mn-ea"/>
            <a:cs typeface="+mn-cs"/>
          </a:endParaRPr>
        </a:p>
      </dsp:txBody>
      <dsp:txXfrm>
        <a:off x="38" y="586134"/>
        <a:ext cx="3685337" cy="3639870"/>
      </dsp:txXfrm>
    </dsp:sp>
    <dsp:sp modelId="{BC5ECFB8-E3E0-4276-BB31-42D28B91CCD8}">
      <dsp:nvSpPr>
        <dsp:cNvPr id="0" name=""/>
        <dsp:cNvSpPr/>
      </dsp:nvSpPr>
      <dsp:spPr>
        <a:xfrm>
          <a:off x="4201323" y="125333"/>
          <a:ext cx="3685337" cy="460800"/>
        </a:xfrm>
        <a:prstGeom prst="rect">
          <a:avLst/>
        </a:prstGeo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sp:spPr>
      <dsp:style>
        <a:lnRef idx="1">
          <a:schemeClr val="accent6"/>
        </a:lnRef>
        <a:fillRef idx="3">
          <a:schemeClr val="accent6"/>
        </a:fillRef>
        <a:effectRef idx="2">
          <a:schemeClr val="accent6"/>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Technological</a:t>
          </a:r>
          <a:endParaRPr lang="en-US" sz="1600" kern="1200" dirty="0">
            <a:solidFill>
              <a:sysClr val="window" lastClr="FFFFFF"/>
            </a:solidFill>
            <a:latin typeface="Gill Sans MT"/>
            <a:ea typeface="+mn-ea"/>
            <a:cs typeface="+mn-cs"/>
          </a:endParaRPr>
        </a:p>
      </dsp:txBody>
      <dsp:txXfrm>
        <a:off x="4201323" y="125333"/>
        <a:ext cx="3685337" cy="460800"/>
      </dsp:txXfrm>
    </dsp:sp>
    <dsp:sp modelId="{2EEAFF60-E698-429F-884D-53CC787C9307}">
      <dsp:nvSpPr>
        <dsp:cNvPr id="0" name=""/>
        <dsp:cNvSpPr/>
      </dsp:nvSpPr>
      <dsp:spPr>
        <a:xfrm>
          <a:off x="4201323" y="586134"/>
          <a:ext cx="3685337" cy="3639870"/>
        </a:xfrm>
        <a:prstGeom prst="rect">
          <a:avLst/>
        </a:prstGeo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Competing technology development</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Research funding</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Associated / dependant technologies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Replacement technology / solutions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Maturity of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Manufacturing maturity and capacity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Information and communications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mechanisms /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legislation</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Innovation potential</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access, licensing patents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Intellectual property issues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Global communications</a:t>
          </a:r>
          <a:endParaRPr lang="en-US" sz="1600" kern="1200" dirty="0">
            <a:solidFill>
              <a:sysClr val="windowText" lastClr="000000">
                <a:hueOff val="0"/>
                <a:satOff val="0"/>
                <a:lumOff val="0"/>
                <a:alphaOff val="0"/>
              </a:sysClr>
            </a:solidFill>
            <a:latin typeface="Gill Sans MT"/>
            <a:ea typeface="+mn-ea"/>
            <a:cs typeface="+mn-cs"/>
          </a:endParaRPr>
        </a:p>
      </dsp:txBody>
      <dsp:txXfrm>
        <a:off x="4201323" y="586134"/>
        <a:ext cx="3685337" cy="36398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defRPr/>
            </a:pPr>
            <a:r>
              <a:rPr lang="en-GB" sz="1200" dirty="0">
                <a:latin typeface="Arial" panose="020B0604020202020204" pitchFamily="34" charset="0"/>
                <a:cs typeface="Arial" panose="020B0604020202020204" pitchFamily="34" charset="0"/>
              </a:rPr>
              <a:t>What the various elements of the project are</a:t>
            </a:r>
          </a:p>
          <a:p>
            <a:pPr marL="0" indent="0">
              <a:buFont typeface="Arial" pitchFamily="34" charset="0"/>
              <a:buNone/>
              <a:defRPr/>
            </a:pPr>
            <a:endParaRPr lang="en-GB" sz="2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necessary work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cost or budget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larger elements of the project are subdivided into smaller ones</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But it does not say anything about individual tasks or the order of execution.</a:t>
            </a:r>
          </a:p>
          <a:p>
            <a:pPr marL="0" indent="0">
              <a:buFont typeface="Arial" pitchFamily="34" charset="0"/>
              <a:buNone/>
              <a:defRPr/>
            </a:pPr>
            <a:endParaRPr lang="en-GB" sz="1200" dirty="0">
              <a:latin typeface="Arial" panose="020B0604020202020204" pitchFamily="34" charset="0"/>
              <a:cs typeface="Arial" panose="020B0604020202020204" pitchFamily="34" charset="0"/>
            </a:endParaRPr>
          </a:p>
          <a:p>
            <a:pPr>
              <a:spcBef>
                <a:spcPct val="0"/>
              </a:spcBef>
            </a:pPr>
            <a:r>
              <a:rPr lang="en-GB" b="1" dirty="0"/>
              <a:t>Is anyone familiar with this type of graphs? </a:t>
            </a:r>
            <a:endParaRPr lang="en-US" dirty="0"/>
          </a:p>
          <a:p>
            <a:pPr>
              <a:spcBef>
                <a:spcPct val="0"/>
              </a:spcBef>
            </a:pPr>
            <a:r>
              <a:rPr lang="en-GB" dirty="0"/>
              <a:t> </a:t>
            </a:r>
            <a:endParaRPr lang="en-US" dirty="0"/>
          </a:p>
          <a:p>
            <a:pPr>
              <a:spcBef>
                <a:spcPct val="0"/>
              </a:spcBef>
            </a:pPr>
            <a:r>
              <a:rPr lang="en-GB" b="1" dirty="0"/>
              <a:t>What is the purpose of the WBS?</a:t>
            </a:r>
            <a:endParaRPr lang="en-US" dirty="0"/>
          </a:p>
          <a:p>
            <a:pPr>
              <a:spcBef>
                <a:spcPct val="0"/>
              </a:spcBef>
            </a:pPr>
            <a:r>
              <a:rPr lang="en-GB" dirty="0"/>
              <a:t>To capture the work required to complete a project. You want to cluster the related task together, identify relationships and drill-down to most basic activities. </a:t>
            </a:r>
            <a:endParaRPr lang="en-US" dirty="0"/>
          </a:p>
          <a:p>
            <a:pPr>
              <a:spcBef>
                <a:spcPct val="0"/>
              </a:spcBef>
            </a:pPr>
            <a:r>
              <a:rPr lang="en-GB" dirty="0"/>
              <a:t> </a:t>
            </a:r>
            <a:endParaRPr lang="en-US" dirty="0"/>
          </a:p>
          <a:p>
            <a:pPr>
              <a:spcBef>
                <a:spcPct val="0"/>
              </a:spcBef>
            </a:pPr>
            <a:r>
              <a:rPr lang="en-GB" dirty="0"/>
              <a:t>You can use your mind map as the seeds for a WBS. You need to capture everything in WBS since it is the standard and everyone can read and understand. A mind map is a local capture of your knowledge. It is meant to be a creative tool and may not be very suitable as a knowledge distribution tool. </a:t>
            </a:r>
            <a:endParaRPr lang="en-US" dirty="0"/>
          </a:p>
          <a:p>
            <a:pPr>
              <a:spcBef>
                <a:spcPct val="0"/>
              </a:spcBef>
            </a:pPr>
            <a:r>
              <a:rPr lang="en-GB" dirty="0"/>
              <a:t> </a:t>
            </a:r>
            <a:endParaRPr lang="en-US" dirty="0"/>
          </a:p>
          <a:p>
            <a:pPr>
              <a:spcBef>
                <a:spcPct val="0"/>
              </a:spcBef>
            </a:pPr>
            <a:r>
              <a:rPr lang="en-GB" b="1" dirty="0"/>
              <a:t>What is a Work Package?</a:t>
            </a:r>
            <a:endParaRPr lang="en-US" dirty="0"/>
          </a:p>
          <a:p>
            <a:pPr>
              <a:spcBef>
                <a:spcPct val="0"/>
              </a:spcBef>
            </a:pPr>
            <a:r>
              <a:rPr lang="en-GB" dirty="0"/>
              <a:t>It is subset of a project that contains all the information in relation with this specific task. </a:t>
            </a:r>
            <a:endParaRPr lang="en-US" dirty="0"/>
          </a:p>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681578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Project starting at top keeping in mind the Over</a:t>
            </a:r>
            <a:r>
              <a:rPr lang="en-US" altLang="en-US" baseline="0" dirty="0"/>
              <a:t> all project aims/ objectives</a:t>
            </a:r>
          </a:p>
          <a:p>
            <a:r>
              <a:rPr lang="en-US" altLang="en-US" baseline="0" dirty="0"/>
              <a:t>Clarifying goals and milestones in achieving the deliverables by Planning detail activities/ resources, it’s a map through your complicated project giving clarity in how to achieve every aspect of your project</a:t>
            </a:r>
          </a:p>
          <a:p>
            <a:r>
              <a:rPr lang="en-US" altLang="en-US" baseline="0" dirty="0"/>
              <a:t>By breaking the work into deliverables and then cerate sub- deliverable which is then broken down to tasks showing how the are all interrelated and interdepended.</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661703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WBS example</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840062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a:p>
            <a:endParaRPr lang="en-GB" dirty="0"/>
          </a:p>
          <a:p>
            <a:r>
              <a:rPr lang="en-GB" altLang="en-US" sz="1200" b="1" dirty="0">
                <a:solidFill>
                  <a:srgbClr val="FF9900"/>
                </a:solidFill>
                <a:latin typeface="Arial" panose="020B0604020202020204" pitchFamily="34" charset="0"/>
              </a:rPr>
              <a:t>Method 1 - Bottom-up approach</a:t>
            </a:r>
            <a:r>
              <a:rPr lang="en-GB" altLang="en-US" sz="1200" b="1" dirty="0">
                <a:latin typeface="Arial" panose="020B0604020202020204" pitchFamily="34" charset="0"/>
              </a:rPr>
              <a:t> (using Brainstorming)</a:t>
            </a:r>
          </a:p>
          <a:p>
            <a:r>
              <a:rPr lang="en-GB" altLang="en-US" sz="1200" dirty="0">
                <a:latin typeface="Arial" panose="020B0604020202020204" pitchFamily="34" charset="0"/>
              </a:rPr>
              <a:t>This is the most appropriate method for projects involving untested methods and approaches OR where team members have not performed similar projects before</a:t>
            </a:r>
          </a:p>
          <a:p>
            <a:br>
              <a:rPr lang="en-GB" altLang="en-US" sz="1200" dirty="0">
                <a:latin typeface="Arial" panose="020B0604020202020204" pitchFamily="34" charset="0"/>
              </a:rPr>
            </a:br>
            <a:r>
              <a:rPr lang="en-GB" altLang="en-US" sz="1200" dirty="0">
                <a:latin typeface="Arial" panose="020B0604020202020204" pitchFamily="34" charset="0"/>
              </a:rPr>
              <a:t>Brainstorm to generate all activities you can think of that will have to be done.</a:t>
            </a:r>
          </a:p>
          <a:p>
            <a:r>
              <a:rPr lang="en-GB" altLang="en-US" sz="1200" dirty="0">
                <a:latin typeface="Arial" panose="020B0604020202020204" pitchFamily="34" charset="0"/>
              </a:rPr>
              <a:t>Then group them into categories</a:t>
            </a:r>
          </a:p>
          <a:p>
            <a:pPr>
              <a:lnSpc>
                <a:spcPct val="90000"/>
              </a:lnSpc>
            </a:pPr>
            <a:br>
              <a:rPr lang="en-GB" altLang="en-US" sz="2400" b="1" dirty="0">
                <a:latin typeface="Arial" panose="020B0604020202020204" pitchFamily="34" charset="0"/>
              </a:rPr>
            </a:br>
            <a:r>
              <a:rPr lang="en-GB" altLang="en-US" sz="2400" b="1" dirty="0">
                <a:latin typeface="Arial" panose="020B0604020202020204" pitchFamily="34" charset="0"/>
              </a:rPr>
              <a:t>Brainstorm</a:t>
            </a:r>
            <a:r>
              <a:rPr lang="en-GB" altLang="en-US" sz="2400" dirty="0">
                <a:latin typeface="Arial" panose="020B0604020202020204" pitchFamily="34" charset="0"/>
              </a:rPr>
              <a:t> and write any and all </a:t>
            </a:r>
            <a:r>
              <a:rPr lang="en-GB" altLang="en-US" sz="2400" b="1" dirty="0">
                <a:latin typeface="Arial" panose="020B0604020202020204" pitchFamily="34" charset="0"/>
              </a:rPr>
              <a:t>activities</a:t>
            </a:r>
            <a:r>
              <a:rPr lang="en-GB" altLang="en-US" sz="2400" dirty="0">
                <a:latin typeface="Arial" panose="020B0604020202020204" pitchFamily="34" charset="0"/>
              </a:rPr>
              <a:t> that you think need to be performed for your group project on post-it notes or small cards.</a:t>
            </a:r>
          </a:p>
          <a:p>
            <a:pPr>
              <a:lnSpc>
                <a:spcPct val="90000"/>
              </a:lnSpc>
              <a:buFontTx/>
              <a:buNone/>
            </a:pPr>
            <a:br>
              <a:rPr lang="en-GB" altLang="en-US" sz="2400" dirty="0">
                <a:latin typeface="Arial" panose="020B0604020202020204" pitchFamily="34" charset="0"/>
              </a:rPr>
            </a:br>
            <a:r>
              <a:rPr lang="en-GB" altLang="en-US" sz="2400" dirty="0">
                <a:latin typeface="Arial" panose="020B0604020202020204" pitchFamily="34" charset="0"/>
              </a:rPr>
              <a:t>Do not worry about overlap or level of detail at this stage.</a:t>
            </a:r>
          </a:p>
          <a:p>
            <a:pPr>
              <a:lnSpc>
                <a:spcPct val="90000"/>
              </a:lnSpc>
              <a:buFontTx/>
              <a:buNone/>
            </a:pPr>
            <a:r>
              <a:rPr lang="en-GB" altLang="en-US" sz="2000" dirty="0">
                <a:latin typeface="Arial" panose="020B0604020202020204" pitchFamily="34" charset="0"/>
              </a:rPr>
              <a:t>Do not discuss task wording or details</a:t>
            </a:r>
          </a:p>
          <a:p>
            <a:pPr>
              <a:lnSpc>
                <a:spcPct val="90000"/>
              </a:lnSpc>
              <a:buFontTx/>
              <a:buNone/>
            </a:pPr>
            <a:r>
              <a:rPr lang="en-GB" altLang="en-US" sz="2000" dirty="0">
                <a:latin typeface="Arial" panose="020B0604020202020204" pitchFamily="34" charset="0"/>
              </a:rPr>
              <a:t>Write everything down</a:t>
            </a:r>
          </a:p>
          <a:p>
            <a:pPr>
              <a:lnSpc>
                <a:spcPct val="90000"/>
              </a:lnSpc>
              <a:buFontTx/>
              <a:buNone/>
            </a:pPr>
            <a:endParaRPr lang="en-GB" altLang="en-US" sz="2000" dirty="0">
              <a:latin typeface="Arial" panose="020B0604020202020204" pitchFamily="34" charset="0"/>
            </a:endParaRPr>
          </a:p>
          <a:p>
            <a:pPr>
              <a:lnSpc>
                <a:spcPct val="90000"/>
              </a:lnSpc>
            </a:pPr>
            <a:r>
              <a:rPr lang="en-GB" altLang="en-US" dirty="0">
                <a:latin typeface="Arial" panose="020B0604020202020204" pitchFamily="34" charset="0"/>
              </a:rPr>
              <a:t>Study the post-its or cards and group the activities into a few major categories with common characteristics.</a:t>
            </a:r>
          </a:p>
          <a:p>
            <a:pPr>
              <a:lnSpc>
                <a:spcPct val="90000"/>
              </a:lnSpc>
            </a:pPr>
            <a:r>
              <a:rPr lang="en-GB" altLang="en-US" dirty="0">
                <a:latin typeface="Arial" panose="020B0604020202020204" pitchFamily="34" charset="0"/>
              </a:rPr>
              <a:t>These will be your sub- deliverables (elements)</a:t>
            </a:r>
          </a:p>
          <a:p>
            <a:pPr>
              <a:lnSpc>
                <a:spcPct val="90000"/>
              </a:lnSpc>
            </a:pPr>
            <a:r>
              <a:rPr lang="en-GB" altLang="en-US" dirty="0">
                <a:latin typeface="Arial" panose="020B0604020202020204" pitchFamily="34" charset="0"/>
              </a:rPr>
              <a:t>Can any activities within an element be grouped into a number of subtasks?</a:t>
            </a:r>
          </a:p>
          <a:p>
            <a:pPr>
              <a:lnSpc>
                <a:spcPct val="90000"/>
              </a:lnSpc>
            </a:pPr>
            <a:r>
              <a:rPr lang="en-GB" altLang="en-US" dirty="0">
                <a:latin typeface="Arial" panose="020B0604020202020204" pitchFamily="34" charset="0"/>
              </a:rPr>
              <a:t>Note this process is sometimes referred to as the </a:t>
            </a:r>
            <a:r>
              <a:rPr lang="en-GB" altLang="en-US" dirty="0">
                <a:solidFill>
                  <a:srgbClr val="FF0000"/>
                </a:solidFill>
                <a:latin typeface="Arial" panose="020B0604020202020204" pitchFamily="34" charset="0"/>
              </a:rPr>
              <a:t>Crawford Slip method</a:t>
            </a:r>
            <a:r>
              <a:rPr lang="en-GB" altLang="en-US" dirty="0">
                <a:latin typeface="Arial" panose="020B0604020202020204" pitchFamily="34" charset="0"/>
              </a:rPr>
              <a:t>.</a:t>
            </a:r>
          </a:p>
          <a:p>
            <a:pPr>
              <a:lnSpc>
                <a:spcPct val="90000"/>
              </a:lnSpc>
            </a:pPr>
            <a:endParaRPr lang="en-GB" altLang="en-US" dirty="0">
              <a:latin typeface="Arial" panose="020B0604020202020204" pitchFamily="34" charset="0"/>
            </a:endParaRPr>
          </a:p>
          <a:p>
            <a:pPr>
              <a:buFontTx/>
              <a:buNone/>
            </a:pPr>
            <a:r>
              <a:rPr lang="en-GB" altLang="en-US" b="1" dirty="0">
                <a:latin typeface="Arial" panose="020B0604020202020204" pitchFamily="34" charset="0"/>
              </a:rPr>
              <a:t>Method 2 - </a:t>
            </a:r>
            <a:r>
              <a:rPr lang="en-GB" altLang="en-US" b="1" dirty="0">
                <a:solidFill>
                  <a:srgbClr val="FF9900"/>
                </a:solidFill>
                <a:latin typeface="Arial" panose="020B0604020202020204" pitchFamily="34" charset="0"/>
              </a:rPr>
              <a:t>Top-down approach</a:t>
            </a:r>
            <a:endParaRPr lang="en-GB" altLang="en-US" dirty="0">
              <a:solidFill>
                <a:srgbClr val="FF9900"/>
              </a:solidFill>
              <a:latin typeface="Arial" panose="020B0604020202020204" pitchFamily="34" charset="0"/>
            </a:endParaRPr>
          </a:p>
          <a:p>
            <a:r>
              <a:rPr lang="en-GB" altLang="en-US" dirty="0">
                <a:latin typeface="Arial" panose="020B0604020202020204" pitchFamily="34" charset="0"/>
              </a:rPr>
              <a:t>Better suited to projects with which you or others are familiar</a:t>
            </a:r>
          </a:p>
          <a:p>
            <a:r>
              <a:rPr lang="en-GB" altLang="en-US" dirty="0">
                <a:latin typeface="Arial" panose="020B0604020202020204" pitchFamily="34" charset="0"/>
              </a:rPr>
              <a:t>Start at the top level (the finished project) and systematically develop increasing levels of detail for all activities</a:t>
            </a:r>
          </a:p>
          <a:p>
            <a:pPr>
              <a:lnSpc>
                <a:spcPct val="90000"/>
              </a:lnSpc>
            </a:pPr>
            <a:endParaRPr lang="en-GB" altLang="en-US" b="1" dirty="0">
              <a:latin typeface="Arial" panose="020B0604020202020204" pitchFamily="34" charset="0"/>
            </a:endParaRPr>
          </a:p>
          <a:p>
            <a:r>
              <a:rPr lang="en-GB" altLang="en-US" dirty="0">
                <a:latin typeface="Arial" panose="020B0604020202020204" pitchFamily="34" charset="0"/>
              </a:rPr>
              <a:t>Consider the finished project outcome</a:t>
            </a:r>
          </a:p>
          <a:p>
            <a:r>
              <a:rPr lang="en-GB" altLang="en-US" dirty="0">
                <a:latin typeface="Arial" panose="020B0604020202020204" pitchFamily="34" charset="0"/>
              </a:rPr>
              <a:t>Use a top-down approach to determine any activities that are required and ensure none have been missed</a:t>
            </a:r>
          </a:p>
          <a:p>
            <a:r>
              <a:rPr lang="en-GB" altLang="en-US" dirty="0">
                <a:latin typeface="Arial" panose="020B0604020202020204" pitchFamily="34" charset="0"/>
              </a:rPr>
              <a:t>Divide them in sub headings </a:t>
            </a:r>
          </a:p>
          <a:p>
            <a:pPr>
              <a:lnSpc>
                <a:spcPct val="90000"/>
              </a:lnSpc>
            </a:pPr>
            <a:endParaRPr lang="en-GB" altLang="en-US" b="1" dirty="0">
              <a:latin typeface="Arial" panose="020B0604020202020204" pitchFamily="34" charset="0"/>
            </a:endParaRPr>
          </a:p>
          <a:p>
            <a:pPr>
              <a:lnSpc>
                <a:spcPct val="90000"/>
              </a:lnSpc>
              <a:buFontTx/>
              <a:buNone/>
            </a:pPr>
            <a:endParaRPr lang="en-GB" altLang="en-US" sz="2000" dirty="0">
              <a:latin typeface="Arial" panose="020B0604020202020204" pitchFamily="34" charset="0"/>
            </a:endParaRPr>
          </a:p>
          <a:p>
            <a:pPr lvl="1">
              <a:lnSpc>
                <a:spcPct val="90000"/>
              </a:lnSpc>
            </a:pPr>
            <a:endParaRPr lang="en-GB" altLang="en-US" sz="2000" dirty="0">
              <a:latin typeface="Arial" panose="020B0604020202020204" pitchFamily="34" charset="0"/>
            </a:endParaRPr>
          </a:p>
          <a:p>
            <a:pPr lvl="1">
              <a:lnSpc>
                <a:spcPct val="90000"/>
              </a:lnSpc>
            </a:pPr>
            <a:endParaRPr lang="en-GB" altLang="en-US" sz="2000" dirty="0">
              <a:latin typeface="Arial" panose="020B0604020202020204" pitchFamily="34" charset="0"/>
            </a:endParaRPr>
          </a:p>
          <a:p>
            <a:endParaRPr lang="en-GB" altLang="en-US" sz="1200" dirty="0">
              <a:latin typeface="Arial" panose="020B0604020202020204" pitchFamily="34" charset="0"/>
            </a:endParaRPr>
          </a:p>
          <a:p>
            <a:endParaRPr lang="en-GB"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238475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Remember this grand rule. What goes into the WPs, should get done and will get done. What’s left out, will not be done. You need to be realistic as well. Don’t jam huge content into a WP, hoping that no one will notice. Somebody has to do it after all. </a:t>
            </a:r>
          </a:p>
          <a:p>
            <a:pPr>
              <a:spcBef>
                <a:spcPct val="0"/>
              </a:spcBef>
            </a:pPr>
            <a:endParaRPr lang="en-GB" dirty="0"/>
          </a:p>
          <a:p>
            <a:pPr>
              <a:spcBef>
                <a:spcPct val="0"/>
              </a:spcBef>
            </a:pPr>
            <a:r>
              <a:rPr lang="en-GB" b="1" dirty="0"/>
              <a:t>What happens if you mix the risky and not-so-risky development tasks into one WP?</a:t>
            </a:r>
          </a:p>
          <a:p>
            <a:pPr>
              <a:spcBef>
                <a:spcPct val="0"/>
              </a:spcBef>
            </a:pPr>
            <a:r>
              <a:rPr lang="en-GB" dirty="0"/>
              <a:t>It is likely that the WP may get delayed, and along with it the non-risky material may not be done. In addition, you cant easily move to the next WP that depends on this WP and other WPs may suffer as a result.</a:t>
            </a:r>
          </a:p>
          <a:p>
            <a:pPr>
              <a:spcBef>
                <a:spcPct val="0"/>
              </a:spcBef>
            </a:pPr>
            <a:endParaRPr lang="en-GB" dirty="0"/>
          </a:p>
          <a:p>
            <a:pPr>
              <a:spcBef>
                <a:spcPct val="0"/>
              </a:spcBef>
            </a:pPr>
            <a:r>
              <a:rPr lang="en-GB" dirty="0"/>
              <a:t>As a project manager, its your job to balance the WPs and make sure that the critical paths are smoothed out and that the project as a whole can move forward and does not come to a halt because of one WP. </a:t>
            </a:r>
          </a:p>
          <a:p>
            <a:pPr>
              <a:spcBef>
                <a:spcPct val="0"/>
              </a:spcBef>
            </a:pPr>
            <a:endParaRPr lang="en-GB" dirty="0"/>
          </a:p>
          <a:p>
            <a:pPr>
              <a:spcBef>
                <a:spcPct val="0"/>
              </a:spcBef>
            </a:pPr>
            <a:r>
              <a:rPr lang="en-GB" b="1" dirty="0"/>
              <a:t>This requires critical path analysis, covered separately.</a:t>
            </a:r>
          </a:p>
          <a:p>
            <a:pPr>
              <a:spcBef>
                <a:spcPct val="0"/>
              </a:spcBef>
            </a:pPr>
            <a:endParaRPr lang="en-GB" dirty="0"/>
          </a:p>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a:p>
            <a:pPr>
              <a:spcBef>
                <a:spcPct val="0"/>
              </a:spcBef>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732610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Network Diagrams</a:t>
            </a:r>
            <a:r>
              <a:rPr lang="en-GB" sz="1200" b="0" i="0" kern="1200" dirty="0">
                <a:solidFill>
                  <a:schemeClr val="tx1"/>
                </a:solidFill>
                <a:effectLst/>
                <a:latin typeface="+mn-lt"/>
                <a:ea typeface="+mn-ea"/>
                <a:cs typeface="+mn-cs"/>
              </a:rPr>
              <a:t> aid in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organizing and controlling. Since all </a:t>
            </a:r>
            <a:r>
              <a:rPr lang="en-GB" sz="1200" b="1" i="0" kern="1200" dirty="0">
                <a:solidFill>
                  <a:schemeClr val="tx1"/>
                </a:solidFill>
                <a:effectLst/>
                <a:latin typeface="+mn-lt"/>
                <a:ea typeface="+mn-ea"/>
                <a:cs typeface="+mn-cs"/>
              </a:rPr>
              <a:t>project</a:t>
            </a:r>
            <a:r>
              <a:rPr lang="en-GB" sz="1200" b="0" i="0" kern="1200" dirty="0">
                <a:solidFill>
                  <a:schemeClr val="tx1"/>
                </a:solidFill>
                <a:effectLst/>
                <a:latin typeface="+mn-lt"/>
                <a:ea typeface="+mn-ea"/>
                <a:cs typeface="+mn-cs"/>
              </a:rPr>
              <a:t> activities are shown in sequence with </a:t>
            </a: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interrelationships, the </a:t>
            </a:r>
            <a:r>
              <a:rPr lang="en-GB" sz="1200" b="1" i="0" kern="1200" dirty="0">
                <a:solidFill>
                  <a:schemeClr val="tx1"/>
                </a:solidFill>
                <a:effectLst/>
                <a:latin typeface="+mn-lt"/>
                <a:ea typeface="+mn-ea"/>
                <a:cs typeface="+mn-cs"/>
              </a:rPr>
              <a:t>network diagram</a:t>
            </a:r>
            <a:r>
              <a:rPr lang="en-GB" sz="1200" b="0" i="0" kern="1200" dirty="0">
                <a:solidFill>
                  <a:schemeClr val="tx1"/>
                </a:solidFill>
                <a:effectLst/>
                <a:latin typeface="+mn-lt"/>
                <a:ea typeface="+mn-ea"/>
                <a:cs typeface="+mn-cs"/>
              </a:rPr>
              <a:t> of a </a:t>
            </a:r>
            <a:r>
              <a:rPr lang="en-GB" sz="1200" b="1" i="0" kern="1200" dirty="0">
                <a:solidFill>
                  <a:schemeClr val="tx1"/>
                </a:solidFill>
                <a:effectLst/>
                <a:latin typeface="+mn-lt"/>
                <a:ea typeface="+mn-ea"/>
                <a:cs typeface="+mn-cs"/>
              </a:rPr>
              <a:t>project</a:t>
            </a:r>
            <a:r>
              <a:rPr lang="en-GB" sz="1200" b="0" i="0" kern="1200" dirty="0">
                <a:solidFill>
                  <a:schemeClr val="tx1"/>
                </a:solidFill>
                <a:effectLst/>
                <a:latin typeface="+mn-lt"/>
                <a:ea typeface="+mn-ea"/>
                <a:cs typeface="+mn-cs"/>
              </a:rPr>
              <a:t> will help the </a:t>
            </a:r>
            <a:r>
              <a:rPr lang="en-GB" sz="1200" b="1" i="0" kern="1200" dirty="0">
                <a:solidFill>
                  <a:schemeClr val="tx1"/>
                </a:solidFill>
                <a:effectLst/>
                <a:latin typeface="+mn-lt"/>
                <a:ea typeface="+mn-ea"/>
                <a:cs typeface="+mn-cs"/>
              </a:rPr>
              <a:t>project manager</a:t>
            </a:r>
            <a:r>
              <a:rPr lang="en-GB" sz="1200" b="0" i="0" kern="1200" dirty="0">
                <a:solidFill>
                  <a:schemeClr val="tx1"/>
                </a:solidFill>
                <a:effectLst/>
                <a:latin typeface="+mn-lt"/>
                <a:ea typeface="+mn-ea"/>
                <a:cs typeface="+mn-cs"/>
              </a:rPr>
              <a:t> and team during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and organizing</a:t>
            </a:r>
          </a:p>
          <a:p>
            <a:endParaRPr lang="en-GB" sz="1200" b="0" i="0" kern="1200" dirty="0">
              <a:solidFill>
                <a:schemeClr val="tx1"/>
              </a:solidFill>
              <a:effectLst/>
              <a:latin typeface="+mn-lt"/>
              <a:ea typeface="+mn-ea"/>
              <a:cs typeface="+mn-cs"/>
            </a:endParaRPr>
          </a:p>
          <a:p>
            <a:pPr lvl="1"/>
            <a:r>
              <a:rPr lang="en-GB" altLang="en-US" sz="1800" b="1" dirty="0">
                <a:latin typeface="Arial" panose="020B0604020202020204" pitchFamily="34" charset="0"/>
              </a:rPr>
              <a:t>Event</a:t>
            </a:r>
            <a:r>
              <a:rPr lang="en-GB" altLang="en-US" sz="1800" dirty="0">
                <a:latin typeface="Arial" panose="020B0604020202020204" pitchFamily="34" charset="0"/>
              </a:rPr>
              <a:t> - sometimes called a </a:t>
            </a:r>
            <a:r>
              <a:rPr lang="en-GB" altLang="en-US" sz="1800" i="1" dirty="0">
                <a:latin typeface="Arial" panose="020B0604020202020204" pitchFamily="34" charset="0"/>
              </a:rPr>
              <a:t>milestone – something that needs to be completed </a:t>
            </a:r>
            <a:r>
              <a:rPr lang="en-GB" altLang="en-US" sz="1800" dirty="0">
                <a:latin typeface="Arial" panose="020B0604020202020204" pitchFamily="34" charset="0"/>
              </a:rPr>
              <a:t> (e.g. “design begins”, “draft report approved”) -take no time and consume no resources – they occur instantaneously</a:t>
            </a:r>
          </a:p>
          <a:p>
            <a:pPr marL="457200" lvl="1" indent="0">
              <a:buNone/>
            </a:pPr>
            <a:endParaRPr lang="en-GB" altLang="en-US" sz="1800" dirty="0">
              <a:latin typeface="Arial" panose="020B0604020202020204" pitchFamily="34" charset="0"/>
            </a:endParaRPr>
          </a:p>
          <a:p>
            <a:pPr lvl="1"/>
            <a:r>
              <a:rPr lang="en-GB" altLang="en-US" sz="1800" b="1" dirty="0">
                <a:latin typeface="Arial" panose="020B0604020202020204" pitchFamily="34" charset="0"/>
              </a:rPr>
              <a:t>Activity</a:t>
            </a:r>
            <a:r>
              <a:rPr lang="en-GB" altLang="en-US" sz="1800" dirty="0">
                <a:latin typeface="Arial" panose="020B0604020202020204" pitchFamily="34" charset="0"/>
              </a:rPr>
              <a:t> - work required to move from one event to another- takes time and consumes resource</a:t>
            </a:r>
          </a:p>
          <a:p>
            <a:pPr marL="457200" lvl="1" indent="0">
              <a:buNone/>
            </a:pPr>
            <a:endParaRPr lang="en-GB" altLang="en-US" sz="1800" dirty="0">
              <a:latin typeface="Arial" panose="020B0604020202020204" pitchFamily="34" charset="0"/>
            </a:endParaRPr>
          </a:p>
          <a:p>
            <a:pPr marL="457200" lvl="1" indent="0">
              <a:buNone/>
            </a:pPr>
            <a:r>
              <a:rPr lang="en-GB" altLang="en-US" sz="1800" dirty="0">
                <a:latin typeface="Arial" panose="020B0604020202020204" pitchFamily="34" charset="0"/>
              </a:rPr>
              <a:t>(Events/ and Activity often used interchangeably) </a:t>
            </a:r>
          </a:p>
          <a:p>
            <a:pPr lvl="1"/>
            <a:endParaRPr lang="en-GB" altLang="en-US" sz="1800" b="0" dirty="0">
              <a:latin typeface="Arial" panose="020B0604020202020204" pitchFamily="34" charset="0"/>
            </a:endParaRPr>
          </a:p>
          <a:p>
            <a:pPr lvl="1"/>
            <a:r>
              <a:rPr lang="en-GB" altLang="en-US" sz="1800" b="1" dirty="0">
                <a:latin typeface="Arial" panose="020B0604020202020204" pitchFamily="34" charset="0"/>
              </a:rPr>
              <a:t>Span time</a:t>
            </a:r>
            <a:r>
              <a:rPr lang="en-GB" altLang="en-US" sz="1800" dirty="0">
                <a:latin typeface="Arial" panose="020B0604020202020204" pitchFamily="34" charset="0"/>
              </a:rPr>
              <a:t> - the actual project time required to complete an activity-  the actual time required to complete an activity within the project (aka duration or elapsed time)</a:t>
            </a:r>
          </a:p>
          <a:p>
            <a:pPr lvl="1"/>
            <a:endParaRPr lang="en-GB" altLang="en-US" sz="1800" dirty="0">
              <a:latin typeface="Arial" panose="020B0604020202020204" pitchFamily="34" charset="0"/>
            </a:endParaRPr>
          </a:p>
          <a:p>
            <a:pPr>
              <a:lnSpc>
                <a:spcPct val="90000"/>
              </a:lnSpc>
            </a:pP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a:t>
            </a:r>
            <a:r>
              <a:rPr lang="en-GB" altLang="en-US" dirty="0" err="1">
                <a:solidFill>
                  <a:schemeClr val="accent2"/>
                </a:solidFill>
                <a:latin typeface="Arial" panose="020B0604020202020204" pitchFamily="34" charset="0"/>
              </a:rPr>
              <a:t>duration.</a:t>
            </a:r>
            <a:r>
              <a:rPr lang="en-GB" altLang="en-US" dirty="0" err="1">
                <a:latin typeface="Arial" panose="020B0604020202020204" pitchFamily="34" charset="0"/>
              </a:rPr>
              <a:t>That</a:t>
            </a:r>
            <a:r>
              <a:rPr lang="en-GB" altLang="en-US" dirty="0">
                <a:latin typeface="Arial" panose="020B0604020202020204" pitchFamily="34" charset="0"/>
              </a:rPr>
              <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2800" dirty="0">
                <a:latin typeface="Arial" panose="020B0604020202020204" pitchFamily="34" charset="0"/>
              </a:rPr>
              <a:t>For example an activity which takes 1week of </a:t>
            </a:r>
            <a:r>
              <a:rPr lang="en-GB" altLang="en-US" sz="2800" u="sng" dirty="0">
                <a:latin typeface="Arial" panose="020B0604020202020204" pitchFamily="34" charset="0"/>
              </a:rPr>
              <a:t>project</a:t>
            </a:r>
            <a:r>
              <a:rPr lang="en-GB" altLang="en-US" sz="2800" dirty="0">
                <a:latin typeface="Arial" panose="020B0604020202020204" pitchFamily="34" charset="0"/>
              </a:rPr>
              <a:t> time with 1 person doing it may take 3 days of project time if 2 people do it. </a:t>
            </a:r>
          </a:p>
          <a:p>
            <a:pPr>
              <a:lnSpc>
                <a:spcPct val="90000"/>
              </a:lnSpc>
            </a:pPr>
            <a:r>
              <a:rPr lang="en-GB" altLang="en-US" sz="2800" dirty="0">
                <a:latin typeface="Arial" panose="020B0604020202020204" pitchFamily="34" charset="0"/>
              </a:rPr>
              <a:t>Or it may still take 1 week as the activity may use a process using a special glue which needs 72 hours to set.</a:t>
            </a:r>
            <a:endParaRPr lang="en-GB" altLang="en-US" sz="2800" dirty="0">
              <a:solidFill>
                <a:schemeClr val="accent2"/>
              </a:solidFill>
              <a:latin typeface="Arial" panose="020B0604020202020204" pitchFamily="34" charset="0"/>
            </a:endParaRPr>
          </a:p>
          <a:p>
            <a:pPr lvl="1"/>
            <a:endParaRPr lang="en-GB" altLang="en-US" sz="1800" dirty="0">
              <a:latin typeface="Arial" panose="020B0604020202020204" pitchFamily="34" charset="0"/>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Network Diagrams aid in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organizing and controlling. Since all project activities are shown in sequence with </a:t>
            </a: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interrelationships, the network diagram of a project will help the project manager and team during planning and organizing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Event</a:t>
            </a:r>
            <a:r>
              <a:rPr lang="en-GB" sz="1200" b="0" i="0" kern="1200" dirty="0">
                <a:solidFill>
                  <a:schemeClr val="tx1"/>
                </a:solidFill>
                <a:effectLst/>
                <a:latin typeface="+mn-lt"/>
                <a:ea typeface="+mn-ea"/>
                <a:cs typeface="+mn-cs"/>
              </a:rPr>
              <a:t> - sometimes called a milestone – something that needs to be completed  (e.g. “design begins”, “draft report approved”) -take no time and consume no resources – they occur instantaneously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Activity</a:t>
            </a:r>
            <a:r>
              <a:rPr lang="en-GB" sz="1200" b="0" i="0" kern="1200" dirty="0">
                <a:solidFill>
                  <a:schemeClr val="tx1"/>
                </a:solidFill>
                <a:effectLst/>
                <a:latin typeface="+mn-lt"/>
                <a:ea typeface="+mn-ea"/>
                <a:cs typeface="+mn-cs"/>
              </a:rPr>
              <a:t> - work required to move from one event to another- takes time and consumes resource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(Events/ and Activity often used interchangeably)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Span time </a:t>
            </a:r>
            <a:r>
              <a:rPr lang="en-GB" sz="1200" b="0" i="0" kern="1200" dirty="0">
                <a:solidFill>
                  <a:schemeClr val="tx1"/>
                </a:solidFill>
                <a:effectLst/>
                <a:latin typeface="+mn-lt"/>
                <a:ea typeface="+mn-ea"/>
                <a:cs typeface="+mn-cs"/>
              </a:rPr>
              <a:t>- the actual project time required to complete an activity-  the actual time required to complete an activity within the project (aka duration or elapsed time)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Span time </a:t>
            </a:r>
            <a:r>
              <a:rPr lang="en-GB" sz="1200" b="0" i="0" kern="1200" dirty="0">
                <a:solidFill>
                  <a:schemeClr val="tx1"/>
                </a:solidFill>
                <a:effectLst/>
                <a:latin typeface="+mn-lt"/>
                <a:ea typeface="+mn-ea"/>
                <a:cs typeface="+mn-cs"/>
              </a:rPr>
              <a:t>is actual project time (duration).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That is the time it takes to do </a:t>
            </a:r>
            <a:r>
              <a:rPr lang="en-GB" sz="1200" b="1" i="0" kern="1200" dirty="0">
                <a:solidFill>
                  <a:schemeClr val="tx1"/>
                </a:solidFill>
                <a:effectLst/>
                <a:latin typeface="+mn-lt"/>
                <a:ea typeface="+mn-ea"/>
                <a:cs typeface="+mn-cs"/>
              </a:rPr>
              <a:t>something</a:t>
            </a:r>
            <a:r>
              <a:rPr lang="en-GB" sz="1200" b="0" i="0" kern="1200" dirty="0">
                <a:solidFill>
                  <a:schemeClr val="tx1"/>
                </a:solidFill>
                <a:effectLst/>
                <a:latin typeface="+mn-lt"/>
                <a:ea typeface="+mn-ea"/>
                <a:cs typeface="+mn-cs"/>
              </a:rPr>
              <a:t> within the project.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an activity which takes 1week of project time with 1 person doing it may take 3 days of project time if 2 people do it. </a:t>
            </a:r>
          </a:p>
          <a:p>
            <a:r>
              <a:rPr lang="en-GB" sz="1200" b="0" i="0" kern="1200" dirty="0">
                <a:solidFill>
                  <a:schemeClr val="tx1"/>
                </a:solidFill>
                <a:effectLst/>
                <a:latin typeface="+mn-lt"/>
                <a:ea typeface="+mn-ea"/>
                <a:cs typeface="+mn-cs"/>
              </a:rPr>
              <a:t>Or it may still take 1 week as the activity may use a process using a special glue which needs 72 hours to set.</a:t>
            </a:r>
          </a:p>
          <a:p>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31074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Network diagrams are vital for project management. They allow us to change one of the variables and see what affect it has on the whole project</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771938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Span time varies and is typically dependent [but not restricted] to:</a:t>
            </a:r>
            <a:br>
              <a:rPr lang="en-US" dirty="0"/>
            </a:br>
            <a:br>
              <a:rPr lang="en-US" dirty="0"/>
            </a:br>
            <a:r>
              <a:rPr lang="en-GB" altLang="en-US" sz="1200" dirty="0">
                <a:latin typeface="Arial" panose="020B0604020202020204" pitchFamily="34" charset="0"/>
              </a:rPr>
              <a:t>Resources</a:t>
            </a:r>
          </a:p>
          <a:p>
            <a:pPr>
              <a:lnSpc>
                <a:spcPct val="80000"/>
              </a:lnSpc>
            </a:pPr>
            <a:r>
              <a:rPr lang="en-GB" altLang="en-US" sz="1200" dirty="0">
                <a:latin typeface="Arial" panose="020B0604020202020204" pitchFamily="34" charset="0"/>
              </a:rPr>
              <a:t> people, </a:t>
            </a:r>
          </a:p>
          <a:p>
            <a:pPr>
              <a:lnSpc>
                <a:spcPct val="80000"/>
              </a:lnSpc>
            </a:pPr>
            <a:r>
              <a:rPr lang="en-GB" altLang="en-US" sz="1200" dirty="0">
                <a:latin typeface="Arial" panose="020B0604020202020204" pitchFamily="34" charset="0"/>
              </a:rPr>
              <a:t>£funds, </a:t>
            </a:r>
          </a:p>
          <a:p>
            <a:pPr>
              <a:lnSpc>
                <a:spcPct val="80000"/>
              </a:lnSpc>
            </a:pPr>
            <a:r>
              <a:rPr lang="en-GB" altLang="en-US" sz="1200" dirty="0">
                <a:latin typeface="Arial" panose="020B0604020202020204" pitchFamily="34" charset="0"/>
              </a:rPr>
              <a:t>equipment, </a:t>
            </a:r>
          </a:p>
          <a:p>
            <a:pPr>
              <a:lnSpc>
                <a:spcPct val="80000"/>
              </a:lnSpc>
            </a:pPr>
            <a:r>
              <a:rPr lang="en-GB" altLang="en-US" sz="1200" dirty="0">
                <a:latin typeface="Arial" panose="020B0604020202020204" pitchFamily="34" charset="0"/>
              </a:rPr>
              <a:t>technology, </a:t>
            </a:r>
          </a:p>
          <a:p>
            <a:pPr>
              <a:lnSpc>
                <a:spcPct val="80000"/>
              </a:lnSpc>
            </a:pPr>
            <a:r>
              <a:rPr lang="en-GB" altLang="en-US" sz="1200" dirty="0">
                <a:latin typeface="Arial" panose="020B0604020202020204" pitchFamily="34" charset="0"/>
              </a:rPr>
              <a:t>environment, </a:t>
            </a:r>
          </a:p>
          <a:p>
            <a:pPr>
              <a:lnSpc>
                <a:spcPct val="80000"/>
              </a:lnSpc>
            </a:pPr>
            <a:r>
              <a:rPr lang="en-GB" altLang="en-US" sz="1200" dirty="0">
                <a:latin typeface="Arial" panose="020B0604020202020204" pitchFamily="34" charset="0"/>
              </a:rPr>
              <a:t>time</a:t>
            </a:r>
          </a:p>
          <a:p>
            <a:pPr>
              <a:lnSpc>
                <a:spcPct val="80000"/>
              </a:lnSpc>
            </a:pPr>
            <a:r>
              <a:rPr lang="en-GB" altLang="en-US" sz="1200" dirty="0">
                <a:latin typeface="Arial" panose="020B0604020202020204" pitchFamily="34" charset="0"/>
              </a:rPr>
              <a:t>supplier delivery times</a:t>
            </a:r>
          </a:p>
          <a:p>
            <a:pPr>
              <a:lnSpc>
                <a:spcPct val="80000"/>
              </a:lnSpc>
            </a:pPr>
            <a:endParaRPr lang="en-GB" altLang="en-US" sz="1200" dirty="0">
              <a:latin typeface="Arial" panose="020B0604020202020204" pitchFamily="34" charset="0"/>
            </a:endParaRPr>
          </a:p>
          <a:p>
            <a:pPr>
              <a:lnSpc>
                <a:spcPct val="90000"/>
              </a:lnSpc>
            </a:pPr>
            <a:r>
              <a:rPr lang="en-GB" altLang="en-US" sz="1200" dirty="0">
                <a:latin typeface="Arial" panose="020B0604020202020204" pitchFamily="34" charset="0"/>
              </a:rPr>
              <a:t>Remember</a:t>
            </a:r>
            <a:br>
              <a:rPr lang="en-GB" altLang="en-US" sz="1200" dirty="0">
                <a:latin typeface="Arial" panose="020B0604020202020204" pitchFamily="34" charset="0"/>
              </a:rPr>
            </a:b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duration.</a:t>
            </a:r>
            <a:br>
              <a:rPr lang="en-GB" altLang="en-US" dirty="0">
                <a:solidFill>
                  <a:schemeClr val="accent2"/>
                </a:solidFill>
                <a:latin typeface="Arial" panose="020B0604020202020204" pitchFamily="34" charset="0"/>
              </a:rPr>
            </a:br>
            <a:br>
              <a:rPr lang="en-GB" altLang="en-US" dirty="0">
                <a:solidFill>
                  <a:schemeClr val="accent2"/>
                </a:solidFill>
                <a:latin typeface="Arial" panose="020B0604020202020204" pitchFamily="34" charset="0"/>
              </a:rPr>
            </a:br>
            <a:r>
              <a:rPr lang="en-GB" altLang="en-US" dirty="0">
                <a:latin typeface="Arial" panose="020B0604020202020204" pitchFamily="34" charset="0"/>
              </a:rPr>
              <a:t>That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1200" dirty="0">
                <a:latin typeface="Arial" panose="020B0604020202020204" pitchFamily="34" charset="0"/>
              </a:rPr>
              <a:t>For example an activity which takes 1week of </a:t>
            </a:r>
            <a:r>
              <a:rPr lang="en-GB" altLang="en-US" sz="1200" u="sng" dirty="0">
                <a:latin typeface="Arial" panose="020B0604020202020204" pitchFamily="34" charset="0"/>
              </a:rPr>
              <a:t>project</a:t>
            </a:r>
            <a:r>
              <a:rPr lang="en-GB" altLang="en-US" sz="1200" dirty="0">
                <a:latin typeface="Arial" panose="020B0604020202020204" pitchFamily="34" charset="0"/>
              </a:rPr>
              <a:t> time with 1 person doing it may take 3 days of project time if 2 people do it. </a:t>
            </a:r>
          </a:p>
          <a:p>
            <a:pPr>
              <a:lnSpc>
                <a:spcPct val="90000"/>
              </a:lnSpc>
            </a:pPr>
            <a:r>
              <a:rPr lang="en-GB" altLang="en-US" sz="1200" dirty="0">
                <a:latin typeface="Arial" panose="020B0604020202020204" pitchFamily="34" charset="0"/>
              </a:rPr>
              <a:t>Or it may still take 1 week as the activity may use a process using a special glue which needs 72 hours to set.</a:t>
            </a:r>
            <a:endParaRPr lang="en-GB" altLang="en-US" sz="1200" dirty="0">
              <a:solidFill>
                <a:schemeClr val="accent2"/>
              </a:solidFill>
              <a:latin typeface="Arial" panose="020B0604020202020204" pitchFamily="34" charset="0"/>
            </a:endParaRPr>
          </a:p>
          <a:p>
            <a:pPr>
              <a:lnSpc>
                <a:spcPct val="80000"/>
              </a:lnSpc>
            </a:pPr>
            <a:endParaRPr lang="en-GB" altLang="en-US" sz="1200" dirty="0">
              <a:latin typeface="Arial" panose="020B0604020202020204" pitchFamily="34" charset="0"/>
            </a:endParaRPr>
          </a:p>
          <a:p>
            <a:r>
              <a:rPr lang="en-GB" altLang="en-US" dirty="0">
                <a:latin typeface="Arial" panose="020B0604020202020204" pitchFamily="34" charset="0"/>
              </a:rPr>
              <a:t>Many things may affect an activity’s span time – some will be under your control….and some will not.</a:t>
            </a:r>
          </a:p>
          <a:p>
            <a:r>
              <a:rPr lang="en-GB" altLang="en-US" dirty="0">
                <a:latin typeface="Arial" panose="020B0604020202020204" pitchFamily="34" charset="0"/>
              </a:rPr>
              <a:t>One of the project manager’s most difficult jobs is to correctly and accurately calculate/estimate an activity’s span time – always keeping an eye on reducing it if this reduces the overall project duration.</a:t>
            </a:r>
          </a:p>
          <a:p>
            <a:endParaRPr lang="en-GB" altLang="en-US" dirty="0">
              <a:latin typeface="Arial" panose="020B0604020202020204" pitchFamily="34" charset="0"/>
            </a:endParaRPr>
          </a:p>
          <a:p>
            <a:pPr>
              <a:lnSpc>
                <a:spcPct val="80000"/>
              </a:lnSpc>
            </a:pPr>
            <a:endParaRPr lang="en-GB" altLang="en-US" sz="12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948683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over-estimating the likelihood of positive events and under-estimating the likelihood of negative events</a:t>
            </a:r>
          </a:p>
          <a:p>
            <a:pPr>
              <a:lnSpc>
                <a:spcPct val="90000"/>
              </a:lnSpc>
            </a:pPr>
            <a:r>
              <a:rPr lang="en-US" altLang="en-US" sz="1200" dirty="0">
                <a:latin typeface="Arial" panose="020B0604020202020204" pitchFamily="34" charset="0"/>
              </a:rPr>
              <a:t>the tendency to underestimate task-completion times. the tendency to underestimate the time, costs, and risks of future actions </a:t>
            </a:r>
          </a:p>
          <a:p>
            <a:pPr>
              <a:lnSpc>
                <a:spcPct val="90000"/>
              </a:lnSpc>
            </a:pPr>
            <a:r>
              <a:rPr lang="en-US" altLang="en-US" dirty="0">
                <a:latin typeface="Arial" panose="020B0604020202020204" pitchFamily="34" charset="0"/>
              </a:rPr>
              <a:t>Unforeseen delays planning</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150390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b="1" dirty="0"/>
              <a:t>Critical</a:t>
            </a:r>
            <a:r>
              <a:rPr lang="en-GB" sz="1200" dirty="0"/>
              <a:t>:  Activities, events, or paths which if delayed, will delay the completion of the project.  A projects </a:t>
            </a:r>
            <a:r>
              <a:rPr lang="en-GB" sz="1200" b="1" i="1" dirty="0"/>
              <a:t>critical path</a:t>
            </a:r>
            <a:r>
              <a:rPr lang="en-GB" sz="1200" dirty="0"/>
              <a:t> is understood to mean that sequence of critical activities (and critical events) that connects the project’s start event to its finish event and which cannot be delayed without delaying the project</a:t>
            </a:r>
            <a:r>
              <a:rPr lang="en-GB" sz="1200" b="0" dirty="0"/>
              <a:t>”           (</a:t>
            </a:r>
            <a:r>
              <a:rPr lang="en-GB" sz="1200" b="0" dirty="0" err="1"/>
              <a:t>Meridith</a:t>
            </a:r>
            <a:r>
              <a:rPr lang="en-GB" sz="1200" b="0" dirty="0"/>
              <a:t> and Mantel, 2009)</a:t>
            </a:r>
          </a:p>
          <a:p>
            <a:endParaRPr lang="en-US" dirty="0"/>
          </a:p>
          <a:p>
            <a:r>
              <a:rPr lang="en-US" dirty="0"/>
              <a:t>The critical path is the longest path through the project</a:t>
            </a:r>
          </a:p>
          <a:p>
            <a:r>
              <a:rPr lang="en-US" dirty="0"/>
              <a:t>It represents the duration of the project</a:t>
            </a:r>
          </a:p>
          <a:p>
            <a:r>
              <a:rPr lang="en-US" dirty="0"/>
              <a:t>All activities will be critical</a:t>
            </a:r>
          </a:p>
          <a:p>
            <a:r>
              <a:rPr lang="en-US" dirty="0"/>
              <a:t>The critical path will have a float value of zero</a:t>
            </a:r>
          </a:p>
          <a:p>
            <a:endParaRPr lang="en-US" dirty="0"/>
          </a:p>
          <a:p>
            <a:endParaRPr lang="en-US" dirty="0"/>
          </a:p>
          <a:p>
            <a:r>
              <a:rPr lang="en-US" dirty="0"/>
              <a:t>What does the critical path really mean?</a:t>
            </a:r>
          </a:p>
          <a:p>
            <a:r>
              <a:rPr lang="en-US" dirty="0"/>
              <a:t>The critical path shows the shortest time in which a project can be completed.</a:t>
            </a:r>
          </a:p>
          <a:p>
            <a:r>
              <a:rPr lang="en-US" dirty="0"/>
              <a:t>Even though the critical path is the longest path, it represents the shortest time it takes to complete a project.  </a:t>
            </a:r>
          </a:p>
          <a:p>
            <a:r>
              <a:rPr lang="en-US" dirty="0"/>
              <a:t>If one or more of the activities on the critical path takes longer than planned, the whole project schedule will slip unless the project manager takes corrective action.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9964645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duration of each activity is listed above each node in the diagram. </a:t>
            </a:r>
          </a:p>
          <a:p>
            <a:endParaRPr lang="en-US" dirty="0"/>
          </a:p>
          <a:p>
            <a:r>
              <a:rPr lang="en-US" dirty="0"/>
              <a:t>For each path, add the duration of each node to determine it's total duration. The critical path is the one with the longest duration.</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160955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Cost benefit?</a:t>
            </a:r>
            <a:br>
              <a:rPr lang="en-US" dirty="0"/>
            </a:br>
            <a:br>
              <a:rPr lang="en-US" dirty="0"/>
            </a:br>
            <a:r>
              <a:rPr lang="en-US" dirty="0"/>
              <a:t>Bought a super fast boil kettle</a:t>
            </a:r>
            <a:br>
              <a:rPr lang="en-US" dirty="0"/>
            </a:br>
            <a:br>
              <a:rPr lang="en-US" dirty="0"/>
            </a:br>
            <a:r>
              <a:rPr lang="en-GB" altLang="en-US" sz="1200" dirty="0">
                <a:latin typeface="Arial" panose="020B0604020202020204" pitchFamily="34" charset="0"/>
              </a:rPr>
              <a:t>The time saved is 170 seconds</a:t>
            </a:r>
          </a:p>
          <a:p>
            <a:pPr>
              <a:lnSpc>
                <a:spcPct val="80000"/>
              </a:lnSpc>
            </a:pPr>
            <a:r>
              <a:rPr lang="en-GB" altLang="en-US" sz="1200" dirty="0">
                <a:latin typeface="Arial" panose="020B0604020202020204" pitchFamily="34" charset="0"/>
              </a:rPr>
              <a:t>However, the new super-kettle set you back a princely £200</a:t>
            </a:r>
          </a:p>
          <a:p>
            <a:pPr>
              <a:lnSpc>
                <a:spcPct val="80000"/>
              </a:lnSpc>
            </a:pPr>
            <a:r>
              <a:rPr lang="en-GB" altLang="en-US" sz="1200" dirty="0">
                <a:latin typeface="Arial" panose="020B0604020202020204" pitchFamily="34" charset="0"/>
              </a:rPr>
              <a:t>Is the investment worth it to improve on changes in time constraint?</a:t>
            </a:r>
          </a:p>
          <a:p>
            <a:pPr>
              <a:lnSpc>
                <a:spcPct val="80000"/>
              </a:lnSpc>
            </a:pPr>
            <a:r>
              <a:rPr lang="en-GB" altLang="en-US" sz="1200" dirty="0">
                <a:latin typeface="Arial" panose="020B0604020202020204" pitchFamily="34" charset="0"/>
              </a:rPr>
              <a:t>If those 170 seconds saved represented an early finish bonus worth £300 then the investment would be worth it.</a:t>
            </a:r>
          </a:p>
          <a:p>
            <a:pPr>
              <a:lnSpc>
                <a:spcPct val="80000"/>
              </a:lnSpc>
            </a:pPr>
            <a:r>
              <a:rPr lang="en-GB" altLang="en-US" sz="1200" dirty="0">
                <a:latin typeface="Arial" panose="020B0604020202020204" pitchFamily="34" charset="0"/>
              </a:rPr>
              <a:t>And once you have bought it it can be used over and over again.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545221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critical path is </a:t>
            </a:r>
            <a:r>
              <a:rPr lang="en-US" b="1" dirty="0"/>
              <a:t>ABDF</a:t>
            </a:r>
            <a:r>
              <a:rPr lang="en-US" dirty="0"/>
              <a:t> which has a duration of </a:t>
            </a:r>
            <a:r>
              <a:rPr lang="en-US" b="1" dirty="0"/>
              <a:t>28 days</a:t>
            </a:r>
            <a:br>
              <a:rPr lang="en-US" b="1" dirty="0"/>
            </a:br>
            <a:br>
              <a:rPr lang="en-US" b="1" dirty="0"/>
            </a:br>
            <a:endParaRPr lang="en-US" b="1" dirty="0"/>
          </a:p>
          <a:p>
            <a:r>
              <a:rPr lang="en-US" dirty="0"/>
              <a:t>The other path durations are shorter and have some ‘free time’</a:t>
            </a:r>
          </a:p>
          <a:p>
            <a:r>
              <a:rPr lang="en-US" dirty="0"/>
              <a:t>ABEF 28-26 = 2 days</a:t>
            </a:r>
          </a:p>
          <a:p>
            <a:r>
              <a:rPr lang="en-US" dirty="0"/>
              <a:t>ACEF 28-24 = 4 days</a:t>
            </a:r>
            <a:br>
              <a:rPr lang="en-US" dirty="0"/>
            </a:br>
            <a:endParaRPr lang="en-US" dirty="0"/>
          </a:p>
          <a:p>
            <a:r>
              <a:rPr lang="en-US" dirty="0"/>
              <a:t>But what does this mean? </a:t>
            </a:r>
            <a:br>
              <a:rPr lang="en-US" dirty="0"/>
            </a:br>
            <a:br>
              <a:rPr lang="en-US" dirty="0"/>
            </a:br>
            <a:r>
              <a:rPr lang="en-US" dirty="0"/>
              <a:t>Could we delay the  whole path ABEF by up to 2 days?</a:t>
            </a:r>
            <a:br>
              <a:rPr lang="en-US" dirty="0"/>
            </a:br>
            <a:endParaRPr lang="en-US" dirty="0"/>
          </a:p>
          <a:p>
            <a:r>
              <a:rPr lang="en-US" dirty="0"/>
              <a:t>No, only some of the activities on the path can be delayed (the non-critical activities).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critical path is the longest path in the network; therefore it represents the minimum time needed to finish the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The near critical path </a:t>
            </a:r>
            <a:r>
              <a:rPr lang="en-GB" dirty="0"/>
              <a:t>which finishes slightly sooner than the critical path is: ABEF</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ACEF </a:t>
            </a:r>
            <a:br>
              <a:rPr lang="en-GB" dirty="0"/>
            </a:br>
            <a:r>
              <a:rPr lang="en-GB" dirty="0"/>
              <a:t>This is non-critical path, because you have 4 days floating time. I.e., C and E can be delayed by as much as 4 days without affecting the total duration of the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Critical Path Terms</a:t>
            </a:r>
          </a:p>
          <a:p>
            <a:r>
              <a:rPr lang="en-US" dirty="0"/>
              <a:t>Early Start (ES): earliest time an activity can begin</a:t>
            </a:r>
          </a:p>
          <a:p>
            <a:r>
              <a:rPr lang="en-US" dirty="0"/>
              <a:t>Without interfering with the completion of preceding activities</a:t>
            </a:r>
          </a:p>
          <a:p>
            <a:br>
              <a:rPr lang="en-US" dirty="0"/>
            </a:br>
            <a:r>
              <a:rPr lang="en-US" dirty="0"/>
              <a:t>Early Finish (EF): earliest time an activity can finish</a:t>
            </a:r>
          </a:p>
          <a:p>
            <a:r>
              <a:rPr lang="en-US" dirty="0"/>
              <a:t>Early start + activity duration</a:t>
            </a:r>
          </a:p>
          <a:p>
            <a:br>
              <a:rPr lang="en-US" dirty="0"/>
            </a:br>
            <a:r>
              <a:rPr lang="en-US" dirty="0"/>
              <a:t>Late Finish (LF): latest time an activity can finish</a:t>
            </a:r>
          </a:p>
          <a:p>
            <a:r>
              <a:rPr lang="en-US" dirty="0"/>
              <a:t>Without delaying the completion of the project</a:t>
            </a:r>
          </a:p>
          <a:p>
            <a:br>
              <a:rPr lang="en-US" dirty="0"/>
            </a:br>
            <a:r>
              <a:rPr lang="en-US" dirty="0"/>
              <a:t>Late Start (LS): latest time an activity can start</a:t>
            </a:r>
          </a:p>
          <a:p>
            <a:r>
              <a:rPr lang="en-US" dirty="0"/>
              <a:t>Late finish – activity duration</a:t>
            </a:r>
          </a:p>
          <a:p>
            <a:endParaRPr lang="en-US" dirty="0"/>
          </a:p>
          <a:p>
            <a:r>
              <a:rPr lang="en-US" dirty="0"/>
              <a:t>Float (aka Slack)</a:t>
            </a:r>
          </a:p>
          <a:p>
            <a:r>
              <a:rPr lang="en-US" dirty="0"/>
              <a:t>Total Float:  The time by which an activity can be delayed without impacting the project end date</a:t>
            </a:r>
          </a:p>
          <a:p>
            <a:r>
              <a:rPr lang="en-US" dirty="0"/>
              <a:t>LF-EF or LS-LS can be used to derive total float</a:t>
            </a:r>
          </a:p>
          <a:p>
            <a:r>
              <a:rPr lang="en-US" dirty="0"/>
              <a:t>Free Float:  The time by which an activity can be delayed without impacting the start time of any successor activity</a:t>
            </a:r>
          </a:p>
          <a:p>
            <a:endParaRPr lang="en-US" dirty="0"/>
          </a:p>
          <a:p>
            <a:r>
              <a:rPr lang="en-GB" dirty="0"/>
              <a:t>Float is the standard UK term, Slack is the standard US term.</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41487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a:p>
            <a:endParaRPr lang="en-US" dirty="0"/>
          </a:p>
          <a:p>
            <a:endParaRPr lang="en-US" dirty="0"/>
          </a:p>
          <a:p>
            <a:endParaRPr lang="en-US" dirty="0"/>
          </a:p>
          <a:p>
            <a:r>
              <a:rPr lang="en-GB" sz="1200" b="0" i="0" kern="1200" dirty="0">
                <a:solidFill>
                  <a:schemeClr val="tx1"/>
                </a:solidFill>
                <a:effectLst/>
                <a:latin typeface="+mn-lt"/>
                <a:ea typeface="+mn-ea"/>
                <a:cs typeface="+mn-cs"/>
              </a:rPr>
              <a:t>The start date of the project</a:t>
            </a:r>
          </a:p>
          <a:p>
            <a:r>
              <a:rPr lang="en-GB" sz="1200" b="0" i="0" kern="1200" dirty="0">
                <a:solidFill>
                  <a:schemeClr val="tx1"/>
                </a:solidFill>
                <a:effectLst/>
                <a:latin typeface="+mn-lt"/>
                <a:ea typeface="+mn-ea"/>
                <a:cs typeface="+mn-cs"/>
              </a:rPr>
              <a:t>What the project tasks are</a:t>
            </a:r>
          </a:p>
          <a:p>
            <a:r>
              <a:rPr lang="en-GB" sz="1200" b="0" i="0" kern="1200" dirty="0">
                <a:solidFill>
                  <a:schemeClr val="tx1"/>
                </a:solidFill>
                <a:effectLst/>
                <a:latin typeface="+mn-lt"/>
                <a:ea typeface="+mn-ea"/>
                <a:cs typeface="+mn-cs"/>
              </a:rPr>
              <a:t>Who is working on each task</a:t>
            </a:r>
          </a:p>
          <a:p>
            <a:r>
              <a:rPr lang="en-GB" sz="1200" b="0" i="0" kern="1200" dirty="0">
                <a:solidFill>
                  <a:schemeClr val="tx1"/>
                </a:solidFill>
                <a:effectLst/>
                <a:latin typeface="+mn-lt"/>
                <a:ea typeface="+mn-ea"/>
                <a:cs typeface="+mn-cs"/>
              </a:rPr>
              <a:t>When tasks start and finish</a:t>
            </a:r>
          </a:p>
          <a:p>
            <a:r>
              <a:rPr lang="en-GB" sz="1200" b="0" i="0" kern="1200" dirty="0">
                <a:solidFill>
                  <a:schemeClr val="tx1"/>
                </a:solidFill>
                <a:effectLst/>
                <a:latin typeface="+mn-lt"/>
                <a:ea typeface="+mn-ea"/>
                <a:cs typeface="+mn-cs"/>
              </a:rPr>
              <a:t>How long each task will take</a:t>
            </a:r>
          </a:p>
          <a:p>
            <a:r>
              <a:rPr lang="en-GB" sz="1200" b="0" i="0" kern="1200" dirty="0">
                <a:solidFill>
                  <a:schemeClr val="tx1"/>
                </a:solidFill>
                <a:effectLst/>
                <a:latin typeface="+mn-lt"/>
                <a:ea typeface="+mn-ea"/>
                <a:cs typeface="+mn-cs"/>
              </a:rPr>
              <a:t>How tasks group together, overlap and link with each other</a:t>
            </a:r>
          </a:p>
          <a:p>
            <a:r>
              <a:rPr lang="en-GB" sz="1200" b="0" i="0" kern="1200" dirty="0">
                <a:solidFill>
                  <a:schemeClr val="tx1"/>
                </a:solidFill>
                <a:effectLst/>
                <a:latin typeface="+mn-lt"/>
                <a:ea typeface="+mn-ea"/>
                <a:cs typeface="+mn-cs"/>
              </a:rPr>
              <a:t>The finish date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3144156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sz="1200" dirty="0">
                <a:latin typeface="Arial" panose="020B0604020202020204" pitchFamily="34" charset="0"/>
              </a:rPr>
              <a:t>A Gantt chart is a bar graph which illustrates on a timeline when each activity will start, finish and end. </a:t>
            </a:r>
          </a:p>
          <a:p>
            <a:pPr>
              <a:lnSpc>
                <a:spcPct val="90000"/>
              </a:lnSpc>
            </a:pPr>
            <a:r>
              <a:rPr lang="en-GB" altLang="en-US" sz="1200" dirty="0">
                <a:latin typeface="Arial" panose="020B0604020202020204" pitchFamily="34" charset="0"/>
              </a:rPr>
              <a:t>It’s a pictorial representation of each stage of the project showing individual tasks subdivided into work units according to the length of time they will take.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Developed in 1910’s –</a:t>
            </a:r>
            <a:r>
              <a:rPr lang="en-US" altLang="en-US" baseline="0" dirty="0"/>
              <a:t> a visual tool to show the schedule and project progress</a:t>
            </a:r>
            <a:endParaRPr lang="en-US" altLang="en-US" dirty="0"/>
          </a:p>
          <a:p>
            <a:endParaRPr lang="en-US" dirty="0"/>
          </a:p>
          <a:p>
            <a:endParaRPr lang="en-US" dirty="0"/>
          </a:p>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28182418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449055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of the PESTEL model – but why should PM’s incorporate this into their attention?</a:t>
            </a:r>
          </a:p>
          <a:p>
            <a:endParaRPr lang="en-US" dirty="0"/>
          </a:p>
          <a:p>
            <a:pPr>
              <a:spcBef>
                <a:spcPct val="0"/>
              </a:spcBef>
            </a:pPr>
            <a:r>
              <a:rPr lang="en-US" dirty="0"/>
              <a:t>PEST is primarily involved in identifying external risk. </a:t>
            </a:r>
          </a:p>
          <a:p>
            <a:pPr>
              <a:spcBef>
                <a:spcPct val="0"/>
              </a:spcBef>
            </a:pPr>
            <a:r>
              <a:rPr lang="en-US" b="1" dirty="0"/>
              <a:t> </a:t>
            </a:r>
            <a:endParaRPr lang="en-US" dirty="0"/>
          </a:p>
          <a:p>
            <a:pPr>
              <a:spcBef>
                <a:spcPct val="0"/>
              </a:spcBef>
            </a:pPr>
            <a:r>
              <a:rPr lang="en-US" b="1" dirty="0"/>
              <a:t>[DISCUSS]</a:t>
            </a:r>
            <a:endParaRPr lang="en-US" dirty="0"/>
          </a:p>
          <a:p>
            <a:pPr>
              <a:spcBef>
                <a:spcPct val="0"/>
              </a:spcBef>
            </a:pPr>
            <a:r>
              <a:rPr lang="en-US" b="1" dirty="0"/>
              <a:t>As a project manager, why is it important to pay attention to such risks?</a:t>
            </a:r>
            <a:endParaRPr lang="en-US" dirty="0"/>
          </a:p>
          <a:p>
            <a:pPr>
              <a:spcBef>
                <a:spcPct val="0"/>
              </a:spcBef>
            </a:pPr>
            <a:r>
              <a:rPr lang="en-US" dirty="0"/>
              <a:t>Encourage an open discussion on why a project manager needs to consider this kind of risks and how is it going to help the successful completion of the project. </a:t>
            </a:r>
          </a:p>
          <a:p>
            <a:pPr>
              <a:spcBef>
                <a:spcPct val="0"/>
              </a:spcBef>
            </a:pPr>
            <a:r>
              <a:rPr lang="en-US" dirty="0"/>
              <a:t> </a:t>
            </a:r>
          </a:p>
          <a:p>
            <a:pPr>
              <a:spcBef>
                <a:spcPct val="0"/>
              </a:spcBef>
            </a:pPr>
            <a:r>
              <a:rPr lang="en-US" dirty="0"/>
              <a:t>You want to know how external events can impact your project so that you can deal with them effectively. </a:t>
            </a:r>
          </a:p>
          <a:p>
            <a:pPr>
              <a:spcBef>
                <a:spcPct val="0"/>
              </a:spcBef>
            </a:pPr>
            <a:r>
              <a:rPr lang="en-US" dirty="0"/>
              <a:t> </a:t>
            </a:r>
          </a:p>
          <a:p>
            <a:pPr>
              <a:spcBef>
                <a:spcPct val="0"/>
              </a:spcBef>
            </a:pPr>
            <a:r>
              <a:rPr lang="en-US" dirty="0"/>
              <a:t>SWOT, which will be explained shortly is both internal and external risk. As a result it is better to do a PEST analysis first and then follow it by a SWOT analysis.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626622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837925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can be captured easily with mind maps. This way, you also take advantages of all the benefits of mind maps and brainstorming. It logically structures your new inputs in each category and helps you to come up with more which is exactly what you want in a SWOT analysis. </a:t>
            </a:r>
          </a:p>
          <a:p>
            <a:endParaRPr lang="en-US" dirty="0"/>
          </a:p>
          <a:p>
            <a:endParaRPr lang="en-US" dirty="0"/>
          </a:p>
          <a:p>
            <a:r>
              <a:rPr lang="en-US" dirty="0"/>
              <a:t>Clearly the SWOT can be adapted for other categories that Risk analysis – look to implement and develop SWOT </a:t>
            </a:r>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17446372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17/07/2020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17/07/2020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17/07/2020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17/07/2020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17/07/2020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17/07/2020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17/07/2020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17/07/2020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17/07/2020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17/07/2020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17/07/2020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17/07/2020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4</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4</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r>
              <a:rPr lang="en-GB" dirty="0">
                <a:latin typeface="Arial" panose="020B0604020202020204" pitchFamily="34" charset="0"/>
                <a:cs typeface="Arial" panose="020B0604020202020204" pitchFamily="34" charset="0"/>
              </a:rPr>
              <a:t>Work Breakdown Structure </a:t>
            </a:r>
          </a:p>
          <a:p>
            <a:r>
              <a:rPr lang="en-GB" dirty="0">
                <a:latin typeface="Arial" panose="020B0604020202020204" pitchFamily="34" charset="0"/>
                <a:cs typeface="Arial" panose="020B0604020202020204" pitchFamily="34" charset="0"/>
              </a:rPr>
              <a:t>Gantt Chart</a:t>
            </a:r>
          </a:p>
          <a:p>
            <a:r>
              <a:rPr lang="en-GB" dirty="0">
                <a:latin typeface="Arial" panose="020B0604020202020204" pitchFamily="34" charset="0"/>
                <a:cs typeface="Arial" panose="020B0604020202020204" pitchFamily="34" charset="0"/>
              </a:rPr>
              <a:t>Structure Flow Diagrams</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Work Breakdown Structure</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5" name="Rectangle 24">
            <a:extLst>
              <a:ext uri="{FF2B5EF4-FFF2-40B4-BE49-F238E27FC236}">
                <a16:creationId xmlns:a16="http://schemas.microsoft.com/office/drawing/2014/main" id="{FA82339D-16C4-5F49-B4CD-37C0E6FC9848}"/>
              </a:ext>
            </a:extLst>
          </p:cNvPr>
          <p:cNvSpPr/>
          <p:nvPr/>
        </p:nvSpPr>
        <p:spPr>
          <a:xfrm>
            <a:off x="609600" y="1487838"/>
            <a:ext cx="6324600" cy="2554545"/>
          </a:xfrm>
          <a:prstGeom prst="rect">
            <a:avLst/>
          </a:prstGeom>
        </p:spPr>
        <p:txBody>
          <a:bodyPr wrap="square">
            <a:spAutoFit/>
          </a:bodyPr>
          <a:lstStyle/>
          <a:p>
            <a:r>
              <a:rPr lang="en-GB" sz="2000" dirty="0">
                <a:latin typeface=" aArial"/>
                <a:cs typeface="Arial" panose="020B0604020202020204" pitchFamily="34" charset="0"/>
              </a:rPr>
              <a:t>A deliverable orientated Hierarchical structure that shows break down of the work that needs to be ‘executed’ by the team to achieve the project objectives and produce the deliverables.</a:t>
            </a:r>
          </a:p>
          <a:p>
            <a:endParaRPr lang="en-GB" sz="2000" dirty="0">
              <a:latin typeface=" aArial"/>
              <a:cs typeface="Arial" panose="020B0604020202020204" pitchFamily="34" charset="0"/>
            </a:endParaRPr>
          </a:p>
          <a:p>
            <a:r>
              <a:rPr lang="en-GB" sz="2000" dirty="0">
                <a:latin typeface=" aArial"/>
                <a:cs typeface="Arial" panose="020B0604020202020204" pitchFamily="34" charset="0"/>
              </a:rPr>
              <a:t>An organising tool by defining the Scope and identifying the KEY DELIVERABLES and noting tasks that need to be done to achieve them</a:t>
            </a:r>
          </a:p>
        </p:txBody>
      </p:sp>
      <p:pic>
        <p:nvPicPr>
          <p:cNvPr id="27" name="Picture 26">
            <a:extLst>
              <a:ext uri="{FF2B5EF4-FFF2-40B4-BE49-F238E27FC236}">
                <a16:creationId xmlns:a16="http://schemas.microsoft.com/office/drawing/2014/main" id="{A6C21F36-47A3-3D42-87DF-92A59D38438F}"/>
              </a:ext>
            </a:extLst>
          </p:cNvPr>
          <p:cNvPicPr>
            <a:picLocks noChangeAspect="1"/>
          </p:cNvPicPr>
          <p:nvPr/>
        </p:nvPicPr>
        <p:blipFill>
          <a:blip r:embed="rId2"/>
          <a:stretch>
            <a:fillRect/>
          </a:stretch>
        </p:blipFill>
        <p:spPr>
          <a:xfrm>
            <a:off x="6934200" y="1487838"/>
            <a:ext cx="5061488" cy="3650671"/>
          </a:xfrm>
          <a:prstGeom prst="rect">
            <a:avLst/>
          </a:prstGeom>
        </p:spPr>
      </p:pic>
    </p:spTree>
    <p:extLst>
      <p:ext uri="{BB962C8B-B14F-4D97-AF65-F5344CB8AC3E}">
        <p14:creationId xmlns:p14="http://schemas.microsoft.com/office/powerpoint/2010/main" val="1365243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5" name="Picture 4" descr="Screen Shot 2018-07-23 at 13.31.23.png">
            <a:extLst>
              <a:ext uri="{FF2B5EF4-FFF2-40B4-BE49-F238E27FC236}">
                <a16:creationId xmlns:a16="http://schemas.microsoft.com/office/drawing/2014/main" id="{85D75E79-7058-BD46-B21E-E795BC05AC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427" y="51554"/>
            <a:ext cx="10054853" cy="5573002"/>
          </a:xfrm>
          <a:prstGeom prst="rect">
            <a:avLst/>
          </a:prstGeom>
        </p:spPr>
      </p:pic>
    </p:spTree>
    <p:extLst>
      <p:ext uri="{BB962C8B-B14F-4D97-AF65-F5344CB8AC3E}">
        <p14:creationId xmlns:p14="http://schemas.microsoft.com/office/powerpoint/2010/main" val="1455467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F389BE4-8653-8649-902C-2DDC50E5BD1C}"/>
              </a:ext>
            </a:extLst>
          </p:cNvPr>
          <p:cNvSpPr>
            <a:spLocks noGrp="1"/>
          </p:cNvSpPr>
          <p:nvPr>
            <p:ph type="sldNum" sz="quarter" idx="12"/>
          </p:nvPr>
        </p:nvSpPr>
        <p:spPr/>
        <p:txBody>
          <a:bodyPr/>
          <a:lstStyle/>
          <a:p>
            <a:fld id="{3D165440-4880-415F-9146-4793BDD623F8}" type="slidenum">
              <a:rPr lang="en-GB" smtClean="0"/>
              <a:t>5</a:t>
            </a:fld>
            <a:endParaRPr lang="en-GB"/>
          </a:p>
        </p:txBody>
      </p:sp>
      <p:graphicFrame>
        <p:nvGraphicFramePr>
          <p:cNvPr id="5" name="Diagram 4">
            <a:extLst>
              <a:ext uri="{FF2B5EF4-FFF2-40B4-BE49-F238E27FC236}">
                <a16:creationId xmlns:a16="http://schemas.microsoft.com/office/drawing/2014/main" id="{996D6D08-77AC-6046-B29C-721C22D8EA5F}"/>
              </a:ext>
            </a:extLst>
          </p:cNvPr>
          <p:cNvGraphicFramePr/>
          <p:nvPr>
            <p:extLst>
              <p:ext uri="{D42A27DB-BD31-4B8C-83A1-F6EECF244321}">
                <p14:modId xmlns:p14="http://schemas.microsoft.com/office/powerpoint/2010/main" val="2890697224"/>
              </p:ext>
            </p:extLst>
          </p:nvPr>
        </p:nvGraphicFramePr>
        <p:xfrm>
          <a:off x="914400" y="121401"/>
          <a:ext cx="7221650" cy="5357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229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582A6A-DF16-F341-B1E5-D6F8E52248E8}"/>
              </a:ext>
            </a:extLst>
          </p:cNvPr>
          <p:cNvSpPr>
            <a:spLocks noGrp="1"/>
          </p:cNvSpPr>
          <p:nvPr>
            <p:ph type="sldNum" sz="quarter" idx="12"/>
          </p:nvPr>
        </p:nvSpPr>
        <p:spPr/>
        <p:txBody>
          <a:bodyPr/>
          <a:lstStyle/>
          <a:p>
            <a:fld id="{3D165440-4880-415F-9146-4793BDD623F8}" type="slidenum">
              <a:rPr lang="en-GB" smtClean="0"/>
              <a:t>6</a:t>
            </a:fld>
            <a:endParaRPr lang="en-GB"/>
          </a:p>
        </p:txBody>
      </p:sp>
      <p:pic>
        <p:nvPicPr>
          <p:cNvPr id="5" name="Content Placeholder 3" descr="wbs.jpg">
            <a:extLst>
              <a:ext uri="{FF2B5EF4-FFF2-40B4-BE49-F238E27FC236}">
                <a16:creationId xmlns:a16="http://schemas.microsoft.com/office/drawing/2014/main" id="{7EC606CA-17CC-A740-9410-33CFEF39243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479731" y="-53514"/>
            <a:ext cx="7315200" cy="5703570"/>
          </a:xfrm>
        </p:spPr>
      </p:pic>
    </p:spTree>
    <p:extLst>
      <p:ext uri="{BB962C8B-B14F-4D97-AF65-F5344CB8AC3E}">
        <p14:creationId xmlns:p14="http://schemas.microsoft.com/office/powerpoint/2010/main" val="3653908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ECCC1-2F7C-8340-B011-412984C51321}"/>
              </a:ext>
            </a:extLst>
          </p:cNvPr>
          <p:cNvSpPr>
            <a:spLocks noGrp="1"/>
          </p:cNvSpPr>
          <p:nvPr>
            <p:ph type="title"/>
          </p:nvPr>
        </p:nvSpPr>
        <p:spPr/>
        <p:txBody>
          <a:bodyPr/>
          <a:lstStyle/>
          <a:p>
            <a:r>
              <a:rPr lang="en-US" dirty="0"/>
              <a:t>Creating a Work Breakdown Structure</a:t>
            </a:r>
          </a:p>
        </p:txBody>
      </p:sp>
      <p:sp>
        <p:nvSpPr>
          <p:cNvPr id="3" name="Content Placeholder 2">
            <a:extLst>
              <a:ext uri="{FF2B5EF4-FFF2-40B4-BE49-F238E27FC236}">
                <a16:creationId xmlns:a16="http://schemas.microsoft.com/office/drawing/2014/main" id="{EE4F0B60-40F7-534F-877D-36B460553807}"/>
              </a:ext>
            </a:extLst>
          </p:cNvPr>
          <p:cNvSpPr>
            <a:spLocks noGrp="1"/>
          </p:cNvSpPr>
          <p:nvPr>
            <p:ph idx="1"/>
          </p:nvPr>
        </p:nvSpPr>
        <p:spPr>
          <a:xfrm>
            <a:off x="609600" y="1600201"/>
            <a:ext cx="10972800" cy="2909806"/>
          </a:xfrm>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5 steps to creating a work breakdown structure : a bird’s-eye view, which eventually gets down to the most basic level by looking at the main parts of what is needed to construct a thorough WBS.</a:t>
            </a:r>
          </a:p>
          <a:p>
            <a:pPr marL="0" indent="0">
              <a:buNone/>
            </a:pP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Project Scope-  objectives and who is participating in the project—determine what it is and describe it.</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Project Phases: breaks larger project statement of intent into series of phases taking it from conception to completion.</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Deliverables: List them all and note what is necessary for those deliverables to be completed successfully.</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Deliverables from above broken them into individual tasks required to deliver them, listed by tasks.</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Assign: assign tasks to team. Provide team members the tools, resources and authority they need to get the job done.</a:t>
            </a:r>
          </a:p>
          <a:p>
            <a:pPr marL="0" indent="0">
              <a:buNone/>
            </a:pPr>
            <a:endParaRPr lang="en-US" dirty="0"/>
          </a:p>
        </p:txBody>
      </p:sp>
      <p:sp>
        <p:nvSpPr>
          <p:cNvPr id="4" name="Slide Number Placeholder 3">
            <a:extLst>
              <a:ext uri="{FF2B5EF4-FFF2-40B4-BE49-F238E27FC236}">
                <a16:creationId xmlns:a16="http://schemas.microsoft.com/office/drawing/2014/main" id="{5CAB0DD3-D3F7-0E4B-B497-5704A9C4B10F}"/>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2377780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162FEA4-D548-6A42-996D-F29F667C736D}"/>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8" name="Rectangle 7">
            <a:extLst>
              <a:ext uri="{FF2B5EF4-FFF2-40B4-BE49-F238E27FC236}">
                <a16:creationId xmlns:a16="http://schemas.microsoft.com/office/drawing/2014/main" id="{CCDBB94D-93CD-DA4A-99E6-032F59CAF381}"/>
              </a:ext>
            </a:extLst>
          </p:cNvPr>
          <p:cNvSpPr/>
          <p:nvPr/>
        </p:nvSpPr>
        <p:spPr>
          <a:xfrm>
            <a:off x="619934" y="1372980"/>
            <a:ext cx="11132949" cy="3693319"/>
          </a:xfrm>
          <a:prstGeom prst="rect">
            <a:avLst/>
          </a:prstGeom>
        </p:spPr>
        <p:txBody>
          <a:bodyPr wrap="square">
            <a:spAutoFit/>
          </a:bodyPr>
          <a:lstStyle/>
          <a:p>
            <a:pPr lvl="0">
              <a:defRPr/>
            </a:pPr>
            <a:r>
              <a:rPr lang="en-US" sz="2400" dirty="0"/>
              <a:t>The WBS includes 100% of the work defined by the project scope and captures all deliverables – internal, external, interim – in terms of the work to be completed, including project management.</a:t>
            </a:r>
          </a:p>
          <a:p>
            <a:pPr lvl="0">
              <a:defRPr/>
            </a:pPr>
            <a:endParaRPr lang="en-US" sz="2400" dirty="0"/>
          </a:p>
          <a:p>
            <a:r>
              <a:rPr lang="en-GB" altLang="en-US" sz="2400" b="1" dirty="0">
                <a:latin typeface="Arial" panose="020B0604020202020204" pitchFamily="34" charset="0"/>
              </a:rPr>
              <a:t>General Rules:</a:t>
            </a:r>
            <a:br>
              <a:rPr lang="en-GB" altLang="en-US" sz="2400" b="1" dirty="0">
                <a:latin typeface="Arial" panose="020B0604020202020204" pitchFamily="34" charset="0"/>
              </a:rPr>
            </a:br>
            <a:r>
              <a:rPr lang="en-GB" altLang="en-US" sz="2400" b="1" dirty="0">
                <a:latin typeface="Arial" panose="020B0604020202020204" pitchFamily="34" charset="0"/>
              </a:rPr>
              <a:t>No Gaps:</a:t>
            </a:r>
            <a:r>
              <a:rPr lang="en-GB" altLang="en-US" sz="2400" dirty="0">
                <a:latin typeface="Arial" panose="020B0604020202020204" pitchFamily="34" charset="0"/>
              </a:rPr>
              <a:t> All work for a given task must be encompassed in its sub-tasks</a:t>
            </a:r>
          </a:p>
          <a:p>
            <a:endParaRPr lang="en-GB" altLang="en-US" sz="2400" dirty="0">
              <a:latin typeface="Arial" panose="020B0604020202020204" pitchFamily="34" charset="0"/>
            </a:endParaRPr>
          </a:p>
          <a:p>
            <a:r>
              <a:rPr lang="en-GB" altLang="en-US" sz="2400" b="1" dirty="0">
                <a:latin typeface="Arial" panose="020B0604020202020204" pitchFamily="34" charset="0"/>
              </a:rPr>
              <a:t>No Overlaps: </a:t>
            </a:r>
            <a:r>
              <a:rPr lang="en-GB" altLang="en-US" sz="2400" dirty="0">
                <a:latin typeface="Arial" panose="020B0604020202020204" pitchFamily="34" charset="0"/>
              </a:rPr>
              <a:t>The same work should not be included in more than one sub-task. </a:t>
            </a:r>
          </a:p>
          <a:p>
            <a:pPr lvl="0">
              <a:defRPr/>
            </a:pPr>
            <a:endParaRPr lang="en-US" sz="2400" dirty="0"/>
          </a:p>
          <a:p>
            <a:endParaRPr lang="en-US" dirty="0"/>
          </a:p>
        </p:txBody>
      </p:sp>
      <p:sp>
        <p:nvSpPr>
          <p:cNvPr id="9" name="Title 1">
            <a:extLst>
              <a:ext uri="{FF2B5EF4-FFF2-40B4-BE49-F238E27FC236}">
                <a16:creationId xmlns:a16="http://schemas.microsoft.com/office/drawing/2014/main" id="{39ED912B-C9F6-7148-AFDA-2BBE27D7176A}"/>
              </a:ext>
            </a:extLst>
          </p:cNvPr>
          <p:cNvSpPr>
            <a:spLocks noGrp="1"/>
          </p:cNvSpPr>
          <p:nvPr>
            <p:ph type="title"/>
          </p:nvPr>
        </p:nvSpPr>
        <p:spPr>
          <a:xfrm>
            <a:off x="609600" y="31746"/>
            <a:ext cx="10972800" cy="1143000"/>
          </a:xfrm>
        </p:spPr>
        <p:txBody>
          <a:bodyPr/>
          <a:lstStyle/>
          <a:p>
            <a:r>
              <a:rPr lang="en-US" dirty="0"/>
              <a:t>Work Breakdown Structure – 100% Rule</a:t>
            </a:r>
          </a:p>
        </p:txBody>
      </p:sp>
    </p:spTree>
    <p:extLst>
      <p:ext uri="{BB962C8B-B14F-4D97-AF65-F5344CB8AC3E}">
        <p14:creationId xmlns:p14="http://schemas.microsoft.com/office/powerpoint/2010/main" val="1036485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77EF-3014-CF40-A20D-1DE0EAA53315}"/>
              </a:ext>
            </a:extLst>
          </p:cNvPr>
          <p:cNvSpPr>
            <a:spLocks noGrp="1"/>
          </p:cNvSpPr>
          <p:nvPr>
            <p:ph type="title"/>
          </p:nvPr>
        </p:nvSpPr>
        <p:spPr/>
        <p:txBody>
          <a:bodyPr/>
          <a:lstStyle/>
          <a:p>
            <a:r>
              <a:rPr lang="en-US" dirty="0"/>
              <a:t>Network Diagram</a:t>
            </a:r>
          </a:p>
        </p:txBody>
      </p:sp>
      <p:sp>
        <p:nvSpPr>
          <p:cNvPr id="4" name="Slide Number Placeholder 3">
            <a:extLst>
              <a:ext uri="{FF2B5EF4-FFF2-40B4-BE49-F238E27FC236}">
                <a16:creationId xmlns:a16="http://schemas.microsoft.com/office/drawing/2014/main" id="{2E82B026-D78B-AF43-9D31-B8212ABC0CAA}"/>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5" name="Picture 2" descr="activity on arrow and activity on node">
            <a:extLst>
              <a:ext uri="{FF2B5EF4-FFF2-40B4-BE49-F238E27FC236}">
                <a16:creationId xmlns:a16="http://schemas.microsoft.com/office/drawing/2014/main" id="{DC6A7F94-BFA3-BD48-A6A3-84F8CEAA9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091" y="1149732"/>
            <a:ext cx="4604309" cy="455737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8D4F489C-A6CB-4F4E-9AEE-531EF7E58634}"/>
              </a:ext>
            </a:extLst>
          </p:cNvPr>
          <p:cNvSpPr/>
          <p:nvPr/>
        </p:nvSpPr>
        <p:spPr>
          <a:xfrm>
            <a:off x="609600" y="1149732"/>
            <a:ext cx="6096000" cy="3416320"/>
          </a:xfrm>
          <a:prstGeom prst="rect">
            <a:avLst/>
          </a:prstGeom>
        </p:spPr>
        <p:txBody>
          <a:bodyPr>
            <a:spAutoFit/>
          </a:bodyPr>
          <a:lstStyle/>
          <a:p>
            <a:r>
              <a:rPr lang="en-GB" dirty="0">
                <a:latin typeface="Arial" panose="020B0604020202020204" pitchFamily="34" charset="0"/>
                <a:cs typeface="Arial" panose="020B0604020202020204" pitchFamily="34" charset="0"/>
              </a:rPr>
              <a:t>Because project network diagrams show chronology, PMs always draw them left to right.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first format, </a:t>
            </a:r>
            <a:r>
              <a:rPr lang="en-GB" dirty="0">
                <a:solidFill>
                  <a:srgbClr val="00B050"/>
                </a:solidFill>
                <a:latin typeface="Arial" panose="020B0604020202020204" pitchFamily="34" charset="0"/>
                <a:cs typeface="Arial" panose="020B0604020202020204" pitchFamily="34" charset="0"/>
              </a:rPr>
              <a:t>Event</a:t>
            </a:r>
            <a:r>
              <a:rPr lang="en-GB" dirty="0">
                <a:latin typeface="Arial" panose="020B0604020202020204" pitchFamily="34" charset="0"/>
                <a:cs typeface="Arial" panose="020B0604020202020204" pitchFamily="34" charset="0"/>
              </a:rPr>
              <a:t> or </a:t>
            </a:r>
            <a:r>
              <a:rPr lang="en-GB" dirty="0">
                <a:solidFill>
                  <a:srgbClr val="00B050"/>
                </a:solidFill>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(task to be completed) on either side of  </a:t>
            </a:r>
            <a:r>
              <a:rPr lang="en-GB" dirty="0">
                <a:solidFill>
                  <a:srgbClr val="00B050"/>
                </a:solidFill>
                <a:latin typeface="Arial" panose="020B0604020202020204" pitchFamily="34" charset="0"/>
                <a:cs typeface="Arial" panose="020B0604020202020204" pitchFamily="34" charset="0"/>
              </a:rPr>
              <a:t>node</a:t>
            </a:r>
            <a:r>
              <a:rPr lang="en-GB" dirty="0">
                <a:latin typeface="Arial" panose="020B0604020202020204" pitchFamily="34" charset="0"/>
                <a:cs typeface="Arial" panose="020B0604020202020204" pitchFamily="34" charset="0"/>
              </a:rPr>
              <a:t>, shows an </a:t>
            </a:r>
            <a:r>
              <a:rPr lang="en-GB" dirty="0">
                <a:solidFill>
                  <a:srgbClr val="00B050"/>
                </a:solidFill>
                <a:latin typeface="Arial" panose="020B0604020202020204" pitchFamily="34" charset="0"/>
                <a:cs typeface="Arial" panose="020B0604020202020204" pitchFamily="34" charset="0"/>
              </a:rPr>
              <a:t>event/ activity</a:t>
            </a:r>
            <a:r>
              <a:rPr lang="en-GB" dirty="0">
                <a:latin typeface="Arial" panose="020B0604020202020204" pitchFamily="34" charset="0"/>
                <a:cs typeface="Arial" panose="020B0604020202020204" pitchFamily="34" charset="0"/>
              </a:rPr>
              <a:t> as a box. Arrows connect them together to show sequence.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second format, </a:t>
            </a:r>
            <a:r>
              <a:rPr lang="en-GB" dirty="0">
                <a:solidFill>
                  <a:srgbClr val="00B050"/>
                </a:solidFill>
                <a:latin typeface="Arial" panose="020B0604020202020204" pitchFamily="34" charset="0"/>
                <a:cs typeface="Arial" panose="020B0604020202020204" pitchFamily="34" charset="0"/>
              </a:rPr>
              <a:t>Event</a:t>
            </a:r>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(on either side), shows the arrows that </a:t>
            </a:r>
            <a:r>
              <a:rPr lang="en-GB" dirty="0">
                <a:solidFill>
                  <a:srgbClr val="00B050"/>
                </a:solidFill>
                <a:latin typeface="Arial" panose="020B0604020202020204" pitchFamily="34" charset="0"/>
                <a:cs typeface="Arial" panose="020B0604020202020204" pitchFamily="34" charset="0"/>
              </a:rPr>
              <a:t>connect</a:t>
            </a:r>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nodes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10683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062E-B126-524D-8FCB-5A012B910201}"/>
              </a:ext>
            </a:extLst>
          </p:cNvPr>
          <p:cNvSpPr>
            <a:spLocks noGrp="1"/>
          </p:cNvSpPr>
          <p:nvPr>
            <p:ph type="title"/>
          </p:nvPr>
        </p:nvSpPr>
        <p:spPr/>
        <p:txBody>
          <a:bodyPr/>
          <a:lstStyle/>
          <a:p>
            <a:r>
              <a:rPr lang="en-US" dirty="0"/>
              <a:t>2 Rules of Network Diagrams</a:t>
            </a:r>
          </a:p>
        </p:txBody>
      </p:sp>
      <p:sp>
        <p:nvSpPr>
          <p:cNvPr id="3" name="Content Placeholder 2">
            <a:extLst>
              <a:ext uri="{FF2B5EF4-FFF2-40B4-BE49-F238E27FC236}">
                <a16:creationId xmlns:a16="http://schemas.microsoft.com/office/drawing/2014/main" id="{1B7B12C7-9923-2F46-A971-DD8FF255845E}"/>
              </a:ext>
            </a:extLst>
          </p:cNvPr>
          <p:cNvSpPr>
            <a:spLocks noGrp="1"/>
          </p:cNvSpPr>
          <p:nvPr>
            <p:ph idx="1"/>
          </p:nvPr>
        </p:nvSpPr>
        <p:spPr/>
        <p:txBody>
          <a:bodyPr>
            <a:normAutofit fontScale="92500"/>
          </a:bodyPr>
          <a:lstStyle/>
          <a:p>
            <a:pPr marL="0" indent="0">
              <a:buNone/>
            </a:pPr>
            <a:r>
              <a:rPr lang="en-GB" altLang="en-US" dirty="0">
                <a:solidFill>
                  <a:srgbClr val="FF0000"/>
                </a:solidFill>
                <a:latin typeface="Arial" panose="020B0604020202020204" pitchFamily="34" charset="0"/>
              </a:rPr>
              <a:t>Rule 1</a:t>
            </a:r>
            <a:r>
              <a:rPr lang="en-GB" altLang="en-US" dirty="0">
                <a:latin typeface="Arial" panose="020B0604020202020204" pitchFamily="34" charset="0"/>
              </a:rPr>
              <a:t>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After you finish an activity or reach an event you can proceed to the next activity or event as indicated by the arrow(s) leaving that activity or event.</a:t>
            </a:r>
          </a:p>
          <a:p>
            <a:pPr marL="0" indent="0">
              <a:buNone/>
            </a:pPr>
            <a:r>
              <a:rPr lang="en-GB" altLang="en-US" dirty="0">
                <a:solidFill>
                  <a:srgbClr val="FF0000"/>
                </a:solidFill>
                <a:latin typeface="Arial" panose="020B0604020202020204" pitchFamily="34" charset="0"/>
              </a:rPr>
              <a:t>Rule 2</a:t>
            </a:r>
            <a:r>
              <a:rPr lang="en-GB" altLang="en-US" dirty="0">
                <a:latin typeface="Arial" panose="020B0604020202020204" pitchFamily="34" charset="0"/>
              </a:rPr>
              <a:t>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To be able to start an activity or reach an event you must complete all activities and reach all events from which arrows entering that activity or event emanate.</a:t>
            </a:r>
          </a:p>
          <a:p>
            <a:endParaRPr lang="en-US" dirty="0"/>
          </a:p>
        </p:txBody>
      </p:sp>
      <p:sp>
        <p:nvSpPr>
          <p:cNvPr id="4" name="Slide Number Placeholder 3">
            <a:extLst>
              <a:ext uri="{FF2B5EF4-FFF2-40B4-BE49-F238E27FC236}">
                <a16:creationId xmlns:a16="http://schemas.microsoft.com/office/drawing/2014/main" id="{A4A7C90F-9CC9-D149-933F-6985C4C6FF53}"/>
              </a:ext>
            </a:extLst>
          </p:cNvPr>
          <p:cNvSpPr>
            <a:spLocks noGrp="1"/>
          </p:cNvSpPr>
          <p:nvPr>
            <p:ph type="sldNum" sz="quarter" idx="12"/>
          </p:nvPr>
        </p:nvSpPr>
        <p:spPr/>
        <p:txBody>
          <a:bodyPr/>
          <a:lstStyle/>
          <a:p>
            <a:fld id="{3D165440-4880-415F-9146-4793BDD623F8}" type="slidenum">
              <a:rPr lang="en-GB" smtClean="0"/>
              <a:t>10</a:t>
            </a:fld>
            <a:endParaRPr lang="en-GB"/>
          </a:p>
        </p:txBody>
      </p:sp>
    </p:spTree>
    <p:extLst>
      <p:ext uri="{BB962C8B-B14F-4D97-AF65-F5344CB8AC3E}">
        <p14:creationId xmlns:p14="http://schemas.microsoft.com/office/powerpoint/2010/main" val="318734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40CC-850A-7F43-82F8-674E3DEA832B}"/>
              </a:ext>
            </a:extLst>
          </p:cNvPr>
          <p:cNvSpPr>
            <a:spLocks noGrp="1"/>
          </p:cNvSpPr>
          <p:nvPr>
            <p:ph type="title"/>
          </p:nvPr>
        </p:nvSpPr>
        <p:spPr/>
        <p:txBody>
          <a:bodyPr/>
          <a:lstStyle/>
          <a:p>
            <a:r>
              <a:rPr lang="en-US" dirty="0"/>
              <a:t>Network Diagrams</a:t>
            </a:r>
          </a:p>
        </p:txBody>
      </p:sp>
      <p:sp>
        <p:nvSpPr>
          <p:cNvPr id="4" name="Slide Number Placeholder 3">
            <a:extLst>
              <a:ext uri="{FF2B5EF4-FFF2-40B4-BE49-F238E27FC236}">
                <a16:creationId xmlns:a16="http://schemas.microsoft.com/office/drawing/2014/main" id="{B2DDB716-4C90-8640-85DD-4752DC9791CC}"/>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5" name="AutoShape 3">
            <a:extLst>
              <a:ext uri="{FF2B5EF4-FFF2-40B4-BE49-F238E27FC236}">
                <a16:creationId xmlns:a16="http://schemas.microsoft.com/office/drawing/2014/main" id="{E7019FEA-469F-924A-9405-DC50A2C9399A}"/>
              </a:ext>
            </a:extLst>
          </p:cNvPr>
          <p:cNvSpPr>
            <a:spLocks noChangeArrowheads="1"/>
          </p:cNvSpPr>
          <p:nvPr/>
        </p:nvSpPr>
        <p:spPr bwMode="auto">
          <a:xfrm>
            <a:off x="2081439" y="25959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C6CA626B-942E-E44F-9CF3-C35BF8A159B3}"/>
              </a:ext>
            </a:extLst>
          </p:cNvPr>
          <p:cNvSpPr>
            <a:spLocks noChangeArrowheads="1"/>
          </p:cNvSpPr>
          <p:nvPr/>
        </p:nvSpPr>
        <p:spPr bwMode="auto">
          <a:xfrm>
            <a:off x="4129314" y="1495828"/>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1</a:t>
            </a:r>
            <a:br>
              <a:rPr lang="en-GB" altLang="en-US" sz="1400"/>
            </a:br>
            <a:r>
              <a:rPr lang="en-GB" altLang="en-US" sz="1400"/>
              <a:t>t</a:t>
            </a:r>
            <a:r>
              <a:rPr lang="en-GB" altLang="en-US" sz="1400" baseline="-25000"/>
              <a:t>1 </a:t>
            </a:r>
            <a:r>
              <a:rPr lang="en-GB" altLang="en-US" sz="1400"/>
              <a:t>= 5</a:t>
            </a:r>
          </a:p>
        </p:txBody>
      </p:sp>
      <p:sp>
        <p:nvSpPr>
          <p:cNvPr id="7" name="AutoShape 5">
            <a:extLst>
              <a:ext uri="{FF2B5EF4-FFF2-40B4-BE49-F238E27FC236}">
                <a16:creationId xmlns:a16="http://schemas.microsoft.com/office/drawing/2014/main" id="{A57F9F45-904D-9545-A115-8BACDAE7A6CC}"/>
              </a:ext>
            </a:extLst>
          </p:cNvPr>
          <p:cNvSpPr>
            <a:spLocks noChangeArrowheads="1"/>
          </p:cNvSpPr>
          <p:nvPr/>
        </p:nvSpPr>
        <p:spPr bwMode="auto">
          <a:xfrm>
            <a:off x="6567714" y="1487890"/>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2</a:t>
            </a:r>
            <a:br>
              <a:rPr lang="en-GB" altLang="en-US" sz="1400"/>
            </a:br>
            <a:r>
              <a:rPr lang="en-GB" altLang="en-US" sz="1400"/>
              <a:t>t</a:t>
            </a:r>
            <a:r>
              <a:rPr lang="en-GB" altLang="en-US" sz="1400" baseline="-25000"/>
              <a:t>2</a:t>
            </a:r>
            <a:r>
              <a:rPr lang="en-GB" altLang="en-US" sz="1400"/>
              <a:t> = 1</a:t>
            </a:r>
          </a:p>
        </p:txBody>
      </p:sp>
      <p:sp>
        <p:nvSpPr>
          <p:cNvPr id="8" name="AutoShape 12">
            <a:extLst>
              <a:ext uri="{FF2B5EF4-FFF2-40B4-BE49-F238E27FC236}">
                <a16:creationId xmlns:a16="http://schemas.microsoft.com/office/drawing/2014/main" id="{2A3FB10B-102B-394B-B5BC-43BDD5111B62}"/>
              </a:ext>
            </a:extLst>
          </p:cNvPr>
          <p:cNvSpPr>
            <a:spLocks noChangeArrowheads="1"/>
          </p:cNvSpPr>
          <p:nvPr/>
        </p:nvSpPr>
        <p:spPr bwMode="auto">
          <a:xfrm>
            <a:off x="783453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5</a:t>
            </a:r>
          </a:p>
          <a:p>
            <a:r>
              <a:rPr lang="en-GB" altLang="en-US" sz="1400"/>
              <a:t>t</a:t>
            </a:r>
            <a:r>
              <a:rPr lang="en-GB" altLang="en-US" sz="1400" baseline="-25000"/>
              <a:t>5</a:t>
            </a:r>
            <a:r>
              <a:rPr lang="en-GB" altLang="en-US" sz="1400"/>
              <a:t> = 2</a:t>
            </a:r>
          </a:p>
        </p:txBody>
      </p:sp>
      <p:sp>
        <p:nvSpPr>
          <p:cNvPr id="9" name="AutoShape 13">
            <a:extLst>
              <a:ext uri="{FF2B5EF4-FFF2-40B4-BE49-F238E27FC236}">
                <a16:creationId xmlns:a16="http://schemas.microsoft.com/office/drawing/2014/main" id="{4121C58F-8C3E-224A-9227-91807E964578}"/>
              </a:ext>
            </a:extLst>
          </p:cNvPr>
          <p:cNvSpPr>
            <a:spLocks noChangeArrowheads="1"/>
          </p:cNvSpPr>
          <p:nvPr/>
        </p:nvSpPr>
        <p:spPr bwMode="auto">
          <a:xfrm>
            <a:off x="9172802" y="24435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p>
        </p:txBody>
      </p:sp>
      <p:sp>
        <p:nvSpPr>
          <p:cNvPr id="10" name="AutoShape 14">
            <a:extLst>
              <a:ext uri="{FF2B5EF4-FFF2-40B4-BE49-F238E27FC236}">
                <a16:creationId xmlns:a16="http://schemas.microsoft.com/office/drawing/2014/main" id="{68961999-63E7-E441-A57A-0A4B03D332C2}"/>
              </a:ext>
            </a:extLst>
          </p:cNvPr>
          <p:cNvSpPr>
            <a:spLocks noChangeArrowheads="1"/>
          </p:cNvSpPr>
          <p:nvPr/>
        </p:nvSpPr>
        <p:spPr bwMode="auto">
          <a:xfrm>
            <a:off x="392928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3</a:t>
            </a:r>
            <a:br>
              <a:rPr lang="en-GB" altLang="en-US" sz="1400"/>
            </a:br>
            <a:r>
              <a:rPr lang="en-GB" altLang="en-US" sz="1400"/>
              <a:t>t</a:t>
            </a:r>
            <a:r>
              <a:rPr lang="en-GB" altLang="en-US" sz="1400" baseline="-25000"/>
              <a:t>3</a:t>
            </a:r>
            <a:r>
              <a:rPr lang="en-GB" altLang="en-US" sz="1400"/>
              <a:t> = 1</a:t>
            </a:r>
          </a:p>
        </p:txBody>
      </p:sp>
      <p:sp>
        <p:nvSpPr>
          <p:cNvPr id="11" name="AutoShape 15">
            <a:extLst>
              <a:ext uri="{FF2B5EF4-FFF2-40B4-BE49-F238E27FC236}">
                <a16:creationId xmlns:a16="http://schemas.microsoft.com/office/drawing/2014/main" id="{20006353-F0E4-5045-9BD8-549CEB82B6BC}"/>
              </a:ext>
            </a:extLst>
          </p:cNvPr>
          <p:cNvSpPr>
            <a:spLocks noChangeArrowheads="1"/>
          </p:cNvSpPr>
          <p:nvPr/>
        </p:nvSpPr>
        <p:spPr bwMode="auto">
          <a:xfrm>
            <a:off x="5888264"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4</a:t>
            </a:r>
            <a:br>
              <a:rPr lang="en-GB" altLang="en-US" sz="1400"/>
            </a:br>
            <a:r>
              <a:rPr lang="en-GB" altLang="en-US" sz="1400"/>
              <a:t>t</a:t>
            </a:r>
            <a:r>
              <a:rPr lang="en-GB" altLang="en-US" sz="1400" baseline="-25000"/>
              <a:t>4 </a:t>
            </a:r>
            <a:r>
              <a:rPr lang="en-GB" altLang="en-US" sz="1400"/>
              <a:t>= 3</a:t>
            </a:r>
          </a:p>
        </p:txBody>
      </p:sp>
      <p:cxnSp>
        <p:nvCxnSpPr>
          <p:cNvPr id="12" name="AutoShape 19">
            <a:extLst>
              <a:ext uri="{FF2B5EF4-FFF2-40B4-BE49-F238E27FC236}">
                <a16:creationId xmlns:a16="http://schemas.microsoft.com/office/drawing/2014/main" id="{FC338A97-D35C-3D44-A4DC-D983B686668C}"/>
              </a:ext>
            </a:extLst>
          </p:cNvPr>
          <p:cNvCxnSpPr>
            <a:cxnSpLocks noChangeShapeType="1"/>
            <a:stCxn id="6" idx="3"/>
            <a:endCxn id="7" idx="1"/>
          </p:cNvCxnSpPr>
          <p:nvPr/>
        </p:nvCxnSpPr>
        <p:spPr bwMode="auto">
          <a:xfrm flipV="1">
            <a:off x="5221514" y="1851428"/>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3" name="AutoShape 24">
            <a:extLst>
              <a:ext uri="{FF2B5EF4-FFF2-40B4-BE49-F238E27FC236}">
                <a16:creationId xmlns:a16="http://schemas.microsoft.com/office/drawing/2014/main" id="{252843C6-1DE3-8E47-AFE6-A723A85AB0F8}"/>
              </a:ext>
            </a:extLst>
          </p:cNvPr>
          <p:cNvCxnSpPr>
            <a:cxnSpLocks noChangeShapeType="1"/>
            <a:stCxn id="10" idx="3"/>
            <a:endCxn id="11" idx="1"/>
          </p:cNvCxnSpPr>
          <p:nvPr/>
        </p:nvCxnSpPr>
        <p:spPr bwMode="auto">
          <a:xfrm>
            <a:off x="5021490" y="3873902"/>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27">
            <a:extLst>
              <a:ext uri="{FF2B5EF4-FFF2-40B4-BE49-F238E27FC236}">
                <a16:creationId xmlns:a16="http://schemas.microsoft.com/office/drawing/2014/main" id="{F8ABB956-B47F-D944-B94A-451EC5F90F06}"/>
              </a:ext>
            </a:extLst>
          </p:cNvPr>
          <p:cNvCxnSpPr>
            <a:cxnSpLocks noChangeShapeType="1"/>
            <a:stCxn id="5" idx="2"/>
            <a:endCxn id="10" idx="1"/>
          </p:cNvCxnSpPr>
          <p:nvPr/>
        </p:nvCxnSpPr>
        <p:spPr bwMode="auto">
          <a:xfrm rot="16200000" flipH="1">
            <a:off x="2999808" y="2957121"/>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5" name="AutoShape 28">
            <a:extLst>
              <a:ext uri="{FF2B5EF4-FFF2-40B4-BE49-F238E27FC236}">
                <a16:creationId xmlns:a16="http://schemas.microsoft.com/office/drawing/2014/main" id="{7021F6AC-D2EC-0A43-A6FE-C540CE6F7293}"/>
              </a:ext>
            </a:extLst>
          </p:cNvPr>
          <p:cNvCxnSpPr>
            <a:cxnSpLocks noChangeShapeType="1"/>
            <a:stCxn id="11" idx="3"/>
            <a:endCxn id="8" idx="1"/>
          </p:cNvCxnSpPr>
          <p:nvPr/>
        </p:nvCxnSpPr>
        <p:spPr bwMode="auto">
          <a:xfrm>
            <a:off x="6980465" y="3873902"/>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6" name="AutoShape 29">
            <a:extLst>
              <a:ext uri="{FF2B5EF4-FFF2-40B4-BE49-F238E27FC236}">
                <a16:creationId xmlns:a16="http://schemas.microsoft.com/office/drawing/2014/main" id="{BC04F5C0-A1EF-164E-99ED-EBE74735640C}"/>
              </a:ext>
            </a:extLst>
          </p:cNvPr>
          <p:cNvCxnSpPr>
            <a:cxnSpLocks noChangeShapeType="1"/>
            <a:stCxn id="6" idx="2"/>
            <a:endCxn id="8" idx="0"/>
          </p:cNvCxnSpPr>
          <p:nvPr/>
        </p:nvCxnSpPr>
        <p:spPr bwMode="auto">
          <a:xfrm rot="16200000" flipH="1">
            <a:off x="5890646" y="1014021"/>
            <a:ext cx="1262062" cy="3705225"/>
          </a:xfrm>
          <a:prstGeom prst="bentConnector3">
            <a:avLst>
              <a:gd name="adj1" fmla="val 49935"/>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7" name="AutoShape 49">
            <a:extLst>
              <a:ext uri="{FF2B5EF4-FFF2-40B4-BE49-F238E27FC236}">
                <a16:creationId xmlns:a16="http://schemas.microsoft.com/office/drawing/2014/main" id="{45C065A7-A91E-BD41-9DF9-1380421CF1C6}"/>
              </a:ext>
            </a:extLst>
          </p:cNvPr>
          <p:cNvCxnSpPr>
            <a:cxnSpLocks noChangeShapeType="1"/>
            <a:stCxn id="5" idx="0"/>
            <a:endCxn id="6" idx="1"/>
          </p:cNvCxnSpPr>
          <p:nvPr/>
        </p:nvCxnSpPr>
        <p:spPr bwMode="auto">
          <a:xfrm rot="16200000">
            <a:off x="3006952" y="1473602"/>
            <a:ext cx="723900" cy="1495425"/>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8" name="AutoShape 50">
            <a:extLst>
              <a:ext uri="{FF2B5EF4-FFF2-40B4-BE49-F238E27FC236}">
                <a16:creationId xmlns:a16="http://schemas.microsoft.com/office/drawing/2014/main" id="{0B00271E-9BD1-AA4D-9D0D-8A632E6CDEE3}"/>
              </a:ext>
            </a:extLst>
          </p:cNvPr>
          <p:cNvCxnSpPr>
            <a:cxnSpLocks noChangeShapeType="1"/>
            <a:stCxn id="7" idx="3"/>
            <a:endCxn id="9" idx="0"/>
          </p:cNvCxnSpPr>
          <p:nvPr/>
        </p:nvCxnSpPr>
        <p:spPr bwMode="auto">
          <a:xfrm>
            <a:off x="7659914" y="1851428"/>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9" name="AutoShape 51">
            <a:extLst>
              <a:ext uri="{FF2B5EF4-FFF2-40B4-BE49-F238E27FC236}">
                <a16:creationId xmlns:a16="http://schemas.microsoft.com/office/drawing/2014/main" id="{36A3EA58-D066-594F-812B-18E4E9755755}"/>
              </a:ext>
            </a:extLst>
          </p:cNvPr>
          <p:cNvCxnSpPr>
            <a:cxnSpLocks noChangeShapeType="1"/>
            <a:stCxn id="8" idx="3"/>
            <a:endCxn id="9" idx="2"/>
          </p:cNvCxnSpPr>
          <p:nvPr/>
        </p:nvCxnSpPr>
        <p:spPr bwMode="auto">
          <a:xfrm flipV="1">
            <a:off x="8926740" y="3183340"/>
            <a:ext cx="785813" cy="690563"/>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0" name="Text Box 52">
            <a:extLst>
              <a:ext uri="{FF2B5EF4-FFF2-40B4-BE49-F238E27FC236}">
                <a16:creationId xmlns:a16="http://schemas.microsoft.com/office/drawing/2014/main" id="{06DBAA7E-86D4-9B4B-A952-0CA100480AC5}"/>
              </a:ext>
            </a:extLst>
          </p:cNvPr>
          <p:cNvSpPr txBox="1">
            <a:spLocks noChangeArrowheads="1"/>
          </p:cNvSpPr>
          <p:nvPr/>
        </p:nvSpPr>
        <p:spPr bwMode="auto">
          <a:xfrm>
            <a:off x="1936977" y="4561290"/>
            <a:ext cx="8496300"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lgn="l">
              <a:spcBef>
                <a:spcPct val="50000"/>
              </a:spcBef>
            </a:pPr>
            <a:r>
              <a:rPr lang="en-GB" altLang="en-US" sz="1800">
                <a:latin typeface="Times New Roman" panose="02020603050405020304" pitchFamily="18" charset="0"/>
              </a:rPr>
              <a:t>All inputs to an activity box must have been completed before it can begin.</a:t>
            </a:r>
          </a:p>
          <a:p>
            <a:pPr algn="l">
              <a:spcBef>
                <a:spcPct val="50000"/>
              </a:spcBef>
            </a:pPr>
            <a:r>
              <a:rPr lang="en-GB" altLang="en-US" sz="1800">
                <a:latin typeface="Times New Roman" panose="02020603050405020304" pitchFamily="18" charset="0"/>
              </a:rPr>
              <a:t>E.g. Activity 1 and 4 must be completed before 5 can commence. Total minimum time is 7</a:t>
            </a:r>
          </a:p>
        </p:txBody>
      </p:sp>
    </p:spTree>
    <p:extLst>
      <p:ext uri="{BB962C8B-B14F-4D97-AF65-F5344CB8AC3E}">
        <p14:creationId xmlns:p14="http://schemas.microsoft.com/office/powerpoint/2010/main" val="3363194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3D546-A4EC-3749-9AD9-500595DBE8C1}"/>
              </a:ext>
            </a:extLst>
          </p:cNvPr>
          <p:cNvSpPr>
            <a:spLocks noGrp="1"/>
          </p:cNvSpPr>
          <p:nvPr>
            <p:ph type="title"/>
          </p:nvPr>
        </p:nvSpPr>
        <p:spPr/>
        <p:txBody>
          <a:bodyPr/>
          <a:lstStyle/>
          <a:p>
            <a:r>
              <a:rPr lang="en-US" dirty="0"/>
              <a:t>Calculating Span Time</a:t>
            </a:r>
          </a:p>
        </p:txBody>
      </p:sp>
      <p:sp>
        <p:nvSpPr>
          <p:cNvPr id="3" name="Content Placeholder 2">
            <a:extLst>
              <a:ext uri="{FF2B5EF4-FFF2-40B4-BE49-F238E27FC236}">
                <a16:creationId xmlns:a16="http://schemas.microsoft.com/office/drawing/2014/main" id="{4217EFB0-781E-2244-B2BC-F8375CC7A4A8}"/>
              </a:ext>
            </a:extLst>
          </p:cNvPr>
          <p:cNvSpPr>
            <a:spLocks noGrp="1"/>
          </p:cNvSpPr>
          <p:nvPr>
            <p:ph idx="1"/>
          </p:nvPr>
        </p:nvSpPr>
        <p:spPr/>
        <p:txBody>
          <a:bodyPr>
            <a:normAutofit fontScale="92500" lnSpcReduction="20000"/>
          </a:bodyPr>
          <a:lstStyle/>
          <a:p>
            <a:pPr marL="0" indent="0">
              <a:lnSpc>
                <a:spcPct val="90000"/>
              </a:lnSpc>
              <a:buNone/>
            </a:pPr>
            <a:r>
              <a:rPr lang="en-GB" altLang="en-US" b="1" dirty="0">
                <a:latin typeface="Arial" panose="020B0604020202020204" pitchFamily="34" charset="0"/>
              </a:rPr>
              <a:t>Must take account of actual working hours and practice</a:t>
            </a:r>
          </a:p>
          <a:p>
            <a:pPr marL="0" indent="0">
              <a:lnSpc>
                <a:spcPct val="90000"/>
              </a:lnSpc>
              <a:buNone/>
            </a:pPr>
            <a:br>
              <a:rPr lang="en-GB" altLang="en-US" dirty="0">
                <a:latin typeface="Arial" panose="020B0604020202020204" pitchFamily="34" charset="0"/>
              </a:rPr>
            </a:br>
            <a:r>
              <a:rPr lang="en-GB" altLang="en-US" dirty="0">
                <a:latin typeface="Arial" panose="020B0604020202020204" pitchFamily="34" charset="0"/>
              </a:rPr>
              <a:t>Example</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Activity taking 24 hours will have a span time of 3 working days if an 9.5 hour day is worked. (1 hour lunch break &amp; 15 minute break morning &amp; afternoon with the assumption that people do nothing else other than work on the project.) </a:t>
            </a:r>
          </a:p>
          <a:p>
            <a:pPr marL="0" indent="0">
              <a:lnSpc>
                <a:spcPct val="90000"/>
              </a:lnSpc>
              <a:buNone/>
            </a:pPr>
            <a:br>
              <a:rPr lang="en-GB" altLang="en-US" dirty="0">
                <a:latin typeface="Arial" panose="020B0604020202020204" pitchFamily="34" charset="0"/>
              </a:rPr>
            </a:br>
            <a:r>
              <a:rPr lang="en-GB" altLang="en-US" dirty="0">
                <a:latin typeface="Arial" panose="020B0604020202020204" pitchFamily="34" charset="0"/>
              </a:rPr>
              <a:t>Or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A span time of 6 working days if the working day is 4 hours with no breaks.</a:t>
            </a:r>
          </a:p>
          <a:p>
            <a:pPr>
              <a:lnSpc>
                <a:spcPct val="90000"/>
              </a:lnSpc>
            </a:pPr>
            <a:endParaRPr lang="en-GB" altLang="en-US" dirty="0">
              <a:latin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42D7653A-8008-8245-9EAE-AE97287709FB}"/>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572380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40670-77E7-DF41-9A75-67ED7F8E01BB}"/>
              </a:ext>
            </a:extLst>
          </p:cNvPr>
          <p:cNvSpPr>
            <a:spLocks noGrp="1"/>
          </p:cNvSpPr>
          <p:nvPr>
            <p:ph type="title"/>
          </p:nvPr>
        </p:nvSpPr>
        <p:spPr/>
        <p:txBody>
          <a:bodyPr/>
          <a:lstStyle/>
          <a:p>
            <a:r>
              <a:rPr lang="en-US" dirty="0"/>
              <a:t>Span Time Example</a:t>
            </a:r>
          </a:p>
        </p:txBody>
      </p:sp>
      <p:sp>
        <p:nvSpPr>
          <p:cNvPr id="4" name="Slide Number Placeholder 3">
            <a:extLst>
              <a:ext uri="{FF2B5EF4-FFF2-40B4-BE49-F238E27FC236}">
                <a16:creationId xmlns:a16="http://schemas.microsoft.com/office/drawing/2014/main" id="{E0B6E213-E493-A14E-8561-911DD22FDE4C}"/>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Rectangle 4">
            <a:extLst>
              <a:ext uri="{FF2B5EF4-FFF2-40B4-BE49-F238E27FC236}">
                <a16:creationId xmlns:a16="http://schemas.microsoft.com/office/drawing/2014/main" id="{6ACC1525-5CA6-8B43-A91A-60A06CCB3679}"/>
              </a:ext>
            </a:extLst>
          </p:cNvPr>
          <p:cNvSpPr>
            <a:spLocks noChangeArrowheads="1"/>
          </p:cNvSpPr>
          <p:nvPr/>
        </p:nvSpPr>
        <p:spPr bwMode="auto">
          <a:xfrm>
            <a:off x="6096000" y="1406974"/>
            <a:ext cx="1447800" cy="762000"/>
          </a:xfrm>
          <a:prstGeom prst="rect">
            <a:avLst/>
          </a:prstGeom>
          <a:solidFill>
            <a:schemeClr val="accent1"/>
          </a:solidFill>
          <a:ln w="9525">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1" hangingPunct="1"/>
            <a:r>
              <a:rPr lang="en-GB" altLang="en-US" sz="2200">
                <a:latin typeface="Times New Roman" panose="02020603050405020304" pitchFamily="18" charset="0"/>
              </a:rPr>
              <a:t>Write report</a:t>
            </a:r>
          </a:p>
        </p:txBody>
      </p:sp>
      <p:sp>
        <p:nvSpPr>
          <p:cNvPr id="6" name="Rectangle 5">
            <a:extLst>
              <a:ext uri="{FF2B5EF4-FFF2-40B4-BE49-F238E27FC236}">
                <a16:creationId xmlns:a16="http://schemas.microsoft.com/office/drawing/2014/main" id="{75625884-7604-9940-A1E4-E53F9A8FD7AB}"/>
              </a:ext>
            </a:extLst>
          </p:cNvPr>
          <p:cNvSpPr>
            <a:spLocks noChangeArrowheads="1"/>
          </p:cNvSpPr>
          <p:nvPr/>
        </p:nvSpPr>
        <p:spPr bwMode="auto">
          <a:xfrm>
            <a:off x="6096000" y="2624535"/>
            <a:ext cx="1958975" cy="838200"/>
          </a:xfrm>
          <a:prstGeom prst="rect">
            <a:avLst/>
          </a:prstGeom>
          <a:solidFill>
            <a:schemeClr val="accent1"/>
          </a:solidFill>
          <a:ln w="9525">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1" hangingPunct="1"/>
            <a:r>
              <a:rPr lang="en-GB" altLang="en-US" sz="2000" dirty="0">
                <a:latin typeface="Times New Roman" panose="02020603050405020304" pitchFamily="18" charset="0"/>
              </a:rPr>
              <a:t>Finished report</a:t>
            </a:r>
          </a:p>
          <a:p>
            <a:pPr eaLnBrk="1" hangingPunct="1"/>
            <a:r>
              <a:rPr lang="en-GB" altLang="en-US" sz="2000" dirty="0">
                <a:latin typeface="Times New Roman" panose="02020603050405020304" pitchFamily="18" charset="0"/>
              </a:rPr>
              <a:t>approved</a:t>
            </a:r>
            <a:r>
              <a:rPr lang="en-GB" altLang="en-US" sz="2400" dirty="0">
                <a:latin typeface="Times New Roman" panose="02020603050405020304" pitchFamily="18" charset="0"/>
              </a:rPr>
              <a:t> </a:t>
            </a:r>
          </a:p>
        </p:txBody>
      </p:sp>
      <p:sp>
        <p:nvSpPr>
          <p:cNvPr id="7" name="Rectangle 6">
            <a:extLst>
              <a:ext uri="{FF2B5EF4-FFF2-40B4-BE49-F238E27FC236}">
                <a16:creationId xmlns:a16="http://schemas.microsoft.com/office/drawing/2014/main" id="{1ADF5E62-BD95-4747-819E-AA7CF3E77F6B}"/>
              </a:ext>
            </a:extLst>
          </p:cNvPr>
          <p:cNvSpPr>
            <a:spLocks noChangeArrowheads="1"/>
          </p:cNvSpPr>
          <p:nvPr/>
        </p:nvSpPr>
        <p:spPr bwMode="auto">
          <a:xfrm>
            <a:off x="6061529" y="3918297"/>
            <a:ext cx="1676400" cy="973137"/>
          </a:xfrm>
          <a:prstGeom prst="rect">
            <a:avLst/>
          </a:prstGeom>
          <a:solidFill>
            <a:schemeClr val="accent1"/>
          </a:solidFill>
          <a:ln w="9525">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1" hangingPunct="1"/>
            <a:r>
              <a:rPr lang="en-GB" altLang="en-US" sz="2000" dirty="0">
                <a:latin typeface="Times New Roman" panose="02020603050405020304" pitchFamily="18" charset="0"/>
              </a:rPr>
              <a:t>Hand in </a:t>
            </a:r>
          </a:p>
          <a:p>
            <a:pPr eaLnBrk="1" hangingPunct="1"/>
            <a:r>
              <a:rPr lang="en-GB" altLang="en-US" sz="2000" dirty="0">
                <a:latin typeface="Times New Roman" panose="02020603050405020304" pitchFamily="18" charset="0"/>
              </a:rPr>
              <a:t>finished report</a:t>
            </a:r>
          </a:p>
        </p:txBody>
      </p:sp>
      <p:sp>
        <p:nvSpPr>
          <p:cNvPr id="8" name="Rectangle 3">
            <a:extLst>
              <a:ext uri="{FF2B5EF4-FFF2-40B4-BE49-F238E27FC236}">
                <a16:creationId xmlns:a16="http://schemas.microsoft.com/office/drawing/2014/main" id="{3DB5E3B2-14B3-E84F-8D45-C73607FF203D}"/>
              </a:ext>
            </a:extLst>
          </p:cNvPr>
          <p:cNvSpPr>
            <a:spLocks noGrp="1" noChangeArrowheads="1"/>
          </p:cNvSpPr>
          <p:nvPr>
            <p:ph idx="1"/>
          </p:nvPr>
        </p:nvSpPr>
        <p:spPr>
          <a:xfrm>
            <a:off x="1059543" y="1406974"/>
            <a:ext cx="5196115" cy="4114800"/>
          </a:xfrm>
        </p:spPr>
        <p:txBody>
          <a:bodyPr/>
          <a:lstStyle/>
          <a:p>
            <a:pPr>
              <a:lnSpc>
                <a:spcPct val="90000"/>
              </a:lnSpc>
              <a:buFontTx/>
              <a:buNone/>
            </a:pPr>
            <a:r>
              <a:rPr lang="en-GB" altLang="en-US" sz="2400" b="1" dirty="0">
                <a:latin typeface="Arial" panose="020B0604020202020204" pitchFamily="34" charset="0"/>
              </a:rPr>
              <a:t>An activity</a:t>
            </a:r>
            <a:r>
              <a:rPr lang="en-GB" altLang="en-US" sz="2400" dirty="0">
                <a:latin typeface="Arial" panose="020B0604020202020204" pitchFamily="34" charset="0"/>
              </a:rPr>
              <a:t>			</a:t>
            </a:r>
          </a:p>
          <a:p>
            <a:pPr lvl="1">
              <a:lnSpc>
                <a:spcPct val="90000"/>
              </a:lnSpc>
            </a:pPr>
            <a:r>
              <a:rPr lang="en-GB" altLang="en-US" dirty="0">
                <a:latin typeface="Arial" panose="020B0604020202020204" pitchFamily="34" charset="0"/>
              </a:rPr>
              <a:t>Time T=5	</a:t>
            </a:r>
          </a:p>
          <a:p>
            <a:pPr>
              <a:lnSpc>
                <a:spcPct val="90000"/>
              </a:lnSpc>
              <a:buFontTx/>
              <a:buNone/>
            </a:pPr>
            <a:endParaRPr lang="en-GB" altLang="en-US" sz="2400" b="1" dirty="0">
              <a:latin typeface="Arial" panose="020B0604020202020204" pitchFamily="34" charset="0"/>
            </a:endParaRPr>
          </a:p>
          <a:p>
            <a:pPr>
              <a:lnSpc>
                <a:spcPct val="90000"/>
              </a:lnSpc>
              <a:buFontTx/>
              <a:buNone/>
            </a:pPr>
            <a:r>
              <a:rPr lang="en-GB" altLang="en-US" sz="2400" b="1" dirty="0">
                <a:latin typeface="Arial" panose="020B0604020202020204" pitchFamily="34" charset="0"/>
              </a:rPr>
              <a:t>An Event	</a:t>
            </a:r>
            <a:endParaRPr lang="en-GB" altLang="en-US" sz="2400" dirty="0">
              <a:latin typeface="Arial" panose="020B0604020202020204" pitchFamily="34" charset="0"/>
            </a:endParaRPr>
          </a:p>
          <a:p>
            <a:pPr lvl="1">
              <a:lnSpc>
                <a:spcPct val="90000"/>
              </a:lnSpc>
            </a:pPr>
            <a:r>
              <a:rPr lang="en-GB" altLang="en-US" dirty="0">
                <a:latin typeface="Arial" panose="020B0604020202020204" pitchFamily="34" charset="0"/>
              </a:rPr>
              <a:t>Time T= 0</a:t>
            </a:r>
            <a:br>
              <a:rPr lang="en-GB" altLang="en-US" dirty="0">
                <a:latin typeface="Arial" panose="020B0604020202020204" pitchFamily="34" charset="0"/>
              </a:rPr>
            </a:br>
            <a:r>
              <a:rPr lang="en-GB" altLang="en-US" dirty="0">
                <a:latin typeface="Arial" panose="020B0604020202020204" pitchFamily="34" charset="0"/>
              </a:rPr>
              <a:t>	</a:t>
            </a:r>
          </a:p>
          <a:p>
            <a:pPr>
              <a:lnSpc>
                <a:spcPct val="90000"/>
              </a:lnSpc>
              <a:buFontTx/>
              <a:buNone/>
            </a:pPr>
            <a:r>
              <a:rPr lang="en-GB" altLang="en-US" sz="2400" b="1" dirty="0">
                <a:latin typeface="Arial" panose="020B0604020202020204" pitchFamily="34" charset="0"/>
              </a:rPr>
              <a:t>(Remember, events take no time)</a:t>
            </a:r>
          </a:p>
          <a:p>
            <a:pPr>
              <a:lnSpc>
                <a:spcPct val="90000"/>
              </a:lnSpc>
              <a:buFontTx/>
              <a:buNone/>
            </a:pPr>
            <a:r>
              <a:rPr lang="en-GB" altLang="en-US" sz="2400" b="1" dirty="0">
                <a:latin typeface="Arial" panose="020B0604020202020204" pitchFamily="34" charset="0"/>
              </a:rPr>
              <a:t>An Activity and an event</a:t>
            </a:r>
            <a:r>
              <a:rPr lang="en-GB" altLang="en-US" sz="2400" dirty="0">
                <a:latin typeface="Arial" panose="020B0604020202020204" pitchFamily="34" charset="0"/>
              </a:rPr>
              <a:t>	</a:t>
            </a:r>
          </a:p>
          <a:p>
            <a:pPr lvl="1">
              <a:lnSpc>
                <a:spcPct val="90000"/>
              </a:lnSpc>
            </a:pPr>
            <a:r>
              <a:rPr lang="en-GB" altLang="en-US" dirty="0">
                <a:latin typeface="Arial" panose="020B0604020202020204" pitchFamily="34" charset="0"/>
              </a:rPr>
              <a:t>Time T= 5	</a:t>
            </a:r>
          </a:p>
        </p:txBody>
      </p:sp>
    </p:spTree>
    <p:extLst>
      <p:ext uri="{BB962C8B-B14F-4D97-AF65-F5344CB8AC3E}">
        <p14:creationId xmlns:p14="http://schemas.microsoft.com/office/powerpoint/2010/main" val="2591520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859-6158-A943-845E-A35EE1D6459F}"/>
              </a:ext>
            </a:extLst>
          </p:cNvPr>
          <p:cNvSpPr>
            <a:spLocks noGrp="1"/>
          </p:cNvSpPr>
          <p:nvPr>
            <p:ph type="title"/>
          </p:nvPr>
        </p:nvSpPr>
        <p:spPr/>
        <p:txBody>
          <a:bodyPr/>
          <a:lstStyle/>
          <a:p>
            <a:r>
              <a:rPr lang="en-US" dirty="0"/>
              <a:t>Critical Path Analysis</a:t>
            </a:r>
          </a:p>
        </p:txBody>
      </p:sp>
      <p:sp>
        <p:nvSpPr>
          <p:cNvPr id="3" name="Content Placeholder 2">
            <a:extLst>
              <a:ext uri="{FF2B5EF4-FFF2-40B4-BE49-F238E27FC236}">
                <a16:creationId xmlns:a16="http://schemas.microsoft.com/office/drawing/2014/main" id="{200DFA0B-6A9E-6843-AE61-77A35BB23418}"/>
              </a:ext>
            </a:extLst>
          </p:cNvPr>
          <p:cNvSpPr>
            <a:spLocks noGrp="1"/>
          </p:cNvSpPr>
          <p:nvPr>
            <p:ph idx="1"/>
          </p:nvPr>
        </p:nvSpPr>
        <p:spPr>
          <a:xfrm>
            <a:off x="623783" y="1359894"/>
            <a:ext cx="10972800" cy="937080"/>
          </a:xfrm>
        </p:spPr>
        <p:txBody>
          <a:bodyPr>
            <a:normAutofit/>
          </a:bodyPr>
          <a:lstStyle/>
          <a:p>
            <a:pPr marL="0" indent="0">
              <a:buNone/>
            </a:pPr>
            <a:r>
              <a:rPr lang="en-GB" altLang="en-US" sz="2000" b="1" dirty="0">
                <a:latin typeface="Arial" panose="020B0604020202020204" pitchFamily="34" charset="0"/>
              </a:rPr>
              <a:t>Critical Path</a:t>
            </a:r>
            <a:r>
              <a:rPr lang="en-GB" altLang="en-US" sz="2000" dirty="0">
                <a:latin typeface="Arial" panose="020B0604020202020204" pitchFamily="34" charset="0"/>
              </a:rPr>
              <a:t> – a sequence of activities in your project that takes the </a:t>
            </a:r>
            <a:r>
              <a:rPr lang="en-GB" altLang="en-US" sz="2000" dirty="0">
                <a:solidFill>
                  <a:srgbClr val="00B050"/>
                </a:solidFill>
                <a:latin typeface="Arial" panose="020B0604020202020204" pitchFamily="34" charset="0"/>
              </a:rPr>
              <a:t>longest</a:t>
            </a:r>
            <a:r>
              <a:rPr lang="en-GB" altLang="en-US" sz="2000" dirty="0">
                <a:latin typeface="Arial" panose="020B0604020202020204" pitchFamily="34" charset="0"/>
              </a:rPr>
              <a:t> time to complete.</a:t>
            </a:r>
          </a:p>
          <a:p>
            <a:endParaRPr lang="en-US" dirty="0"/>
          </a:p>
        </p:txBody>
      </p:sp>
      <p:sp>
        <p:nvSpPr>
          <p:cNvPr id="4" name="Slide Number Placeholder 3">
            <a:extLst>
              <a:ext uri="{FF2B5EF4-FFF2-40B4-BE49-F238E27FC236}">
                <a16:creationId xmlns:a16="http://schemas.microsoft.com/office/drawing/2014/main" id="{3DCC797A-A629-194D-9C6C-5DF356FABE97}"/>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AutoShape 3">
            <a:extLst>
              <a:ext uri="{FF2B5EF4-FFF2-40B4-BE49-F238E27FC236}">
                <a16:creationId xmlns:a16="http://schemas.microsoft.com/office/drawing/2014/main" id="{F0144A30-A2EC-B043-8111-46B131BBC1EF}"/>
              </a:ext>
            </a:extLst>
          </p:cNvPr>
          <p:cNvSpPr>
            <a:spLocks noChangeArrowheads="1"/>
          </p:cNvSpPr>
          <p:nvPr/>
        </p:nvSpPr>
        <p:spPr bwMode="auto">
          <a:xfrm>
            <a:off x="1623908" y="3710702"/>
            <a:ext cx="1079500" cy="727075"/>
          </a:xfrm>
          <a:prstGeom prst="flowChartPredefined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START</a:t>
            </a:r>
          </a:p>
          <a:p>
            <a:pPr algn="ctr" eaLnBrk="0" fontAlgn="base" hangingPunct="0">
              <a:spcBef>
                <a:spcPct val="0"/>
              </a:spcBef>
              <a:spcAft>
                <a:spcPct val="0"/>
              </a:spcAft>
            </a:pPr>
            <a:r>
              <a:rPr lang="en-GB" altLang="en-US" sz="1400">
                <a:solidFill>
                  <a:srgbClr val="000000"/>
                </a:solidFill>
              </a:rPr>
              <a:t>T=0</a:t>
            </a:r>
          </a:p>
        </p:txBody>
      </p:sp>
      <p:cxnSp>
        <p:nvCxnSpPr>
          <p:cNvPr id="6" name="AutoShape 12">
            <a:extLst>
              <a:ext uri="{FF2B5EF4-FFF2-40B4-BE49-F238E27FC236}">
                <a16:creationId xmlns:a16="http://schemas.microsoft.com/office/drawing/2014/main" id="{8917EA96-96B9-EE48-9497-E7300A1DFAD7}"/>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7" name="AutoShape 15">
            <a:extLst>
              <a:ext uri="{FF2B5EF4-FFF2-40B4-BE49-F238E27FC236}">
                <a16:creationId xmlns:a16="http://schemas.microsoft.com/office/drawing/2014/main" id="{309A853C-85F6-5545-973E-4A78801A2476}"/>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8" name="AutoShape 4">
            <a:extLst>
              <a:ext uri="{FF2B5EF4-FFF2-40B4-BE49-F238E27FC236}">
                <a16:creationId xmlns:a16="http://schemas.microsoft.com/office/drawing/2014/main" id="{F0804BAD-FF5C-2947-9B8F-6420EC600C96}"/>
              </a:ext>
            </a:extLst>
          </p:cNvPr>
          <p:cNvSpPr>
            <a:spLocks noChangeArrowheads="1"/>
          </p:cNvSpPr>
          <p:nvPr/>
        </p:nvSpPr>
        <p:spPr bwMode="auto">
          <a:xfrm>
            <a:off x="3671783" y="2610565"/>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1</a:t>
            </a:r>
            <a:br>
              <a:rPr lang="en-GB" altLang="en-US" sz="1400">
                <a:solidFill>
                  <a:srgbClr val="000000"/>
                </a:solidFill>
              </a:rPr>
            </a:br>
            <a:r>
              <a:rPr lang="en-GB" altLang="en-US" sz="1400">
                <a:solidFill>
                  <a:srgbClr val="000000"/>
                </a:solidFill>
              </a:rPr>
              <a:t>T</a:t>
            </a:r>
            <a:r>
              <a:rPr lang="en-GB" altLang="en-US" sz="1400" baseline="-25000">
                <a:solidFill>
                  <a:srgbClr val="000000"/>
                </a:solidFill>
              </a:rPr>
              <a:t> </a:t>
            </a:r>
            <a:r>
              <a:rPr lang="en-GB" altLang="en-US" sz="1400">
                <a:solidFill>
                  <a:srgbClr val="000000"/>
                </a:solidFill>
              </a:rPr>
              <a:t>= 5</a:t>
            </a:r>
          </a:p>
        </p:txBody>
      </p:sp>
      <p:cxnSp>
        <p:nvCxnSpPr>
          <p:cNvPr id="9" name="AutoShape 14">
            <a:extLst>
              <a:ext uri="{FF2B5EF4-FFF2-40B4-BE49-F238E27FC236}">
                <a16:creationId xmlns:a16="http://schemas.microsoft.com/office/drawing/2014/main" id="{C5AE5C4B-6333-9844-AFA9-E49BD0C97DF4}"/>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10" name="AutoShape 10">
            <a:extLst>
              <a:ext uri="{FF2B5EF4-FFF2-40B4-BE49-F238E27FC236}">
                <a16:creationId xmlns:a16="http://schemas.microsoft.com/office/drawing/2014/main" id="{35E62088-7A16-914E-8CEA-3BDD0C95BDA7}"/>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1" name="AutoShape 15">
            <a:extLst>
              <a:ext uri="{FF2B5EF4-FFF2-40B4-BE49-F238E27FC236}">
                <a16:creationId xmlns:a16="http://schemas.microsoft.com/office/drawing/2014/main" id="{F7FCE5A9-34CB-A449-A32B-CF96F49632FF}"/>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12" name="AutoShape 5">
            <a:extLst>
              <a:ext uri="{FF2B5EF4-FFF2-40B4-BE49-F238E27FC236}">
                <a16:creationId xmlns:a16="http://schemas.microsoft.com/office/drawing/2014/main" id="{88F17137-065A-D942-8CE2-C8620F174BCC}"/>
              </a:ext>
            </a:extLst>
          </p:cNvPr>
          <p:cNvSpPr>
            <a:spLocks noChangeArrowheads="1"/>
          </p:cNvSpPr>
          <p:nvPr/>
        </p:nvSpPr>
        <p:spPr bwMode="auto">
          <a:xfrm>
            <a:off x="6110183" y="2602627"/>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2</a:t>
            </a:r>
            <a:br>
              <a:rPr lang="en-GB" altLang="en-US" sz="1400">
                <a:solidFill>
                  <a:srgbClr val="000000"/>
                </a:solidFill>
              </a:rPr>
            </a:br>
            <a:r>
              <a:rPr lang="en-GB" altLang="en-US" sz="1400">
                <a:solidFill>
                  <a:srgbClr val="000000"/>
                </a:solidFill>
              </a:rPr>
              <a:t>T = 1</a:t>
            </a:r>
          </a:p>
        </p:txBody>
      </p:sp>
      <p:cxnSp>
        <p:nvCxnSpPr>
          <p:cNvPr id="13" name="AutoShape 10">
            <a:extLst>
              <a:ext uri="{FF2B5EF4-FFF2-40B4-BE49-F238E27FC236}">
                <a16:creationId xmlns:a16="http://schemas.microsoft.com/office/drawing/2014/main" id="{71D32898-FC56-B54F-8EE2-385034F3E986}"/>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16">
            <a:extLst>
              <a:ext uri="{FF2B5EF4-FFF2-40B4-BE49-F238E27FC236}">
                <a16:creationId xmlns:a16="http://schemas.microsoft.com/office/drawing/2014/main" id="{53903B95-E4E1-CF4E-B005-F77A03E8FB36}"/>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15" name="AutoShape 6">
            <a:extLst>
              <a:ext uri="{FF2B5EF4-FFF2-40B4-BE49-F238E27FC236}">
                <a16:creationId xmlns:a16="http://schemas.microsoft.com/office/drawing/2014/main" id="{743D8DBF-C8CD-8D4F-8E3F-C96CB20AB56C}"/>
              </a:ext>
            </a:extLst>
          </p:cNvPr>
          <p:cNvSpPr>
            <a:spLocks noChangeArrowheads="1"/>
          </p:cNvSpPr>
          <p:nvPr/>
        </p:nvSpPr>
        <p:spPr bwMode="auto">
          <a:xfrm>
            <a:off x="7377008"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dirty="0">
                <a:solidFill>
                  <a:srgbClr val="000000"/>
                </a:solidFill>
              </a:rPr>
              <a:t>Activity 5</a:t>
            </a:r>
          </a:p>
          <a:p>
            <a:pPr algn="ctr" eaLnBrk="0" fontAlgn="base" hangingPunct="0">
              <a:spcBef>
                <a:spcPct val="0"/>
              </a:spcBef>
              <a:spcAft>
                <a:spcPct val="0"/>
              </a:spcAft>
            </a:pPr>
            <a:r>
              <a:rPr lang="en-GB" altLang="en-US" sz="1400" dirty="0">
                <a:solidFill>
                  <a:srgbClr val="000000"/>
                </a:solidFill>
              </a:rPr>
              <a:t>T = 2</a:t>
            </a:r>
          </a:p>
        </p:txBody>
      </p:sp>
      <p:cxnSp>
        <p:nvCxnSpPr>
          <p:cNvPr id="16" name="AutoShape 14">
            <a:extLst>
              <a:ext uri="{FF2B5EF4-FFF2-40B4-BE49-F238E27FC236}">
                <a16:creationId xmlns:a16="http://schemas.microsoft.com/office/drawing/2014/main" id="{8BB5F62F-C9CE-334C-91B4-BCA2F4423657}"/>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17" name="AutoShape 13">
            <a:extLst>
              <a:ext uri="{FF2B5EF4-FFF2-40B4-BE49-F238E27FC236}">
                <a16:creationId xmlns:a16="http://schemas.microsoft.com/office/drawing/2014/main" id="{70DDA849-8996-F041-9199-04D7E4B27D5D}"/>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8" name="AutoShape 17">
            <a:extLst>
              <a:ext uri="{FF2B5EF4-FFF2-40B4-BE49-F238E27FC236}">
                <a16:creationId xmlns:a16="http://schemas.microsoft.com/office/drawing/2014/main" id="{A15C4C69-6CCE-C643-B625-022A6B3D0CCD}"/>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19" name="AutoShape 7">
            <a:extLst>
              <a:ext uri="{FF2B5EF4-FFF2-40B4-BE49-F238E27FC236}">
                <a16:creationId xmlns:a16="http://schemas.microsoft.com/office/drawing/2014/main" id="{EB20D8FC-24D7-244B-A1D3-939C40CDCD47}"/>
              </a:ext>
            </a:extLst>
          </p:cNvPr>
          <p:cNvSpPr>
            <a:spLocks noChangeArrowheads="1"/>
          </p:cNvSpPr>
          <p:nvPr/>
        </p:nvSpPr>
        <p:spPr bwMode="auto">
          <a:xfrm>
            <a:off x="8715271" y="3558302"/>
            <a:ext cx="1079500" cy="727075"/>
          </a:xfrm>
          <a:prstGeom prst="flowChartPredefined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END</a:t>
            </a:r>
          </a:p>
          <a:p>
            <a:pPr algn="ctr" eaLnBrk="0" fontAlgn="base" hangingPunct="0">
              <a:spcBef>
                <a:spcPct val="0"/>
              </a:spcBef>
              <a:spcAft>
                <a:spcPct val="0"/>
              </a:spcAft>
            </a:pPr>
            <a:r>
              <a:rPr lang="en-GB" altLang="en-US" sz="1400">
                <a:solidFill>
                  <a:srgbClr val="000000"/>
                </a:solidFill>
              </a:rPr>
              <a:t>T=7</a:t>
            </a:r>
          </a:p>
        </p:txBody>
      </p:sp>
      <p:cxnSp>
        <p:nvCxnSpPr>
          <p:cNvPr id="20" name="AutoShape 16">
            <a:extLst>
              <a:ext uri="{FF2B5EF4-FFF2-40B4-BE49-F238E27FC236}">
                <a16:creationId xmlns:a16="http://schemas.microsoft.com/office/drawing/2014/main" id="{FD05732D-D217-F742-A1D1-28D077BE553A}"/>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21" name="AutoShape 17">
            <a:extLst>
              <a:ext uri="{FF2B5EF4-FFF2-40B4-BE49-F238E27FC236}">
                <a16:creationId xmlns:a16="http://schemas.microsoft.com/office/drawing/2014/main" id="{253594DA-5086-D94F-AC1F-182762A44835}"/>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22" name="AutoShape 8">
            <a:extLst>
              <a:ext uri="{FF2B5EF4-FFF2-40B4-BE49-F238E27FC236}">
                <a16:creationId xmlns:a16="http://schemas.microsoft.com/office/drawing/2014/main" id="{7F196FAC-E1F7-2E4F-9D4D-F97333A8D246}"/>
              </a:ext>
            </a:extLst>
          </p:cNvPr>
          <p:cNvSpPr>
            <a:spLocks noChangeArrowheads="1"/>
          </p:cNvSpPr>
          <p:nvPr/>
        </p:nvSpPr>
        <p:spPr bwMode="auto">
          <a:xfrm>
            <a:off x="3471758"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3</a:t>
            </a:r>
            <a:br>
              <a:rPr lang="en-GB" altLang="en-US" sz="1400">
                <a:solidFill>
                  <a:srgbClr val="000000"/>
                </a:solidFill>
              </a:rPr>
            </a:br>
            <a:r>
              <a:rPr lang="en-GB" altLang="en-US" sz="1400">
                <a:solidFill>
                  <a:srgbClr val="000000"/>
                </a:solidFill>
              </a:rPr>
              <a:t>T = 1</a:t>
            </a:r>
          </a:p>
        </p:txBody>
      </p:sp>
      <p:cxnSp>
        <p:nvCxnSpPr>
          <p:cNvPr id="23" name="AutoShape 11">
            <a:extLst>
              <a:ext uri="{FF2B5EF4-FFF2-40B4-BE49-F238E27FC236}">
                <a16:creationId xmlns:a16="http://schemas.microsoft.com/office/drawing/2014/main" id="{ED286323-3BE4-D34D-BBD7-5B614BD18C34}"/>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12">
            <a:extLst>
              <a:ext uri="{FF2B5EF4-FFF2-40B4-BE49-F238E27FC236}">
                <a16:creationId xmlns:a16="http://schemas.microsoft.com/office/drawing/2014/main" id="{E7326197-52D3-764E-8D13-4793B75F2093}"/>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5" name="AutoShape 9">
            <a:extLst>
              <a:ext uri="{FF2B5EF4-FFF2-40B4-BE49-F238E27FC236}">
                <a16:creationId xmlns:a16="http://schemas.microsoft.com/office/drawing/2014/main" id="{647E65AB-8805-E34C-ABAB-2BFD89E8E7B9}"/>
              </a:ext>
            </a:extLst>
          </p:cNvPr>
          <p:cNvSpPr>
            <a:spLocks noChangeArrowheads="1"/>
          </p:cNvSpPr>
          <p:nvPr/>
        </p:nvSpPr>
        <p:spPr bwMode="auto">
          <a:xfrm>
            <a:off x="5430733"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4</a:t>
            </a:r>
            <a:br>
              <a:rPr lang="en-GB" altLang="en-US" sz="1400">
                <a:solidFill>
                  <a:srgbClr val="000000"/>
                </a:solidFill>
              </a:rPr>
            </a:br>
            <a:r>
              <a:rPr lang="en-GB" altLang="en-US" sz="1400">
                <a:solidFill>
                  <a:srgbClr val="000000"/>
                </a:solidFill>
              </a:rPr>
              <a:t>T</a:t>
            </a:r>
            <a:r>
              <a:rPr lang="en-GB" altLang="en-US" sz="1400" baseline="-25000">
                <a:solidFill>
                  <a:srgbClr val="000000"/>
                </a:solidFill>
              </a:rPr>
              <a:t> </a:t>
            </a:r>
            <a:r>
              <a:rPr lang="en-GB" altLang="en-US" sz="1400">
                <a:solidFill>
                  <a:srgbClr val="000000"/>
                </a:solidFill>
              </a:rPr>
              <a:t>= 3</a:t>
            </a:r>
          </a:p>
        </p:txBody>
      </p:sp>
      <p:cxnSp>
        <p:nvCxnSpPr>
          <p:cNvPr id="26" name="AutoShape 13">
            <a:extLst>
              <a:ext uri="{FF2B5EF4-FFF2-40B4-BE49-F238E27FC236}">
                <a16:creationId xmlns:a16="http://schemas.microsoft.com/office/drawing/2014/main" id="{16D6117A-451C-C947-8C6A-6BC76BBBA703}"/>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7" name="AutoShape 11">
            <a:extLst>
              <a:ext uri="{FF2B5EF4-FFF2-40B4-BE49-F238E27FC236}">
                <a16:creationId xmlns:a16="http://schemas.microsoft.com/office/drawing/2014/main" id="{6680618E-0446-F944-8F58-AC6A119CAA9D}"/>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8" name="AutoShape 10">
            <a:extLst>
              <a:ext uri="{FF2B5EF4-FFF2-40B4-BE49-F238E27FC236}">
                <a16:creationId xmlns:a16="http://schemas.microsoft.com/office/drawing/2014/main" id="{DC88CEAF-7CD0-2344-87A6-ECBEFA2198C8}"/>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9" name="AutoShape 11">
            <a:extLst>
              <a:ext uri="{FF2B5EF4-FFF2-40B4-BE49-F238E27FC236}">
                <a16:creationId xmlns:a16="http://schemas.microsoft.com/office/drawing/2014/main" id="{EB829A04-3E39-6F4F-99F4-EB6819401827}"/>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0" name="AutoShape 12">
            <a:extLst>
              <a:ext uri="{FF2B5EF4-FFF2-40B4-BE49-F238E27FC236}">
                <a16:creationId xmlns:a16="http://schemas.microsoft.com/office/drawing/2014/main" id="{FDBFD715-7C15-9044-B345-F7F8828B68EA}"/>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1" name="AutoShape 13">
            <a:extLst>
              <a:ext uri="{FF2B5EF4-FFF2-40B4-BE49-F238E27FC236}">
                <a16:creationId xmlns:a16="http://schemas.microsoft.com/office/drawing/2014/main" id="{BB59F7A0-0BF5-874C-A482-1FC53FF1CF5F}"/>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2" name="AutoShape 14">
            <a:extLst>
              <a:ext uri="{FF2B5EF4-FFF2-40B4-BE49-F238E27FC236}">
                <a16:creationId xmlns:a16="http://schemas.microsoft.com/office/drawing/2014/main" id="{811BE14A-A19B-3343-A49B-FFFCC0D92D65}"/>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3" name="AutoShape 15">
            <a:extLst>
              <a:ext uri="{FF2B5EF4-FFF2-40B4-BE49-F238E27FC236}">
                <a16:creationId xmlns:a16="http://schemas.microsoft.com/office/drawing/2014/main" id="{A151A3AA-3AAD-6A43-8B52-D7EDAA4E7148}"/>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4" name="AutoShape 16">
            <a:extLst>
              <a:ext uri="{FF2B5EF4-FFF2-40B4-BE49-F238E27FC236}">
                <a16:creationId xmlns:a16="http://schemas.microsoft.com/office/drawing/2014/main" id="{E6EF3F33-6589-D04B-8F10-A934B7063063}"/>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5" name="AutoShape 17">
            <a:extLst>
              <a:ext uri="{FF2B5EF4-FFF2-40B4-BE49-F238E27FC236}">
                <a16:creationId xmlns:a16="http://schemas.microsoft.com/office/drawing/2014/main" id="{CA58AFE5-88EC-0946-843D-E1A26FF5B710}"/>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36" name="Text Box 18">
            <a:extLst>
              <a:ext uri="{FF2B5EF4-FFF2-40B4-BE49-F238E27FC236}">
                <a16:creationId xmlns:a16="http://schemas.microsoft.com/office/drawing/2014/main" id="{B5444B86-0CB8-534A-8544-22E1B33D84A4}"/>
              </a:ext>
            </a:extLst>
          </p:cNvPr>
          <p:cNvSpPr txBox="1">
            <a:spLocks noChangeArrowheads="1"/>
          </p:cNvSpPr>
          <p:nvPr/>
        </p:nvSpPr>
        <p:spPr bwMode="auto">
          <a:xfrm>
            <a:off x="9794771" y="4450476"/>
            <a:ext cx="2339102"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style>
          <a:lnRef idx="0">
            <a:scrgbClr r="0" g="0" b="0"/>
          </a:lnRef>
          <a:fillRef idx="0">
            <a:scrgbClr r="0" g="0" b="0"/>
          </a:fillRef>
          <a:effectRef idx="0">
            <a:scrgbClr r="0" g="0" b="0"/>
          </a:effectRef>
          <a:fontRef idx="major"/>
        </p:style>
        <p:txBody>
          <a:bodyPr wrap="none" anchor="ctr">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fontAlgn="base" hangingPunct="0">
              <a:spcBef>
                <a:spcPct val="50000"/>
              </a:spcBef>
              <a:spcAft>
                <a:spcPct val="0"/>
              </a:spcAft>
            </a:pPr>
            <a:r>
              <a:rPr lang="en-GB" altLang="en-US" sz="1800" b="1" dirty="0">
                <a:solidFill>
                  <a:srgbClr val="FF3300"/>
                </a:solidFill>
                <a:latin typeface="Arial" panose="020B0604020202020204" pitchFamily="34" charset="0"/>
                <a:cs typeface="Arial" panose="020B0604020202020204" pitchFamily="34" charset="0"/>
              </a:rPr>
              <a:t>Critical Path is red.</a:t>
            </a:r>
            <a:r>
              <a:rPr lang="en-GB" altLang="en-US" sz="1800" dirty="0">
                <a:solidFill>
                  <a:srgbClr val="FF3300"/>
                </a:solidFill>
                <a:latin typeface="Arial" panose="020B0604020202020204" pitchFamily="34" charset="0"/>
                <a:cs typeface="Arial" panose="020B0604020202020204" pitchFamily="34" charset="0"/>
              </a:rPr>
              <a:t> </a:t>
            </a:r>
          </a:p>
          <a:p>
            <a:pPr eaLnBrk="0" fontAlgn="base" hangingPunct="0">
              <a:spcBef>
                <a:spcPct val="50000"/>
              </a:spcBef>
              <a:spcAft>
                <a:spcPct val="0"/>
              </a:spcAft>
            </a:pPr>
            <a:r>
              <a:rPr lang="en-GB" altLang="en-US" sz="1800" dirty="0">
                <a:solidFill>
                  <a:srgbClr val="000000"/>
                </a:solidFill>
                <a:latin typeface="Arial" panose="020B0604020202020204" pitchFamily="34" charset="0"/>
                <a:cs typeface="Arial" panose="020B0604020202020204" pitchFamily="34" charset="0"/>
              </a:rPr>
              <a:t>Time T is in weeks</a:t>
            </a:r>
            <a:endParaRPr lang="en-GB" altLang="en-US" sz="1800" dirty="0">
              <a:solidFill>
                <a:srgbClr val="FF33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5746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DE89-69C4-DB49-9DC7-57857BEA0C41}"/>
              </a:ext>
            </a:extLst>
          </p:cNvPr>
          <p:cNvSpPr>
            <a:spLocks noGrp="1"/>
          </p:cNvSpPr>
          <p:nvPr>
            <p:ph type="title"/>
          </p:nvPr>
        </p:nvSpPr>
        <p:spPr/>
        <p:txBody>
          <a:bodyPr/>
          <a:lstStyle/>
          <a:p>
            <a:r>
              <a:rPr lang="en-US" dirty="0"/>
              <a:t>Critical Path Analysis</a:t>
            </a:r>
          </a:p>
        </p:txBody>
      </p:sp>
      <p:sp>
        <p:nvSpPr>
          <p:cNvPr id="4" name="Slide Number Placeholder 3">
            <a:extLst>
              <a:ext uri="{FF2B5EF4-FFF2-40B4-BE49-F238E27FC236}">
                <a16:creationId xmlns:a16="http://schemas.microsoft.com/office/drawing/2014/main" id="{50ABA264-1F8E-444C-83F1-8363DBC23ED7}"/>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AutoShape 3">
            <a:extLst>
              <a:ext uri="{FF2B5EF4-FFF2-40B4-BE49-F238E27FC236}">
                <a16:creationId xmlns:a16="http://schemas.microsoft.com/office/drawing/2014/main" id="{92F5CF99-76D4-2343-A0FC-D1A1B91E93B5}"/>
              </a:ext>
            </a:extLst>
          </p:cNvPr>
          <p:cNvSpPr>
            <a:spLocks noChangeArrowheads="1"/>
          </p:cNvSpPr>
          <p:nvPr/>
        </p:nvSpPr>
        <p:spPr bwMode="auto">
          <a:xfrm>
            <a:off x="1642872" y="2012946"/>
            <a:ext cx="7620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6EB6642B-E537-4E42-98D6-AA67908E85CB}"/>
              </a:ext>
            </a:extLst>
          </p:cNvPr>
          <p:cNvSpPr>
            <a:spLocks noChangeArrowheads="1"/>
          </p:cNvSpPr>
          <p:nvPr/>
        </p:nvSpPr>
        <p:spPr bwMode="auto">
          <a:xfrm>
            <a:off x="2623947"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Fill</a:t>
            </a:r>
            <a:br>
              <a:rPr lang="en-GB" altLang="en-US" sz="1400"/>
            </a:br>
            <a:r>
              <a:rPr lang="en-GB" altLang="en-US" sz="1400"/>
              <a:t>Kettle</a:t>
            </a:r>
          </a:p>
        </p:txBody>
      </p:sp>
      <p:sp>
        <p:nvSpPr>
          <p:cNvPr id="7" name="AutoShape 5">
            <a:extLst>
              <a:ext uri="{FF2B5EF4-FFF2-40B4-BE49-F238E27FC236}">
                <a16:creationId xmlns:a16="http://schemas.microsoft.com/office/drawing/2014/main" id="{FA624C10-F711-274E-B79F-EB4F0FEBD131}"/>
              </a:ext>
            </a:extLst>
          </p:cNvPr>
          <p:cNvSpPr>
            <a:spLocks noChangeArrowheads="1"/>
          </p:cNvSpPr>
          <p:nvPr/>
        </p:nvSpPr>
        <p:spPr bwMode="auto">
          <a:xfrm>
            <a:off x="3579622"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Switch</a:t>
            </a:r>
            <a:br>
              <a:rPr lang="en-GB" altLang="en-US" sz="1400"/>
            </a:br>
            <a:r>
              <a:rPr lang="en-GB" altLang="en-US" sz="1400"/>
              <a:t> Kettle On</a:t>
            </a:r>
          </a:p>
        </p:txBody>
      </p:sp>
      <p:sp>
        <p:nvSpPr>
          <p:cNvPr id="8" name="AutoShape 6">
            <a:extLst>
              <a:ext uri="{FF2B5EF4-FFF2-40B4-BE49-F238E27FC236}">
                <a16:creationId xmlns:a16="http://schemas.microsoft.com/office/drawing/2014/main" id="{DC507728-F37E-A044-A4FB-D17724687D27}"/>
              </a:ext>
            </a:extLst>
          </p:cNvPr>
          <p:cNvSpPr>
            <a:spLocks noChangeArrowheads="1"/>
          </p:cNvSpPr>
          <p:nvPr/>
        </p:nvSpPr>
        <p:spPr bwMode="auto">
          <a:xfrm>
            <a:off x="4603560"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Boil Water</a:t>
            </a:r>
            <a:br>
              <a:rPr lang="en-GB" altLang="en-US" sz="1400"/>
            </a:br>
            <a:r>
              <a:rPr lang="en-GB" altLang="en-US" sz="1400"/>
              <a:t>(Initial)</a:t>
            </a:r>
          </a:p>
        </p:txBody>
      </p:sp>
      <p:sp>
        <p:nvSpPr>
          <p:cNvPr id="9" name="AutoShape 7">
            <a:extLst>
              <a:ext uri="{FF2B5EF4-FFF2-40B4-BE49-F238E27FC236}">
                <a16:creationId xmlns:a16="http://schemas.microsoft.com/office/drawing/2014/main" id="{C9E7DB75-BF3F-344B-9511-39F3E991ED2D}"/>
              </a:ext>
            </a:extLst>
          </p:cNvPr>
          <p:cNvSpPr>
            <a:spLocks noChangeArrowheads="1"/>
          </p:cNvSpPr>
          <p:nvPr/>
        </p:nvSpPr>
        <p:spPr bwMode="auto">
          <a:xfrm>
            <a:off x="550208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Scold Pot</a:t>
            </a:r>
          </a:p>
        </p:txBody>
      </p:sp>
      <p:sp>
        <p:nvSpPr>
          <p:cNvPr id="10" name="AutoShape 8">
            <a:extLst>
              <a:ext uri="{FF2B5EF4-FFF2-40B4-BE49-F238E27FC236}">
                <a16:creationId xmlns:a16="http://schemas.microsoft.com/office/drawing/2014/main" id="{DBC3A164-88A2-9240-9052-9DD5B63896EA}"/>
              </a:ext>
            </a:extLst>
          </p:cNvPr>
          <p:cNvSpPr>
            <a:spLocks noChangeArrowheads="1"/>
          </p:cNvSpPr>
          <p:nvPr/>
        </p:nvSpPr>
        <p:spPr bwMode="auto">
          <a:xfrm>
            <a:off x="6824472"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a:t>
            </a:r>
            <a:br>
              <a:rPr lang="en-GB" altLang="en-US" sz="1400"/>
            </a:br>
            <a:r>
              <a:rPr lang="en-GB" altLang="en-US" sz="1400"/>
              <a:t>Tea-bag In</a:t>
            </a:r>
          </a:p>
        </p:txBody>
      </p:sp>
      <p:sp>
        <p:nvSpPr>
          <p:cNvPr id="11" name="AutoShape 9">
            <a:extLst>
              <a:ext uri="{FF2B5EF4-FFF2-40B4-BE49-F238E27FC236}">
                <a16:creationId xmlns:a16="http://schemas.microsoft.com/office/drawing/2014/main" id="{1C6C995B-50A2-9F43-AB4F-45B8AC8B993B}"/>
              </a:ext>
            </a:extLst>
          </p:cNvPr>
          <p:cNvSpPr>
            <a:spLocks noChangeArrowheads="1"/>
          </p:cNvSpPr>
          <p:nvPr/>
        </p:nvSpPr>
        <p:spPr bwMode="auto">
          <a:xfrm>
            <a:off x="6824472" y="11747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Re-Boil</a:t>
            </a:r>
          </a:p>
        </p:txBody>
      </p:sp>
      <p:sp>
        <p:nvSpPr>
          <p:cNvPr id="12" name="AutoShape 10">
            <a:extLst>
              <a:ext uri="{FF2B5EF4-FFF2-40B4-BE49-F238E27FC236}">
                <a16:creationId xmlns:a16="http://schemas.microsoft.com/office/drawing/2014/main" id="{BAFFC6F0-B2F5-1948-B16F-B72BCB7E043E}"/>
              </a:ext>
            </a:extLst>
          </p:cNvPr>
          <p:cNvSpPr>
            <a:spLocks noChangeArrowheads="1"/>
          </p:cNvSpPr>
          <p:nvPr/>
        </p:nvSpPr>
        <p:spPr bwMode="auto">
          <a:xfrm>
            <a:off x="808653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Pour</a:t>
            </a:r>
            <a:br>
              <a:rPr lang="en-GB" altLang="en-US" sz="1400"/>
            </a:br>
            <a:r>
              <a:rPr lang="en-GB" altLang="en-US" sz="1400"/>
              <a:t>Water</a:t>
            </a:r>
          </a:p>
        </p:txBody>
      </p:sp>
      <p:sp>
        <p:nvSpPr>
          <p:cNvPr id="13" name="AutoShape 11">
            <a:extLst>
              <a:ext uri="{FF2B5EF4-FFF2-40B4-BE49-F238E27FC236}">
                <a16:creationId xmlns:a16="http://schemas.microsoft.com/office/drawing/2014/main" id="{D09BC0FA-4FCE-C342-9C59-F3C5BA7CC809}"/>
              </a:ext>
            </a:extLst>
          </p:cNvPr>
          <p:cNvSpPr>
            <a:spLocks noChangeArrowheads="1"/>
          </p:cNvSpPr>
          <p:nvPr/>
        </p:nvSpPr>
        <p:spPr bwMode="auto">
          <a:xfrm>
            <a:off x="8958072"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Place Pot</a:t>
            </a:r>
            <a:br>
              <a:rPr lang="en-GB" altLang="en-US" sz="1400"/>
            </a:br>
            <a:r>
              <a:rPr lang="en-GB" altLang="en-US" sz="1400"/>
              <a:t>On Tray</a:t>
            </a:r>
          </a:p>
        </p:txBody>
      </p:sp>
      <p:sp>
        <p:nvSpPr>
          <p:cNvPr id="14" name="AutoShape 12">
            <a:extLst>
              <a:ext uri="{FF2B5EF4-FFF2-40B4-BE49-F238E27FC236}">
                <a16:creationId xmlns:a16="http://schemas.microsoft.com/office/drawing/2014/main" id="{AC8B03BC-E0B5-2C44-9F62-02844538A8FA}"/>
              </a:ext>
            </a:extLst>
          </p:cNvPr>
          <p:cNvSpPr>
            <a:spLocks noChangeArrowheads="1"/>
          </p:cNvSpPr>
          <p:nvPr/>
        </p:nvSpPr>
        <p:spPr bwMode="auto">
          <a:xfrm>
            <a:off x="8196072"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Draw &amp;</a:t>
            </a:r>
            <a:br>
              <a:rPr lang="en-GB" altLang="en-US" sz="1400" dirty="0"/>
            </a:br>
            <a:r>
              <a:rPr lang="en-GB" altLang="en-US" sz="1400" dirty="0"/>
              <a:t>Serve</a:t>
            </a:r>
          </a:p>
        </p:txBody>
      </p:sp>
      <p:sp>
        <p:nvSpPr>
          <p:cNvPr id="15" name="AutoShape 13">
            <a:extLst>
              <a:ext uri="{FF2B5EF4-FFF2-40B4-BE49-F238E27FC236}">
                <a16:creationId xmlns:a16="http://schemas.microsoft.com/office/drawing/2014/main" id="{8DBCBC6B-2F6C-6046-9FA9-C93A7E074338}"/>
              </a:ext>
            </a:extLst>
          </p:cNvPr>
          <p:cNvSpPr>
            <a:spLocks noChangeArrowheads="1"/>
          </p:cNvSpPr>
          <p:nvPr/>
        </p:nvSpPr>
        <p:spPr bwMode="auto">
          <a:xfrm>
            <a:off x="9262872" y="3841746"/>
            <a:ext cx="9144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END.</a:t>
            </a:r>
            <a:br>
              <a:rPr lang="en-GB" altLang="en-US" sz="1400" dirty="0"/>
            </a:br>
            <a:r>
              <a:rPr lang="en-GB" altLang="en-US" sz="1400" dirty="0"/>
              <a:t>TEA </a:t>
            </a:r>
            <a:br>
              <a:rPr lang="en-GB" altLang="en-US" sz="1400" dirty="0"/>
            </a:br>
            <a:r>
              <a:rPr lang="en-GB" altLang="en-US" sz="1400" dirty="0"/>
              <a:t>SERVED</a:t>
            </a:r>
          </a:p>
        </p:txBody>
      </p:sp>
      <p:sp>
        <p:nvSpPr>
          <p:cNvPr id="16" name="AutoShape 14">
            <a:extLst>
              <a:ext uri="{FF2B5EF4-FFF2-40B4-BE49-F238E27FC236}">
                <a16:creationId xmlns:a16="http://schemas.microsoft.com/office/drawing/2014/main" id="{0740D324-E93A-804E-B251-EFA3E7A72B6E}"/>
              </a:ext>
            </a:extLst>
          </p:cNvPr>
          <p:cNvSpPr>
            <a:spLocks noChangeArrowheads="1"/>
          </p:cNvSpPr>
          <p:nvPr/>
        </p:nvSpPr>
        <p:spPr bwMode="auto">
          <a:xfrm>
            <a:off x="27858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a:t>
            </a:r>
            <a:br>
              <a:rPr lang="en-GB" altLang="en-US" sz="1400"/>
            </a:br>
            <a:r>
              <a:rPr lang="en-GB" altLang="en-US" sz="1400"/>
              <a:t>In Jug</a:t>
            </a:r>
          </a:p>
        </p:txBody>
      </p:sp>
      <p:sp>
        <p:nvSpPr>
          <p:cNvPr id="17" name="AutoShape 15">
            <a:extLst>
              <a:ext uri="{FF2B5EF4-FFF2-40B4-BE49-F238E27FC236}">
                <a16:creationId xmlns:a16="http://schemas.microsoft.com/office/drawing/2014/main" id="{91FAB944-6276-E243-9C29-7378C362A418}"/>
              </a:ext>
            </a:extLst>
          </p:cNvPr>
          <p:cNvSpPr>
            <a:spLocks noChangeArrowheads="1"/>
          </p:cNvSpPr>
          <p:nvPr/>
        </p:nvSpPr>
        <p:spPr bwMode="auto">
          <a:xfrm>
            <a:off x="37002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Sugar</a:t>
            </a:r>
            <a:br>
              <a:rPr lang="en-GB" altLang="en-US" sz="1400"/>
            </a:br>
            <a:r>
              <a:rPr lang="en-GB" altLang="en-US" sz="1400"/>
              <a:t>In Bowl</a:t>
            </a:r>
          </a:p>
        </p:txBody>
      </p:sp>
      <p:sp>
        <p:nvSpPr>
          <p:cNvPr id="18" name="AutoShape 16">
            <a:extLst>
              <a:ext uri="{FF2B5EF4-FFF2-40B4-BE49-F238E27FC236}">
                <a16:creationId xmlns:a16="http://schemas.microsoft.com/office/drawing/2014/main" id="{4CCC445C-958F-DC4D-913B-67452DA0600A}"/>
              </a:ext>
            </a:extLst>
          </p:cNvPr>
          <p:cNvSpPr>
            <a:spLocks noChangeArrowheads="1"/>
          </p:cNvSpPr>
          <p:nvPr/>
        </p:nvSpPr>
        <p:spPr bwMode="auto">
          <a:xfrm>
            <a:off x="46146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Get Tray</a:t>
            </a:r>
          </a:p>
        </p:txBody>
      </p:sp>
      <p:sp>
        <p:nvSpPr>
          <p:cNvPr id="19" name="AutoShape 17">
            <a:extLst>
              <a:ext uri="{FF2B5EF4-FFF2-40B4-BE49-F238E27FC236}">
                <a16:creationId xmlns:a16="http://schemas.microsoft.com/office/drawing/2014/main" id="{861225B0-00B1-3343-8BFD-99F19B1C6B36}"/>
              </a:ext>
            </a:extLst>
          </p:cNvPr>
          <p:cNvSpPr>
            <a:spLocks noChangeArrowheads="1"/>
          </p:cNvSpPr>
          <p:nvPr/>
        </p:nvSpPr>
        <p:spPr bwMode="auto">
          <a:xfrm>
            <a:off x="5529072" y="3917946"/>
            <a:ext cx="16002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 Sugar,</a:t>
            </a:r>
            <a:br>
              <a:rPr lang="en-GB" altLang="en-US" sz="1400"/>
            </a:br>
            <a:r>
              <a:rPr lang="en-GB" altLang="en-US" sz="1400"/>
              <a:t> Cup &amp; Saucer on Tray</a:t>
            </a:r>
          </a:p>
        </p:txBody>
      </p:sp>
      <p:cxnSp>
        <p:nvCxnSpPr>
          <p:cNvPr id="20" name="AutoShape 18">
            <a:extLst>
              <a:ext uri="{FF2B5EF4-FFF2-40B4-BE49-F238E27FC236}">
                <a16:creationId xmlns:a16="http://schemas.microsoft.com/office/drawing/2014/main" id="{2DFFD144-B2D7-5E40-A09A-11D3D8812032}"/>
              </a:ext>
            </a:extLst>
          </p:cNvPr>
          <p:cNvCxnSpPr>
            <a:cxnSpLocks noChangeShapeType="1"/>
            <a:stCxn id="5" idx="3"/>
            <a:endCxn id="6" idx="1"/>
          </p:cNvCxnSpPr>
          <p:nvPr/>
        </p:nvCxnSpPr>
        <p:spPr bwMode="auto">
          <a:xfrm>
            <a:off x="2419160" y="2355846"/>
            <a:ext cx="19050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1" name="AutoShape 19">
            <a:extLst>
              <a:ext uri="{FF2B5EF4-FFF2-40B4-BE49-F238E27FC236}">
                <a16:creationId xmlns:a16="http://schemas.microsoft.com/office/drawing/2014/main" id="{058036A6-103F-8847-BF82-1D32E308271D}"/>
              </a:ext>
            </a:extLst>
          </p:cNvPr>
          <p:cNvCxnSpPr>
            <a:cxnSpLocks noChangeShapeType="1"/>
            <a:stCxn id="6" idx="3"/>
            <a:endCxn id="7" idx="1"/>
          </p:cNvCxnSpPr>
          <p:nvPr/>
        </p:nvCxnSpPr>
        <p:spPr bwMode="auto">
          <a:xfrm>
            <a:off x="3400235" y="2355846"/>
            <a:ext cx="16510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2" name="AutoShape 20">
            <a:extLst>
              <a:ext uri="{FF2B5EF4-FFF2-40B4-BE49-F238E27FC236}">
                <a16:creationId xmlns:a16="http://schemas.microsoft.com/office/drawing/2014/main" id="{FAAA8EEC-9BC7-154F-9315-D346B97BC0B3}"/>
              </a:ext>
            </a:extLst>
          </p:cNvPr>
          <p:cNvCxnSpPr>
            <a:cxnSpLocks noChangeShapeType="1"/>
            <a:stCxn id="7" idx="3"/>
            <a:endCxn id="8" idx="1"/>
          </p:cNvCxnSpPr>
          <p:nvPr/>
        </p:nvCxnSpPr>
        <p:spPr bwMode="auto">
          <a:xfrm>
            <a:off x="4355910" y="2355846"/>
            <a:ext cx="233362"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3" name="AutoShape 21">
            <a:extLst>
              <a:ext uri="{FF2B5EF4-FFF2-40B4-BE49-F238E27FC236}">
                <a16:creationId xmlns:a16="http://schemas.microsoft.com/office/drawing/2014/main" id="{5BCE02EC-0A72-3943-B6DD-2FD0C8D5CE3F}"/>
              </a:ext>
            </a:extLst>
          </p:cNvPr>
          <p:cNvCxnSpPr>
            <a:cxnSpLocks noChangeShapeType="1"/>
            <a:stCxn id="8" idx="3"/>
            <a:endCxn id="9" idx="1"/>
          </p:cNvCxnSpPr>
          <p:nvPr/>
        </p:nvCxnSpPr>
        <p:spPr bwMode="auto">
          <a:xfrm>
            <a:off x="5379847" y="2355846"/>
            <a:ext cx="107950"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22">
            <a:extLst>
              <a:ext uri="{FF2B5EF4-FFF2-40B4-BE49-F238E27FC236}">
                <a16:creationId xmlns:a16="http://schemas.microsoft.com/office/drawing/2014/main" id="{61F0B95F-FB9D-8548-B634-D638191D3B05}"/>
              </a:ext>
            </a:extLst>
          </p:cNvPr>
          <p:cNvCxnSpPr>
            <a:cxnSpLocks noChangeShapeType="1"/>
            <a:stCxn id="9" idx="3"/>
            <a:endCxn id="10" idx="1"/>
          </p:cNvCxnSpPr>
          <p:nvPr/>
        </p:nvCxnSpPr>
        <p:spPr bwMode="auto">
          <a:xfrm>
            <a:off x="6278373" y="2355846"/>
            <a:ext cx="531813"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5" name="AutoShape 23">
            <a:extLst>
              <a:ext uri="{FF2B5EF4-FFF2-40B4-BE49-F238E27FC236}">
                <a16:creationId xmlns:a16="http://schemas.microsoft.com/office/drawing/2014/main" id="{97E5F815-AA43-6B4C-B7D5-93C4637D5E1F}"/>
              </a:ext>
            </a:extLst>
          </p:cNvPr>
          <p:cNvCxnSpPr>
            <a:cxnSpLocks noChangeShapeType="1"/>
            <a:stCxn id="12" idx="3"/>
            <a:endCxn id="13" idx="1"/>
          </p:cNvCxnSpPr>
          <p:nvPr/>
        </p:nvCxnSpPr>
        <p:spPr bwMode="auto">
          <a:xfrm>
            <a:off x="8862823" y="2355846"/>
            <a:ext cx="80963" cy="0"/>
          </a:xfrm>
          <a:prstGeom prst="straightConnector1">
            <a:avLst/>
          </a:prstGeom>
          <a:noFill/>
          <a:ln w="952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6" name="AutoShape 24">
            <a:extLst>
              <a:ext uri="{FF2B5EF4-FFF2-40B4-BE49-F238E27FC236}">
                <a16:creationId xmlns:a16="http://schemas.microsoft.com/office/drawing/2014/main" id="{66AAE084-974C-3B45-B0B5-877D1C2C4D95}"/>
              </a:ext>
            </a:extLst>
          </p:cNvPr>
          <p:cNvCxnSpPr>
            <a:cxnSpLocks noChangeShapeType="1"/>
            <a:stCxn id="16" idx="3"/>
            <a:endCxn id="17" idx="1"/>
          </p:cNvCxnSpPr>
          <p:nvPr/>
        </p:nvCxnSpPr>
        <p:spPr bwMode="auto">
          <a:xfrm>
            <a:off x="35621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7" name="AutoShape 25">
            <a:extLst>
              <a:ext uri="{FF2B5EF4-FFF2-40B4-BE49-F238E27FC236}">
                <a16:creationId xmlns:a16="http://schemas.microsoft.com/office/drawing/2014/main" id="{5EF9A16A-6587-8748-AB1B-82118574EA5B}"/>
              </a:ext>
            </a:extLst>
          </p:cNvPr>
          <p:cNvCxnSpPr>
            <a:cxnSpLocks noChangeShapeType="1"/>
            <a:stCxn id="17" idx="3"/>
            <a:endCxn id="18" idx="1"/>
          </p:cNvCxnSpPr>
          <p:nvPr/>
        </p:nvCxnSpPr>
        <p:spPr bwMode="auto">
          <a:xfrm>
            <a:off x="44765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8" name="AutoShape 26">
            <a:extLst>
              <a:ext uri="{FF2B5EF4-FFF2-40B4-BE49-F238E27FC236}">
                <a16:creationId xmlns:a16="http://schemas.microsoft.com/office/drawing/2014/main" id="{8C95CBE2-02C0-5849-AE5D-3D44D22D0C1F}"/>
              </a:ext>
            </a:extLst>
          </p:cNvPr>
          <p:cNvCxnSpPr>
            <a:cxnSpLocks noChangeShapeType="1"/>
            <a:stCxn id="18" idx="3"/>
            <a:endCxn id="19" idx="1"/>
          </p:cNvCxnSpPr>
          <p:nvPr/>
        </p:nvCxnSpPr>
        <p:spPr bwMode="auto">
          <a:xfrm>
            <a:off x="53909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9" name="AutoShape 27">
            <a:extLst>
              <a:ext uri="{FF2B5EF4-FFF2-40B4-BE49-F238E27FC236}">
                <a16:creationId xmlns:a16="http://schemas.microsoft.com/office/drawing/2014/main" id="{8AD2FCA5-2A3D-C74C-8374-20E24A56AF0F}"/>
              </a:ext>
            </a:extLst>
          </p:cNvPr>
          <p:cNvCxnSpPr>
            <a:cxnSpLocks noChangeShapeType="1"/>
            <a:stCxn id="7" idx="3"/>
            <a:endCxn id="16" idx="1"/>
          </p:cNvCxnSpPr>
          <p:nvPr/>
        </p:nvCxnSpPr>
        <p:spPr bwMode="auto">
          <a:xfrm flipH="1">
            <a:off x="2771586" y="2355846"/>
            <a:ext cx="1584325" cy="1828800"/>
          </a:xfrm>
          <a:prstGeom prst="bentConnector5">
            <a:avLst>
              <a:gd name="adj1" fmla="val -6417"/>
              <a:gd name="adj2" fmla="val 50000"/>
              <a:gd name="adj3" fmla="val 113528"/>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0" name="AutoShape 28">
            <a:extLst>
              <a:ext uri="{FF2B5EF4-FFF2-40B4-BE49-F238E27FC236}">
                <a16:creationId xmlns:a16="http://schemas.microsoft.com/office/drawing/2014/main" id="{E5424CB8-A7DE-8449-ABF2-A231F2645716}"/>
              </a:ext>
            </a:extLst>
          </p:cNvPr>
          <p:cNvCxnSpPr>
            <a:cxnSpLocks noChangeShapeType="1"/>
            <a:stCxn id="19" idx="3"/>
            <a:endCxn id="14" idx="1"/>
          </p:cNvCxnSpPr>
          <p:nvPr/>
        </p:nvCxnSpPr>
        <p:spPr bwMode="auto">
          <a:xfrm>
            <a:off x="7143561" y="4184646"/>
            <a:ext cx="10382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1" name="AutoShape 29">
            <a:extLst>
              <a:ext uri="{FF2B5EF4-FFF2-40B4-BE49-F238E27FC236}">
                <a16:creationId xmlns:a16="http://schemas.microsoft.com/office/drawing/2014/main" id="{2F7F70B5-C268-2644-A9F9-E921F226EA92}"/>
              </a:ext>
            </a:extLst>
          </p:cNvPr>
          <p:cNvCxnSpPr>
            <a:cxnSpLocks noChangeShapeType="1"/>
            <a:stCxn id="13" idx="3"/>
            <a:endCxn id="14" idx="1"/>
          </p:cNvCxnSpPr>
          <p:nvPr/>
        </p:nvCxnSpPr>
        <p:spPr bwMode="auto">
          <a:xfrm flipH="1">
            <a:off x="8181786" y="2355846"/>
            <a:ext cx="1552575" cy="1828800"/>
          </a:xfrm>
          <a:prstGeom prst="bentConnector5">
            <a:avLst>
              <a:gd name="adj1" fmla="val -13806"/>
              <a:gd name="adj2" fmla="val 50000"/>
              <a:gd name="adj3" fmla="val 113806"/>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2" name="AutoShape 30">
            <a:extLst>
              <a:ext uri="{FF2B5EF4-FFF2-40B4-BE49-F238E27FC236}">
                <a16:creationId xmlns:a16="http://schemas.microsoft.com/office/drawing/2014/main" id="{01A21BD6-90CD-6C45-8F98-CFFE8E50D3D6}"/>
              </a:ext>
            </a:extLst>
          </p:cNvPr>
          <p:cNvCxnSpPr>
            <a:cxnSpLocks noChangeShapeType="1"/>
            <a:stCxn id="14" idx="3"/>
            <a:endCxn id="15" idx="1"/>
          </p:cNvCxnSpPr>
          <p:nvPr/>
        </p:nvCxnSpPr>
        <p:spPr bwMode="auto">
          <a:xfrm>
            <a:off x="8972361" y="4184646"/>
            <a:ext cx="276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3" name="AutoShape 31">
            <a:extLst>
              <a:ext uri="{FF2B5EF4-FFF2-40B4-BE49-F238E27FC236}">
                <a16:creationId xmlns:a16="http://schemas.microsoft.com/office/drawing/2014/main" id="{F45EE855-854B-E047-97B6-5AADB669D95B}"/>
              </a:ext>
            </a:extLst>
          </p:cNvPr>
          <p:cNvCxnSpPr>
            <a:cxnSpLocks noChangeShapeType="1"/>
            <a:stCxn id="9" idx="3"/>
            <a:endCxn id="11" idx="1"/>
          </p:cNvCxnSpPr>
          <p:nvPr/>
        </p:nvCxnSpPr>
        <p:spPr bwMode="auto">
          <a:xfrm flipV="1">
            <a:off x="6278373" y="1441446"/>
            <a:ext cx="531813" cy="914400"/>
          </a:xfrm>
          <a:prstGeom prst="bentConnector3">
            <a:avLst>
              <a:gd name="adj1" fmla="val 49852"/>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4" name="AutoShape 32">
            <a:extLst>
              <a:ext uri="{FF2B5EF4-FFF2-40B4-BE49-F238E27FC236}">
                <a16:creationId xmlns:a16="http://schemas.microsoft.com/office/drawing/2014/main" id="{B26C21E6-D531-2144-894C-92C2D3642BC4}"/>
              </a:ext>
            </a:extLst>
          </p:cNvPr>
          <p:cNvCxnSpPr>
            <a:cxnSpLocks noChangeShapeType="1"/>
            <a:stCxn id="11" idx="3"/>
            <a:endCxn id="12" idx="1"/>
          </p:cNvCxnSpPr>
          <p:nvPr/>
        </p:nvCxnSpPr>
        <p:spPr bwMode="auto">
          <a:xfrm>
            <a:off x="7600761" y="1441446"/>
            <a:ext cx="471487" cy="914400"/>
          </a:xfrm>
          <a:prstGeom prst="bentConnector3">
            <a:avLst>
              <a:gd name="adj1" fmla="val 49833"/>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5" name="AutoShape 33">
            <a:extLst>
              <a:ext uri="{FF2B5EF4-FFF2-40B4-BE49-F238E27FC236}">
                <a16:creationId xmlns:a16="http://schemas.microsoft.com/office/drawing/2014/main" id="{9771D036-7B3D-614E-9DD9-121FD309E439}"/>
              </a:ext>
            </a:extLst>
          </p:cNvPr>
          <p:cNvCxnSpPr>
            <a:cxnSpLocks noChangeShapeType="1"/>
            <a:stCxn id="10" idx="3"/>
            <a:endCxn id="12" idx="1"/>
          </p:cNvCxnSpPr>
          <p:nvPr/>
        </p:nvCxnSpPr>
        <p:spPr bwMode="auto">
          <a:xfrm>
            <a:off x="7600761" y="2355846"/>
            <a:ext cx="471487"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grpSp>
        <p:nvGrpSpPr>
          <p:cNvPr id="36" name="Group 34">
            <a:extLst>
              <a:ext uri="{FF2B5EF4-FFF2-40B4-BE49-F238E27FC236}">
                <a16:creationId xmlns:a16="http://schemas.microsoft.com/office/drawing/2014/main" id="{60639B46-D46C-6B45-A94D-67D7C4860EFD}"/>
              </a:ext>
            </a:extLst>
          </p:cNvPr>
          <p:cNvGrpSpPr>
            <a:grpSpLocks/>
          </p:cNvGrpSpPr>
          <p:nvPr/>
        </p:nvGrpSpPr>
        <p:grpSpPr bwMode="auto">
          <a:xfrm>
            <a:off x="2858898" y="1676396"/>
            <a:ext cx="6634163" cy="3081338"/>
            <a:chOff x="910" y="988"/>
            <a:chExt cx="4179" cy="1941"/>
          </a:xfrm>
        </p:grpSpPr>
        <p:sp>
          <p:nvSpPr>
            <p:cNvPr id="37" name="Text Box 35">
              <a:extLst>
                <a:ext uri="{FF2B5EF4-FFF2-40B4-BE49-F238E27FC236}">
                  <a16:creationId xmlns:a16="http://schemas.microsoft.com/office/drawing/2014/main" id="{0BC9AE3D-D397-E943-BB27-4D70AA8A8F61}"/>
                </a:ext>
              </a:extLst>
            </p:cNvPr>
            <p:cNvSpPr txBox="1">
              <a:spLocks noChangeArrowheads="1"/>
            </p:cNvSpPr>
            <p:nvPr/>
          </p:nvSpPr>
          <p:spPr bwMode="auto">
            <a:xfrm>
              <a:off x="910"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38" name="Text Box 36">
              <a:extLst>
                <a:ext uri="{FF2B5EF4-FFF2-40B4-BE49-F238E27FC236}">
                  <a16:creationId xmlns:a16="http://schemas.microsoft.com/office/drawing/2014/main" id="{79307A5C-637D-1F4C-8895-591460FE6268}"/>
                </a:ext>
              </a:extLst>
            </p:cNvPr>
            <p:cNvSpPr txBox="1">
              <a:spLocks noChangeArrowheads="1"/>
            </p:cNvSpPr>
            <p:nvPr/>
          </p:nvSpPr>
          <p:spPr bwMode="auto">
            <a:xfrm>
              <a:off x="1486"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3s</a:t>
              </a:r>
            </a:p>
          </p:txBody>
        </p:sp>
        <p:sp>
          <p:nvSpPr>
            <p:cNvPr id="39" name="Text Box 37">
              <a:extLst>
                <a:ext uri="{FF2B5EF4-FFF2-40B4-BE49-F238E27FC236}">
                  <a16:creationId xmlns:a16="http://schemas.microsoft.com/office/drawing/2014/main" id="{62A89AC8-76EE-7D4A-BC36-29A12EF8D0D4}"/>
                </a:ext>
              </a:extLst>
            </p:cNvPr>
            <p:cNvSpPr txBox="1">
              <a:spLocks noChangeArrowheads="1"/>
            </p:cNvSpPr>
            <p:nvPr/>
          </p:nvSpPr>
          <p:spPr bwMode="auto">
            <a:xfrm>
              <a:off x="2110" y="1584"/>
              <a:ext cx="32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180s</a:t>
              </a:r>
            </a:p>
          </p:txBody>
        </p:sp>
        <p:sp>
          <p:nvSpPr>
            <p:cNvPr id="40" name="Text Box 38">
              <a:extLst>
                <a:ext uri="{FF2B5EF4-FFF2-40B4-BE49-F238E27FC236}">
                  <a16:creationId xmlns:a16="http://schemas.microsoft.com/office/drawing/2014/main" id="{514BF12D-CD8D-6048-9D5E-6BD3F507FEDB}"/>
                </a:ext>
              </a:extLst>
            </p:cNvPr>
            <p:cNvSpPr txBox="1">
              <a:spLocks noChangeArrowheads="1"/>
            </p:cNvSpPr>
            <p:nvPr/>
          </p:nvSpPr>
          <p:spPr bwMode="auto">
            <a:xfrm>
              <a:off x="2686"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1" name="Text Box 39">
              <a:extLst>
                <a:ext uri="{FF2B5EF4-FFF2-40B4-BE49-F238E27FC236}">
                  <a16:creationId xmlns:a16="http://schemas.microsoft.com/office/drawing/2014/main" id="{3C40E27D-4750-544C-976F-8D9C7C3865A1}"/>
                </a:ext>
              </a:extLst>
            </p:cNvPr>
            <p:cNvSpPr txBox="1">
              <a:spLocks noChangeArrowheads="1"/>
            </p:cNvSpPr>
            <p:nvPr/>
          </p:nvSpPr>
          <p:spPr bwMode="auto">
            <a:xfrm>
              <a:off x="3550"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2" name="Text Box 40">
              <a:extLst>
                <a:ext uri="{FF2B5EF4-FFF2-40B4-BE49-F238E27FC236}">
                  <a16:creationId xmlns:a16="http://schemas.microsoft.com/office/drawing/2014/main" id="{24A3A458-B4AB-4349-839F-C7623D36101E}"/>
                </a:ext>
              </a:extLst>
            </p:cNvPr>
            <p:cNvSpPr txBox="1">
              <a:spLocks noChangeArrowheads="1"/>
            </p:cNvSpPr>
            <p:nvPr/>
          </p:nvSpPr>
          <p:spPr bwMode="auto">
            <a:xfrm>
              <a:off x="3502" y="988"/>
              <a:ext cx="31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800" b="1" dirty="0">
                  <a:solidFill>
                    <a:srgbClr val="FF0000"/>
                  </a:solidFill>
                </a:rPr>
                <a:t>10s</a:t>
              </a:r>
            </a:p>
          </p:txBody>
        </p:sp>
        <p:sp>
          <p:nvSpPr>
            <p:cNvPr id="43" name="Text Box 41">
              <a:extLst>
                <a:ext uri="{FF2B5EF4-FFF2-40B4-BE49-F238E27FC236}">
                  <a16:creationId xmlns:a16="http://schemas.microsoft.com/office/drawing/2014/main" id="{F1A1520C-4D06-264B-9548-46049A667AD3}"/>
                </a:ext>
              </a:extLst>
            </p:cNvPr>
            <p:cNvSpPr txBox="1">
              <a:spLocks noChangeArrowheads="1"/>
            </p:cNvSpPr>
            <p:nvPr/>
          </p:nvSpPr>
          <p:spPr bwMode="auto">
            <a:xfrm>
              <a:off x="4318"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4" name="Text Box 42">
              <a:extLst>
                <a:ext uri="{FF2B5EF4-FFF2-40B4-BE49-F238E27FC236}">
                  <a16:creationId xmlns:a16="http://schemas.microsoft.com/office/drawing/2014/main" id="{C4C6CE16-A512-8B45-BD6B-E6E691DED752}"/>
                </a:ext>
              </a:extLst>
            </p:cNvPr>
            <p:cNvSpPr txBox="1">
              <a:spLocks noChangeArrowheads="1"/>
            </p:cNvSpPr>
            <p:nvPr/>
          </p:nvSpPr>
          <p:spPr bwMode="auto">
            <a:xfrm>
              <a:off x="4871"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5" name="Text Box 43">
              <a:extLst>
                <a:ext uri="{FF2B5EF4-FFF2-40B4-BE49-F238E27FC236}">
                  <a16:creationId xmlns:a16="http://schemas.microsoft.com/office/drawing/2014/main" id="{B0EA2E06-0AD2-6F49-8B5D-8464EB7C9C76}"/>
                </a:ext>
              </a:extLst>
            </p:cNvPr>
            <p:cNvSpPr txBox="1">
              <a:spLocks noChangeArrowheads="1"/>
            </p:cNvSpPr>
            <p:nvPr/>
          </p:nvSpPr>
          <p:spPr bwMode="auto">
            <a:xfrm>
              <a:off x="958"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6" name="Text Box 44">
              <a:extLst>
                <a:ext uri="{FF2B5EF4-FFF2-40B4-BE49-F238E27FC236}">
                  <a16:creationId xmlns:a16="http://schemas.microsoft.com/office/drawing/2014/main" id="{58030CC1-0ED8-F442-9539-8FDE33A0D50D}"/>
                </a:ext>
              </a:extLst>
            </p:cNvPr>
            <p:cNvSpPr txBox="1">
              <a:spLocks noChangeArrowheads="1"/>
            </p:cNvSpPr>
            <p:nvPr/>
          </p:nvSpPr>
          <p:spPr bwMode="auto">
            <a:xfrm>
              <a:off x="1534"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7" name="Text Box 45">
              <a:extLst>
                <a:ext uri="{FF2B5EF4-FFF2-40B4-BE49-F238E27FC236}">
                  <a16:creationId xmlns:a16="http://schemas.microsoft.com/office/drawing/2014/main" id="{C01E6AB8-BDBD-C54E-AA56-195CDCC2309A}"/>
                </a:ext>
              </a:extLst>
            </p:cNvPr>
            <p:cNvSpPr txBox="1">
              <a:spLocks noChangeArrowheads="1"/>
            </p:cNvSpPr>
            <p:nvPr/>
          </p:nvSpPr>
          <p:spPr bwMode="auto">
            <a:xfrm>
              <a:off x="2133"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8" name="Text Box 46">
              <a:extLst>
                <a:ext uri="{FF2B5EF4-FFF2-40B4-BE49-F238E27FC236}">
                  <a16:creationId xmlns:a16="http://schemas.microsoft.com/office/drawing/2014/main" id="{EFC0A74E-EE4C-F844-B93A-AD468E01C588}"/>
                </a:ext>
              </a:extLst>
            </p:cNvPr>
            <p:cNvSpPr txBox="1">
              <a:spLocks noChangeArrowheads="1"/>
            </p:cNvSpPr>
            <p:nvPr/>
          </p:nvSpPr>
          <p:spPr bwMode="auto">
            <a:xfrm>
              <a:off x="2926"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9" name="Text Box 47">
              <a:extLst>
                <a:ext uri="{FF2B5EF4-FFF2-40B4-BE49-F238E27FC236}">
                  <a16:creationId xmlns:a16="http://schemas.microsoft.com/office/drawing/2014/main" id="{D814EBDA-87DA-0544-8909-8C82655A7233}"/>
                </a:ext>
              </a:extLst>
            </p:cNvPr>
            <p:cNvSpPr txBox="1">
              <a:spLocks noChangeArrowheads="1"/>
            </p:cNvSpPr>
            <p:nvPr/>
          </p:nvSpPr>
          <p:spPr bwMode="auto">
            <a:xfrm>
              <a:off x="4366" y="2735"/>
              <a:ext cx="32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dirty="0"/>
                <a:t>180s</a:t>
              </a:r>
            </a:p>
          </p:txBody>
        </p:sp>
      </p:grpSp>
      <p:sp>
        <p:nvSpPr>
          <p:cNvPr id="50" name="Text Box 48">
            <a:extLst>
              <a:ext uri="{FF2B5EF4-FFF2-40B4-BE49-F238E27FC236}">
                <a16:creationId xmlns:a16="http://schemas.microsoft.com/office/drawing/2014/main" id="{BE625285-34C8-274B-9782-5829F097BE7B}"/>
              </a:ext>
            </a:extLst>
          </p:cNvPr>
          <p:cNvSpPr txBox="1">
            <a:spLocks noChangeArrowheads="1"/>
          </p:cNvSpPr>
          <p:nvPr/>
        </p:nvSpPr>
        <p:spPr bwMode="auto">
          <a:xfrm>
            <a:off x="3928872" y="4907238"/>
            <a:ext cx="59429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TOTAL TIME = TIME ON CRITICAL PATH = 413 secs!!</a:t>
            </a:r>
          </a:p>
        </p:txBody>
      </p:sp>
      <p:sp>
        <p:nvSpPr>
          <p:cNvPr id="51" name="Rectangle 49">
            <a:extLst>
              <a:ext uri="{FF2B5EF4-FFF2-40B4-BE49-F238E27FC236}">
                <a16:creationId xmlns:a16="http://schemas.microsoft.com/office/drawing/2014/main" id="{F76C1FA2-87E0-6744-B740-65ED8E5BD830}"/>
              </a:ext>
            </a:extLst>
          </p:cNvPr>
          <p:cNvSpPr>
            <a:spLocks noChangeArrowheads="1"/>
          </p:cNvSpPr>
          <p:nvPr/>
        </p:nvSpPr>
        <p:spPr bwMode="auto">
          <a:xfrm>
            <a:off x="1719072" y="4908546"/>
            <a:ext cx="838200" cy="304800"/>
          </a:xfrm>
          <a:prstGeom prst="rect">
            <a:avLst/>
          </a:prstGeom>
          <a:solidFill>
            <a:srgbClr val="FF9900"/>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2" name="Text Box 50">
            <a:extLst>
              <a:ext uri="{FF2B5EF4-FFF2-40B4-BE49-F238E27FC236}">
                <a16:creationId xmlns:a16="http://schemas.microsoft.com/office/drawing/2014/main" id="{4286F2F0-E903-2D49-9FC4-3664E7EAA925}"/>
              </a:ext>
            </a:extLst>
          </p:cNvPr>
          <p:cNvSpPr txBox="1">
            <a:spLocks noChangeArrowheads="1"/>
          </p:cNvSpPr>
          <p:nvPr/>
        </p:nvSpPr>
        <p:spPr bwMode="auto">
          <a:xfrm>
            <a:off x="2557273" y="4908546"/>
            <a:ext cx="9699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Critical Path</a:t>
            </a:r>
          </a:p>
        </p:txBody>
      </p:sp>
      <p:sp>
        <p:nvSpPr>
          <p:cNvPr id="53" name="Text Box 48">
            <a:extLst>
              <a:ext uri="{FF2B5EF4-FFF2-40B4-BE49-F238E27FC236}">
                <a16:creationId xmlns:a16="http://schemas.microsoft.com/office/drawing/2014/main" id="{199896DD-8E94-584A-B1CF-C2F48886F9DE}"/>
              </a:ext>
            </a:extLst>
          </p:cNvPr>
          <p:cNvSpPr txBox="1">
            <a:spLocks noChangeArrowheads="1"/>
          </p:cNvSpPr>
          <p:nvPr/>
        </p:nvSpPr>
        <p:spPr bwMode="auto">
          <a:xfrm>
            <a:off x="580264" y="1222803"/>
            <a:ext cx="255711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Making a cup of tea…</a:t>
            </a:r>
          </a:p>
        </p:txBody>
      </p:sp>
    </p:spTree>
    <p:extLst>
      <p:ext uri="{BB962C8B-B14F-4D97-AF65-F5344CB8AC3E}">
        <p14:creationId xmlns:p14="http://schemas.microsoft.com/office/powerpoint/2010/main" val="3845266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C8EE9-3214-364B-AF18-35DB44667378}"/>
              </a:ext>
            </a:extLst>
          </p:cNvPr>
          <p:cNvSpPr>
            <a:spLocks noGrp="1"/>
          </p:cNvSpPr>
          <p:nvPr>
            <p:ph type="title"/>
          </p:nvPr>
        </p:nvSpPr>
        <p:spPr/>
        <p:txBody>
          <a:bodyPr/>
          <a:lstStyle/>
          <a:p>
            <a:r>
              <a:rPr lang="en-US" dirty="0"/>
              <a:t>CPA – Resource Change (New Technology)</a:t>
            </a:r>
          </a:p>
        </p:txBody>
      </p:sp>
      <p:sp>
        <p:nvSpPr>
          <p:cNvPr id="4" name="Slide Number Placeholder 3">
            <a:extLst>
              <a:ext uri="{FF2B5EF4-FFF2-40B4-BE49-F238E27FC236}">
                <a16:creationId xmlns:a16="http://schemas.microsoft.com/office/drawing/2014/main" id="{61F943B0-49BE-054A-8063-74E1A6EB47C8}"/>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AutoShape 3">
            <a:extLst>
              <a:ext uri="{FF2B5EF4-FFF2-40B4-BE49-F238E27FC236}">
                <a16:creationId xmlns:a16="http://schemas.microsoft.com/office/drawing/2014/main" id="{BB9FF6C4-B4C0-7347-B411-A2F71B69F8E6}"/>
              </a:ext>
            </a:extLst>
          </p:cNvPr>
          <p:cNvSpPr>
            <a:spLocks noChangeArrowheads="1"/>
          </p:cNvSpPr>
          <p:nvPr/>
        </p:nvSpPr>
        <p:spPr bwMode="auto">
          <a:xfrm>
            <a:off x="1940750" y="2012946"/>
            <a:ext cx="7620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8106F5A6-85FE-6247-8AC8-F0D54F31EA2D}"/>
              </a:ext>
            </a:extLst>
          </p:cNvPr>
          <p:cNvSpPr>
            <a:spLocks noChangeArrowheads="1"/>
          </p:cNvSpPr>
          <p:nvPr/>
        </p:nvSpPr>
        <p:spPr bwMode="auto">
          <a:xfrm>
            <a:off x="297897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Fill</a:t>
            </a:r>
            <a:br>
              <a:rPr lang="en-GB" altLang="en-US" sz="1400"/>
            </a:br>
            <a:r>
              <a:rPr lang="en-GB" altLang="en-US" sz="1400"/>
              <a:t>Kettle</a:t>
            </a:r>
          </a:p>
        </p:txBody>
      </p:sp>
      <p:sp>
        <p:nvSpPr>
          <p:cNvPr id="7" name="AutoShape 5">
            <a:extLst>
              <a:ext uri="{FF2B5EF4-FFF2-40B4-BE49-F238E27FC236}">
                <a16:creationId xmlns:a16="http://schemas.microsoft.com/office/drawing/2014/main" id="{1BBBB6A8-7BDE-F243-86C4-F87933A5EE6E}"/>
              </a:ext>
            </a:extLst>
          </p:cNvPr>
          <p:cNvSpPr>
            <a:spLocks noChangeArrowheads="1"/>
          </p:cNvSpPr>
          <p:nvPr/>
        </p:nvSpPr>
        <p:spPr bwMode="auto">
          <a:xfrm>
            <a:off x="3877500"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Switch</a:t>
            </a:r>
            <a:br>
              <a:rPr lang="en-GB" altLang="en-US" sz="1400"/>
            </a:br>
            <a:r>
              <a:rPr lang="en-GB" altLang="en-US" sz="1400"/>
              <a:t> Kettle On</a:t>
            </a:r>
          </a:p>
        </p:txBody>
      </p:sp>
      <p:sp>
        <p:nvSpPr>
          <p:cNvPr id="8" name="AutoShape 6">
            <a:extLst>
              <a:ext uri="{FF2B5EF4-FFF2-40B4-BE49-F238E27FC236}">
                <a16:creationId xmlns:a16="http://schemas.microsoft.com/office/drawing/2014/main" id="{EF8316ED-0E7F-D848-ABDB-AF36527E0A0F}"/>
              </a:ext>
            </a:extLst>
          </p:cNvPr>
          <p:cNvSpPr>
            <a:spLocks noChangeArrowheads="1"/>
          </p:cNvSpPr>
          <p:nvPr/>
        </p:nvSpPr>
        <p:spPr bwMode="auto">
          <a:xfrm>
            <a:off x="4901438" y="2089146"/>
            <a:ext cx="762000" cy="533400"/>
          </a:xfrm>
          <a:prstGeom prst="flowChartProcess">
            <a:avLst/>
          </a:prstGeom>
          <a:solidFill>
            <a:srgbClr val="FF99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Boil Water</a:t>
            </a:r>
            <a:br>
              <a:rPr lang="en-GB" altLang="en-US" sz="1400"/>
            </a:br>
            <a:r>
              <a:rPr lang="en-GB" altLang="en-US" sz="1400"/>
              <a:t>(Initial)</a:t>
            </a:r>
          </a:p>
        </p:txBody>
      </p:sp>
      <p:sp>
        <p:nvSpPr>
          <p:cNvPr id="9" name="AutoShape 7">
            <a:extLst>
              <a:ext uri="{FF2B5EF4-FFF2-40B4-BE49-F238E27FC236}">
                <a16:creationId xmlns:a16="http://schemas.microsoft.com/office/drawing/2014/main" id="{576DBD04-71B5-AA41-8597-39D9D4369023}"/>
              </a:ext>
            </a:extLst>
          </p:cNvPr>
          <p:cNvSpPr>
            <a:spLocks noChangeArrowheads="1"/>
          </p:cNvSpPr>
          <p:nvPr/>
        </p:nvSpPr>
        <p:spPr bwMode="auto">
          <a:xfrm>
            <a:off x="5771388"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Scold Pot</a:t>
            </a:r>
          </a:p>
        </p:txBody>
      </p:sp>
      <p:sp>
        <p:nvSpPr>
          <p:cNvPr id="10" name="AutoShape 8">
            <a:extLst>
              <a:ext uri="{FF2B5EF4-FFF2-40B4-BE49-F238E27FC236}">
                <a16:creationId xmlns:a16="http://schemas.microsoft.com/office/drawing/2014/main" id="{BE533040-22CC-CD4B-A953-B68C0BE0F1F5}"/>
              </a:ext>
            </a:extLst>
          </p:cNvPr>
          <p:cNvSpPr>
            <a:spLocks noChangeArrowheads="1"/>
          </p:cNvSpPr>
          <p:nvPr/>
        </p:nvSpPr>
        <p:spPr bwMode="auto">
          <a:xfrm>
            <a:off x="7122350"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a:t>
            </a:r>
            <a:br>
              <a:rPr lang="en-GB" altLang="en-US" sz="1400"/>
            </a:br>
            <a:r>
              <a:rPr lang="en-GB" altLang="en-US" sz="1400"/>
              <a:t>Tea-bag In</a:t>
            </a:r>
          </a:p>
        </p:txBody>
      </p:sp>
      <p:sp>
        <p:nvSpPr>
          <p:cNvPr id="11" name="AutoShape 9">
            <a:extLst>
              <a:ext uri="{FF2B5EF4-FFF2-40B4-BE49-F238E27FC236}">
                <a16:creationId xmlns:a16="http://schemas.microsoft.com/office/drawing/2014/main" id="{C7701CE7-9A88-C74E-AA0F-B9196758893D}"/>
              </a:ext>
            </a:extLst>
          </p:cNvPr>
          <p:cNvSpPr>
            <a:spLocks noChangeArrowheads="1"/>
          </p:cNvSpPr>
          <p:nvPr/>
        </p:nvSpPr>
        <p:spPr bwMode="auto">
          <a:xfrm>
            <a:off x="7122350" y="1174746"/>
            <a:ext cx="762000" cy="533400"/>
          </a:xfrm>
          <a:prstGeom prst="flowChartProcess">
            <a:avLst/>
          </a:prstGeom>
          <a:solidFill>
            <a:srgbClr val="FF99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Re-Boil</a:t>
            </a:r>
          </a:p>
        </p:txBody>
      </p:sp>
      <p:sp>
        <p:nvSpPr>
          <p:cNvPr id="12" name="AutoShape 10">
            <a:extLst>
              <a:ext uri="{FF2B5EF4-FFF2-40B4-BE49-F238E27FC236}">
                <a16:creationId xmlns:a16="http://schemas.microsoft.com/office/drawing/2014/main" id="{4EB9542D-2545-1243-ADD1-8977D00B6637}"/>
              </a:ext>
            </a:extLst>
          </p:cNvPr>
          <p:cNvSpPr>
            <a:spLocks noChangeArrowheads="1"/>
          </p:cNvSpPr>
          <p:nvPr/>
        </p:nvSpPr>
        <p:spPr bwMode="auto">
          <a:xfrm>
            <a:off x="8384413"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Pour</a:t>
            </a:r>
            <a:br>
              <a:rPr lang="en-GB" altLang="en-US" sz="1400"/>
            </a:br>
            <a:r>
              <a:rPr lang="en-GB" altLang="en-US" sz="1400"/>
              <a:t>Water</a:t>
            </a:r>
          </a:p>
        </p:txBody>
      </p:sp>
      <p:sp>
        <p:nvSpPr>
          <p:cNvPr id="13" name="AutoShape 11">
            <a:extLst>
              <a:ext uri="{FF2B5EF4-FFF2-40B4-BE49-F238E27FC236}">
                <a16:creationId xmlns:a16="http://schemas.microsoft.com/office/drawing/2014/main" id="{AD420A2E-DE4D-E040-B3E2-EF2ACBA6DC5A}"/>
              </a:ext>
            </a:extLst>
          </p:cNvPr>
          <p:cNvSpPr>
            <a:spLocks noChangeArrowheads="1"/>
          </p:cNvSpPr>
          <p:nvPr/>
        </p:nvSpPr>
        <p:spPr bwMode="auto">
          <a:xfrm>
            <a:off x="9255950"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Place Pot</a:t>
            </a:r>
            <a:br>
              <a:rPr lang="en-GB" altLang="en-US" sz="1400"/>
            </a:br>
            <a:r>
              <a:rPr lang="en-GB" altLang="en-US" sz="1400"/>
              <a:t>On Tray</a:t>
            </a:r>
          </a:p>
        </p:txBody>
      </p:sp>
      <p:sp>
        <p:nvSpPr>
          <p:cNvPr id="14" name="AutoShape 12">
            <a:extLst>
              <a:ext uri="{FF2B5EF4-FFF2-40B4-BE49-F238E27FC236}">
                <a16:creationId xmlns:a16="http://schemas.microsoft.com/office/drawing/2014/main" id="{93D638B5-9381-BF4D-A8F6-643795D707EF}"/>
              </a:ext>
            </a:extLst>
          </p:cNvPr>
          <p:cNvSpPr>
            <a:spLocks noChangeArrowheads="1"/>
          </p:cNvSpPr>
          <p:nvPr/>
        </p:nvSpPr>
        <p:spPr bwMode="auto">
          <a:xfrm>
            <a:off x="84939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Draw &amp;</a:t>
            </a:r>
            <a:br>
              <a:rPr lang="en-GB" altLang="en-US" sz="1400" dirty="0"/>
            </a:br>
            <a:r>
              <a:rPr lang="en-GB" altLang="en-US" sz="1400" dirty="0"/>
              <a:t>Serve</a:t>
            </a:r>
          </a:p>
        </p:txBody>
      </p:sp>
      <p:sp>
        <p:nvSpPr>
          <p:cNvPr id="15" name="AutoShape 13">
            <a:extLst>
              <a:ext uri="{FF2B5EF4-FFF2-40B4-BE49-F238E27FC236}">
                <a16:creationId xmlns:a16="http://schemas.microsoft.com/office/drawing/2014/main" id="{BBC96D8C-B9C4-5349-AAFA-F9DF1528BB3E}"/>
              </a:ext>
            </a:extLst>
          </p:cNvPr>
          <p:cNvSpPr>
            <a:spLocks noChangeArrowheads="1"/>
          </p:cNvSpPr>
          <p:nvPr/>
        </p:nvSpPr>
        <p:spPr bwMode="auto">
          <a:xfrm>
            <a:off x="9560750" y="3841746"/>
            <a:ext cx="9144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br>
              <a:rPr lang="en-GB" altLang="en-US" sz="1400"/>
            </a:br>
            <a:r>
              <a:rPr lang="en-GB" altLang="en-US" sz="1400"/>
              <a:t>TEA </a:t>
            </a:r>
            <a:br>
              <a:rPr lang="en-GB" altLang="en-US" sz="1400"/>
            </a:br>
            <a:r>
              <a:rPr lang="en-GB" altLang="en-US" sz="1400"/>
              <a:t>SERVED</a:t>
            </a:r>
          </a:p>
        </p:txBody>
      </p:sp>
      <p:sp>
        <p:nvSpPr>
          <p:cNvPr id="16" name="AutoShape 14">
            <a:extLst>
              <a:ext uri="{FF2B5EF4-FFF2-40B4-BE49-F238E27FC236}">
                <a16:creationId xmlns:a16="http://schemas.microsoft.com/office/drawing/2014/main" id="{2F93CBC2-B2E4-9A4B-9F84-A2A2C0AB888C}"/>
              </a:ext>
            </a:extLst>
          </p:cNvPr>
          <p:cNvSpPr>
            <a:spLocks noChangeArrowheads="1"/>
          </p:cNvSpPr>
          <p:nvPr/>
        </p:nvSpPr>
        <p:spPr bwMode="auto">
          <a:xfrm>
            <a:off x="30837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a:t>
            </a:r>
            <a:br>
              <a:rPr lang="en-GB" altLang="en-US" sz="1400"/>
            </a:br>
            <a:r>
              <a:rPr lang="en-GB" altLang="en-US" sz="1400"/>
              <a:t>In Jug</a:t>
            </a:r>
          </a:p>
        </p:txBody>
      </p:sp>
      <p:sp>
        <p:nvSpPr>
          <p:cNvPr id="17" name="AutoShape 15">
            <a:extLst>
              <a:ext uri="{FF2B5EF4-FFF2-40B4-BE49-F238E27FC236}">
                <a16:creationId xmlns:a16="http://schemas.microsoft.com/office/drawing/2014/main" id="{EC97D9D5-A2C9-874B-BA7E-06953788AA0E}"/>
              </a:ext>
            </a:extLst>
          </p:cNvPr>
          <p:cNvSpPr>
            <a:spLocks noChangeArrowheads="1"/>
          </p:cNvSpPr>
          <p:nvPr/>
        </p:nvSpPr>
        <p:spPr bwMode="auto">
          <a:xfrm>
            <a:off x="39981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Sugar</a:t>
            </a:r>
            <a:br>
              <a:rPr lang="en-GB" altLang="en-US" sz="1400"/>
            </a:br>
            <a:r>
              <a:rPr lang="en-GB" altLang="en-US" sz="1400"/>
              <a:t>In Bowl</a:t>
            </a:r>
          </a:p>
        </p:txBody>
      </p:sp>
      <p:sp>
        <p:nvSpPr>
          <p:cNvPr id="18" name="AutoShape 16">
            <a:extLst>
              <a:ext uri="{FF2B5EF4-FFF2-40B4-BE49-F238E27FC236}">
                <a16:creationId xmlns:a16="http://schemas.microsoft.com/office/drawing/2014/main" id="{1E4A6283-29C2-364E-9726-798E93C65BA9}"/>
              </a:ext>
            </a:extLst>
          </p:cNvPr>
          <p:cNvSpPr>
            <a:spLocks noChangeArrowheads="1"/>
          </p:cNvSpPr>
          <p:nvPr/>
        </p:nvSpPr>
        <p:spPr bwMode="auto">
          <a:xfrm>
            <a:off x="49125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Get Tray</a:t>
            </a:r>
          </a:p>
        </p:txBody>
      </p:sp>
      <p:sp>
        <p:nvSpPr>
          <p:cNvPr id="19" name="AutoShape 17">
            <a:extLst>
              <a:ext uri="{FF2B5EF4-FFF2-40B4-BE49-F238E27FC236}">
                <a16:creationId xmlns:a16="http://schemas.microsoft.com/office/drawing/2014/main" id="{4CA4B496-7EF0-AC47-BED0-2C63DC3E5B42}"/>
              </a:ext>
            </a:extLst>
          </p:cNvPr>
          <p:cNvSpPr>
            <a:spLocks noChangeArrowheads="1"/>
          </p:cNvSpPr>
          <p:nvPr/>
        </p:nvSpPr>
        <p:spPr bwMode="auto">
          <a:xfrm>
            <a:off x="5826950" y="3917946"/>
            <a:ext cx="16002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 Sugar,</a:t>
            </a:r>
            <a:br>
              <a:rPr lang="en-GB" altLang="en-US" sz="1400"/>
            </a:br>
            <a:r>
              <a:rPr lang="en-GB" altLang="en-US" sz="1400"/>
              <a:t> Cup &amp; Saucer on Tray</a:t>
            </a:r>
          </a:p>
        </p:txBody>
      </p:sp>
      <p:cxnSp>
        <p:nvCxnSpPr>
          <p:cNvPr id="20" name="AutoShape 18">
            <a:extLst>
              <a:ext uri="{FF2B5EF4-FFF2-40B4-BE49-F238E27FC236}">
                <a16:creationId xmlns:a16="http://schemas.microsoft.com/office/drawing/2014/main" id="{25825835-2511-D745-BC73-F900DF721725}"/>
              </a:ext>
            </a:extLst>
          </p:cNvPr>
          <p:cNvCxnSpPr>
            <a:cxnSpLocks noChangeShapeType="1"/>
            <a:stCxn id="5" idx="3"/>
            <a:endCxn id="6" idx="1"/>
          </p:cNvCxnSpPr>
          <p:nvPr/>
        </p:nvCxnSpPr>
        <p:spPr bwMode="auto">
          <a:xfrm>
            <a:off x="2717038" y="2355846"/>
            <a:ext cx="24765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1" name="AutoShape 19">
            <a:extLst>
              <a:ext uri="{FF2B5EF4-FFF2-40B4-BE49-F238E27FC236}">
                <a16:creationId xmlns:a16="http://schemas.microsoft.com/office/drawing/2014/main" id="{A0C87D23-9537-6F48-9001-E281870F617E}"/>
              </a:ext>
            </a:extLst>
          </p:cNvPr>
          <p:cNvCxnSpPr>
            <a:cxnSpLocks noChangeShapeType="1"/>
            <a:stCxn id="6" idx="3"/>
            <a:endCxn id="7" idx="1"/>
          </p:cNvCxnSpPr>
          <p:nvPr/>
        </p:nvCxnSpPr>
        <p:spPr bwMode="auto">
          <a:xfrm>
            <a:off x="3755263" y="2355846"/>
            <a:ext cx="10795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2" name="AutoShape 20">
            <a:extLst>
              <a:ext uri="{FF2B5EF4-FFF2-40B4-BE49-F238E27FC236}">
                <a16:creationId xmlns:a16="http://schemas.microsoft.com/office/drawing/2014/main" id="{37672FB5-CE66-E247-8E3E-24DDB90B4923}"/>
              </a:ext>
            </a:extLst>
          </p:cNvPr>
          <p:cNvCxnSpPr>
            <a:cxnSpLocks noChangeShapeType="1"/>
            <a:stCxn id="7" idx="3"/>
            <a:endCxn id="8" idx="1"/>
          </p:cNvCxnSpPr>
          <p:nvPr/>
        </p:nvCxnSpPr>
        <p:spPr bwMode="auto">
          <a:xfrm>
            <a:off x="4653788" y="2355846"/>
            <a:ext cx="233362"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3" name="AutoShape 21">
            <a:extLst>
              <a:ext uri="{FF2B5EF4-FFF2-40B4-BE49-F238E27FC236}">
                <a16:creationId xmlns:a16="http://schemas.microsoft.com/office/drawing/2014/main" id="{9CCC04FF-DD44-1A40-A2E7-2E7EB0A476F6}"/>
              </a:ext>
            </a:extLst>
          </p:cNvPr>
          <p:cNvCxnSpPr>
            <a:cxnSpLocks noChangeShapeType="1"/>
            <a:stCxn id="8" idx="3"/>
            <a:endCxn id="9" idx="1"/>
          </p:cNvCxnSpPr>
          <p:nvPr/>
        </p:nvCxnSpPr>
        <p:spPr bwMode="auto">
          <a:xfrm>
            <a:off x="5677726" y="2355846"/>
            <a:ext cx="79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22">
            <a:extLst>
              <a:ext uri="{FF2B5EF4-FFF2-40B4-BE49-F238E27FC236}">
                <a16:creationId xmlns:a16="http://schemas.microsoft.com/office/drawing/2014/main" id="{1BD5A829-6B02-DE41-97A7-087B6D402A96}"/>
              </a:ext>
            </a:extLst>
          </p:cNvPr>
          <p:cNvCxnSpPr>
            <a:cxnSpLocks noChangeShapeType="1"/>
            <a:stCxn id="9" idx="3"/>
            <a:endCxn id="10" idx="1"/>
          </p:cNvCxnSpPr>
          <p:nvPr/>
        </p:nvCxnSpPr>
        <p:spPr bwMode="auto">
          <a:xfrm>
            <a:off x="6547675" y="2355846"/>
            <a:ext cx="560388"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5" name="AutoShape 23">
            <a:extLst>
              <a:ext uri="{FF2B5EF4-FFF2-40B4-BE49-F238E27FC236}">
                <a16:creationId xmlns:a16="http://schemas.microsoft.com/office/drawing/2014/main" id="{054933FD-42D9-FD4F-8428-F0555771B67A}"/>
              </a:ext>
            </a:extLst>
          </p:cNvPr>
          <p:cNvCxnSpPr>
            <a:cxnSpLocks noChangeShapeType="1"/>
            <a:stCxn id="12" idx="3"/>
            <a:endCxn id="13" idx="1"/>
          </p:cNvCxnSpPr>
          <p:nvPr/>
        </p:nvCxnSpPr>
        <p:spPr bwMode="auto">
          <a:xfrm>
            <a:off x="9160701" y="2355846"/>
            <a:ext cx="80963"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6" name="AutoShape 24">
            <a:extLst>
              <a:ext uri="{FF2B5EF4-FFF2-40B4-BE49-F238E27FC236}">
                <a16:creationId xmlns:a16="http://schemas.microsoft.com/office/drawing/2014/main" id="{F641CF43-E7A4-C046-AD14-346F85ACE82F}"/>
              </a:ext>
            </a:extLst>
          </p:cNvPr>
          <p:cNvCxnSpPr>
            <a:cxnSpLocks noChangeShapeType="1"/>
            <a:stCxn id="16" idx="3"/>
            <a:endCxn id="17" idx="1"/>
          </p:cNvCxnSpPr>
          <p:nvPr/>
        </p:nvCxnSpPr>
        <p:spPr bwMode="auto">
          <a:xfrm>
            <a:off x="38600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7" name="AutoShape 25">
            <a:extLst>
              <a:ext uri="{FF2B5EF4-FFF2-40B4-BE49-F238E27FC236}">
                <a16:creationId xmlns:a16="http://schemas.microsoft.com/office/drawing/2014/main" id="{7EBCDF44-78B9-6D46-8343-F1EA6007C3EE}"/>
              </a:ext>
            </a:extLst>
          </p:cNvPr>
          <p:cNvCxnSpPr>
            <a:cxnSpLocks noChangeShapeType="1"/>
            <a:stCxn id="17" idx="3"/>
            <a:endCxn id="18" idx="1"/>
          </p:cNvCxnSpPr>
          <p:nvPr/>
        </p:nvCxnSpPr>
        <p:spPr bwMode="auto">
          <a:xfrm>
            <a:off x="47744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8" name="AutoShape 26">
            <a:extLst>
              <a:ext uri="{FF2B5EF4-FFF2-40B4-BE49-F238E27FC236}">
                <a16:creationId xmlns:a16="http://schemas.microsoft.com/office/drawing/2014/main" id="{4B460C66-5644-E442-93BC-5DE3B509C748}"/>
              </a:ext>
            </a:extLst>
          </p:cNvPr>
          <p:cNvCxnSpPr>
            <a:cxnSpLocks noChangeShapeType="1"/>
            <a:stCxn id="18" idx="3"/>
            <a:endCxn id="19" idx="1"/>
          </p:cNvCxnSpPr>
          <p:nvPr/>
        </p:nvCxnSpPr>
        <p:spPr bwMode="auto">
          <a:xfrm>
            <a:off x="56888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9" name="AutoShape 27">
            <a:extLst>
              <a:ext uri="{FF2B5EF4-FFF2-40B4-BE49-F238E27FC236}">
                <a16:creationId xmlns:a16="http://schemas.microsoft.com/office/drawing/2014/main" id="{1C6E9DD8-E815-C245-BD78-22D2A0F05A7F}"/>
              </a:ext>
            </a:extLst>
          </p:cNvPr>
          <p:cNvCxnSpPr>
            <a:cxnSpLocks noChangeShapeType="1"/>
            <a:stCxn id="7" idx="3"/>
            <a:endCxn id="16" idx="1"/>
          </p:cNvCxnSpPr>
          <p:nvPr/>
        </p:nvCxnSpPr>
        <p:spPr bwMode="auto">
          <a:xfrm flipH="1">
            <a:off x="3069464" y="2355846"/>
            <a:ext cx="1584325" cy="1828800"/>
          </a:xfrm>
          <a:prstGeom prst="bentConnector5">
            <a:avLst>
              <a:gd name="adj1" fmla="val -7315"/>
              <a:gd name="adj2" fmla="val 50000"/>
              <a:gd name="adj3" fmla="val 113528"/>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0" name="AutoShape 28">
            <a:extLst>
              <a:ext uri="{FF2B5EF4-FFF2-40B4-BE49-F238E27FC236}">
                <a16:creationId xmlns:a16="http://schemas.microsoft.com/office/drawing/2014/main" id="{669C8242-DFE0-CD43-86A5-746D8E8AC1B3}"/>
              </a:ext>
            </a:extLst>
          </p:cNvPr>
          <p:cNvCxnSpPr>
            <a:cxnSpLocks noChangeShapeType="1"/>
            <a:stCxn id="19" idx="3"/>
            <a:endCxn id="14" idx="1"/>
          </p:cNvCxnSpPr>
          <p:nvPr/>
        </p:nvCxnSpPr>
        <p:spPr bwMode="auto">
          <a:xfrm>
            <a:off x="7441439" y="4184646"/>
            <a:ext cx="1038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1" name="AutoShape 29">
            <a:extLst>
              <a:ext uri="{FF2B5EF4-FFF2-40B4-BE49-F238E27FC236}">
                <a16:creationId xmlns:a16="http://schemas.microsoft.com/office/drawing/2014/main" id="{2A4F9A8B-ECF8-BB4E-AEAA-C41DB0A93C6F}"/>
              </a:ext>
            </a:extLst>
          </p:cNvPr>
          <p:cNvCxnSpPr>
            <a:cxnSpLocks noChangeShapeType="1"/>
            <a:stCxn id="13" idx="3"/>
            <a:endCxn id="14" idx="1"/>
          </p:cNvCxnSpPr>
          <p:nvPr/>
        </p:nvCxnSpPr>
        <p:spPr bwMode="auto">
          <a:xfrm flipH="1">
            <a:off x="8479664" y="2355846"/>
            <a:ext cx="1552575" cy="1828800"/>
          </a:xfrm>
          <a:prstGeom prst="bentConnector5">
            <a:avLst>
              <a:gd name="adj1" fmla="val -13806"/>
              <a:gd name="adj2" fmla="val 50000"/>
              <a:gd name="adj3" fmla="val 113806"/>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2" name="AutoShape 30">
            <a:extLst>
              <a:ext uri="{FF2B5EF4-FFF2-40B4-BE49-F238E27FC236}">
                <a16:creationId xmlns:a16="http://schemas.microsoft.com/office/drawing/2014/main" id="{2B8B1D27-1E23-CC4D-BA6A-B5ED23BBBC92}"/>
              </a:ext>
            </a:extLst>
          </p:cNvPr>
          <p:cNvCxnSpPr>
            <a:cxnSpLocks noChangeShapeType="1"/>
            <a:stCxn id="14" idx="3"/>
            <a:endCxn id="15" idx="1"/>
          </p:cNvCxnSpPr>
          <p:nvPr/>
        </p:nvCxnSpPr>
        <p:spPr bwMode="auto">
          <a:xfrm>
            <a:off x="9270239" y="4184646"/>
            <a:ext cx="276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3" name="AutoShape 31">
            <a:extLst>
              <a:ext uri="{FF2B5EF4-FFF2-40B4-BE49-F238E27FC236}">
                <a16:creationId xmlns:a16="http://schemas.microsoft.com/office/drawing/2014/main" id="{CF26A6C7-CEFA-CE41-8594-B929E36220FF}"/>
              </a:ext>
            </a:extLst>
          </p:cNvPr>
          <p:cNvCxnSpPr>
            <a:cxnSpLocks noChangeShapeType="1"/>
            <a:stCxn id="9" idx="3"/>
            <a:endCxn id="11" idx="1"/>
          </p:cNvCxnSpPr>
          <p:nvPr/>
        </p:nvCxnSpPr>
        <p:spPr bwMode="auto">
          <a:xfrm flipV="1">
            <a:off x="6547675" y="1441446"/>
            <a:ext cx="560388" cy="914400"/>
          </a:xfrm>
          <a:prstGeom prst="bentConnector3">
            <a:avLst>
              <a:gd name="adj1" fmla="val 49856"/>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4" name="AutoShape 32">
            <a:extLst>
              <a:ext uri="{FF2B5EF4-FFF2-40B4-BE49-F238E27FC236}">
                <a16:creationId xmlns:a16="http://schemas.microsoft.com/office/drawing/2014/main" id="{571BAE22-BEEF-1C48-B52A-248927C68044}"/>
              </a:ext>
            </a:extLst>
          </p:cNvPr>
          <p:cNvCxnSpPr>
            <a:cxnSpLocks noChangeShapeType="1"/>
            <a:stCxn id="11" idx="3"/>
            <a:endCxn id="12" idx="1"/>
          </p:cNvCxnSpPr>
          <p:nvPr/>
        </p:nvCxnSpPr>
        <p:spPr bwMode="auto">
          <a:xfrm>
            <a:off x="7898639" y="1441446"/>
            <a:ext cx="471487" cy="914400"/>
          </a:xfrm>
          <a:prstGeom prst="bentConnector3">
            <a:avLst>
              <a:gd name="adj1" fmla="val 49833"/>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5" name="AutoShape 33">
            <a:extLst>
              <a:ext uri="{FF2B5EF4-FFF2-40B4-BE49-F238E27FC236}">
                <a16:creationId xmlns:a16="http://schemas.microsoft.com/office/drawing/2014/main" id="{63D608A6-2EF0-4141-9061-20418FC8C2E1}"/>
              </a:ext>
            </a:extLst>
          </p:cNvPr>
          <p:cNvCxnSpPr>
            <a:cxnSpLocks noChangeShapeType="1"/>
            <a:stCxn id="10" idx="3"/>
            <a:endCxn id="12" idx="1"/>
          </p:cNvCxnSpPr>
          <p:nvPr/>
        </p:nvCxnSpPr>
        <p:spPr bwMode="auto">
          <a:xfrm>
            <a:off x="7898639" y="2355846"/>
            <a:ext cx="471487"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grpSp>
        <p:nvGrpSpPr>
          <p:cNvPr id="36" name="Group 34">
            <a:extLst>
              <a:ext uri="{FF2B5EF4-FFF2-40B4-BE49-F238E27FC236}">
                <a16:creationId xmlns:a16="http://schemas.microsoft.com/office/drawing/2014/main" id="{798CD53D-1F28-CD45-A683-B193B77047DE}"/>
              </a:ext>
            </a:extLst>
          </p:cNvPr>
          <p:cNvGrpSpPr>
            <a:grpSpLocks/>
          </p:cNvGrpSpPr>
          <p:nvPr/>
        </p:nvGrpSpPr>
        <p:grpSpPr bwMode="auto">
          <a:xfrm>
            <a:off x="3156776" y="1708146"/>
            <a:ext cx="6634163" cy="3049588"/>
            <a:chOff x="910" y="1008"/>
            <a:chExt cx="4179" cy="1921"/>
          </a:xfrm>
        </p:grpSpPr>
        <p:sp>
          <p:nvSpPr>
            <p:cNvPr id="37" name="Text Box 35">
              <a:extLst>
                <a:ext uri="{FF2B5EF4-FFF2-40B4-BE49-F238E27FC236}">
                  <a16:creationId xmlns:a16="http://schemas.microsoft.com/office/drawing/2014/main" id="{7BAA1E75-AC45-7F4F-AABA-833C87B7F8FE}"/>
                </a:ext>
              </a:extLst>
            </p:cNvPr>
            <p:cNvSpPr txBox="1">
              <a:spLocks noChangeArrowheads="1"/>
            </p:cNvSpPr>
            <p:nvPr/>
          </p:nvSpPr>
          <p:spPr bwMode="auto">
            <a:xfrm>
              <a:off x="910"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38" name="Text Box 36">
              <a:extLst>
                <a:ext uri="{FF2B5EF4-FFF2-40B4-BE49-F238E27FC236}">
                  <a16:creationId xmlns:a16="http://schemas.microsoft.com/office/drawing/2014/main" id="{AAD0D966-A8B0-6A4F-9484-B264E2EAB4D1}"/>
                </a:ext>
              </a:extLst>
            </p:cNvPr>
            <p:cNvSpPr txBox="1">
              <a:spLocks noChangeArrowheads="1"/>
            </p:cNvSpPr>
            <p:nvPr/>
          </p:nvSpPr>
          <p:spPr bwMode="auto">
            <a:xfrm>
              <a:off x="1486"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3s</a:t>
              </a:r>
            </a:p>
          </p:txBody>
        </p:sp>
        <p:sp>
          <p:nvSpPr>
            <p:cNvPr id="39" name="Text Box 37">
              <a:extLst>
                <a:ext uri="{FF2B5EF4-FFF2-40B4-BE49-F238E27FC236}">
                  <a16:creationId xmlns:a16="http://schemas.microsoft.com/office/drawing/2014/main" id="{0FA28C5A-8EF5-4640-98F2-58869B2AB013}"/>
                </a:ext>
              </a:extLst>
            </p:cNvPr>
            <p:cNvSpPr txBox="1">
              <a:spLocks noChangeArrowheads="1"/>
            </p:cNvSpPr>
            <p:nvPr/>
          </p:nvSpPr>
          <p:spPr bwMode="auto">
            <a:xfrm>
              <a:off x="2135"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0" name="Text Box 38">
              <a:extLst>
                <a:ext uri="{FF2B5EF4-FFF2-40B4-BE49-F238E27FC236}">
                  <a16:creationId xmlns:a16="http://schemas.microsoft.com/office/drawing/2014/main" id="{F4BFFCFA-AFED-FE45-A953-F44A53C4A0D8}"/>
                </a:ext>
              </a:extLst>
            </p:cNvPr>
            <p:cNvSpPr txBox="1">
              <a:spLocks noChangeArrowheads="1"/>
            </p:cNvSpPr>
            <p:nvPr/>
          </p:nvSpPr>
          <p:spPr bwMode="auto">
            <a:xfrm>
              <a:off x="2686"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1" name="Text Box 39">
              <a:extLst>
                <a:ext uri="{FF2B5EF4-FFF2-40B4-BE49-F238E27FC236}">
                  <a16:creationId xmlns:a16="http://schemas.microsoft.com/office/drawing/2014/main" id="{7A21FD81-0247-874D-B45F-290A63077724}"/>
                </a:ext>
              </a:extLst>
            </p:cNvPr>
            <p:cNvSpPr txBox="1">
              <a:spLocks noChangeArrowheads="1"/>
            </p:cNvSpPr>
            <p:nvPr/>
          </p:nvSpPr>
          <p:spPr bwMode="auto">
            <a:xfrm>
              <a:off x="3550"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2" name="Text Box 40">
              <a:extLst>
                <a:ext uri="{FF2B5EF4-FFF2-40B4-BE49-F238E27FC236}">
                  <a16:creationId xmlns:a16="http://schemas.microsoft.com/office/drawing/2014/main" id="{EE24141E-86D0-EE4C-97C5-F1AFD3A00CA5}"/>
                </a:ext>
              </a:extLst>
            </p:cNvPr>
            <p:cNvSpPr txBox="1">
              <a:spLocks noChangeArrowheads="1"/>
            </p:cNvSpPr>
            <p:nvPr/>
          </p:nvSpPr>
          <p:spPr bwMode="auto">
            <a:xfrm>
              <a:off x="3527" y="1008"/>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1s</a:t>
              </a:r>
            </a:p>
          </p:txBody>
        </p:sp>
        <p:sp>
          <p:nvSpPr>
            <p:cNvPr id="43" name="Text Box 41">
              <a:extLst>
                <a:ext uri="{FF2B5EF4-FFF2-40B4-BE49-F238E27FC236}">
                  <a16:creationId xmlns:a16="http://schemas.microsoft.com/office/drawing/2014/main" id="{907037FC-752B-994F-B5B2-AF5D1AC0181A}"/>
                </a:ext>
              </a:extLst>
            </p:cNvPr>
            <p:cNvSpPr txBox="1">
              <a:spLocks noChangeArrowheads="1"/>
            </p:cNvSpPr>
            <p:nvPr/>
          </p:nvSpPr>
          <p:spPr bwMode="auto">
            <a:xfrm>
              <a:off x="4318"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4" name="Text Box 42">
              <a:extLst>
                <a:ext uri="{FF2B5EF4-FFF2-40B4-BE49-F238E27FC236}">
                  <a16:creationId xmlns:a16="http://schemas.microsoft.com/office/drawing/2014/main" id="{A0798942-E0E4-C243-AEEB-18C34BC743FD}"/>
                </a:ext>
              </a:extLst>
            </p:cNvPr>
            <p:cNvSpPr txBox="1">
              <a:spLocks noChangeArrowheads="1"/>
            </p:cNvSpPr>
            <p:nvPr/>
          </p:nvSpPr>
          <p:spPr bwMode="auto">
            <a:xfrm>
              <a:off x="4871"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5" name="Text Box 43">
              <a:extLst>
                <a:ext uri="{FF2B5EF4-FFF2-40B4-BE49-F238E27FC236}">
                  <a16:creationId xmlns:a16="http://schemas.microsoft.com/office/drawing/2014/main" id="{03928C93-D0DF-BB4B-A313-008FAB7836F8}"/>
                </a:ext>
              </a:extLst>
            </p:cNvPr>
            <p:cNvSpPr txBox="1">
              <a:spLocks noChangeArrowheads="1"/>
            </p:cNvSpPr>
            <p:nvPr/>
          </p:nvSpPr>
          <p:spPr bwMode="auto">
            <a:xfrm>
              <a:off x="958"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6" name="Text Box 44">
              <a:extLst>
                <a:ext uri="{FF2B5EF4-FFF2-40B4-BE49-F238E27FC236}">
                  <a16:creationId xmlns:a16="http://schemas.microsoft.com/office/drawing/2014/main" id="{08C61AA9-3182-9144-A49E-96F20D9FB1C1}"/>
                </a:ext>
              </a:extLst>
            </p:cNvPr>
            <p:cNvSpPr txBox="1">
              <a:spLocks noChangeArrowheads="1"/>
            </p:cNvSpPr>
            <p:nvPr/>
          </p:nvSpPr>
          <p:spPr bwMode="auto">
            <a:xfrm>
              <a:off x="1534"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7" name="Text Box 45">
              <a:extLst>
                <a:ext uri="{FF2B5EF4-FFF2-40B4-BE49-F238E27FC236}">
                  <a16:creationId xmlns:a16="http://schemas.microsoft.com/office/drawing/2014/main" id="{A33BF8A9-3ACD-8E45-AD5D-DD60CB978A7F}"/>
                </a:ext>
              </a:extLst>
            </p:cNvPr>
            <p:cNvSpPr txBox="1">
              <a:spLocks noChangeArrowheads="1"/>
            </p:cNvSpPr>
            <p:nvPr/>
          </p:nvSpPr>
          <p:spPr bwMode="auto">
            <a:xfrm>
              <a:off x="2133"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8" name="Text Box 46">
              <a:extLst>
                <a:ext uri="{FF2B5EF4-FFF2-40B4-BE49-F238E27FC236}">
                  <a16:creationId xmlns:a16="http://schemas.microsoft.com/office/drawing/2014/main" id="{56568454-64C0-CB44-877D-99E8B2B661EE}"/>
                </a:ext>
              </a:extLst>
            </p:cNvPr>
            <p:cNvSpPr txBox="1">
              <a:spLocks noChangeArrowheads="1"/>
            </p:cNvSpPr>
            <p:nvPr/>
          </p:nvSpPr>
          <p:spPr bwMode="auto">
            <a:xfrm>
              <a:off x="2926"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9" name="Text Box 47">
              <a:extLst>
                <a:ext uri="{FF2B5EF4-FFF2-40B4-BE49-F238E27FC236}">
                  <a16:creationId xmlns:a16="http://schemas.microsoft.com/office/drawing/2014/main" id="{14125471-8CBF-5841-AC07-4D69BF72BF01}"/>
                </a:ext>
              </a:extLst>
            </p:cNvPr>
            <p:cNvSpPr txBox="1">
              <a:spLocks noChangeArrowheads="1"/>
            </p:cNvSpPr>
            <p:nvPr/>
          </p:nvSpPr>
          <p:spPr bwMode="auto">
            <a:xfrm>
              <a:off x="4366" y="2735"/>
              <a:ext cx="32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dirty="0"/>
                <a:t>180s</a:t>
              </a:r>
            </a:p>
          </p:txBody>
        </p:sp>
      </p:grpSp>
      <p:sp>
        <p:nvSpPr>
          <p:cNvPr id="50" name="Text Box 48">
            <a:extLst>
              <a:ext uri="{FF2B5EF4-FFF2-40B4-BE49-F238E27FC236}">
                <a16:creationId xmlns:a16="http://schemas.microsoft.com/office/drawing/2014/main" id="{B464C731-4088-8E46-9D44-1ADDDDD24D72}"/>
              </a:ext>
            </a:extLst>
          </p:cNvPr>
          <p:cNvSpPr txBox="1">
            <a:spLocks noChangeArrowheads="1"/>
          </p:cNvSpPr>
          <p:nvPr/>
        </p:nvSpPr>
        <p:spPr bwMode="auto">
          <a:xfrm>
            <a:off x="2930272" y="4994290"/>
            <a:ext cx="90973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TOTAL TIME = TIME ON CRITICAL PATH = 243 secs</a:t>
            </a:r>
          </a:p>
          <a:p>
            <a:r>
              <a:rPr lang="en-GB" altLang="en-US" sz="1800" dirty="0">
                <a:latin typeface="Arial" panose="020B0604020202020204" pitchFamily="34" charset="0"/>
                <a:cs typeface="Arial" panose="020B0604020202020204" pitchFamily="34" charset="0"/>
              </a:rPr>
              <a:t>Strictly speaking this would not work with a single person due to the overlap in activities</a:t>
            </a:r>
          </a:p>
        </p:txBody>
      </p:sp>
      <p:sp>
        <p:nvSpPr>
          <p:cNvPr id="51" name="Rectangle 50">
            <a:extLst>
              <a:ext uri="{FF2B5EF4-FFF2-40B4-BE49-F238E27FC236}">
                <a16:creationId xmlns:a16="http://schemas.microsoft.com/office/drawing/2014/main" id="{9A376F9E-0DB9-CB48-BFF0-717F5DF987E2}"/>
              </a:ext>
            </a:extLst>
          </p:cNvPr>
          <p:cNvSpPr>
            <a:spLocks noChangeArrowheads="1"/>
          </p:cNvSpPr>
          <p:nvPr/>
        </p:nvSpPr>
        <p:spPr bwMode="auto">
          <a:xfrm>
            <a:off x="861758" y="5286498"/>
            <a:ext cx="838200" cy="304800"/>
          </a:xfrm>
          <a:prstGeom prst="rect">
            <a:avLst/>
          </a:prstGeom>
          <a:solidFill>
            <a:srgbClr val="FF9900"/>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2" name="Text Box 51">
            <a:extLst>
              <a:ext uri="{FF2B5EF4-FFF2-40B4-BE49-F238E27FC236}">
                <a16:creationId xmlns:a16="http://schemas.microsoft.com/office/drawing/2014/main" id="{ADE4D43C-BBC4-2C4B-88C4-D42FD49782D8}"/>
              </a:ext>
            </a:extLst>
          </p:cNvPr>
          <p:cNvSpPr txBox="1">
            <a:spLocks noChangeArrowheads="1"/>
          </p:cNvSpPr>
          <p:nvPr/>
        </p:nvSpPr>
        <p:spPr bwMode="auto">
          <a:xfrm>
            <a:off x="1699959" y="5286498"/>
            <a:ext cx="9699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Critical Path</a:t>
            </a:r>
          </a:p>
        </p:txBody>
      </p:sp>
      <p:sp>
        <p:nvSpPr>
          <p:cNvPr id="53" name="Rectangle 53">
            <a:extLst>
              <a:ext uri="{FF2B5EF4-FFF2-40B4-BE49-F238E27FC236}">
                <a16:creationId xmlns:a16="http://schemas.microsoft.com/office/drawing/2014/main" id="{33C2CAAD-72E5-8944-BE6C-43D7AFA61113}"/>
              </a:ext>
            </a:extLst>
          </p:cNvPr>
          <p:cNvSpPr>
            <a:spLocks noChangeArrowheads="1"/>
          </p:cNvSpPr>
          <p:nvPr/>
        </p:nvSpPr>
        <p:spPr bwMode="auto">
          <a:xfrm>
            <a:off x="861758" y="4905498"/>
            <a:ext cx="838200" cy="304800"/>
          </a:xfrm>
          <a:prstGeom prst="rect">
            <a:avLst/>
          </a:prstGeom>
          <a:solidFill>
            <a:srgbClr val="FF99FF"/>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4" name="Text Box 54">
            <a:extLst>
              <a:ext uri="{FF2B5EF4-FFF2-40B4-BE49-F238E27FC236}">
                <a16:creationId xmlns:a16="http://schemas.microsoft.com/office/drawing/2014/main" id="{5290C558-E422-E04F-A27D-E961D675D447}"/>
              </a:ext>
            </a:extLst>
          </p:cNvPr>
          <p:cNvSpPr txBox="1">
            <a:spLocks noChangeArrowheads="1"/>
          </p:cNvSpPr>
          <p:nvPr/>
        </p:nvSpPr>
        <p:spPr bwMode="auto">
          <a:xfrm>
            <a:off x="1699958" y="4905498"/>
            <a:ext cx="1358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Resource Change</a:t>
            </a:r>
          </a:p>
        </p:txBody>
      </p:sp>
    </p:spTree>
    <p:extLst>
      <p:ext uri="{BB962C8B-B14F-4D97-AF65-F5344CB8AC3E}">
        <p14:creationId xmlns:p14="http://schemas.microsoft.com/office/powerpoint/2010/main" val="2311151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8C2F-AE09-564D-9D01-BA9911C3243D}"/>
              </a:ext>
            </a:extLst>
          </p:cNvPr>
          <p:cNvSpPr>
            <a:spLocks noGrp="1"/>
          </p:cNvSpPr>
          <p:nvPr>
            <p:ph type="title"/>
          </p:nvPr>
        </p:nvSpPr>
        <p:spPr/>
        <p:txBody>
          <a:bodyPr/>
          <a:lstStyle/>
          <a:p>
            <a:r>
              <a:rPr lang="en-US" dirty="0"/>
              <a:t>Path Durations</a:t>
            </a:r>
          </a:p>
        </p:txBody>
      </p:sp>
      <p:sp>
        <p:nvSpPr>
          <p:cNvPr id="4" name="Slide Number Placeholder 3">
            <a:extLst>
              <a:ext uri="{FF2B5EF4-FFF2-40B4-BE49-F238E27FC236}">
                <a16:creationId xmlns:a16="http://schemas.microsoft.com/office/drawing/2014/main" id="{B4AB1778-B0D7-BF47-85BC-572F891420B1}"/>
              </a:ext>
            </a:extLst>
          </p:cNvPr>
          <p:cNvSpPr>
            <a:spLocks noGrp="1"/>
          </p:cNvSpPr>
          <p:nvPr>
            <p:ph type="sldNum" sz="quarter" idx="12"/>
          </p:nvPr>
        </p:nvSpPr>
        <p:spPr/>
        <p:txBody>
          <a:bodyPr/>
          <a:lstStyle/>
          <a:p>
            <a:fld id="{3D165440-4880-415F-9146-4793BDD623F8}" type="slidenum">
              <a:rPr lang="en-GB" smtClean="0"/>
              <a:t>17</a:t>
            </a:fld>
            <a:endParaRPr lang="en-GB"/>
          </a:p>
        </p:txBody>
      </p:sp>
      <p:grpSp>
        <p:nvGrpSpPr>
          <p:cNvPr id="5" name="Group 60">
            <a:extLst>
              <a:ext uri="{FF2B5EF4-FFF2-40B4-BE49-F238E27FC236}">
                <a16:creationId xmlns:a16="http://schemas.microsoft.com/office/drawing/2014/main" id="{5DBD5E1A-8E06-8A4B-A68D-30E605802C57}"/>
              </a:ext>
            </a:extLst>
          </p:cNvPr>
          <p:cNvGrpSpPr>
            <a:grpSpLocks/>
          </p:cNvGrpSpPr>
          <p:nvPr/>
        </p:nvGrpSpPr>
        <p:grpSpPr bwMode="auto">
          <a:xfrm>
            <a:off x="3985640" y="1660779"/>
            <a:ext cx="7736967" cy="1960245"/>
            <a:chOff x="855" y="1604"/>
            <a:chExt cx="3912" cy="817"/>
          </a:xfrm>
        </p:grpSpPr>
        <p:sp>
          <p:nvSpPr>
            <p:cNvPr id="6" name="Rectangle 12">
              <a:extLst>
                <a:ext uri="{FF2B5EF4-FFF2-40B4-BE49-F238E27FC236}">
                  <a16:creationId xmlns:a16="http://schemas.microsoft.com/office/drawing/2014/main" id="{3092C08C-9F7F-144D-B5AD-0A3C9F93D0D3}"/>
                </a:ext>
              </a:extLst>
            </p:cNvPr>
            <p:cNvSpPr>
              <a:spLocks noChangeArrowheads="1"/>
            </p:cNvSpPr>
            <p:nvPr/>
          </p:nvSpPr>
          <p:spPr bwMode="blackWhite">
            <a:xfrm>
              <a:off x="4250" y="1905"/>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F, 4d</a:t>
              </a:r>
              <a:endParaRPr lang="en-US" sz="1400"/>
            </a:p>
          </p:txBody>
        </p:sp>
        <p:sp>
          <p:nvSpPr>
            <p:cNvPr id="7" name="Rectangle 13">
              <a:extLst>
                <a:ext uri="{FF2B5EF4-FFF2-40B4-BE49-F238E27FC236}">
                  <a16:creationId xmlns:a16="http://schemas.microsoft.com/office/drawing/2014/main" id="{74582BCC-594C-2F4F-BFDB-D1AAFB1CCAC8}"/>
                </a:ext>
              </a:extLst>
            </p:cNvPr>
            <p:cNvSpPr>
              <a:spLocks noChangeArrowheads="1"/>
            </p:cNvSpPr>
            <p:nvPr/>
          </p:nvSpPr>
          <p:spPr bwMode="blackWhite">
            <a:xfrm>
              <a:off x="3246" y="2215"/>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E, 3d</a:t>
              </a:r>
              <a:endParaRPr lang="en-US" sz="1400"/>
            </a:p>
          </p:txBody>
        </p:sp>
        <p:sp>
          <p:nvSpPr>
            <p:cNvPr id="8" name="Rectangle 14">
              <a:extLst>
                <a:ext uri="{FF2B5EF4-FFF2-40B4-BE49-F238E27FC236}">
                  <a16:creationId xmlns:a16="http://schemas.microsoft.com/office/drawing/2014/main" id="{C335881B-B893-8E41-B8D1-CBE7E212AE49}"/>
                </a:ext>
              </a:extLst>
            </p:cNvPr>
            <p:cNvSpPr>
              <a:spLocks noChangeArrowheads="1"/>
            </p:cNvSpPr>
            <p:nvPr/>
          </p:nvSpPr>
          <p:spPr bwMode="blackWhite">
            <a:xfrm>
              <a:off x="3227" y="161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D, 5d</a:t>
              </a:r>
              <a:endParaRPr lang="en-US" sz="1400"/>
            </a:p>
          </p:txBody>
        </p:sp>
        <p:sp>
          <p:nvSpPr>
            <p:cNvPr id="9" name="Rectangle 15">
              <a:extLst>
                <a:ext uri="{FF2B5EF4-FFF2-40B4-BE49-F238E27FC236}">
                  <a16:creationId xmlns:a16="http://schemas.microsoft.com/office/drawing/2014/main" id="{8972D4E8-3E19-654B-97D6-16B978335A71}"/>
                </a:ext>
              </a:extLst>
            </p:cNvPr>
            <p:cNvSpPr>
              <a:spLocks noChangeArrowheads="1"/>
            </p:cNvSpPr>
            <p:nvPr/>
          </p:nvSpPr>
          <p:spPr bwMode="blackWhite">
            <a:xfrm>
              <a:off x="855" y="1919"/>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A,7d</a:t>
              </a:r>
              <a:endParaRPr lang="en-US" sz="1400"/>
            </a:p>
          </p:txBody>
        </p:sp>
        <p:sp>
          <p:nvSpPr>
            <p:cNvPr id="10" name="Rectangle 16">
              <a:extLst>
                <a:ext uri="{FF2B5EF4-FFF2-40B4-BE49-F238E27FC236}">
                  <a16:creationId xmlns:a16="http://schemas.microsoft.com/office/drawing/2014/main" id="{51C83A62-84C7-F849-AA47-A2E214187426}"/>
                </a:ext>
              </a:extLst>
            </p:cNvPr>
            <p:cNvSpPr>
              <a:spLocks noChangeArrowheads="1"/>
            </p:cNvSpPr>
            <p:nvPr/>
          </p:nvSpPr>
          <p:spPr bwMode="blackWhite">
            <a:xfrm>
              <a:off x="1902" y="222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C, 10d</a:t>
              </a:r>
              <a:endParaRPr lang="en-US" sz="1400"/>
            </a:p>
          </p:txBody>
        </p:sp>
        <p:sp>
          <p:nvSpPr>
            <p:cNvPr id="11" name="Rectangle 17">
              <a:extLst>
                <a:ext uri="{FF2B5EF4-FFF2-40B4-BE49-F238E27FC236}">
                  <a16:creationId xmlns:a16="http://schemas.microsoft.com/office/drawing/2014/main" id="{5F6C4600-6E10-C847-BF5B-D63973C5BB26}"/>
                </a:ext>
              </a:extLst>
            </p:cNvPr>
            <p:cNvSpPr>
              <a:spLocks noChangeArrowheads="1"/>
            </p:cNvSpPr>
            <p:nvPr/>
          </p:nvSpPr>
          <p:spPr bwMode="blackWhite">
            <a:xfrm>
              <a:off x="1877" y="1604"/>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 12d</a:t>
              </a:r>
              <a:endParaRPr lang="en-US" sz="1400"/>
            </a:p>
          </p:txBody>
        </p:sp>
        <p:sp>
          <p:nvSpPr>
            <p:cNvPr id="12" name="Line 10">
              <a:extLst>
                <a:ext uri="{FF2B5EF4-FFF2-40B4-BE49-F238E27FC236}">
                  <a16:creationId xmlns:a16="http://schemas.microsoft.com/office/drawing/2014/main" id="{3C16BFA3-1936-9E41-8342-751594E77ED5}"/>
                </a:ext>
              </a:extLst>
            </p:cNvPr>
            <p:cNvSpPr>
              <a:spLocks noChangeShapeType="1"/>
            </p:cNvSpPr>
            <p:nvPr/>
          </p:nvSpPr>
          <p:spPr bwMode="blackWhite">
            <a:xfrm>
              <a:off x="1530" y="2009"/>
              <a:ext cx="0" cy="322"/>
            </a:xfrm>
            <a:prstGeom prst="line">
              <a:avLst/>
            </a:prstGeom>
            <a:noFill/>
            <a:ln w="12700">
              <a:solidFill>
                <a:schemeClr val="tx1"/>
              </a:solidFill>
              <a:round/>
              <a:headEnd/>
              <a:tailEnd/>
            </a:ln>
          </p:spPr>
          <p:txBody>
            <a:bodyPr>
              <a:spAutoFit/>
            </a:bodyPr>
            <a:lstStyle/>
            <a:p>
              <a:endParaRPr lang="en-GB"/>
            </a:p>
          </p:txBody>
        </p:sp>
        <p:sp>
          <p:nvSpPr>
            <p:cNvPr id="13" name="Line 11">
              <a:extLst>
                <a:ext uri="{FF2B5EF4-FFF2-40B4-BE49-F238E27FC236}">
                  <a16:creationId xmlns:a16="http://schemas.microsoft.com/office/drawing/2014/main" id="{3B49ED8D-3468-C54E-9DEF-3AFB0447404F}"/>
                </a:ext>
              </a:extLst>
            </p:cNvPr>
            <p:cNvSpPr>
              <a:spLocks noChangeShapeType="1"/>
            </p:cNvSpPr>
            <p:nvPr/>
          </p:nvSpPr>
          <p:spPr bwMode="blackWhite">
            <a:xfrm>
              <a:off x="1376" y="1956"/>
              <a:ext cx="152" cy="0"/>
            </a:xfrm>
            <a:prstGeom prst="line">
              <a:avLst/>
            </a:prstGeom>
            <a:noFill/>
            <a:ln w="12700">
              <a:solidFill>
                <a:schemeClr val="tx1"/>
              </a:solidFill>
              <a:round/>
              <a:headEnd/>
              <a:tailEnd/>
            </a:ln>
          </p:spPr>
          <p:txBody>
            <a:bodyPr>
              <a:spAutoFit/>
            </a:bodyPr>
            <a:lstStyle/>
            <a:p>
              <a:endParaRPr lang="en-GB"/>
            </a:p>
          </p:txBody>
        </p:sp>
        <p:sp>
          <p:nvSpPr>
            <p:cNvPr id="14" name="Line 12">
              <a:extLst>
                <a:ext uri="{FF2B5EF4-FFF2-40B4-BE49-F238E27FC236}">
                  <a16:creationId xmlns:a16="http://schemas.microsoft.com/office/drawing/2014/main" id="{7FA40A38-AE15-8B42-96A1-04D44AD234C2}"/>
                </a:ext>
              </a:extLst>
            </p:cNvPr>
            <p:cNvSpPr>
              <a:spLocks noChangeShapeType="1"/>
            </p:cNvSpPr>
            <p:nvPr/>
          </p:nvSpPr>
          <p:spPr bwMode="blackWhite">
            <a:xfrm>
              <a:off x="1526" y="1678"/>
              <a:ext cx="347" cy="0"/>
            </a:xfrm>
            <a:prstGeom prst="line">
              <a:avLst/>
            </a:prstGeom>
            <a:noFill/>
            <a:ln w="12700">
              <a:solidFill>
                <a:schemeClr val="tx1"/>
              </a:solidFill>
              <a:round/>
              <a:headEnd/>
              <a:tailEnd type="triangle" w="med" len="med"/>
            </a:ln>
          </p:spPr>
          <p:txBody>
            <a:bodyPr>
              <a:spAutoFit/>
            </a:bodyPr>
            <a:lstStyle/>
            <a:p>
              <a:endParaRPr lang="en-GB"/>
            </a:p>
          </p:txBody>
        </p:sp>
        <p:sp>
          <p:nvSpPr>
            <p:cNvPr id="15" name="Line 13">
              <a:extLst>
                <a:ext uri="{FF2B5EF4-FFF2-40B4-BE49-F238E27FC236}">
                  <a16:creationId xmlns:a16="http://schemas.microsoft.com/office/drawing/2014/main" id="{6B8631C8-B984-A048-8046-B2E82292F675}"/>
                </a:ext>
              </a:extLst>
            </p:cNvPr>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p:spPr>
          <p:txBody>
            <a:bodyPr>
              <a:spAutoFit/>
            </a:bodyPr>
            <a:lstStyle/>
            <a:p>
              <a:endParaRPr lang="en-GB"/>
            </a:p>
          </p:txBody>
        </p:sp>
        <p:sp>
          <p:nvSpPr>
            <p:cNvPr id="16" name="Line 14">
              <a:extLst>
                <a:ext uri="{FF2B5EF4-FFF2-40B4-BE49-F238E27FC236}">
                  <a16:creationId xmlns:a16="http://schemas.microsoft.com/office/drawing/2014/main" id="{705F1097-1823-6244-85A3-DCA20E66CA08}"/>
                </a:ext>
              </a:extLst>
            </p:cNvPr>
            <p:cNvSpPr>
              <a:spLocks noChangeShapeType="1"/>
            </p:cNvSpPr>
            <p:nvPr/>
          </p:nvSpPr>
          <p:spPr bwMode="blackWhite">
            <a:xfrm>
              <a:off x="2401" y="1690"/>
              <a:ext cx="821" cy="0"/>
            </a:xfrm>
            <a:prstGeom prst="line">
              <a:avLst/>
            </a:prstGeom>
            <a:noFill/>
            <a:ln w="12700">
              <a:solidFill>
                <a:schemeClr val="tx1"/>
              </a:solidFill>
              <a:round/>
              <a:headEnd/>
              <a:tailEnd type="triangle" w="med" len="med"/>
            </a:ln>
          </p:spPr>
          <p:txBody>
            <a:bodyPr>
              <a:spAutoFit/>
            </a:bodyPr>
            <a:lstStyle/>
            <a:p>
              <a:endParaRPr lang="en-GB"/>
            </a:p>
          </p:txBody>
        </p:sp>
        <p:sp>
          <p:nvSpPr>
            <p:cNvPr id="17" name="Line 15">
              <a:extLst>
                <a:ext uri="{FF2B5EF4-FFF2-40B4-BE49-F238E27FC236}">
                  <a16:creationId xmlns:a16="http://schemas.microsoft.com/office/drawing/2014/main" id="{813B3A05-1621-A845-8871-378B9883B3B9}"/>
                </a:ext>
              </a:extLst>
            </p:cNvPr>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p:spPr>
          <p:txBody>
            <a:bodyPr>
              <a:spAutoFit/>
            </a:bodyPr>
            <a:lstStyle/>
            <a:p>
              <a:endParaRPr lang="en-GB"/>
            </a:p>
          </p:txBody>
        </p:sp>
        <p:sp>
          <p:nvSpPr>
            <p:cNvPr id="18" name="Line 19">
              <a:extLst>
                <a:ext uri="{FF2B5EF4-FFF2-40B4-BE49-F238E27FC236}">
                  <a16:creationId xmlns:a16="http://schemas.microsoft.com/office/drawing/2014/main" id="{AB94B7D1-45BC-4441-9D1F-23F14FBF8E0B}"/>
                </a:ext>
              </a:extLst>
            </p:cNvPr>
            <p:cNvSpPr>
              <a:spLocks noChangeShapeType="1"/>
            </p:cNvSpPr>
            <p:nvPr/>
          </p:nvSpPr>
          <p:spPr bwMode="blackWhite">
            <a:xfrm>
              <a:off x="3743" y="1693"/>
              <a:ext cx="183" cy="0"/>
            </a:xfrm>
            <a:prstGeom prst="line">
              <a:avLst/>
            </a:prstGeom>
            <a:noFill/>
            <a:ln w="12700">
              <a:solidFill>
                <a:schemeClr val="tx1"/>
              </a:solidFill>
              <a:round/>
              <a:headEnd/>
              <a:tailEnd/>
            </a:ln>
          </p:spPr>
          <p:txBody>
            <a:bodyPr>
              <a:spAutoFit/>
            </a:bodyPr>
            <a:lstStyle/>
            <a:p>
              <a:endParaRPr lang="en-GB"/>
            </a:p>
          </p:txBody>
        </p:sp>
        <p:sp>
          <p:nvSpPr>
            <p:cNvPr id="19" name="Line 20">
              <a:extLst>
                <a:ext uri="{FF2B5EF4-FFF2-40B4-BE49-F238E27FC236}">
                  <a16:creationId xmlns:a16="http://schemas.microsoft.com/office/drawing/2014/main" id="{91A8552C-BEBD-7B43-ACFE-5C6268D7599E}"/>
                </a:ext>
              </a:extLst>
            </p:cNvPr>
            <p:cNvSpPr>
              <a:spLocks noChangeShapeType="1"/>
            </p:cNvSpPr>
            <p:nvPr/>
          </p:nvSpPr>
          <p:spPr bwMode="blackWhite">
            <a:xfrm>
              <a:off x="3764" y="2323"/>
              <a:ext cx="158" cy="0"/>
            </a:xfrm>
            <a:prstGeom prst="line">
              <a:avLst/>
            </a:prstGeom>
            <a:noFill/>
            <a:ln w="12700">
              <a:solidFill>
                <a:schemeClr val="tx1"/>
              </a:solidFill>
              <a:round/>
              <a:headEnd/>
              <a:tailEnd/>
            </a:ln>
          </p:spPr>
          <p:txBody>
            <a:bodyPr>
              <a:spAutoFit/>
            </a:bodyPr>
            <a:lstStyle/>
            <a:p>
              <a:endParaRPr lang="en-GB"/>
            </a:p>
          </p:txBody>
        </p:sp>
        <p:sp>
          <p:nvSpPr>
            <p:cNvPr id="20" name="Line 21">
              <a:extLst>
                <a:ext uri="{FF2B5EF4-FFF2-40B4-BE49-F238E27FC236}">
                  <a16:creationId xmlns:a16="http://schemas.microsoft.com/office/drawing/2014/main" id="{72C696E4-8C3C-6143-B712-4176AE39372D}"/>
                </a:ext>
              </a:extLst>
            </p:cNvPr>
            <p:cNvSpPr>
              <a:spLocks noChangeShapeType="1"/>
            </p:cNvSpPr>
            <p:nvPr/>
          </p:nvSpPr>
          <p:spPr bwMode="blackWhite">
            <a:xfrm>
              <a:off x="3922" y="1690"/>
              <a:ext cx="0" cy="260"/>
            </a:xfrm>
            <a:prstGeom prst="line">
              <a:avLst/>
            </a:prstGeom>
            <a:noFill/>
            <a:ln w="12700">
              <a:solidFill>
                <a:schemeClr val="tx1"/>
              </a:solidFill>
              <a:round/>
              <a:headEnd/>
              <a:tailEnd/>
            </a:ln>
          </p:spPr>
          <p:txBody>
            <a:bodyPr>
              <a:spAutoFit/>
            </a:bodyPr>
            <a:lstStyle/>
            <a:p>
              <a:endParaRPr lang="en-GB"/>
            </a:p>
          </p:txBody>
        </p:sp>
        <p:sp>
          <p:nvSpPr>
            <p:cNvPr id="21" name="Line 22">
              <a:extLst>
                <a:ext uri="{FF2B5EF4-FFF2-40B4-BE49-F238E27FC236}">
                  <a16:creationId xmlns:a16="http://schemas.microsoft.com/office/drawing/2014/main" id="{D4FC94A3-7E18-A341-9152-B3FE136737FA}"/>
                </a:ext>
              </a:extLst>
            </p:cNvPr>
            <p:cNvSpPr>
              <a:spLocks noChangeShapeType="1"/>
            </p:cNvSpPr>
            <p:nvPr/>
          </p:nvSpPr>
          <p:spPr bwMode="blackWhite">
            <a:xfrm flipV="1">
              <a:off x="3922" y="2079"/>
              <a:ext cx="0" cy="248"/>
            </a:xfrm>
            <a:prstGeom prst="line">
              <a:avLst/>
            </a:prstGeom>
            <a:noFill/>
            <a:ln w="12700">
              <a:solidFill>
                <a:schemeClr val="tx1"/>
              </a:solidFill>
              <a:round/>
              <a:headEnd/>
              <a:tailEnd/>
            </a:ln>
          </p:spPr>
          <p:txBody>
            <a:bodyPr>
              <a:spAutoFit/>
            </a:bodyPr>
            <a:lstStyle/>
            <a:p>
              <a:endParaRPr lang="en-GB"/>
            </a:p>
          </p:txBody>
        </p:sp>
        <p:sp>
          <p:nvSpPr>
            <p:cNvPr id="22" name="Line 23">
              <a:extLst>
                <a:ext uri="{FF2B5EF4-FFF2-40B4-BE49-F238E27FC236}">
                  <a16:creationId xmlns:a16="http://schemas.microsoft.com/office/drawing/2014/main" id="{65BDDB37-EDCF-3743-AAF5-6C8569945134}"/>
                </a:ext>
              </a:extLst>
            </p:cNvPr>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p:spPr>
          <p:txBody>
            <a:bodyPr>
              <a:spAutoFit/>
            </a:bodyPr>
            <a:lstStyle/>
            <a:p>
              <a:endParaRPr lang="en-GB"/>
            </a:p>
          </p:txBody>
        </p:sp>
        <p:sp>
          <p:nvSpPr>
            <p:cNvPr id="23" name="Line 24">
              <a:extLst>
                <a:ext uri="{FF2B5EF4-FFF2-40B4-BE49-F238E27FC236}">
                  <a16:creationId xmlns:a16="http://schemas.microsoft.com/office/drawing/2014/main" id="{331EBBDD-E7F5-544F-AB1D-1359C80C7C90}"/>
                </a:ext>
              </a:extLst>
            </p:cNvPr>
            <p:cNvSpPr>
              <a:spLocks noChangeShapeType="1"/>
            </p:cNvSpPr>
            <p:nvPr/>
          </p:nvSpPr>
          <p:spPr bwMode="blackWhite">
            <a:xfrm>
              <a:off x="3922" y="2082"/>
              <a:ext cx="325" cy="0"/>
            </a:xfrm>
            <a:prstGeom prst="line">
              <a:avLst/>
            </a:prstGeom>
            <a:noFill/>
            <a:ln w="12700">
              <a:solidFill>
                <a:schemeClr val="tx1"/>
              </a:solidFill>
              <a:round/>
              <a:headEnd/>
              <a:tailEnd type="triangle" w="med" len="med"/>
            </a:ln>
          </p:spPr>
          <p:txBody>
            <a:bodyPr>
              <a:spAutoFit/>
            </a:bodyPr>
            <a:lstStyle/>
            <a:p>
              <a:endParaRPr lang="en-GB"/>
            </a:p>
          </p:txBody>
        </p:sp>
        <p:sp>
          <p:nvSpPr>
            <p:cNvPr id="24" name="Line 25">
              <a:extLst>
                <a:ext uri="{FF2B5EF4-FFF2-40B4-BE49-F238E27FC236}">
                  <a16:creationId xmlns:a16="http://schemas.microsoft.com/office/drawing/2014/main" id="{6835166F-018B-234D-B639-313F9000AE00}"/>
                </a:ext>
              </a:extLst>
            </p:cNvPr>
            <p:cNvSpPr>
              <a:spLocks noChangeShapeType="1"/>
            </p:cNvSpPr>
            <p:nvPr/>
          </p:nvSpPr>
          <p:spPr bwMode="blackWhite">
            <a:xfrm>
              <a:off x="1372" y="2006"/>
              <a:ext cx="158" cy="0"/>
            </a:xfrm>
            <a:prstGeom prst="line">
              <a:avLst/>
            </a:prstGeom>
            <a:noFill/>
            <a:ln w="12700">
              <a:solidFill>
                <a:schemeClr val="tx1"/>
              </a:solidFill>
              <a:round/>
              <a:headEnd/>
              <a:tailEnd/>
            </a:ln>
          </p:spPr>
          <p:txBody>
            <a:bodyPr>
              <a:spAutoFit/>
            </a:bodyPr>
            <a:lstStyle/>
            <a:p>
              <a:endParaRPr lang="en-GB"/>
            </a:p>
          </p:txBody>
        </p:sp>
        <p:sp>
          <p:nvSpPr>
            <p:cNvPr id="25" name="Line 26">
              <a:extLst>
                <a:ext uri="{FF2B5EF4-FFF2-40B4-BE49-F238E27FC236}">
                  <a16:creationId xmlns:a16="http://schemas.microsoft.com/office/drawing/2014/main" id="{48989818-3F6C-E94F-8BAA-D62623238BC0}"/>
                </a:ext>
              </a:extLst>
            </p:cNvPr>
            <p:cNvSpPr>
              <a:spLocks noChangeShapeType="1"/>
            </p:cNvSpPr>
            <p:nvPr/>
          </p:nvSpPr>
          <p:spPr bwMode="blackWhite">
            <a:xfrm flipH="1">
              <a:off x="1529" y="1678"/>
              <a:ext cx="1" cy="281"/>
            </a:xfrm>
            <a:prstGeom prst="line">
              <a:avLst/>
            </a:prstGeom>
            <a:noFill/>
            <a:ln w="12700">
              <a:solidFill>
                <a:schemeClr val="tx1"/>
              </a:solidFill>
              <a:round/>
              <a:headEnd/>
              <a:tailEnd/>
            </a:ln>
          </p:spPr>
          <p:txBody>
            <a:bodyPr>
              <a:spAutoFit/>
            </a:bodyPr>
            <a:lstStyle/>
            <a:p>
              <a:endParaRPr lang="en-GB"/>
            </a:p>
          </p:txBody>
        </p:sp>
        <p:sp>
          <p:nvSpPr>
            <p:cNvPr id="26" name="Freeform 57">
              <a:extLst>
                <a:ext uri="{FF2B5EF4-FFF2-40B4-BE49-F238E27FC236}">
                  <a16:creationId xmlns:a16="http://schemas.microsoft.com/office/drawing/2014/main" id="{4C3661CF-EEB0-7944-8BE5-7701744B54EA}"/>
                </a:ext>
              </a:extLst>
            </p:cNvPr>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p:spPr>
          <p:txBody>
            <a:bodyPr>
              <a:spAutoFit/>
            </a:bodyPr>
            <a:lstStyle/>
            <a:p>
              <a:endParaRPr lang="en-US"/>
            </a:p>
          </p:txBody>
        </p:sp>
      </p:grpSp>
      <p:sp>
        <p:nvSpPr>
          <p:cNvPr id="27" name="Content Placeholder 2">
            <a:extLst>
              <a:ext uri="{FF2B5EF4-FFF2-40B4-BE49-F238E27FC236}">
                <a16:creationId xmlns:a16="http://schemas.microsoft.com/office/drawing/2014/main" id="{3FB0C42F-C7D1-264D-9BCD-DF6EBD3D490F}"/>
              </a:ext>
            </a:extLst>
          </p:cNvPr>
          <p:cNvSpPr>
            <a:spLocks noGrp="1"/>
          </p:cNvSpPr>
          <p:nvPr>
            <p:ph idx="1"/>
          </p:nvPr>
        </p:nvSpPr>
        <p:spPr>
          <a:xfrm>
            <a:off x="647849" y="1174747"/>
            <a:ext cx="3944961" cy="502827"/>
          </a:xfrm>
        </p:spPr>
        <p:txBody>
          <a:bodyPr>
            <a:normAutofit lnSpcReduction="10000"/>
          </a:bodyPr>
          <a:lstStyle/>
          <a:p>
            <a:pPr marL="0" indent="0" eaLnBrk="1" hangingPunct="1">
              <a:buNone/>
            </a:pPr>
            <a:r>
              <a:rPr lang="en-GB" sz="2800" dirty="0"/>
              <a:t>Consider this network</a:t>
            </a:r>
          </a:p>
        </p:txBody>
      </p:sp>
      <p:sp>
        <p:nvSpPr>
          <p:cNvPr id="28" name="Content Placeholder 2">
            <a:extLst>
              <a:ext uri="{FF2B5EF4-FFF2-40B4-BE49-F238E27FC236}">
                <a16:creationId xmlns:a16="http://schemas.microsoft.com/office/drawing/2014/main" id="{869518F6-4C8D-A348-B984-4668A8E84FB8}"/>
              </a:ext>
            </a:extLst>
          </p:cNvPr>
          <p:cNvSpPr txBox="1">
            <a:spLocks/>
          </p:cNvSpPr>
          <p:nvPr/>
        </p:nvSpPr>
        <p:spPr>
          <a:xfrm>
            <a:off x="475786" y="3606628"/>
            <a:ext cx="5204788" cy="219368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dirty="0"/>
              <a:t>It consists of the following paths</a:t>
            </a:r>
          </a:p>
          <a:p>
            <a:r>
              <a:rPr lang="en-GB" sz="2000" b="1" dirty="0">
                <a:solidFill>
                  <a:srgbClr val="FF0000"/>
                </a:solidFill>
              </a:rPr>
              <a:t>ABDF</a:t>
            </a:r>
            <a:r>
              <a:rPr lang="en-GB" sz="2000" dirty="0"/>
              <a:t> = 28 days (7+12+5+4)</a:t>
            </a:r>
          </a:p>
          <a:p>
            <a:r>
              <a:rPr lang="en-GB" sz="2000" b="1" dirty="0">
                <a:solidFill>
                  <a:srgbClr val="00B0F0"/>
                </a:solidFill>
              </a:rPr>
              <a:t>ABEF</a:t>
            </a:r>
            <a:r>
              <a:rPr lang="en-GB" sz="2000" dirty="0"/>
              <a:t> = 26 days (7+12+3+4)</a:t>
            </a:r>
          </a:p>
          <a:p>
            <a:r>
              <a:rPr lang="en-GB" sz="2000" b="1" dirty="0">
                <a:solidFill>
                  <a:schemeClr val="accent6">
                    <a:lumMod val="75000"/>
                  </a:schemeClr>
                </a:solidFill>
              </a:rPr>
              <a:t>ACEF</a:t>
            </a:r>
            <a:r>
              <a:rPr lang="en-GB" sz="2000" dirty="0"/>
              <a:t> = 24 days (7+10+3+4)</a:t>
            </a:r>
          </a:p>
        </p:txBody>
      </p:sp>
    </p:spTree>
    <p:extLst>
      <p:ext uri="{BB962C8B-B14F-4D97-AF65-F5344CB8AC3E}">
        <p14:creationId xmlns:p14="http://schemas.microsoft.com/office/powerpoint/2010/main" val="1162813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BDFD-628E-7F4B-B25B-0B29FD8F5F85}"/>
              </a:ext>
            </a:extLst>
          </p:cNvPr>
          <p:cNvSpPr>
            <a:spLocks noGrp="1"/>
          </p:cNvSpPr>
          <p:nvPr>
            <p:ph type="title"/>
          </p:nvPr>
        </p:nvSpPr>
        <p:spPr/>
        <p:txBody>
          <a:bodyPr/>
          <a:lstStyle/>
          <a:p>
            <a:r>
              <a:rPr lang="en-US" dirty="0"/>
              <a:t>Gantt Charts</a:t>
            </a:r>
          </a:p>
        </p:txBody>
      </p:sp>
      <p:sp>
        <p:nvSpPr>
          <p:cNvPr id="4" name="Slide Number Placeholder 3">
            <a:extLst>
              <a:ext uri="{FF2B5EF4-FFF2-40B4-BE49-F238E27FC236}">
                <a16:creationId xmlns:a16="http://schemas.microsoft.com/office/drawing/2014/main" id="{8170A9A9-1E96-CB47-9A23-ED8310DFBCF4}"/>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8" name="Content Placeholder 7">
            <a:extLst>
              <a:ext uri="{FF2B5EF4-FFF2-40B4-BE49-F238E27FC236}">
                <a16:creationId xmlns:a16="http://schemas.microsoft.com/office/drawing/2014/main" id="{7533ED0E-2230-0544-9B87-D7E944240AAC}"/>
              </a:ext>
            </a:extLst>
          </p:cNvPr>
          <p:cNvSpPr>
            <a:spLocks noGrp="1"/>
          </p:cNvSpPr>
          <p:nvPr>
            <p:ph idx="1"/>
          </p:nvPr>
        </p:nvSpPr>
        <p:spPr>
          <a:xfrm>
            <a:off x="609600" y="1038386"/>
            <a:ext cx="10332203" cy="4478847"/>
          </a:xfrm>
        </p:spPr>
        <p:txBody>
          <a:bodyPr>
            <a:normAutofit fontScale="92500" lnSpcReduction="20000"/>
          </a:bodyPr>
          <a:lstStyle/>
          <a:p>
            <a:pPr marL="0" indent="0">
              <a:buNone/>
            </a:pPr>
            <a:r>
              <a:rPr lang="en-GB" dirty="0"/>
              <a:t>Used for planning projects of all sizes. A useful way of showing what work is scheduled to be completed on a specific day. </a:t>
            </a:r>
            <a:br>
              <a:rPr lang="en-GB" dirty="0"/>
            </a:br>
            <a:br>
              <a:rPr lang="en-GB" dirty="0"/>
            </a:br>
            <a:r>
              <a:rPr lang="en-GB" dirty="0"/>
              <a:t>Simplified graphical presentation:</a:t>
            </a:r>
            <a:br>
              <a:rPr lang="en-GB" dirty="0"/>
            </a:br>
            <a:endParaRPr lang="en-GB" dirty="0"/>
          </a:p>
          <a:p>
            <a:r>
              <a:rPr lang="en-GB" dirty="0"/>
              <a:t>Project start date</a:t>
            </a:r>
          </a:p>
          <a:p>
            <a:r>
              <a:rPr lang="en-GB" dirty="0"/>
              <a:t>Project finish date</a:t>
            </a:r>
          </a:p>
          <a:p>
            <a:r>
              <a:rPr lang="en-GB" dirty="0"/>
              <a:t>Project tasks (start/finish dates)</a:t>
            </a:r>
          </a:p>
          <a:p>
            <a:r>
              <a:rPr lang="en-GB" dirty="0"/>
              <a:t>Task duration</a:t>
            </a:r>
          </a:p>
          <a:p>
            <a:r>
              <a:rPr lang="en-GB" dirty="0"/>
              <a:t>Who is working on each task</a:t>
            </a:r>
          </a:p>
          <a:p>
            <a:r>
              <a:rPr lang="en-GB" dirty="0"/>
              <a:t>How tasks group together, overlap and link with each other</a:t>
            </a:r>
          </a:p>
          <a:p>
            <a:pPr marL="0" indent="0">
              <a:buNone/>
            </a:pPr>
            <a:endParaRPr lang="en-GB" dirty="0"/>
          </a:p>
        </p:txBody>
      </p:sp>
      <p:pic>
        <p:nvPicPr>
          <p:cNvPr id="9" name="Picture 8">
            <a:extLst>
              <a:ext uri="{FF2B5EF4-FFF2-40B4-BE49-F238E27FC236}">
                <a16:creationId xmlns:a16="http://schemas.microsoft.com/office/drawing/2014/main" id="{5F6CC63D-098B-2D45-B543-CC24B80AE7C5}"/>
              </a:ext>
            </a:extLst>
          </p:cNvPr>
          <p:cNvPicPr>
            <a:picLocks noChangeAspect="1"/>
          </p:cNvPicPr>
          <p:nvPr/>
        </p:nvPicPr>
        <p:blipFill>
          <a:blip r:embed="rId3"/>
          <a:stretch>
            <a:fillRect/>
          </a:stretch>
        </p:blipFill>
        <p:spPr>
          <a:xfrm>
            <a:off x="9694028" y="2217803"/>
            <a:ext cx="1247775" cy="1247775"/>
          </a:xfrm>
          <a:prstGeom prst="rect">
            <a:avLst/>
          </a:prstGeom>
        </p:spPr>
      </p:pic>
      <p:pic>
        <p:nvPicPr>
          <p:cNvPr id="10" name="Picture 9">
            <a:extLst>
              <a:ext uri="{FF2B5EF4-FFF2-40B4-BE49-F238E27FC236}">
                <a16:creationId xmlns:a16="http://schemas.microsoft.com/office/drawing/2014/main" id="{58C7328B-3FD6-7245-80A5-FC788F978D04}"/>
              </a:ext>
            </a:extLst>
          </p:cNvPr>
          <p:cNvPicPr>
            <a:picLocks noChangeAspect="1"/>
          </p:cNvPicPr>
          <p:nvPr/>
        </p:nvPicPr>
        <p:blipFill>
          <a:blip r:embed="rId4"/>
          <a:stretch>
            <a:fillRect/>
          </a:stretch>
        </p:blipFill>
        <p:spPr>
          <a:xfrm>
            <a:off x="10569653" y="3997602"/>
            <a:ext cx="1247775" cy="1247775"/>
          </a:xfrm>
          <a:prstGeom prst="rect">
            <a:avLst/>
          </a:prstGeom>
        </p:spPr>
      </p:pic>
      <p:sp>
        <p:nvSpPr>
          <p:cNvPr id="11" name="Rectangle 10">
            <a:extLst>
              <a:ext uri="{FF2B5EF4-FFF2-40B4-BE49-F238E27FC236}">
                <a16:creationId xmlns:a16="http://schemas.microsoft.com/office/drawing/2014/main" id="{1A792BF4-6BB1-1040-8A85-CC5C1757E651}"/>
              </a:ext>
            </a:extLst>
          </p:cNvPr>
          <p:cNvSpPr/>
          <p:nvPr/>
        </p:nvSpPr>
        <p:spPr>
          <a:xfrm>
            <a:off x="10479242" y="5259177"/>
            <a:ext cx="142859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Henry Gantt</a:t>
            </a:r>
          </a:p>
        </p:txBody>
      </p:sp>
      <p:sp>
        <p:nvSpPr>
          <p:cNvPr id="12" name="Rectangle 11">
            <a:extLst>
              <a:ext uri="{FF2B5EF4-FFF2-40B4-BE49-F238E27FC236}">
                <a16:creationId xmlns:a16="http://schemas.microsoft.com/office/drawing/2014/main" id="{72BF8095-04B0-D247-80F8-E77615D9F2FD}"/>
              </a:ext>
            </a:extLst>
          </p:cNvPr>
          <p:cNvSpPr/>
          <p:nvPr/>
        </p:nvSpPr>
        <p:spPr>
          <a:xfrm>
            <a:off x="9694028" y="3487355"/>
            <a:ext cx="1839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Karol </a:t>
            </a:r>
            <a:r>
              <a:rPr lang="en-GB" dirty="0" err="1">
                <a:latin typeface="Arial" panose="020B0604020202020204" pitchFamily="34" charset="0"/>
                <a:cs typeface="Arial" panose="020B0604020202020204" pitchFamily="34" charset="0"/>
              </a:rPr>
              <a:t>Adamiecki</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28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5E21221-7FFA-4D47-A7A0-EECFAAAB7474}"/>
              </a:ext>
            </a:extLst>
          </p:cNvPr>
          <p:cNvSpPr>
            <a:spLocks noGrp="1"/>
          </p:cNvSpPr>
          <p:nvPr>
            <p:ph type="sldNum" sz="quarter" idx="12"/>
          </p:nvPr>
        </p:nvSpPr>
        <p:spPr/>
        <p:txBody>
          <a:bodyPr/>
          <a:lstStyle/>
          <a:p>
            <a:fld id="{3D165440-4880-415F-9146-4793BDD623F8}" type="slidenum">
              <a:rPr lang="en-GB" smtClean="0"/>
              <a:t>19</a:t>
            </a:fld>
            <a:endParaRPr lang="en-GB"/>
          </a:p>
        </p:txBody>
      </p:sp>
      <p:pic>
        <p:nvPicPr>
          <p:cNvPr id="5" name="Picture 4">
            <a:extLst>
              <a:ext uri="{FF2B5EF4-FFF2-40B4-BE49-F238E27FC236}">
                <a16:creationId xmlns:a16="http://schemas.microsoft.com/office/drawing/2014/main" id="{B8EF46AC-F743-CB48-B1C8-23A53DDB2DAF}"/>
              </a:ext>
            </a:extLst>
          </p:cNvPr>
          <p:cNvPicPr>
            <a:picLocks noChangeAspect="1"/>
          </p:cNvPicPr>
          <p:nvPr/>
        </p:nvPicPr>
        <p:blipFill>
          <a:blip r:embed="rId3"/>
          <a:stretch>
            <a:fillRect/>
          </a:stretch>
        </p:blipFill>
        <p:spPr>
          <a:xfrm>
            <a:off x="1110814" y="61992"/>
            <a:ext cx="9807648" cy="5584089"/>
          </a:xfrm>
          <a:prstGeom prst="rect">
            <a:avLst/>
          </a:prstGeom>
        </p:spPr>
      </p:pic>
    </p:spTree>
    <p:extLst>
      <p:ext uri="{BB962C8B-B14F-4D97-AF65-F5344CB8AC3E}">
        <p14:creationId xmlns:p14="http://schemas.microsoft.com/office/powerpoint/2010/main" val="822089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a:xfrm>
            <a:off x="609600" y="31746"/>
            <a:ext cx="10972800" cy="1143000"/>
          </a:xfrm>
        </p:spPr>
        <p:txBody>
          <a:bodyPr/>
          <a:lstStyle/>
          <a:p>
            <a:r>
              <a:rPr lang="en-US" dirty="0"/>
              <a:t>Simple Gantt Chart</a:t>
            </a:r>
          </a:p>
        </p:txBody>
      </p:sp>
    </p:spTree>
    <p:extLst>
      <p:ext uri="{BB962C8B-B14F-4D97-AF65-F5344CB8AC3E}">
        <p14:creationId xmlns:p14="http://schemas.microsoft.com/office/powerpoint/2010/main" val="741016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F492E-68EE-F14E-A810-B41241D0A22A}"/>
              </a:ext>
            </a:extLst>
          </p:cNvPr>
          <p:cNvSpPr>
            <a:spLocks noGrp="1"/>
          </p:cNvSpPr>
          <p:nvPr>
            <p:ph type="title"/>
          </p:nvPr>
        </p:nvSpPr>
        <p:spPr/>
        <p:txBody>
          <a:bodyPr/>
          <a:lstStyle/>
          <a:p>
            <a:r>
              <a:rPr lang="en-US" dirty="0"/>
              <a:t>PEST</a:t>
            </a:r>
          </a:p>
        </p:txBody>
      </p:sp>
      <p:sp>
        <p:nvSpPr>
          <p:cNvPr id="4" name="Slide Number Placeholder 3">
            <a:extLst>
              <a:ext uri="{FF2B5EF4-FFF2-40B4-BE49-F238E27FC236}">
                <a16:creationId xmlns:a16="http://schemas.microsoft.com/office/drawing/2014/main" id="{CAF984CA-1481-5B46-8CDE-5C10ADBA5D6E}"/>
              </a:ext>
            </a:extLst>
          </p:cNvPr>
          <p:cNvSpPr>
            <a:spLocks noGrp="1"/>
          </p:cNvSpPr>
          <p:nvPr>
            <p:ph type="sldNum" sz="quarter" idx="12"/>
          </p:nvPr>
        </p:nvSpPr>
        <p:spPr/>
        <p:txBody>
          <a:bodyPr/>
          <a:lstStyle/>
          <a:p>
            <a:fld id="{3D165440-4880-415F-9146-4793BDD623F8}" type="slidenum">
              <a:rPr lang="en-GB" smtClean="0"/>
              <a:t>21</a:t>
            </a:fld>
            <a:endParaRPr lang="en-GB"/>
          </a:p>
        </p:txBody>
      </p:sp>
      <p:graphicFrame>
        <p:nvGraphicFramePr>
          <p:cNvPr id="6" name="Content Placeholder 3">
            <a:extLst>
              <a:ext uri="{FF2B5EF4-FFF2-40B4-BE49-F238E27FC236}">
                <a16:creationId xmlns:a16="http://schemas.microsoft.com/office/drawing/2014/main" id="{836EAD9F-CF95-F349-BCD0-4EBA33D47D36}"/>
              </a:ext>
            </a:extLst>
          </p:cNvPr>
          <p:cNvGraphicFramePr>
            <a:graphicFrameLocks noGrp="1"/>
          </p:cNvGraphicFramePr>
          <p:nvPr>
            <p:ph idx="1"/>
            <p:extLst>
              <p:ext uri="{D42A27DB-BD31-4B8C-83A1-F6EECF244321}">
                <p14:modId xmlns:p14="http://schemas.microsoft.com/office/powerpoint/2010/main" val="1316571495"/>
              </p:ext>
            </p:extLst>
          </p:nvPr>
        </p:nvGraphicFramePr>
        <p:xfrm>
          <a:off x="2346325" y="791029"/>
          <a:ext cx="74993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1813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DDE7-9421-6448-876D-02A2FA4A85A6}"/>
              </a:ext>
            </a:extLst>
          </p:cNvPr>
          <p:cNvSpPr>
            <a:spLocks noGrp="1"/>
          </p:cNvSpPr>
          <p:nvPr>
            <p:ph type="title"/>
          </p:nvPr>
        </p:nvSpPr>
        <p:spPr/>
        <p:txBody>
          <a:bodyPr/>
          <a:lstStyle/>
          <a:p>
            <a:r>
              <a:rPr lang="en-US" dirty="0"/>
              <a:t>PEST</a:t>
            </a:r>
          </a:p>
        </p:txBody>
      </p:sp>
      <p:sp>
        <p:nvSpPr>
          <p:cNvPr id="4" name="Slide Number Placeholder 3">
            <a:extLst>
              <a:ext uri="{FF2B5EF4-FFF2-40B4-BE49-F238E27FC236}">
                <a16:creationId xmlns:a16="http://schemas.microsoft.com/office/drawing/2014/main" id="{5F6858E3-18CE-B045-BBBA-52D3CA766AB5}"/>
              </a:ext>
            </a:extLst>
          </p:cNvPr>
          <p:cNvSpPr>
            <a:spLocks noGrp="1"/>
          </p:cNvSpPr>
          <p:nvPr>
            <p:ph type="sldNum" sz="quarter" idx="12"/>
          </p:nvPr>
        </p:nvSpPr>
        <p:spPr/>
        <p:txBody>
          <a:bodyPr/>
          <a:lstStyle/>
          <a:p>
            <a:fld id="{3D165440-4880-415F-9146-4793BDD623F8}" type="slidenum">
              <a:rPr lang="en-GB" smtClean="0"/>
              <a:t>22</a:t>
            </a:fld>
            <a:endParaRPr lang="en-GB"/>
          </a:p>
        </p:txBody>
      </p:sp>
      <p:graphicFrame>
        <p:nvGraphicFramePr>
          <p:cNvPr id="5" name="Content Placeholder 3">
            <a:extLst>
              <a:ext uri="{FF2B5EF4-FFF2-40B4-BE49-F238E27FC236}">
                <a16:creationId xmlns:a16="http://schemas.microsoft.com/office/drawing/2014/main" id="{0EF39766-8295-214E-8AA9-A824B17A4BA7}"/>
              </a:ext>
            </a:extLst>
          </p:cNvPr>
          <p:cNvGraphicFramePr>
            <a:graphicFrameLocks noGrp="1"/>
          </p:cNvGraphicFramePr>
          <p:nvPr>
            <p:ph idx="1"/>
            <p:extLst>
              <p:ext uri="{D42A27DB-BD31-4B8C-83A1-F6EECF244321}">
                <p14:modId xmlns:p14="http://schemas.microsoft.com/office/powerpoint/2010/main" val="2488913756"/>
              </p:ext>
            </p:extLst>
          </p:nvPr>
        </p:nvGraphicFramePr>
        <p:xfrm>
          <a:off x="2065563" y="98379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9079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AEB0-23CC-E447-B041-0CCEA3A19AA6}"/>
              </a:ext>
            </a:extLst>
          </p:cNvPr>
          <p:cNvSpPr>
            <a:spLocks noGrp="1"/>
          </p:cNvSpPr>
          <p:nvPr>
            <p:ph type="title"/>
          </p:nvPr>
        </p:nvSpPr>
        <p:spPr/>
        <p:txBody>
          <a:bodyPr/>
          <a:lstStyle/>
          <a:p>
            <a:r>
              <a:rPr lang="en-US" dirty="0"/>
              <a:t>SWOT - revision</a:t>
            </a:r>
          </a:p>
        </p:txBody>
      </p:sp>
      <p:sp>
        <p:nvSpPr>
          <p:cNvPr id="4" name="Slide Number Placeholder 3">
            <a:extLst>
              <a:ext uri="{FF2B5EF4-FFF2-40B4-BE49-F238E27FC236}">
                <a16:creationId xmlns:a16="http://schemas.microsoft.com/office/drawing/2014/main" id="{D7306C87-21EB-4F47-96BA-8D226AA24047}"/>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2">
            <a:extLst>
              <a:ext uri="{FF2B5EF4-FFF2-40B4-BE49-F238E27FC236}">
                <a16:creationId xmlns:a16="http://schemas.microsoft.com/office/drawing/2014/main" id="{6883C5DC-C5DF-7E44-85FB-EF0C8848500A}"/>
              </a:ext>
            </a:extLst>
          </p:cNvPr>
          <p:cNvPicPr>
            <a:picLocks noChangeAspect="1" noChangeArrowheads="1"/>
          </p:cNvPicPr>
          <p:nvPr/>
        </p:nvPicPr>
        <p:blipFill>
          <a:blip r:embed="rId3" cstate="print"/>
          <a:srcRect/>
          <a:stretch>
            <a:fillRect/>
          </a:stretch>
        </p:blipFill>
        <p:spPr bwMode="auto">
          <a:xfrm>
            <a:off x="2459264" y="967695"/>
            <a:ext cx="6877050" cy="45148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300664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25</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dirty="0"/>
              <a:t>Complete a Gantt chart for your project</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Complete WBS/Network Diagram for your project</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Undertake simple PEST analysis for your project. </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Use a SWOT to analyse 1 criteria from each of the PEST analysis.</a:t>
            </a:r>
          </a:p>
          <a:p>
            <a:pPr marL="0" indent="0">
              <a:lnSpc>
                <a:spcPct val="90000"/>
              </a:lnSpc>
              <a:buNone/>
            </a:pPr>
            <a:endParaRPr lang="en-GB" altLang="en-US" dirty="0"/>
          </a:p>
        </p:txBody>
      </p:sp>
      <p:pic>
        <p:nvPicPr>
          <p:cNvPr id="7" name="Picture 6">
            <a:extLst>
              <a:ext uri="{FF2B5EF4-FFF2-40B4-BE49-F238E27FC236}">
                <a16:creationId xmlns:a16="http://schemas.microsoft.com/office/drawing/2014/main" id="{844F941F-EAFD-9F45-80C7-C67B3A4943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161" b="96552" l="10000" r="90000"/>
                    </a14:imgEffect>
                  </a14:imgLayer>
                </a14:imgProps>
              </a:ext>
            </a:extLst>
          </a:blip>
          <a:stretch>
            <a:fillRect/>
          </a:stretch>
        </p:blipFill>
        <p:spPr>
          <a:xfrm>
            <a:off x="7778848" y="1445440"/>
            <a:ext cx="4572000" cy="3314700"/>
          </a:xfrm>
          <a:prstGeom prst="rect">
            <a:avLst/>
          </a:prstGeom>
        </p:spPr>
      </p:pic>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217FA-8AD9-0A44-83BA-FE1C7C21335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D98D0F8-895D-B145-8A17-7F6745DEB293}"/>
              </a:ext>
            </a:extLst>
          </p:cNvPr>
          <p:cNvSpPr>
            <a:spLocks noGrp="1"/>
          </p:cNvSpPr>
          <p:nvPr>
            <p:ph idx="1"/>
          </p:nvPr>
        </p:nvSpPr>
        <p:spPr/>
        <p:txBody>
          <a:bodyPr>
            <a:normAutofit fontScale="92500"/>
          </a:bodyPr>
          <a:lstStyle/>
          <a:p>
            <a:pPr marL="0" indent="0">
              <a:buNone/>
            </a:pPr>
            <a:r>
              <a:rPr lang="en-GB" dirty="0" err="1"/>
              <a:t>Assets.publishing.service.gov.uk</a:t>
            </a:r>
            <a:r>
              <a:rPr lang="en-GB" dirty="0"/>
              <a:t>. 2010. </a:t>
            </a:r>
            <a:r>
              <a:rPr lang="en-GB" i="1" dirty="0"/>
              <a:t>How To Organise, Plan And Control Projects</a:t>
            </a:r>
            <a:r>
              <a:rPr lang="en-GB" dirty="0"/>
              <a:t>. [online] Available at: &lt;https://</a:t>
            </a:r>
            <a:r>
              <a:rPr lang="en-GB" dirty="0" err="1"/>
              <a:t>assets.publishing.service.gov.uk</a:t>
            </a:r>
            <a:r>
              <a:rPr lang="en-GB" dirty="0"/>
              <a:t>/government/uploads/system/uploads/</a:t>
            </a:r>
            <a:r>
              <a:rPr lang="en-GB" dirty="0" err="1"/>
              <a:t>attachment_data</a:t>
            </a:r>
            <a:r>
              <a:rPr lang="en-GB" dirty="0"/>
              <a:t>/file/31979/10-1257-guidelines-for-managing-projects.pdf&gt; [Accessed 16 July 2020].</a:t>
            </a:r>
          </a:p>
          <a:p>
            <a:pPr marL="0" indent="0">
              <a:buNone/>
            </a:pPr>
            <a:endParaRPr lang="en-US" dirty="0"/>
          </a:p>
          <a:p>
            <a:pPr marL="0" indent="0">
              <a:buNone/>
            </a:pPr>
            <a:r>
              <a:rPr lang="en-US" dirty="0"/>
              <a:t>Smith, L. W. (2000). Stakeholder analysis: a pivotal practice of successful projects. Paper presented at Project Management Institute Annual Seminars &amp; Symposium, Houston, TX. Newtown Square, PA: Project Management Institute.</a:t>
            </a:r>
          </a:p>
        </p:txBody>
      </p:sp>
      <p:sp>
        <p:nvSpPr>
          <p:cNvPr id="4" name="Slide Number Placeholder 3">
            <a:extLst>
              <a:ext uri="{FF2B5EF4-FFF2-40B4-BE49-F238E27FC236}">
                <a16:creationId xmlns:a16="http://schemas.microsoft.com/office/drawing/2014/main" id="{C9EFBFB2-C724-484F-A08C-B04ADA782033}"/>
              </a:ext>
            </a:extLst>
          </p:cNvPr>
          <p:cNvSpPr>
            <a:spLocks noGrp="1"/>
          </p:cNvSpPr>
          <p:nvPr>
            <p:ph type="sldNum" sz="quarter" idx="12"/>
          </p:nvPr>
        </p:nvSpPr>
        <p:spPr/>
        <p:txBody>
          <a:bodyPr/>
          <a:lstStyle/>
          <a:p>
            <a:fld id="{3D165440-4880-415F-9146-4793BDD623F8}" type="slidenum">
              <a:rPr lang="en-GB" smtClean="0"/>
              <a:t>26</a:t>
            </a:fld>
            <a:endParaRPr lang="en-GB"/>
          </a:p>
        </p:txBody>
      </p:sp>
    </p:spTree>
    <p:extLst>
      <p:ext uri="{BB962C8B-B14F-4D97-AF65-F5344CB8AC3E}">
        <p14:creationId xmlns:p14="http://schemas.microsoft.com/office/powerpoint/2010/main" val="13404663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18635</TotalTime>
  <Words>4209</Words>
  <Application>Microsoft Macintosh PowerPoint</Application>
  <PresentationFormat>Widescreen</PresentationFormat>
  <Paragraphs>533</Paragraphs>
  <Slides>26</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 aArial</vt:lpstr>
      <vt:lpstr>Arial</vt:lpstr>
      <vt:lpstr>Arial Narrow</vt:lpstr>
      <vt:lpstr>Calibri</vt:lpstr>
      <vt:lpstr>Gill Sans MT</vt:lpstr>
      <vt:lpstr>Myriad Pro</vt:lpstr>
      <vt:lpstr>Times New Roman</vt:lpstr>
      <vt:lpstr>20140311PresentationUWTSDTemplate</vt:lpstr>
      <vt:lpstr>BA Management Skills for the Workplace BMSK5004</vt:lpstr>
      <vt:lpstr>Session 4</vt:lpstr>
      <vt:lpstr>Work Breakdown Structure</vt:lpstr>
      <vt:lpstr>PowerPoint Presentation</vt:lpstr>
      <vt:lpstr>PowerPoint Presentation</vt:lpstr>
      <vt:lpstr>PowerPoint Presentation</vt:lpstr>
      <vt:lpstr>Creating a Work Breakdown Structure</vt:lpstr>
      <vt:lpstr>Work Breakdown Structure – 100% Rule</vt:lpstr>
      <vt:lpstr>Network Diagram</vt:lpstr>
      <vt:lpstr>2 Rules of Network Diagrams</vt:lpstr>
      <vt:lpstr>Network Diagrams</vt:lpstr>
      <vt:lpstr>Calculating Span Time</vt:lpstr>
      <vt:lpstr>Span Time Example</vt:lpstr>
      <vt:lpstr>Critical Path Analysis</vt:lpstr>
      <vt:lpstr>Critical Path Analysis</vt:lpstr>
      <vt:lpstr>CPA – Resource Change (New Technology)</vt:lpstr>
      <vt:lpstr>Path Durations</vt:lpstr>
      <vt:lpstr>Gantt Charts</vt:lpstr>
      <vt:lpstr>PowerPoint Presentation</vt:lpstr>
      <vt:lpstr>Simple Gantt Chart</vt:lpstr>
      <vt:lpstr>PEST</vt:lpstr>
      <vt:lpstr>PEST</vt:lpstr>
      <vt:lpstr>SWOT - revision</vt:lpstr>
      <vt:lpstr>Managing Projects in the Organisation</vt:lpstr>
      <vt:lpstr>Homework</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132</cp:revision>
  <dcterms:created xsi:type="dcterms:W3CDTF">2020-06-08T16:11:31Z</dcterms:created>
  <dcterms:modified xsi:type="dcterms:W3CDTF">2020-07-17T11:48:11Z</dcterms:modified>
</cp:coreProperties>
</file>