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8" r:id="rId3"/>
    <p:sldId id="266" r:id="rId4"/>
    <p:sldId id="267" r:id="rId5"/>
    <p:sldId id="259" r:id="rId6"/>
    <p:sldId id="260" r:id="rId7"/>
    <p:sldId id="261" r:id="rId8"/>
    <p:sldId id="262" r:id="rId9"/>
    <p:sldId id="263"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2F729-3242-4840-9FB1-2A9E6092BDE9}" v="127" dt="2020-11-02T12:31:54.6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280" autoAdjust="0"/>
  </p:normalViewPr>
  <p:slideViewPr>
    <p:cSldViewPr snapToGrid="0">
      <p:cViewPr varScale="1">
        <p:scale>
          <a:sx n="66" d="100"/>
          <a:sy n="66" d="100"/>
        </p:scale>
        <p:origin x="8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9823D76-3475-4578-DB73-610EDB4698D8}"/>
    <pc:docChg chg="modSld">
      <pc:chgData name="" userId="" providerId="" clId="Web-{89823D76-3475-4578-DB73-610EDB4698D8}" dt="2020-10-21T14:52:23.336" v="3"/>
      <pc:docMkLst>
        <pc:docMk/>
      </pc:docMkLst>
      <pc:sldChg chg="modNotes">
        <pc:chgData name="" userId="" providerId="" clId="Web-{89823D76-3475-4578-DB73-610EDB4698D8}" dt="2020-10-21T14:52:23.336" v="3"/>
        <pc:sldMkLst>
          <pc:docMk/>
          <pc:sldMk cId="3970645803" sldId="258"/>
        </pc:sldMkLst>
      </pc:sldChg>
    </pc:docChg>
  </pc:docChgLst>
  <pc:docChgLst>
    <pc:chgData name="Matthew Ellis (1701953)" userId="S::1701953@student.uwtsd.ac.uk::4916e2f3-26ba-4ab1-8576-57f67370d1f1" providerId="AD" clId="Web-{33BD030F-C0EF-1298-23A3-85802E4CE102}"/>
    <pc:docChg chg="modSld">
      <pc:chgData name="Matthew Ellis (1701953)" userId="S::1701953@student.uwtsd.ac.uk::4916e2f3-26ba-4ab1-8576-57f67370d1f1" providerId="AD" clId="Web-{33BD030F-C0EF-1298-23A3-85802E4CE102}" dt="2020-10-22T17:07:18.267" v="1322" actId="20577"/>
      <pc:docMkLst>
        <pc:docMk/>
      </pc:docMkLst>
      <pc:sldChg chg="modSp">
        <pc:chgData name="Matthew Ellis (1701953)" userId="S::1701953@student.uwtsd.ac.uk::4916e2f3-26ba-4ab1-8576-57f67370d1f1" providerId="AD" clId="Web-{33BD030F-C0EF-1298-23A3-85802E4CE102}" dt="2020-10-22T16:41:13.796" v="380" actId="20577"/>
        <pc:sldMkLst>
          <pc:docMk/>
          <pc:sldMk cId="1969300510" sldId="259"/>
        </pc:sldMkLst>
        <pc:spChg chg="mod">
          <ac:chgData name="Matthew Ellis (1701953)" userId="S::1701953@student.uwtsd.ac.uk::4916e2f3-26ba-4ab1-8576-57f67370d1f1" providerId="AD" clId="Web-{33BD030F-C0EF-1298-23A3-85802E4CE102}" dt="2020-10-22T16:41:13.796" v="380" actId="20577"/>
          <ac:spMkLst>
            <pc:docMk/>
            <pc:sldMk cId="1969300510" sldId="259"/>
            <ac:spMk id="3" creationId="{AD941DA1-DB1D-4618-B280-8F390CE1C580}"/>
          </ac:spMkLst>
        </pc:spChg>
      </pc:sldChg>
      <pc:sldChg chg="addSp delSp modSp modNotes">
        <pc:chgData name="Matthew Ellis (1701953)" userId="S::1701953@student.uwtsd.ac.uk::4916e2f3-26ba-4ab1-8576-57f67370d1f1" providerId="AD" clId="Web-{33BD030F-C0EF-1298-23A3-85802E4CE102}" dt="2020-10-22T17:06:28.424" v="1277"/>
        <pc:sldMkLst>
          <pc:docMk/>
          <pc:sldMk cId="2712927898" sldId="260"/>
        </pc:sldMkLst>
        <pc:spChg chg="mod">
          <ac:chgData name="Matthew Ellis (1701953)" userId="S::1701953@student.uwtsd.ac.uk::4916e2f3-26ba-4ab1-8576-57f67370d1f1" providerId="AD" clId="Web-{33BD030F-C0EF-1298-23A3-85802E4CE102}" dt="2020-10-22T16:43:37.420" v="404" actId="1076"/>
          <ac:spMkLst>
            <pc:docMk/>
            <pc:sldMk cId="2712927898" sldId="260"/>
            <ac:spMk id="2" creationId="{E9881AD1-4337-4D03-98F3-FB12589183B1}"/>
          </ac:spMkLst>
        </pc:spChg>
        <pc:spChg chg="del">
          <ac:chgData name="Matthew Ellis (1701953)" userId="S::1701953@student.uwtsd.ac.uk::4916e2f3-26ba-4ab1-8576-57f67370d1f1" providerId="AD" clId="Web-{33BD030F-C0EF-1298-23A3-85802E4CE102}" dt="2020-10-22T16:41:35.171" v="382"/>
          <ac:spMkLst>
            <pc:docMk/>
            <pc:sldMk cId="2712927898" sldId="260"/>
            <ac:spMk id="3" creationId="{AA64D727-063F-428B-B4C2-C622C89B2F33}"/>
          </ac:spMkLst>
        </pc:spChg>
        <pc:spChg chg="add mod">
          <ac:chgData name="Matthew Ellis (1701953)" userId="S::1701953@student.uwtsd.ac.uk::4916e2f3-26ba-4ab1-8576-57f67370d1f1" providerId="AD" clId="Web-{33BD030F-C0EF-1298-23A3-85802E4CE102}" dt="2020-10-22T16:44:16.670" v="406"/>
          <ac:spMkLst>
            <pc:docMk/>
            <pc:sldMk cId="2712927898" sldId="260"/>
            <ac:spMk id="4" creationId="{23DFA6CC-0201-4B4F-A8C2-3A4122F24DF8}"/>
          </ac:spMkLst>
        </pc:spChg>
        <pc:spChg chg="add mod">
          <ac:chgData name="Matthew Ellis (1701953)" userId="S::1701953@student.uwtsd.ac.uk::4916e2f3-26ba-4ab1-8576-57f67370d1f1" providerId="AD" clId="Web-{33BD030F-C0EF-1298-23A3-85802E4CE102}" dt="2020-10-22T16:48:43.823" v="435" actId="1076"/>
          <ac:spMkLst>
            <pc:docMk/>
            <pc:sldMk cId="2712927898" sldId="260"/>
            <ac:spMk id="11" creationId="{AA216C96-9C0E-41AC-8653-106E498E338B}"/>
          </ac:spMkLst>
        </pc:spChg>
        <pc:spChg chg="add mod">
          <ac:chgData name="Matthew Ellis (1701953)" userId="S::1701953@student.uwtsd.ac.uk::4916e2f3-26ba-4ab1-8576-57f67370d1f1" providerId="AD" clId="Web-{33BD030F-C0EF-1298-23A3-85802E4CE102}" dt="2020-10-22T16:48:53.855" v="437" actId="1076"/>
          <ac:spMkLst>
            <pc:docMk/>
            <pc:sldMk cId="2712927898" sldId="260"/>
            <ac:spMk id="12" creationId="{46458CE1-8BE7-41A2-877E-FCC74D7BE4E4}"/>
          </ac:spMkLst>
        </pc:spChg>
        <pc:spChg chg="add mod">
          <ac:chgData name="Matthew Ellis (1701953)" userId="S::1701953@student.uwtsd.ac.uk::4916e2f3-26ba-4ab1-8576-57f67370d1f1" providerId="AD" clId="Web-{33BD030F-C0EF-1298-23A3-85802E4CE102}" dt="2020-10-22T16:49:34.698" v="440" actId="14100"/>
          <ac:spMkLst>
            <pc:docMk/>
            <pc:sldMk cId="2712927898" sldId="260"/>
            <ac:spMk id="13" creationId="{6C8F20A4-3D20-4774-A32D-17011244A3BB}"/>
          </ac:spMkLst>
        </pc:spChg>
        <pc:cxnChg chg="add del mod">
          <ac:chgData name="Matthew Ellis (1701953)" userId="S::1701953@student.uwtsd.ac.uk::4916e2f3-26ba-4ab1-8576-57f67370d1f1" providerId="AD" clId="Web-{33BD030F-C0EF-1298-23A3-85802E4CE102}" dt="2020-10-22T16:42:54.858" v="395"/>
          <ac:cxnSpMkLst>
            <pc:docMk/>
            <pc:sldMk cId="2712927898" sldId="260"/>
            <ac:cxnSpMk id="5" creationId="{E92751FA-7598-43E4-92B2-C7CD265259D5}"/>
          </ac:cxnSpMkLst>
        </pc:cxnChg>
        <pc:cxnChg chg="add mod">
          <ac:chgData name="Matthew Ellis (1701953)" userId="S::1701953@student.uwtsd.ac.uk::4916e2f3-26ba-4ab1-8576-57f67370d1f1" providerId="AD" clId="Web-{33BD030F-C0EF-1298-23A3-85802E4CE102}" dt="2020-10-22T16:46:50.481" v="431" actId="1076"/>
          <ac:cxnSpMkLst>
            <pc:docMk/>
            <pc:sldMk cId="2712927898" sldId="260"/>
            <ac:cxnSpMk id="6" creationId="{2AECAD98-9100-4B75-8107-48D031F9EFC5}"/>
          </ac:cxnSpMkLst>
        </pc:cxnChg>
        <pc:cxnChg chg="add mod">
          <ac:chgData name="Matthew Ellis (1701953)" userId="S::1701953@student.uwtsd.ac.uk::4916e2f3-26ba-4ab1-8576-57f67370d1f1" providerId="AD" clId="Web-{33BD030F-C0EF-1298-23A3-85802E4CE102}" dt="2020-10-22T16:46:08.544" v="424" actId="14100"/>
          <ac:cxnSpMkLst>
            <pc:docMk/>
            <pc:sldMk cId="2712927898" sldId="260"/>
            <ac:cxnSpMk id="7" creationId="{C9CAE63C-9F90-4D5E-B91C-98318CEA0AD8}"/>
          </ac:cxnSpMkLst>
        </pc:cxnChg>
        <pc:cxnChg chg="add mod">
          <ac:chgData name="Matthew Ellis (1701953)" userId="S::1701953@student.uwtsd.ac.uk::4916e2f3-26ba-4ab1-8576-57f67370d1f1" providerId="AD" clId="Web-{33BD030F-C0EF-1298-23A3-85802E4CE102}" dt="2020-10-22T16:46:14.137" v="425" actId="14100"/>
          <ac:cxnSpMkLst>
            <pc:docMk/>
            <pc:sldMk cId="2712927898" sldId="260"/>
            <ac:cxnSpMk id="8" creationId="{B25B65B7-A961-4405-AD93-BA192E5FEE99}"/>
          </ac:cxnSpMkLst>
        </pc:cxnChg>
        <pc:cxnChg chg="add mod">
          <ac:chgData name="Matthew Ellis (1701953)" userId="S::1701953@student.uwtsd.ac.uk::4916e2f3-26ba-4ab1-8576-57f67370d1f1" providerId="AD" clId="Web-{33BD030F-C0EF-1298-23A3-85802E4CE102}" dt="2020-10-22T16:45:55.169" v="423" actId="14100"/>
          <ac:cxnSpMkLst>
            <pc:docMk/>
            <pc:sldMk cId="2712927898" sldId="260"/>
            <ac:cxnSpMk id="9" creationId="{D7A31A63-3B2A-4D85-960E-B32A3D0779B6}"/>
          </ac:cxnSpMkLst>
        </pc:cxnChg>
        <pc:cxnChg chg="add mod">
          <ac:chgData name="Matthew Ellis (1701953)" userId="S::1701953@student.uwtsd.ac.uk::4916e2f3-26ba-4ab1-8576-57f67370d1f1" providerId="AD" clId="Web-{33BD030F-C0EF-1298-23A3-85802E4CE102}" dt="2020-10-22T16:46:46.434" v="430" actId="14100"/>
          <ac:cxnSpMkLst>
            <pc:docMk/>
            <pc:sldMk cId="2712927898" sldId="260"/>
            <ac:cxnSpMk id="10" creationId="{75397D16-C657-4750-98E8-033F1FFC920F}"/>
          </ac:cxnSpMkLst>
        </pc:cxnChg>
      </pc:sldChg>
      <pc:sldChg chg="modSp">
        <pc:chgData name="Matthew Ellis (1701953)" userId="S::1701953@student.uwtsd.ac.uk::4916e2f3-26ba-4ab1-8576-57f67370d1f1" providerId="AD" clId="Web-{33BD030F-C0EF-1298-23A3-85802E4CE102}" dt="2020-10-22T17:07:16.908" v="1319" actId="20577"/>
        <pc:sldMkLst>
          <pc:docMk/>
          <pc:sldMk cId="908273265" sldId="261"/>
        </pc:sldMkLst>
        <pc:spChg chg="mod">
          <ac:chgData name="Matthew Ellis (1701953)" userId="S::1701953@student.uwtsd.ac.uk::4916e2f3-26ba-4ab1-8576-57f67370d1f1" providerId="AD" clId="Web-{33BD030F-C0EF-1298-23A3-85802E4CE102}" dt="2020-10-22T17:07:16.908" v="1319" actId="20577"/>
          <ac:spMkLst>
            <pc:docMk/>
            <pc:sldMk cId="908273265" sldId="261"/>
            <ac:spMk id="3" creationId="{41A3113E-0E48-4725-855A-C6DE80C90EFE}"/>
          </ac:spMkLst>
        </pc:spChg>
      </pc:sldChg>
      <pc:sldChg chg="addSp delSp modSp mod setBg modNotes">
        <pc:chgData name="Matthew Ellis (1701953)" userId="S::1701953@student.uwtsd.ac.uk::4916e2f3-26ba-4ab1-8576-57f67370d1f1" providerId="AD" clId="Web-{33BD030F-C0EF-1298-23A3-85802E4CE102}" dt="2020-10-22T16:20:17.899" v="39"/>
        <pc:sldMkLst>
          <pc:docMk/>
          <pc:sldMk cId="1174027534" sldId="266"/>
        </pc:sldMkLst>
        <pc:spChg chg="mod ord">
          <ac:chgData name="Matthew Ellis (1701953)" userId="S::1701953@student.uwtsd.ac.uk::4916e2f3-26ba-4ab1-8576-57f67370d1f1" providerId="AD" clId="Web-{33BD030F-C0EF-1298-23A3-85802E4CE102}" dt="2020-10-22T16:20:17.899" v="39"/>
          <ac:spMkLst>
            <pc:docMk/>
            <pc:sldMk cId="1174027534" sldId="266"/>
            <ac:spMk id="3" creationId="{48493DD8-767F-439B-83EE-4BA7B0E93DAA}"/>
          </ac:spMkLst>
        </pc:spChg>
        <pc:spChg chg="mod">
          <ac:chgData name="Matthew Ellis (1701953)" userId="S::1701953@student.uwtsd.ac.uk::4916e2f3-26ba-4ab1-8576-57f67370d1f1" providerId="AD" clId="Web-{33BD030F-C0EF-1298-23A3-85802E4CE102}" dt="2020-10-22T16:20:17.899" v="39"/>
          <ac:spMkLst>
            <pc:docMk/>
            <pc:sldMk cId="1174027534" sldId="266"/>
            <ac:spMk id="4" creationId="{50EE56AF-DEC9-497B-BFCF-294FC944E502}"/>
          </ac:spMkLst>
        </pc:spChg>
        <pc:spChg chg="add">
          <ac:chgData name="Matthew Ellis (1701953)" userId="S::1701953@student.uwtsd.ac.uk::4916e2f3-26ba-4ab1-8576-57f67370d1f1" providerId="AD" clId="Web-{33BD030F-C0EF-1298-23A3-85802E4CE102}" dt="2020-10-22T16:20:17.899" v="39"/>
          <ac:spMkLst>
            <pc:docMk/>
            <pc:sldMk cId="1174027534" sldId="266"/>
            <ac:spMk id="11" creationId="{AFA67CD3-AB4E-4A7A-BEB8-53C445D8C44E}"/>
          </ac:spMkLst>
        </pc:spChg>
        <pc:spChg chg="add">
          <ac:chgData name="Matthew Ellis (1701953)" userId="S::1701953@student.uwtsd.ac.uk::4916e2f3-26ba-4ab1-8576-57f67370d1f1" providerId="AD" clId="Web-{33BD030F-C0EF-1298-23A3-85802E4CE102}" dt="2020-10-22T16:20:17.899" v="39"/>
          <ac:spMkLst>
            <pc:docMk/>
            <pc:sldMk cId="1174027534" sldId="266"/>
            <ac:spMk id="15" creationId="{339C8D78-A644-462F-B674-F440635E5353}"/>
          </ac:spMkLst>
        </pc:spChg>
        <pc:picChg chg="add del">
          <ac:chgData name="Matthew Ellis (1701953)" userId="S::1701953@student.uwtsd.ac.uk::4916e2f3-26ba-4ab1-8576-57f67370d1f1" providerId="AD" clId="Web-{33BD030F-C0EF-1298-23A3-85802E4CE102}" dt="2020-10-22T16:20:17.884" v="38"/>
          <ac:picMkLst>
            <pc:docMk/>
            <pc:sldMk cId="1174027534" sldId="266"/>
            <ac:picMk id="6" creationId="{3A9FF55B-B7CA-404F-9602-97F7C979D98C}"/>
          </ac:picMkLst>
        </pc:picChg>
        <pc:picChg chg="add">
          <ac:chgData name="Matthew Ellis (1701953)" userId="S::1701953@student.uwtsd.ac.uk::4916e2f3-26ba-4ab1-8576-57f67370d1f1" providerId="AD" clId="Web-{33BD030F-C0EF-1298-23A3-85802E4CE102}" dt="2020-10-22T16:20:17.899" v="39"/>
          <ac:picMkLst>
            <pc:docMk/>
            <pc:sldMk cId="1174027534" sldId="266"/>
            <ac:picMk id="8" creationId="{49332E7B-2830-43F3-A9EC-BA56CA981936}"/>
          </ac:picMkLst>
        </pc:picChg>
        <pc:picChg chg="add">
          <ac:chgData name="Matthew Ellis (1701953)" userId="S::1701953@student.uwtsd.ac.uk::4916e2f3-26ba-4ab1-8576-57f67370d1f1" providerId="AD" clId="Web-{33BD030F-C0EF-1298-23A3-85802E4CE102}" dt="2020-10-22T16:20:17.899" v="39"/>
          <ac:picMkLst>
            <pc:docMk/>
            <pc:sldMk cId="1174027534" sldId="266"/>
            <ac:picMk id="13" creationId="{07CF545F-9C2E-4446-97CD-AD92990C2B68}"/>
          </ac:picMkLst>
        </pc:picChg>
        <pc:cxnChg chg="add del">
          <ac:chgData name="Matthew Ellis (1701953)" userId="S::1701953@student.uwtsd.ac.uk::4916e2f3-26ba-4ab1-8576-57f67370d1f1" providerId="AD" clId="Web-{33BD030F-C0EF-1298-23A3-85802E4CE102}" dt="2020-10-22T16:20:17.884" v="38"/>
          <ac:cxnSpMkLst>
            <pc:docMk/>
            <pc:sldMk cId="1174027534" sldId="266"/>
            <ac:cxnSpMk id="10" creationId="{A7F400EE-A8A5-48AF-B4D6-291B52C6F0B0}"/>
          </ac:cxnSpMkLst>
        </pc:cxnChg>
      </pc:sldChg>
    </pc:docChg>
  </pc:docChgLst>
  <pc:docChgLst>
    <pc:chgData name="Matthew Ellis (1701953)" userId="S::1701953@student.uwtsd.ac.uk::4916e2f3-26ba-4ab1-8576-57f67370d1f1" providerId="AD" clId="Web-{8EF47A5C-9802-54D1-D817-017C914D0849}"/>
    <pc:docChg chg="modSld">
      <pc:chgData name="Matthew Ellis (1701953)" userId="S::1701953@student.uwtsd.ac.uk::4916e2f3-26ba-4ab1-8576-57f67370d1f1" providerId="AD" clId="Web-{8EF47A5C-9802-54D1-D817-017C914D0849}" dt="2020-10-24T14:19:13.988" v="267" actId="1076"/>
      <pc:docMkLst>
        <pc:docMk/>
      </pc:docMkLst>
      <pc:sldChg chg="addSp modSp mod setBg setClrOvrMap">
        <pc:chgData name="Matthew Ellis (1701953)" userId="S::1701953@student.uwtsd.ac.uk::4916e2f3-26ba-4ab1-8576-57f67370d1f1" providerId="AD" clId="Web-{8EF47A5C-9802-54D1-D817-017C914D0849}" dt="2020-10-24T13:22:04.178" v="225" actId="20577"/>
        <pc:sldMkLst>
          <pc:docMk/>
          <pc:sldMk cId="1969300510" sldId="259"/>
        </pc:sldMkLst>
        <pc:spChg chg="mod">
          <ac:chgData name="Matthew Ellis (1701953)" userId="S::1701953@student.uwtsd.ac.uk::4916e2f3-26ba-4ab1-8576-57f67370d1f1" providerId="AD" clId="Web-{8EF47A5C-9802-54D1-D817-017C914D0849}" dt="2020-10-24T13:22:04.178" v="225" actId="20577"/>
          <ac:spMkLst>
            <pc:docMk/>
            <pc:sldMk cId="1969300510" sldId="259"/>
            <ac:spMk id="2" creationId="{1B663BA8-730F-489C-B7CC-0ED616B700F3}"/>
          </ac:spMkLst>
        </pc:spChg>
        <pc:spChg chg="mod">
          <ac:chgData name="Matthew Ellis (1701953)" userId="S::1701953@student.uwtsd.ac.uk::4916e2f3-26ba-4ab1-8576-57f67370d1f1" providerId="AD" clId="Web-{8EF47A5C-9802-54D1-D817-017C914D0849}" dt="2020-10-24T13:20:45.444" v="214"/>
          <ac:spMkLst>
            <pc:docMk/>
            <pc:sldMk cId="1969300510" sldId="259"/>
            <ac:spMk id="3" creationId="{AD941DA1-DB1D-4618-B280-8F390CE1C580}"/>
          </ac:spMkLst>
        </pc:spChg>
        <pc:spChg chg="add">
          <ac:chgData name="Matthew Ellis (1701953)" userId="S::1701953@student.uwtsd.ac.uk::4916e2f3-26ba-4ab1-8576-57f67370d1f1" providerId="AD" clId="Web-{8EF47A5C-9802-54D1-D817-017C914D0849}" dt="2020-10-24T13:20:45.444" v="214"/>
          <ac:spMkLst>
            <pc:docMk/>
            <pc:sldMk cId="1969300510" sldId="259"/>
            <ac:spMk id="8" creationId="{AD21898E-86C0-4C8A-A76C-DF33E844C87A}"/>
          </ac:spMkLst>
        </pc:spChg>
        <pc:spChg chg="add">
          <ac:chgData name="Matthew Ellis (1701953)" userId="S::1701953@student.uwtsd.ac.uk::4916e2f3-26ba-4ab1-8576-57f67370d1f1" providerId="AD" clId="Web-{8EF47A5C-9802-54D1-D817-017C914D0849}" dt="2020-10-24T13:20:45.444" v="214"/>
          <ac:spMkLst>
            <pc:docMk/>
            <pc:sldMk cId="1969300510" sldId="259"/>
            <ac:spMk id="10" creationId="{5C8F04BD-D093-45D0-B54C-50FDB308B4EE}"/>
          </ac:spMkLst>
        </pc:spChg>
      </pc:sldChg>
      <pc:sldChg chg="addSp modSp">
        <pc:chgData name="Matthew Ellis (1701953)" userId="S::1701953@student.uwtsd.ac.uk::4916e2f3-26ba-4ab1-8576-57f67370d1f1" providerId="AD" clId="Web-{8EF47A5C-9802-54D1-D817-017C914D0849}" dt="2020-10-24T14:19:13.988" v="267" actId="1076"/>
        <pc:sldMkLst>
          <pc:docMk/>
          <pc:sldMk cId="2712927898" sldId="260"/>
        </pc:sldMkLst>
        <pc:spChg chg="mod">
          <ac:chgData name="Matthew Ellis (1701953)" userId="S::1701953@student.uwtsd.ac.uk::4916e2f3-26ba-4ab1-8576-57f67370d1f1" providerId="AD" clId="Web-{8EF47A5C-9802-54D1-D817-017C914D0849}" dt="2020-10-24T14:17:40.440" v="256" actId="1076"/>
          <ac:spMkLst>
            <pc:docMk/>
            <pc:sldMk cId="2712927898" sldId="260"/>
            <ac:spMk id="11" creationId="{AA216C96-9C0E-41AC-8653-106E498E338B}"/>
          </ac:spMkLst>
        </pc:spChg>
        <pc:spChg chg="mod">
          <ac:chgData name="Matthew Ellis (1701953)" userId="S::1701953@student.uwtsd.ac.uk::4916e2f3-26ba-4ab1-8576-57f67370d1f1" providerId="AD" clId="Web-{8EF47A5C-9802-54D1-D817-017C914D0849}" dt="2020-10-24T14:17:44.471" v="257" actId="1076"/>
          <ac:spMkLst>
            <pc:docMk/>
            <pc:sldMk cId="2712927898" sldId="260"/>
            <ac:spMk id="12" creationId="{46458CE1-8BE7-41A2-877E-FCC74D7BE4E4}"/>
          </ac:spMkLst>
        </pc:spChg>
        <pc:picChg chg="add mod modCrop">
          <ac:chgData name="Matthew Ellis (1701953)" userId="S::1701953@student.uwtsd.ac.uk::4916e2f3-26ba-4ab1-8576-57f67370d1f1" providerId="AD" clId="Web-{8EF47A5C-9802-54D1-D817-017C914D0849}" dt="2020-10-24T14:19:13.988" v="267" actId="1076"/>
          <ac:picMkLst>
            <pc:docMk/>
            <pc:sldMk cId="2712927898" sldId="260"/>
            <ac:picMk id="3" creationId="{E9E9ACC2-C5A8-4715-92E0-94E02A29C271}"/>
          </ac:picMkLst>
        </pc:picChg>
        <pc:cxnChg chg="mod">
          <ac:chgData name="Matthew Ellis (1701953)" userId="S::1701953@student.uwtsd.ac.uk::4916e2f3-26ba-4ab1-8576-57f67370d1f1" providerId="AD" clId="Web-{8EF47A5C-9802-54D1-D817-017C914D0849}" dt="2020-10-24T14:17:23.597" v="253" actId="1076"/>
          <ac:cxnSpMkLst>
            <pc:docMk/>
            <pc:sldMk cId="2712927898" sldId="260"/>
            <ac:cxnSpMk id="8" creationId="{B25B65B7-A961-4405-AD93-BA192E5FEE99}"/>
          </ac:cxnSpMkLst>
        </pc:cxnChg>
        <pc:cxnChg chg="mod">
          <ac:chgData name="Matthew Ellis (1701953)" userId="S::1701953@student.uwtsd.ac.uk::4916e2f3-26ba-4ab1-8576-57f67370d1f1" providerId="AD" clId="Web-{8EF47A5C-9802-54D1-D817-017C914D0849}" dt="2020-10-24T14:17:33.940" v="255" actId="14100"/>
          <ac:cxnSpMkLst>
            <pc:docMk/>
            <pc:sldMk cId="2712927898" sldId="260"/>
            <ac:cxnSpMk id="9" creationId="{D7A31A63-3B2A-4D85-960E-B32A3D0779B6}"/>
          </ac:cxnSpMkLst>
        </pc:cxnChg>
      </pc:sldChg>
      <pc:sldChg chg="addSp delSp modSp mod setBg">
        <pc:chgData name="Matthew Ellis (1701953)" userId="S::1701953@student.uwtsd.ac.uk::4916e2f3-26ba-4ab1-8576-57f67370d1f1" providerId="AD" clId="Web-{8EF47A5C-9802-54D1-D817-017C914D0849}" dt="2020-10-24T13:23:43.537" v="252" actId="20577"/>
        <pc:sldMkLst>
          <pc:docMk/>
          <pc:sldMk cId="908273265" sldId="261"/>
        </pc:sldMkLst>
        <pc:spChg chg="mod">
          <ac:chgData name="Matthew Ellis (1701953)" userId="S::1701953@student.uwtsd.ac.uk::4916e2f3-26ba-4ab1-8576-57f67370d1f1" providerId="AD" clId="Web-{8EF47A5C-9802-54D1-D817-017C914D0849}" dt="2020-10-24T13:22:16.772" v="227"/>
          <ac:spMkLst>
            <pc:docMk/>
            <pc:sldMk cId="908273265" sldId="261"/>
            <ac:spMk id="2" creationId="{9E9F44F0-B266-45D1-86D3-4D6512678907}"/>
          </ac:spMkLst>
        </pc:spChg>
        <pc:spChg chg="del">
          <ac:chgData name="Matthew Ellis (1701953)" userId="S::1701953@student.uwtsd.ac.uk::4916e2f3-26ba-4ab1-8576-57f67370d1f1" providerId="AD" clId="Web-{8EF47A5C-9802-54D1-D817-017C914D0849}" dt="2020-10-24T13:22:16.772" v="227"/>
          <ac:spMkLst>
            <pc:docMk/>
            <pc:sldMk cId="908273265" sldId="261"/>
            <ac:spMk id="3" creationId="{41A3113E-0E48-4725-855A-C6DE80C90EFE}"/>
          </ac:spMkLst>
        </pc:spChg>
        <pc:spChg chg="add">
          <ac:chgData name="Matthew Ellis (1701953)" userId="S::1701953@student.uwtsd.ac.uk::4916e2f3-26ba-4ab1-8576-57f67370d1f1" providerId="AD" clId="Web-{8EF47A5C-9802-54D1-D817-017C914D0849}" dt="2020-10-24T13:22:16.772" v="227"/>
          <ac:spMkLst>
            <pc:docMk/>
            <pc:sldMk cId="908273265" sldId="261"/>
            <ac:spMk id="9" creationId="{4351DFE5-F63D-4BE0-BDA9-E3EB88F01AA5}"/>
          </ac:spMkLst>
        </pc:spChg>
        <pc:graphicFrameChg chg="add modGraphic">
          <ac:chgData name="Matthew Ellis (1701953)" userId="S::1701953@student.uwtsd.ac.uk::4916e2f3-26ba-4ab1-8576-57f67370d1f1" providerId="AD" clId="Web-{8EF47A5C-9802-54D1-D817-017C914D0849}" dt="2020-10-24T13:23:43.537" v="252" actId="20577"/>
          <ac:graphicFrameMkLst>
            <pc:docMk/>
            <pc:sldMk cId="908273265" sldId="261"/>
            <ac:graphicFrameMk id="5" creationId="{64222FC3-6CA5-452D-AC73-E1072A21EF1A}"/>
          </ac:graphicFrameMkLst>
        </pc:graphicFrameChg>
        <pc:picChg chg="add">
          <ac:chgData name="Matthew Ellis (1701953)" userId="S::1701953@student.uwtsd.ac.uk::4916e2f3-26ba-4ab1-8576-57f67370d1f1" providerId="AD" clId="Web-{8EF47A5C-9802-54D1-D817-017C914D0849}" dt="2020-10-24T13:22:16.772" v="227"/>
          <ac:picMkLst>
            <pc:docMk/>
            <pc:sldMk cId="908273265" sldId="261"/>
            <ac:picMk id="11" creationId="{02DD2BC0-6F29-4B4F-8D61-2DCF6D2E8E73}"/>
          </ac:picMkLst>
        </pc:picChg>
      </pc:sldChg>
      <pc:sldChg chg="modSp">
        <pc:chgData name="Matthew Ellis (1701953)" userId="S::1701953@student.uwtsd.ac.uk::4916e2f3-26ba-4ab1-8576-57f67370d1f1" providerId="AD" clId="Web-{8EF47A5C-9802-54D1-D817-017C914D0849}" dt="2020-10-24T13:11:47.055" v="183" actId="20577"/>
        <pc:sldMkLst>
          <pc:docMk/>
          <pc:sldMk cId="3881697091" sldId="263"/>
        </pc:sldMkLst>
        <pc:spChg chg="mod">
          <ac:chgData name="Matthew Ellis (1701953)" userId="S::1701953@student.uwtsd.ac.uk::4916e2f3-26ba-4ab1-8576-57f67370d1f1" providerId="AD" clId="Web-{8EF47A5C-9802-54D1-D817-017C914D0849}" dt="2020-10-24T13:11:47.055" v="183" actId="20577"/>
          <ac:spMkLst>
            <pc:docMk/>
            <pc:sldMk cId="3881697091" sldId="263"/>
            <ac:spMk id="3" creationId="{8A9BDD41-3528-475A-A036-15F708B22520}"/>
          </ac:spMkLst>
        </pc:spChg>
      </pc:sldChg>
    </pc:docChg>
  </pc:docChgLst>
  <pc:docChgLst>
    <pc:chgData clId="Web-{07737C48-7CDA-4B30-AE95-3F2D0670DBC5}"/>
    <pc:docChg chg="modSld">
      <pc:chgData name="" userId="" providerId="" clId="Web-{07737C48-7CDA-4B30-AE95-3F2D0670DBC5}" dt="2020-10-14T15:26:37.254" v="19" actId="20577"/>
      <pc:docMkLst>
        <pc:docMk/>
      </pc:docMkLst>
      <pc:sldChg chg="modSp">
        <pc:chgData name="" userId="" providerId="" clId="Web-{07737C48-7CDA-4B30-AE95-3F2D0670DBC5}" dt="2020-10-14T15:26:37.254" v="18" actId="20577"/>
        <pc:sldMkLst>
          <pc:docMk/>
          <pc:sldMk cId="109857222" sldId="256"/>
        </pc:sldMkLst>
        <pc:spChg chg="mod">
          <ac:chgData name="" userId="" providerId="" clId="Web-{07737C48-7CDA-4B30-AE95-3F2D0670DBC5}" dt="2020-10-14T15:26:37.254" v="18" actId="20577"/>
          <ac:spMkLst>
            <pc:docMk/>
            <pc:sldMk cId="109857222" sldId="256"/>
            <ac:spMk id="2" creationId="{00000000-0000-0000-0000-000000000000}"/>
          </ac:spMkLst>
        </pc:spChg>
      </pc:sldChg>
    </pc:docChg>
  </pc:docChgLst>
  <pc:docChgLst>
    <pc:chgData name="Matthew Ellis (1701953)" userId="S::1701953@student.uwtsd.ac.uk::4916e2f3-26ba-4ab1-8576-57f67370d1f1" providerId="AD" clId="Web-{07737C48-7CDA-4B30-AE95-3F2D0670DBC5}"/>
    <pc:docChg chg="addSld modSld">
      <pc:chgData name="Matthew Ellis (1701953)" userId="S::1701953@student.uwtsd.ac.uk::4916e2f3-26ba-4ab1-8576-57f67370d1f1" providerId="AD" clId="Web-{07737C48-7CDA-4B30-AE95-3F2D0670DBC5}" dt="2020-10-14T15:33:45.471" v="381" actId="20577"/>
      <pc:docMkLst>
        <pc:docMk/>
      </pc:docMkLst>
      <pc:sldChg chg="modSp">
        <pc:chgData name="Matthew Ellis (1701953)" userId="S::1701953@student.uwtsd.ac.uk::4916e2f3-26ba-4ab1-8576-57f67370d1f1" providerId="AD" clId="Web-{07737C48-7CDA-4B30-AE95-3F2D0670DBC5}" dt="2020-10-14T15:27:52.441" v="85" actId="20577"/>
        <pc:sldMkLst>
          <pc:docMk/>
          <pc:sldMk cId="109857222" sldId="256"/>
        </pc:sldMkLst>
        <pc:spChg chg="mod">
          <ac:chgData name="Matthew Ellis (1701953)" userId="S::1701953@student.uwtsd.ac.uk::4916e2f3-26ba-4ab1-8576-57f67370d1f1" providerId="AD" clId="Web-{07737C48-7CDA-4B30-AE95-3F2D0670DBC5}" dt="2020-10-14T15:27:52.441" v="85" actId="20577"/>
          <ac:spMkLst>
            <pc:docMk/>
            <pc:sldMk cId="109857222" sldId="256"/>
            <ac:spMk id="2" creationId="{00000000-0000-0000-0000-000000000000}"/>
          </ac:spMkLst>
        </pc:spChg>
        <pc:spChg chg="mod">
          <ac:chgData name="Matthew Ellis (1701953)" userId="S::1701953@student.uwtsd.ac.uk::4916e2f3-26ba-4ab1-8576-57f67370d1f1" providerId="AD" clId="Web-{07737C48-7CDA-4B30-AE95-3F2D0670DBC5}" dt="2020-10-14T15:27:11.239" v="70" actId="1076"/>
          <ac:spMkLst>
            <pc:docMk/>
            <pc:sldMk cId="109857222" sldId="256"/>
            <ac:spMk id="3" creationId="{00000000-0000-0000-0000-000000000000}"/>
          </ac:spMkLst>
        </pc:spChg>
      </pc:sldChg>
      <pc:sldChg chg="addSp modSp new">
        <pc:chgData name="Matthew Ellis (1701953)" userId="S::1701953@student.uwtsd.ac.uk::4916e2f3-26ba-4ab1-8576-57f67370d1f1" providerId="AD" clId="Web-{07737C48-7CDA-4B30-AE95-3F2D0670DBC5}" dt="2020-10-14T15:33:45.471" v="380" actId="20577"/>
        <pc:sldMkLst>
          <pc:docMk/>
          <pc:sldMk cId="2245866975" sldId="257"/>
        </pc:sldMkLst>
        <pc:spChg chg="add mod">
          <ac:chgData name="Matthew Ellis (1701953)" userId="S::1701953@student.uwtsd.ac.uk::4916e2f3-26ba-4ab1-8576-57f67370d1f1" providerId="AD" clId="Web-{07737C48-7CDA-4B30-AE95-3F2D0670DBC5}" dt="2020-10-14T15:33:45.471" v="380" actId="20577"/>
          <ac:spMkLst>
            <pc:docMk/>
            <pc:sldMk cId="2245866975" sldId="257"/>
            <ac:spMk id="2" creationId="{BD7D816D-7294-4B99-91E1-4C14F40CB994}"/>
          </ac:spMkLst>
        </pc:spChg>
      </pc:sldChg>
    </pc:docChg>
  </pc:docChgLst>
  <pc:docChgLst>
    <pc:chgData name="Matthew Ellis (1701953)" userId="S::1701953@student.uwtsd.ac.uk::4916e2f3-26ba-4ab1-8576-57f67370d1f1" providerId="AD" clId="Web-{89823D76-3475-4578-DB73-610EDB4698D8}"/>
    <pc:docChg chg="modSld">
      <pc:chgData name="Matthew Ellis (1701953)" userId="S::1701953@student.uwtsd.ac.uk::4916e2f3-26ba-4ab1-8576-57f67370d1f1" providerId="AD" clId="Web-{89823D76-3475-4578-DB73-610EDB4698D8}" dt="2020-10-21T16:07:44.001" v="2127"/>
      <pc:docMkLst>
        <pc:docMk/>
      </pc:docMkLst>
      <pc:sldChg chg="modSp modNotes">
        <pc:chgData name="Matthew Ellis (1701953)" userId="S::1701953@student.uwtsd.ac.uk::4916e2f3-26ba-4ab1-8576-57f67370d1f1" providerId="AD" clId="Web-{89823D76-3475-4578-DB73-610EDB4698D8}" dt="2020-10-21T16:07:44.001" v="2127"/>
        <pc:sldMkLst>
          <pc:docMk/>
          <pc:sldMk cId="3970645803" sldId="258"/>
        </pc:sldMkLst>
        <pc:spChg chg="mod">
          <ac:chgData name="Matthew Ellis (1701953)" userId="S::1701953@student.uwtsd.ac.uk::4916e2f3-26ba-4ab1-8576-57f67370d1f1" providerId="AD" clId="Web-{89823D76-3475-4578-DB73-610EDB4698D8}" dt="2020-10-21T15:32:20.942" v="1051" actId="20577"/>
          <ac:spMkLst>
            <pc:docMk/>
            <pc:sldMk cId="3970645803" sldId="258"/>
            <ac:spMk id="3" creationId="{561E1C05-971D-4513-A76F-5F27B9E5440C}"/>
          </ac:spMkLst>
        </pc:spChg>
      </pc:sldChg>
      <pc:sldChg chg="modSp">
        <pc:chgData name="Matthew Ellis (1701953)" userId="S::1701953@student.uwtsd.ac.uk::4916e2f3-26ba-4ab1-8576-57f67370d1f1" providerId="AD" clId="Web-{89823D76-3475-4578-DB73-610EDB4698D8}" dt="2020-10-21T15:57:21.263" v="1779" actId="20577"/>
        <pc:sldMkLst>
          <pc:docMk/>
          <pc:sldMk cId="896481753" sldId="262"/>
        </pc:sldMkLst>
        <pc:spChg chg="mod">
          <ac:chgData name="Matthew Ellis (1701953)" userId="S::1701953@student.uwtsd.ac.uk::4916e2f3-26ba-4ab1-8576-57f67370d1f1" providerId="AD" clId="Web-{89823D76-3475-4578-DB73-610EDB4698D8}" dt="2020-10-21T15:57:21.263" v="1779" actId="20577"/>
          <ac:spMkLst>
            <pc:docMk/>
            <pc:sldMk cId="896481753" sldId="262"/>
            <ac:spMk id="2" creationId="{C0D83B8E-6BA6-4469-8A54-521A44A44322}"/>
          </ac:spMkLst>
        </pc:spChg>
        <pc:spChg chg="mod">
          <ac:chgData name="Matthew Ellis (1701953)" userId="S::1701953@student.uwtsd.ac.uk::4916e2f3-26ba-4ab1-8576-57f67370d1f1" providerId="AD" clId="Web-{89823D76-3475-4578-DB73-610EDB4698D8}" dt="2020-10-21T15:57:05.966" v="1761" actId="20577"/>
          <ac:spMkLst>
            <pc:docMk/>
            <pc:sldMk cId="896481753" sldId="262"/>
            <ac:spMk id="3" creationId="{C1B38092-4304-40A3-89FB-39EA5D2CB77A}"/>
          </ac:spMkLst>
        </pc:spChg>
      </pc:sldChg>
    </pc:docChg>
  </pc:docChgLst>
  <pc:docChgLst>
    <pc:chgData name="Matthew Ellis (1701953)" userId="S::1701953@student.uwtsd.ac.uk::4916e2f3-26ba-4ab1-8576-57f67370d1f1" providerId="AD" clId="Web-{30BF6456-E89F-97F9-A291-A8B105097225}"/>
    <pc:docChg chg="addSld delSld modSld sldOrd">
      <pc:chgData name="Matthew Ellis (1701953)" userId="S::1701953@student.uwtsd.ac.uk::4916e2f3-26ba-4ab1-8576-57f67370d1f1" providerId="AD" clId="Web-{30BF6456-E89F-97F9-A291-A8B105097225}" dt="2020-10-29T19:22:44.709" v="840"/>
      <pc:docMkLst>
        <pc:docMk/>
      </pc:docMkLst>
      <pc:sldChg chg="modSp">
        <pc:chgData name="Matthew Ellis (1701953)" userId="S::1701953@student.uwtsd.ac.uk::4916e2f3-26ba-4ab1-8576-57f67370d1f1" providerId="AD" clId="Web-{30BF6456-E89F-97F9-A291-A8B105097225}" dt="2020-10-29T19:15:14.010" v="714" actId="20577"/>
        <pc:sldMkLst>
          <pc:docMk/>
          <pc:sldMk cId="109857222" sldId="256"/>
        </pc:sldMkLst>
        <pc:spChg chg="mod">
          <ac:chgData name="Matthew Ellis (1701953)" userId="S::1701953@student.uwtsd.ac.uk::4916e2f3-26ba-4ab1-8576-57f67370d1f1" providerId="AD" clId="Web-{30BF6456-E89F-97F9-A291-A8B105097225}" dt="2020-10-29T19:15:14.010" v="714" actId="20577"/>
          <ac:spMkLst>
            <pc:docMk/>
            <pc:sldMk cId="109857222" sldId="256"/>
            <ac:spMk id="2" creationId="{00000000-0000-0000-0000-000000000000}"/>
          </ac:spMkLst>
        </pc:spChg>
      </pc:sldChg>
      <pc:sldChg chg="modSp">
        <pc:chgData name="Matthew Ellis (1701953)" userId="S::1701953@student.uwtsd.ac.uk::4916e2f3-26ba-4ab1-8576-57f67370d1f1" providerId="AD" clId="Web-{30BF6456-E89F-97F9-A291-A8B105097225}" dt="2020-10-29T18:15:02.274" v="6" actId="20577"/>
        <pc:sldMkLst>
          <pc:docMk/>
          <pc:sldMk cId="3970645803" sldId="258"/>
        </pc:sldMkLst>
        <pc:graphicFrameChg chg="modGraphic">
          <ac:chgData name="Matthew Ellis (1701953)" userId="S::1701953@student.uwtsd.ac.uk::4916e2f3-26ba-4ab1-8576-57f67370d1f1" providerId="AD" clId="Web-{30BF6456-E89F-97F9-A291-A8B105097225}" dt="2020-10-29T18:15:02.274" v="6" actId="20577"/>
          <ac:graphicFrameMkLst>
            <pc:docMk/>
            <pc:sldMk cId="3970645803" sldId="258"/>
            <ac:graphicFrameMk id="5" creationId="{406230E0-81E2-40CE-B9C9-F911F3E4B146}"/>
          </ac:graphicFrameMkLst>
        </pc:graphicFrameChg>
      </pc:sldChg>
      <pc:sldChg chg="addSp modSp">
        <pc:chgData name="Matthew Ellis (1701953)" userId="S::1701953@student.uwtsd.ac.uk::4916e2f3-26ba-4ab1-8576-57f67370d1f1" providerId="AD" clId="Web-{30BF6456-E89F-97F9-A291-A8B105097225}" dt="2020-10-29T18:26:11.869" v="116" actId="1076"/>
        <pc:sldMkLst>
          <pc:docMk/>
          <pc:sldMk cId="1969300510" sldId="259"/>
        </pc:sldMkLst>
        <pc:spChg chg="mod">
          <ac:chgData name="Matthew Ellis (1701953)" userId="S::1701953@student.uwtsd.ac.uk::4916e2f3-26ba-4ab1-8576-57f67370d1f1" providerId="AD" clId="Web-{30BF6456-E89F-97F9-A291-A8B105097225}" dt="2020-10-29T18:26:06.884" v="115" actId="1076"/>
          <ac:spMkLst>
            <pc:docMk/>
            <pc:sldMk cId="1969300510" sldId="259"/>
            <ac:spMk id="2" creationId="{1B663BA8-730F-489C-B7CC-0ED616B700F3}"/>
          </ac:spMkLst>
        </pc:spChg>
        <pc:spChg chg="mod">
          <ac:chgData name="Matthew Ellis (1701953)" userId="S::1701953@student.uwtsd.ac.uk::4916e2f3-26ba-4ab1-8576-57f67370d1f1" providerId="AD" clId="Web-{30BF6456-E89F-97F9-A291-A8B105097225}" dt="2020-10-29T18:26:11.869" v="116" actId="1076"/>
          <ac:spMkLst>
            <pc:docMk/>
            <pc:sldMk cId="1969300510" sldId="259"/>
            <ac:spMk id="3" creationId="{AD941DA1-DB1D-4618-B280-8F390CE1C580}"/>
          </ac:spMkLst>
        </pc:spChg>
        <pc:graphicFrameChg chg="add mod modGraphic">
          <ac:chgData name="Matthew Ellis (1701953)" userId="S::1701953@student.uwtsd.ac.uk::4916e2f3-26ba-4ab1-8576-57f67370d1f1" providerId="AD" clId="Web-{30BF6456-E89F-97F9-A291-A8B105097225}" dt="2020-10-29T18:24:55.598" v="113" actId="1076"/>
          <ac:graphicFrameMkLst>
            <pc:docMk/>
            <pc:sldMk cId="1969300510" sldId="259"/>
            <ac:graphicFrameMk id="4" creationId="{DC9BA8AD-8A3F-4559-BF05-A923302EB8E7}"/>
          </ac:graphicFrameMkLst>
        </pc:graphicFrameChg>
      </pc:sldChg>
      <pc:sldChg chg="addSp delSp modSp mod setBg">
        <pc:chgData name="Matthew Ellis (1701953)" userId="S::1701953@student.uwtsd.ac.uk::4916e2f3-26ba-4ab1-8576-57f67370d1f1" providerId="AD" clId="Web-{30BF6456-E89F-97F9-A291-A8B105097225}" dt="2020-10-29T18:30:47.386" v="135" actId="14100"/>
        <pc:sldMkLst>
          <pc:docMk/>
          <pc:sldMk cId="2712927898" sldId="260"/>
        </pc:sldMkLst>
        <pc:spChg chg="mod">
          <ac:chgData name="Matthew Ellis (1701953)" userId="S::1701953@student.uwtsd.ac.uk::4916e2f3-26ba-4ab1-8576-57f67370d1f1" providerId="AD" clId="Web-{30BF6456-E89F-97F9-A291-A8B105097225}" dt="2020-10-29T18:30:10.024" v="130"/>
          <ac:spMkLst>
            <pc:docMk/>
            <pc:sldMk cId="2712927898" sldId="260"/>
            <ac:spMk id="2" creationId="{E9881AD1-4337-4D03-98F3-FB12589183B1}"/>
          </ac:spMkLst>
        </pc:spChg>
        <pc:spChg chg="del">
          <ac:chgData name="Matthew Ellis (1701953)" userId="S::1701953@student.uwtsd.ac.uk::4916e2f3-26ba-4ab1-8576-57f67370d1f1" providerId="AD" clId="Web-{30BF6456-E89F-97F9-A291-A8B105097225}" dt="2020-10-29T18:29:53.023" v="117"/>
          <ac:spMkLst>
            <pc:docMk/>
            <pc:sldMk cId="2712927898" sldId="260"/>
            <ac:spMk id="4" creationId="{23DFA6CC-0201-4B4F-A8C2-3A4122F24DF8}"/>
          </ac:spMkLst>
        </pc:spChg>
        <pc:spChg chg="del">
          <ac:chgData name="Matthew Ellis (1701953)" userId="S::1701953@student.uwtsd.ac.uk::4916e2f3-26ba-4ab1-8576-57f67370d1f1" providerId="AD" clId="Web-{30BF6456-E89F-97F9-A291-A8B105097225}" dt="2020-10-29T18:29:59.273" v="121"/>
          <ac:spMkLst>
            <pc:docMk/>
            <pc:sldMk cId="2712927898" sldId="260"/>
            <ac:spMk id="11" creationId="{AA216C96-9C0E-41AC-8653-106E498E338B}"/>
          </ac:spMkLst>
        </pc:spChg>
        <pc:spChg chg="del">
          <ac:chgData name="Matthew Ellis (1701953)" userId="S::1701953@student.uwtsd.ac.uk::4916e2f3-26ba-4ab1-8576-57f67370d1f1" providerId="AD" clId="Web-{30BF6456-E89F-97F9-A291-A8B105097225}" dt="2020-10-29T18:29:59.273" v="120"/>
          <ac:spMkLst>
            <pc:docMk/>
            <pc:sldMk cId="2712927898" sldId="260"/>
            <ac:spMk id="12" creationId="{46458CE1-8BE7-41A2-877E-FCC74D7BE4E4}"/>
          </ac:spMkLst>
        </pc:spChg>
        <pc:spChg chg="del">
          <ac:chgData name="Matthew Ellis (1701953)" userId="S::1701953@student.uwtsd.ac.uk::4916e2f3-26ba-4ab1-8576-57f67370d1f1" providerId="AD" clId="Web-{30BF6456-E89F-97F9-A291-A8B105097225}" dt="2020-10-29T18:29:59.273" v="119"/>
          <ac:spMkLst>
            <pc:docMk/>
            <pc:sldMk cId="2712927898" sldId="260"/>
            <ac:spMk id="13" creationId="{6C8F20A4-3D20-4774-A32D-17011244A3BB}"/>
          </ac:spMkLst>
        </pc:spChg>
        <pc:spChg chg="add">
          <ac:chgData name="Matthew Ellis (1701953)" userId="S::1701953@student.uwtsd.ac.uk::4916e2f3-26ba-4ab1-8576-57f67370d1f1" providerId="AD" clId="Web-{30BF6456-E89F-97F9-A291-A8B105097225}" dt="2020-10-29T18:30:10.024" v="130"/>
          <ac:spMkLst>
            <pc:docMk/>
            <pc:sldMk cId="2712927898" sldId="260"/>
            <ac:spMk id="22" creationId="{247AB924-1B87-43FC-B7C7-B112D5C51A0E}"/>
          </ac:spMkLst>
        </pc:spChg>
        <pc:picChg chg="del">
          <ac:chgData name="Matthew Ellis (1701953)" userId="S::1701953@student.uwtsd.ac.uk::4916e2f3-26ba-4ab1-8576-57f67370d1f1" providerId="AD" clId="Web-{30BF6456-E89F-97F9-A291-A8B105097225}" dt="2020-10-29T18:29:59.273" v="118"/>
          <ac:picMkLst>
            <pc:docMk/>
            <pc:sldMk cId="2712927898" sldId="260"/>
            <ac:picMk id="3" creationId="{E9E9ACC2-C5A8-4715-92E0-94E02A29C271}"/>
          </ac:picMkLst>
        </pc:picChg>
        <pc:picChg chg="mod">
          <ac:chgData name="Matthew Ellis (1701953)" userId="S::1701953@student.uwtsd.ac.uk::4916e2f3-26ba-4ab1-8576-57f67370d1f1" providerId="AD" clId="Web-{30BF6456-E89F-97F9-A291-A8B105097225}" dt="2020-10-29T18:30:47.386" v="135" actId="14100"/>
          <ac:picMkLst>
            <pc:docMk/>
            <pc:sldMk cId="2712927898" sldId="260"/>
            <ac:picMk id="5" creationId="{9EF886F9-0669-4541-958D-A0674CD16F07}"/>
          </ac:picMkLst>
        </pc:picChg>
        <pc:picChg chg="mod">
          <ac:chgData name="Matthew Ellis (1701953)" userId="S::1701953@student.uwtsd.ac.uk::4916e2f3-26ba-4ab1-8576-57f67370d1f1" providerId="AD" clId="Web-{30BF6456-E89F-97F9-A291-A8B105097225}" dt="2020-10-29T18:30:10.024" v="130"/>
          <ac:picMkLst>
            <pc:docMk/>
            <pc:sldMk cId="2712927898" sldId="260"/>
            <ac:picMk id="14" creationId="{8DB0156F-2744-4DEB-973C-61BFF45C0829}"/>
          </ac:picMkLst>
        </pc:picChg>
        <pc:picChg chg="add mod ord">
          <ac:chgData name="Matthew Ellis (1701953)" userId="S::1701953@student.uwtsd.ac.uk::4916e2f3-26ba-4ab1-8576-57f67370d1f1" providerId="AD" clId="Web-{30BF6456-E89F-97F9-A291-A8B105097225}" dt="2020-10-29T18:30:33.197" v="133" actId="14100"/>
          <ac:picMkLst>
            <pc:docMk/>
            <pc:sldMk cId="2712927898" sldId="260"/>
            <ac:picMk id="15" creationId="{9EEAB51A-CEDB-49AB-8424-76A009B4878F}"/>
          </ac:picMkLst>
        </pc:picChg>
        <pc:cxnChg chg="del">
          <ac:chgData name="Matthew Ellis (1701953)" userId="S::1701953@student.uwtsd.ac.uk::4916e2f3-26ba-4ab1-8576-57f67370d1f1" providerId="AD" clId="Web-{30BF6456-E89F-97F9-A291-A8B105097225}" dt="2020-10-29T18:29:59.273" v="126"/>
          <ac:cxnSpMkLst>
            <pc:docMk/>
            <pc:sldMk cId="2712927898" sldId="260"/>
            <ac:cxnSpMk id="6" creationId="{2AECAD98-9100-4B75-8107-48D031F9EFC5}"/>
          </ac:cxnSpMkLst>
        </pc:cxnChg>
        <pc:cxnChg chg="del">
          <ac:chgData name="Matthew Ellis (1701953)" userId="S::1701953@student.uwtsd.ac.uk::4916e2f3-26ba-4ab1-8576-57f67370d1f1" providerId="AD" clId="Web-{30BF6456-E89F-97F9-A291-A8B105097225}" dt="2020-10-29T18:29:59.273" v="125"/>
          <ac:cxnSpMkLst>
            <pc:docMk/>
            <pc:sldMk cId="2712927898" sldId="260"/>
            <ac:cxnSpMk id="7" creationId="{C9CAE63C-9F90-4D5E-B91C-98318CEA0AD8}"/>
          </ac:cxnSpMkLst>
        </pc:cxnChg>
        <pc:cxnChg chg="del">
          <ac:chgData name="Matthew Ellis (1701953)" userId="S::1701953@student.uwtsd.ac.uk::4916e2f3-26ba-4ab1-8576-57f67370d1f1" providerId="AD" clId="Web-{30BF6456-E89F-97F9-A291-A8B105097225}" dt="2020-10-29T18:29:59.273" v="124"/>
          <ac:cxnSpMkLst>
            <pc:docMk/>
            <pc:sldMk cId="2712927898" sldId="260"/>
            <ac:cxnSpMk id="8" creationId="{B25B65B7-A961-4405-AD93-BA192E5FEE99}"/>
          </ac:cxnSpMkLst>
        </pc:cxnChg>
        <pc:cxnChg chg="del">
          <ac:chgData name="Matthew Ellis (1701953)" userId="S::1701953@student.uwtsd.ac.uk::4916e2f3-26ba-4ab1-8576-57f67370d1f1" providerId="AD" clId="Web-{30BF6456-E89F-97F9-A291-A8B105097225}" dt="2020-10-29T18:29:59.273" v="123"/>
          <ac:cxnSpMkLst>
            <pc:docMk/>
            <pc:sldMk cId="2712927898" sldId="260"/>
            <ac:cxnSpMk id="9" creationId="{D7A31A63-3B2A-4D85-960E-B32A3D0779B6}"/>
          </ac:cxnSpMkLst>
        </pc:cxnChg>
        <pc:cxnChg chg="del">
          <ac:chgData name="Matthew Ellis (1701953)" userId="S::1701953@student.uwtsd.ac.uk::4916e2f3-26ba-4ab1-8576-57f67370d1f1" providerId="AD" clId="Web-{30BF6456-E89F-97F9-A291-A8B105097225}" dt="2020-10-29T18:29:59.273" v="122"/>
          <ac:cxnSpMkLst>
            <pc:docMk/>
            <pc:sldMk cId="2712927898" sldId="260"/>
            <ac:cxnSpMk id="10" creationId="{75397D16-C657-4750-98E8-033F1FFC920F}"/>
          </ac:cxnSpMkLst>
        </pc:cxnChg>
        <pc:cxnChg chg="add">
          <ac:chgData name="Matthew Ellis (1701953)" userId="S::1701953@student.uwtsd.ac.uk::4916e2f3-26ba-4ab1-8576-57f67370d1f1" providerId="AD" clId="Web-{30BF6456-E89F-97F9-A291-A8B105097225}" dt="2020-10-29T18:30:10.024" v="130"/>
          <ac:cxnSpMkLst>
            <pc:docMk/>
            <pc:sldMk cId="2712927898" sldId="260"/>
            <ac:cxnSpMk id="20" creationId="{99AE2756-0FC4-4155-83E7-58AAAB63E757}"/>
          </ac:cxnSpMkLst>
        </pc:cxnChg>
        <pc:cxnChg chg="add">
          <ac:chgData name="Matthew Ellis (1701953)" userId="S::1701953@student.uwtsd.ac.uk::4916e2f3-26ba-4ab1-8576-57f67370d1f1" providerId="AD" clId="Web-{30BF6456-E89F-97F9-A291-A8B105097225}" dt="2020-10-29T18:30:10.024" v="130"/>
          <ac:cxnSpMkLst>
            <pc:docMk/>
            <pc:sldMk cId="2712927898" sldId="260"/>
            <ac:cxnSpMk id="24" creationId="{818DC98F-4057-4645-B948-F604F39A9CFE}"/>
          </ac:cxnSpMkLst>
        </pc:cxnChg>
        <pc:cxnChg chg="add">
          <ac:chgData name="Matthew Ellis (1701953)" userId="S::1701953@student.uwtsd.ac.uk::4916e2f3-26ba-4ab1-8576-57f67370d1f1" providerId="AD" clId="Web-{30BF6456-E89F-97F9-A291-A8B105097225}" dt="2020-10-29T18:30:10.024" v="130"/>
          <ac:cxnSpMkLst>
            <pc:docMk/>
            <pc:sldMk cId="2712927898" sldId="260"/>
            <ac:cxnSpMk id="26" creationId="{DAD2B705-4A9B-408D-AA80-4F41045E09DE}"/>
          </ac:cxnSpMkLst>
        </pc:cxnChg>
      </pc:sldChg>
      <pc:sldChg chg="modSp modNotes">
        <pc:chgData name="Matthew Ellis (1701953)" userId="S::1701953@student.uwtsd.ac.uk::4916e2f3-26ba-4ab1-8576-57f67370d1f1" providerId="AD" clId="Web-{30BF6456-E89F-97F9-A291-A8B105097225}" dt="2020-10-29T19:14:57.604" v="711" actId="20577"/>
        <pc:sldMkLst>
          <pc:docMk/>
          <pc:sldMk cId="908273265" sldId="261"/>
        </pc:sldMkLst>
        <pc:spChg chg="mod">
          <ac:chgData name="Matthew Ellis (1701953)" userId="S::1701953@student.uwtsd.ac.uk::4916e2f3-26ba-4ab1-8576-57f67370d1f1" providerId="AD" clId="Web-{30BF6456-E89F-97F9-A291-A8B105097225}" dt="2020-10-29T19:14:57.604" v="711" actId="20577"/>
          <ac:spMkLst>
            <pc:docMk/>
            <pc:sldMk cId="908273265" sldId="261"/>
            <ac:spMk id="2" creationId="{9E9F44F0-B266-45D1-86D3-4D6512678907}"/>
          </ac:spMkLst>
        </pc:spChg>
        <pc:graphicFrameChg chg="modGraphic">
          <ac:chgData name="Matthew Ellis (1701953)" userId="S::1701953@student.uwtsd.ac.uk::4916e2f3-26ba-4ab1-8576-57f67370d1f1" providerId="AD" clId="Web-{30BF6456-E89F-97F9-A291-A8B105097225}" dt="2020-10-29T19:12:52.242" v="636" actId="20577"/>
          <ac:graphicFrameMkLst>
            <pc:docMk/>
            <pc:sldMk cId="908273265" sldId="261"/>
            <ac:graphicFrameMk id="5" creationId="{64222FC3-6CA5-452D-AC73-E1072A21EF1A}"/>
          </ac:graphicFrameMkLst>
        </pc:graphicFrameChg>
      </pc:sldChg>
      <pc:sldChg chg="addSp delSp modSp">
        <pc:chgData name="Matthew Ellis (1701953)" userId="S::1701953@student.uwtsd.ac.uk::4916e2f3-26ba-4ab1-8576-57f67370d1f1" providerId="AD" clId="Web-{30BF6456-E89F-97F9-A291-A8B105097225}" dt="2020-10-29T18:40:37.188" v="438" actId="1076"/>
        <pc:sldMkLst>
          <pc:docMk/>
          <pc:sldMk cId="3881697091" sldId="263"/>
        </pc:sldMkLst>
        <pc:spChg chg="mod">
          <ac:chgData name="Matthew Ellis (1701953)" userId="S::1701953@student.uwtsd.ac.uk::4916e2f3-26ba-4ab1-8576-57f67370d1f1" providerId="AD" clId="Web-{30BF6456-E89F-97F9-A291-A8B105097225}" dt="2020-10-29T18:37:09.097" v="186" actId="14100"/>
          <ac:spMkLst>
            <pc:docMk/>
            <pc:sldMk cId="3881697091" sldId="263"/>
            <ac:spMk id="2" creationId="{03E5FCF0-355A-44DA-9D9D-34DB1D9C4C8B}"/>
          </ac:spMkLst>
        </pc:spChg>
        <pc:spChg chg="mod">
          <ac:chgData name="Matthew Ellis (1701953)" userId="S::1701953@student.uwtsd.ac.uk::4916e2f3-26ba-4ab1-8576-57f67370d1f1" providerId="AD" clId="Web-{30BF6456-E89F-97F9-A291-A8B105097225}" dt="2020-10-29T18:40:37.188" v="438" actId="1076"/>
          <ac:spMkLst>
            <pc:docMk/>
            <pc:sldMk cId="3881697091" sldId="263"/>
            <ac:spMk id="3" creationId="{8A9BDD41-3528-475A-A036-15F708B22520}"/>
          </ac:spMkLst>
        </pc:spChg>
        <pc:spChg chg="add del mod">
          <ac:chgData name="Matthew Ellis (1701953)" userId="S::1701953@student.uwtsd.ac.uk::4916e2f3-26ba-4ab1-8576-57f67370d1f1" providerId="AD" clId="Web-{30BF6456-E89F-97F9-A291-A8B105097225}" dt="2020-10-29T18:36:04.140" v="180"/>
          <ac:spMkLst>
            <pc:docMk/>
            <pc:sldMk cId="3881697091" sldId="263"/>
            <ac:spMk id="4" creationId="{36BB5497-E44B-4DE9-958E-DCE5E46E9DA5}"/>
          </ac:spMkLst>
        </pc:spChg>
        <pc:spChg chg="add del mod">
          <ac:chgData name="Matthew Ellis (1701953)" userId="S::1701953@student.uwtsd.ac.uk::4916e2f3-26ba-4ab1-8576-57f67370d1f1" providerId="AD" clId="Web-{30BF6456-E89F-97F9-A291-A8B105097225}" dt="2020-10-29T18:37:23.098" v="200"/>
          <ac:spMkLst>
            <pc:docMk/>
            <pc:sldMk cId="3881697091" sldId="263"/>
            <ac:spMk id="5" creationId="{1502A295-013C-4A88-90E0-BC40726B4429}"/>
          </ac:spMkLst>
        </pc:spChg>
        <pc:spChg chg="add del">
          <ac:chgData name="Matthew Ellis (1701953)" userId="S::1701953@student.uwtsd.ac.uk::4916e2f3-26ba-4ab1-8576-57f67370d1f1" providerId="AD" clId="Web-{30BF6456-E89F-97F9-A291-A8B105097225}" dt="2020-10-29T18:37:28.161" v="203"/>
          <ac:spMkLst>
            <pc:docMk/>
            <pc:sldMk cId="3881697091" sldId="263"/>
            <ac:spMk id="6" creationId="{C8C9109A-1672-4358-B623-8676F9B9E9FC}"/>
          </ac:spMkLst>
        </pc:spChg>
        <pc:spChg chg="add del">
          <ac:chgData name="Matthew Ellis (1701953)" userId="S::1701953@student.uwtsd.ac.uk::4916e2f3-26ba-4ab1-8576-57f67370d1f1" providerId="AD" clId="Web-{30BF6456-E89F-97F9-A291-A8B105097225}" dt="2020-10-29T18:37:26.458" v="202"/>
          <ac:spMkLst>
            <pc:docMk/>
            <pc:sldMk cId="3881697091" sldId="263"/>
            <ac:spMk id="7" creationId="{031C000E-3630-414A-9A49-7124E8D8D7EE}"/>
          </ac:spMkLst>
        </pc:spChg>
        <pc:spChg chg="add del">
          <ac:chgData name="Matthew Ellis (1701953)" userId="S::1701953@student.uwtsd.ac.uk::4916e2f3-26ba-4ab1-8576-57f67370d1f1" providerId="AD" clId="Web-{30BF6456-E89F-97F9-A291-A8B105097225}" dt="2020-10-29T18:37:24.598" v="201"/>
          <ac:spMkLst>
            <pc:docMk/>
            <pc:sldMk cId="3881697091" sldId="263"/>
            <ac:spMk id="8" creationId="{E8DEDC2E-107F-49CE-A472-E12504A7360D}"/>
          </ac:spMkLst>
        </pc:spChg>
        <pc:spChg chg="add del mod">
          <ac:chgData name="Matthew Ellis (1701953)" userId="S::1701953@student.uwtsd.ac.uk::4916e2f3-26ba-4ab1-8576-57f67370d1f1" providerId="AD" clId="Web-{30BF6456-E89F-97F9-A291-A8B105097225}" dt="2020-10-29T18:37:20.692" v="197"/>
          <ac:spMkLst>
            <pc:docMk/>
            <pc:sldMk cId="3881697091" sldId="263"/>
            <ac:spMk id="9" creationId="{032AC5B5-C1A8-403F-B728-30D98C2C553F}"/>
          </ac:spMkLst>
        </pc:spChg>
        <pc:spChg chg="add mod">
          <ac:chgData name="Matthew Ellis (1701953)" userId="S::1701953@student.uwtsd.ac.uk::4916e2f3-26ba-4ab1-8576-57f67370d1f1" providerId="AD" clId="Web-{30BF6456-E89F-97F9-A291-A8B105097225}" dt="2020-10-29T18:37:49.834" v="208" actId="1076"/>
          <ac:spMkLst>
            <pc:docMk/>
            <pc:sldMk cId="3881697091" sldId="263"/>
            <ac:spMk id="10" creationId="{3FFAA429-D990-4CA2-8A83-5C1EE0D248F0}"/>
          </ac:spMkLst>
        </pc:spChg>
        <pc:spChg chg="add mod">
          <ac:chgData name="Matthew Ellis (1701953)" userId="S::1701953@student.uwtsd.ac.uk::4916e2f3-26ba-4ab1-8576-57f67370d1f1" providerId="AD" clId="Web-{30BF6456-E89F-97F9-A291-A8B105097225}" dt="2020-10-29T18:40:28.016" v="436" actId="20577"/>
          <ac:spMkLst>
            <pc:docMk/>
            <pc:sldMk cId="3881697091" sldId="263"/>
            <ac:spMk id="11" creationId="{A67BF476-5823-4B64-BE97-22F94DBDECCB}"/>
          </ac:spMkLst>
        </pc:spChg>
      </pc:sldChg>
      <pc:sldChg chg="modSp del ord modNotes">
        <pc:chgData name="Matthew Ellis (1701953)" userId="S::1701953@student.uwtsd.ac.uk::4916e2f3-26ba-4ab1-8576-57f67370d1f1" providerId="AD" clId="Web-{30BF6456-E89F-97F9-A291-A8B105097225}" dt="2020-10-29T19:13:39.024" v="647"/>
        <pc:sldMkLst>
          <pc:docMk/>
          <pc:sldMk cId="1886917233" sldId="264"/>
        </pc:sldMkLst>
        <pc:spChg chg="mod">
          <ac:chgData name="Matthew Ellis (1701953)" userId="S::1701953@student.uwtsd.ac.uk::4916e2f3-26ba-4ab1-8576-57f67370d1f1" providerId="AD" clId="Web-{30BF6456-E89F-97F9-A291-A8B105097225}" dt="2020-10-29T18:35:34.247" v="158" actId="20577"/>
          <ac:spMkLst>
            <pc:docMk/>
            <pc:sldMk cId="1886917233" sldId="264"/>
            <ac:spMk id="2" creationId="{D8F27A53-281C-4753-8246-8AE9CB882C97}"/>
          </ac:spMkLst>
        </pc:spChg>
        <pc:spChg chg="mod">
          <ac:chgData name="Matthew Ellis (1701953)" userId="S::1701953@student.uwtsd.ac.uk::4916e2f3-26ba-4ab1-8576-57f67370d1f1" providerId="AD" clId="Web-{30BF6456-E89F-97F9-A291-A8B105097225}" dt="2020-10-29T19:10:31.113" v="507" actId="20577"/>
          <ac:spMkLst>
            <pc:docMk/>
            <pc:sldMk cId="1886917233" sldId="264"/>
            <ac:spMk id="3" creationId="{C20EFD66-A5DC-49DB-A5B4-6D31C8063DB0}"/>
          </ac:spMkLst>
        </pc:spChg>
      </pc:sldChg>
      <pc:sldChg chg="modSp">
        <pc:chgData name="Matthew Ellis (1701953)" userId="S::1701953@student.uwtsd.ac.uk::4916e2f3-26ba-4ab1-8576-57f67370d1f1" providerId="AD" clId="Web-{30BF6456-E89F-97F9-A291-A8B105097225}" dt="2020-10-29T18:15:23.088" v="33" actId="20577"/>
        <pc:sldMkLst>
          <pc:docMk/>
          <pc:sldMk cId="1174027534" sldId="266"/>
        </pc:sldMkLst>
        <pc:spChg chg="mod">
          <ac:chgData name="Matthew Ellis (1701953)" userId="S::1701953@student.uwtsd.ac.uk::4916e2f3-26ba-4ab1-8576-57f67370d1f1" providerId="AD" clId="Web-{30BF6456-E89F-97F9-A291-A8B105097225}" dt="2020-10-29T18:15:23.088" v="33" actId="20577"/>
          <ac:spMkLst>
            <pc:docMk/>
            <pc:sldMk cId="1174027534" sldId="266"/>
            <ac:spMk id="3" creationId="{48493DD8-767F-439B-83EE-4BA7B0E93DAA}"/>
          </ac:spMkLst>
        </pc:spChg>
      </pc:sldChg>
      <pc:sldChg chg="addSp delSp modSp new mod ord setBg setClrOvrMap">
        <pc:chgData name="Matthew Ellis (1701953)" userId="S::1701953@student.uwtsd.ac.uk::4916e2f3-26ba-4ab1-8576-57f67370d1f1" providerId="AD" clId="Web-{30BF6456-E89F-97F9-A291-A8B105097225}" dt="2020-10-29T19:22:44.709" v="840"/>
        <pc:sldMkLst>
          <pc:docMk/>
          <pc:sldMk cId="3295828023" sldId="267"/>
        </pc:sldMkLst>
        <pc:spChg chg="mod">
          <ac:chgData name="Matthew Ellis (1701953)" userId="S::1701953@student.uwtsd.ac.uk::4916e2f3-26ba-4ab1-8576-57f67370d1f1" providerId="AD" clId="Web-{30BF6456-E89F-97F9-A291-A8B105097225}" dt="2020-10-29T19:22:44.709" v="840"/>
          <ac:spMkLst>
            <pc:docMk/>
            <pc:sldMk cId="3295828023" sldId="267"/>
            <ac:spMk id="2" creationId="{BED4D047-2093-4303-8359-24350BA0290F}"/>
          </ac:spMkLst>
        </pc:spChg>
        <pc:spChg chg="del">
          <ac:chgData name="Matthew Ellis (1701953)" userId="S::1701953@student.uwtsd.ac.uk::4916e2f3-26ba-4ab1-8576-57f67370d1f1" providerId="AD" clId="Web-{30BF6456-E89F-97F9-A291-A8B105097225}" dt="2020-10-29T19:16:16.512" v="803"/>
          <ac:spMkLst>
            <pc:docMk/>
            <pc:sldMk cId="3295828023" sldId="267"/>
            <ac:spMk id="3" creationId="{AA0F9B60-C585-43D4-863F-51E119B8571E}"/>
          </ac:spMkLst>
        </pc:spChg>
        <pc:spChg chg="add">
          <ac:chgData name="Matthew Ellis (1701953)" userId="S::1701953@student.uwtsd.ac.uk::4916e2f3-26ba-4ab1-8576-57f67370d1f1" providerId="AD" clId="Web-{30BF6456-E89F-97F9-A291-A8B105097225}" dt="2020-10-29T19:22:44.709" v="840"/>
          <ac:spMkLst>
            <pc:docMk/>
            <pc:sldMk cId="3295828023" sldId="267"/>
            <ac:spMk id="7" creationId="{2A8AA5BC-4F7A-4226-8F99-6D824B226A97}"/>
          </ac:spMkLst>
        </pc:spChg>
        <pc:spChg chg="add">
          <ac:chgData name="Matthew Ellis (1701953)" userId="S::1701953@student.uwtsd.ac.uk::4916e2f3-26ba-4ab1-8576-57f67370d1f1" providerId="AD" clId="Web-{30BF6456-E89F-97F9-A291-A8B105097225}" dt="2020-10-29T19:22:44.709" v="840"/>
          <ac:spMkLst>
            <pc:docMk/>
            <pc:sldMk cId="3295828023" sldId="267"/>
            <ac:spMk id="9" creationId="{3E5445C6-DD42-4979-86FF-03730E8C6DB0}"/>
          </ac:spMkLst>
        </pc:spChg>
        <pc:cxnChg chg="add">
          <ac:chgData name="Matthew Ellis (1701953)" userId="S::1701953@student.uwtsd.ac.uk::4916e2f3-26ba-4ab1-8576-57f67370d1f1" providerId="AD" clId="Web-{30BF6456-E89F-97F9-A291-A8B105097225}" dt="2020-10-29T19:22:44.709" v="840"/>
          <ac:cxnSpMkLst>
            <pc:docMk/>
            <pc:sldMk cId="3295828023" sldId="267"/>
            <ac:cxnSpMk id="11" creationId="{45000665-DFC7-417E-8FD7-516A0F15C975}"/>
          </ac:cxnSpMkLst>
        </pc:cxnChg>
      </pc:sldChg>
    </pc:docChg>
  </pc:docChgLst>
  <pc:docChgLst>
    <pc:chgData name="Matthew Ellis (1701953)" userId="4916e2f3-26ba-4ab1-8576-57f67370d1f1" providerId="ADAL" clId="{6ED9423F-9F2B-3D42-BD4C-BEECA0655352}"/>
    <pc:docChg chg="undo custSel modSld addMainMaster delMainMaster">
      <pc:chgData name="Matthew Ellis (1701953)" userId="4916e2f3-26ba-4ab1-8576-57f67370d1f1" providerId="ADAL" clId="{6ED9423F-9F2B-3D42-BD4C-BEECA0655352}" dt="2020-10-30T18:45:59.172" v="4" actId="5864"/>
      <pc:docMkLst>
        <pc:docMk/>
      </pc:docMkLst>
      <pc:sldChg chg="addSp delSp mod setBg">
        <pc:chgData name="Matthew Ellis (1701953)" userId="4916e2f3-26ba-4ab1-8576-57f67370d1f1" providerId="ADAL" clId="{6ED9423F-9F2B-3D42-BD4C-BEECA0655352}" dt="2020-10-30T18:45:58.068" v="3" actId="3680"/>
        <pc:sldMkLst>
          <pc:docMk/>
          <pc:sldMk cId="3881697091" sldId="263"/>
        </pc:sldMkLst>
        <pc:graphicFrameChg chg="add del">
          <ac:chgData name="Matthew Ellis (1701953)" userId="4916e2f3-26ba-4ab1-8576-57f67370d1f1" providerId="ADAL" clId="{6ED9423F-9F2B-3D42-BD4C-BEECA0655352}" dt="2020-10-30T18:45:58.068" v="3" actId="3680"/>
          <ac:graphicFrameMkLst>
            <pc:docMk/>
            <pc:sldMk cId="3881697091" sldId="263"/>
            <ac:graphicFrameMk id="4" creationId="{BB8B7E82-E59F-2E4A-8DAA-7466FC802855}"/>
          </ac:graphicFrameMkLst>
        </pc:graphicFrameChg>
      </pc:sldChg>
    </pc:docChg>
  </pc:docChgLst>
  <pc:docChgLst>
    <pc:chgData name="Matthew Ellis" userId="4916e2f3-26ba-4ab1-8576-57f67370d1f1" providerId="ADAL" clId="{1732F729-3242-4840-9FB1-2A9E6092BDE9}"/>
    <pc:docChg chg="undo custSel mod addSld delSld modSld sldOrd">
      <pc:chgData name="Matthew Ellis" userId="4916e2f3-26ba-4ab1-8576-57f67370d1f1" providerId="ADAL" clId="{1732F729-3242-4840-9FB1-2A9E6092BDE9}" dt="2020-11-02T12:32:57.240" v="3199" actId="1076"/>
      <pc:docMkLst>
        <pc:docMk/>
      </pc:docMkLst>
      <pc:sldChg chg="addSp delSp modSp mod setBg setClrOvrMap delDesignElem">
        <pc:chgData name="Matthew Ellis" userId="4916e2f3-26ba-4ab1-8576-57f67370d1f1" providerId="ADAL" clId="{1732F729-3242-4840-9FB1-2A9E6092BDE9}" dt="2020-11-01T16:28:43.291" v="3043"/>
        <pc:sldMkLst>
          <pc:docMk/>
          <pc:sldMk cId="109857222" sldId="256"/>
        </pc:sldMkLst>
        <pc:spChg chg="mod">
          <ac:chgData name="Matthew Ellis" userId="4916e2f3-26ba-4ab1-8576-57f67370d1f1" providerId="ADAL" clId="{1732F729-3242-4840-9FB1-2A9E6092BDE9}" dt="2020-10-21T16:09:57.647" v="761" actId="26606"/>
          <ac:spMkLst>
            <pc:docMk/>
            <pc:sldMk cId="109857222" sldId="256"/>
            <ac:spMk id="2" creationId="{00000000-0000-0000-0000-000000000000}"/>
          </ac:spMkLst>
        </pc:spChg>
        <pc:spChg chg="mod">
          <ac:chgData name="Matthew Ellis" userId="4916e2f3-26ba-4ab1-8576-57f67370d1f1" providerId="ADAL" clId="{1732F729-3242-4840-9FB1-2A9E6092BDE9}" dt="2020-10-21T16:09:57.647" v="761" actId="26606"/>
          <ac:spMkLst>
            <pc:docMk/>
            <pc:sldMk cId="109857222" sldId="256"/>
            <ac:spMk id="3" creationId="{00000000-0000-0000-0000-000000000000}"/>
          </ac:spMkLst>
        </pc:spChg>
        <pc:spChg chg="add del">
          <ac:chgData name="Matthew Ellis" userId="4916e2f3-26ba-4ab1-8576-57f67370d1f1" providerId="ADAL" clId="{1732F729-3242-4840-9FB1-2A9E6092BDE9}" dt="2020-10-21T16:09:14.192" v="751" actId="26606"/>
          <ac:spMkLst>
            <pc:docMk/>
            <pc:sldMk cId="109857222" sldId="256"/>
            <ac:spMk id="10" creationId="{4913D8DA-B72B-46FB-9E5D-656A0EB0A476}"/>
          </ac:spMkLst>
        </pc:spChg>
        <pc:spChg chg="add del">
          <ac:chgData name="Matthew Ellis" userId="4916e2f3-26ba-4ab1-8576-57f67370d1f1" providerId="ADAL" clId="{1732F729-3242-4840-9FB1-2A9E6092BDE9}" dt="2020-10-21T16:09:14.192" v="751" actId="26606"/>
          <ac:spMkLst>
            <pc:docMk/>
            <pc:sldMk cId="109857222" sldId="256"/>
            <ac:spMk id="12" creationId="{63CDDC8E-3FD0-4545-A664-7661835B4586}"/>
          </ac:spMkLst>
        </pc:spChg>
        <pc:spChg chg="add del">
          <ac:chgData name="Matthew Ellis" userId="4916e2f3-26ba-4ab1-8576-57f67370d1f1" providerId="ADAL" clId="{1732F729-3242-4840-9FB1-2A9E6092BDE9}" dt="2020-10-21T16:09:57.647" v="761" actId="26606"/>
          <ac:spMkLst>
            <pc:docMk/>
            <pc:sldMk cId="109857222" sldId="256"/>
            <ac:spMk id="14" creationId="{13722DD7-BA73-4776-93A3-94491FEF7260}"/>
          </ac:spMkLst>
        </pc:spChg>
        <pc:spChg chg="add del">
          <ac:chgData name="Matthew Ellis" userId="4916e2f3-26ba-4ab1-8576-57f67370d1f1" providerId="ADAL" clId="{1732F729-3242-4840-9FB1-2A9E6092BDE9}" dt="2020-10-21T16:09:57.647" v="761" actId="26606"/>
          <ac:spMkLst>
            <pc:docMk/>
            <pc:sldMk cId="109857222" sldId="256"/>
            <ac:spMk id="15" creationId="{35555856-9970-4BC3-9AA9-6A917F53AFBD}"/>
          </ac:spMkLst>
        </pc:spChg>
        <pc:spChg chg="add del">
          <ac:chgData name="Matthew Ellis" userId="4916e2f3-26ba-4ab1-8576-57f67370d1f1" providerId="ADAL" clId="{1732F729-3242-4840-9FB1-2A9E6092BDE9}" dt="2020-10-21T16:09:53.031" v="758" actId="26606"/>
          <ac:spMkLst>
            <pc:docMk/>
            <pc:sldMk cId="109857222" sldId="256"/>
            <ac:spMk id="22" creationId="{F6EF57EF-D042-41D3-83E8-41A1FE6C11EB}"/>
          </ac:spMkLst>
        </pc:spChg>
        <pc:spChg chg="add del">
          <ac:chgData name="Matthew Ellis" userId="4916e2f3-26ba-4ab1-8576-57f67370d1f1" providerId="ADAL" clId="{1732F729-3242-4840-9FB1-2A9E6092BDE9}" dt="2020-10-21T16:09:53.031" v="758" actId="26606"/>
          <ac:spMkLst>
            <pc:docMk/>
            <pc:sldMk cId="109857222" sldId="256"/>
            <ac:spMk id="24" creationId="{D00A59BB-A268-4F3E-9D41-CA265AF16870}"/>
          </ac:spMkLst>
        </pc:spChg>
        <pc:spChg chg="add del">
          <ac:chgData name="Matthew Ellis" userId="4916e2f3-26ba-4ab1-8576-57f67370d1f1" providerId="ADAL" clId="{1732F729-3242-4840-9FB1-2A9E6092BDE9}" dt="2020-10-21T16:09:53.031" v="758" actId="26606"/>
          <ac:spMkLst>
            <pc:docMk/>
            <pc:sldMk cId="109857222" sldId="256"/>
            <ac:spMk id="26" creationId="{63794DCE-9D34-40DF-AB3F-06DA8ACCDA97}"/>
          </ac:spMkLst>
        </pc:spChg>
        <pc:spChg chg="add del">
          <ac:chgData name="Matthew Ellis" userId="4916e2f3-26ba-4ab1-8576-57f67370d1f1" providerId="ADAL" clId="{1732F729-3242-4840-9FB1-2A9E6092BDE9}" dt="2020-10-21T16:09:53.031" v="758" actId="26606"/>
          <ac:spMkLst>
            <pc:docMk/>
            <pc:sldMk cId="109857222" sldId="256"/>
            <ac:spMk id="28" creationId="{45006452-918C-4282-A72C-C9692B669104}"/>
          </ac:spMkLst>
        </pc:spChg>
        <pc:spChg chg="add del">
          <ac:chgData name="Matthew Ellis" userId="4916e2f3-26ba-4ab1-8576-57f67370d1f1" providerId="ADAL" clId="{1732F729-3242-4840-9FB1-2A9E6092BDE9}" dt="2020-10-21T16:09:57.603" v="760" actId="26606"/>
          <ac:spMkLst>
            <pc:docMk/>
            <pc:sldMk cId="109857222" sldId="256"/>
            <ac:spMk id="30" creationId="{BF4B7DD6-3B06-4C16-B34D-4DC3E3F2E8C5}"/>
          </ac:spMkLst>
        </pc:spChg>
        <pc:spChg chg="add del">
          <ac:chgData name="Matthew Ellis" userId="4916e2f3-26ba-4ab1-8576-57f67370d1f1" providerId="ADAL" clId="{1732F729-3242-4840-9FB1-2A9E6092BDE9}" dt="2020-10-21T16:09:57.603" v="760" actId="26606"/>
          <ac:spMkLst>
            <pc:docMk/>
            <pc:sldMk cId="109857222" sldId="256"/>
            <ac:spMk id="31" creationId="{120582D2-07E2-46B9-8A77-58C7E65748D0}"/>
          </ac:spMkLst>
        </pc:spChg>
        <pc:spChg chg="add del">
          <ac:chgData name="Matthew Ellis" userId="4916e2f3-26ba-4ab1-8576-57f67370d1f1" providerId="ADAL" clId="{1732F729-3242-4840-9FB1-2A9E6092BDE9}" dt="2020-11-01T16:28:43.291" v="3043"/>
          <ac:spMkLst>
            <pc:docMk/>
            <pc:sldMk cId="109857222" sldId="256"/>
            <ac:spMk id="33" creationId="{0DE6A193-4755-479A-BC6F-A7EBCA73BE1A}"/>
          </ac:spMkLst>
        </pc:spChg>
        <pc:spChg chg="add del">
          <ac:chgData name="Matthew Ellis" userId="4916e2f3-26ba-4ab1-8576-57f67370d1f1" providerId="ADAL" clId="{1732F729-3242-4840-9FB1-2A9E6092BDE9}" dt="2020-11-01T16:28:43.291" v="3043"/>
          <ac:spMkLst>
            <pc:docMk/>
            <pc:sldMk cId="109857222" sldId="256"/>
            <ac:spMk id="34" creationId="{AB8B8498-A488-40AF-99EB-F622ED9AD6B8}"/>
          </ac:spMkLst>
        </pc:spChg>
        <pc:spChg chg="add del">
          <ac:chgData name="Matthew Ellis" userId="4916e2f3-26ba-4ab1-8576-57f67370d1f1" providerId="ADAL" clId="{1732F729-3242-4840-9FB1-2A9E6092BDE9}" dt="2020-11-01T16:28:43.291" v="3043"/>
          <ac:spMkLst>
            <pc:docMk/>
            <pc:sldMk cId="109857222" sldId="256"/>
            <ac:spMk id="35" creationId="{2F033D07-FE42-4E5C-A00A-FFE1D42C0FFD}"/>
          </ac:spMkLst>
        </pc:spChg>
        <pc:picChg chg="add del">
          <ac:chgData name="Matthew Ellis" userId="4916e2f3-26ba-4ab1-8576-57f67370d1f1" providerId="ADAL" clId="{1732F729-3242-4840-9FB1-2A9E6092BDE9}" dt="2020-10-21T16:09:14.192" v="751" actId="26606"/>
          <ac:picMkLst>
            <pc:docMk/>
            <pc:sldMk cId="109857222" sldId="256"/>
            <ac:picMk id="7" creationId="{F05864DC-061D-4FB0-AEF0-A1AAA85D8508}"/>
          </ac:picMkLst>
        </pc:picChg>
        <pc:picChg chg="add del">
          <ac:chgData name="Matthew Ellis" userId="4916e2f3-26ba-4ab1-8576-57f67370d1f1" providerId="ADAL" clId="{1732F729-3242-4840-9FB1-2A9E6092BDE9}" dt="2020-10-21T16:09:57.647" v="761" actId="26606"/>
          <ac:picMkLst>
            <pc:docMk/>
            <pc:sldMk cId="109857222" sldId="256"/>
            <ac:picMk id="16" creationId="{7F487851-BFAF-46D8-A1ED-50CAD6E46F59}"/>
          </ac:picMkLst>
        </pc:picChg>
        <pc:picChg chg="add mod ord">
          <ac:chgData name="Matthew Ellis" userId="4916e2f3-26ba-4ab1-8576-57f67370d1f1" providerId="ADAL" clId="{1732F729-3242-4840-9FB1-2A9E6092BDE9}" dt="2020-10-21T16:09:57.647" v="761" actId="26606"/>
          <ac:picMkLst>
            <pc:docMk/>
            <pc:sldMk cId="109857222" sldId="256"/>
            <ac:picMk id="17" creationId="{74320D76-65F9-47B8-AF1D-A70EB849B74F}"/>
          </ac:picMkLst>
        </pc:picChg>
      </pc:sldChg>
      <pc:sldChg chg="modSp del mod">
        <pc:chgData name="Matthew Ellis" userId="4916e2f3-26ba-4ab1-8576-57f67370d1f1" providerId="ADAL" clId="{1732F729-3242-4840-9FB1-2A9E6092BDE9}" dt="2020-11-01T16:13:41.269" v="2086" actId="2696"/>
        <pc:sldMkLst>
          <pc:docMk/>
          <pc:sldMk cId="2245866975" sldId="257"/>
        </pc:sldMkLst>
        <pc:spChg chg="mod">
          <ac:chgData name="Matthew Ellis" userId="4916e2f3-26ba-4ab1-8576-57f67370d1f1" providerId="ADAL" clId="{1732F729-3242-4840-9FB1-2A9E6092BDE9}" dt="2020-11-01T16:05:35.412" v="1693" actId="20577"/>
          <ac:spMkLst>
            <pc:docMk/>
            <pc:sldMk cId="2245866975" sldId="257"/>
            <ac:spMk id="2" creationId="{BD7D816D-7294-4B99-91E1-4C14F40CB994}"/>
          </ac:spMkLst>
        </pc:spChg>
      </pc:sldChg>
      <pc:sldChg chg="addSp delSp modSp mod setBg delDesignElem modNotesTx">
        <pc:chgData name="Matthew Ellis" userId="4916e2f3-26ba-4ab1-8576-57f67370d1f1" providerId="ADAL" clId="{1732F729-3242-4840-9FB1-2A9E6092BDE9}" dt="2020-11-02T12:31:54.627" v="3180" actId="20577"/>
        <pc:sldMkLst>
          <pc:docMk/>
          <pc:sldMk cId="3970645803" sldId="258"/>
        </pc:sldMkLst>
        <pc:spChg chg="mod">
          <ac:chgData name="Matthew Ellis" userId="4916e2f3-26ba-4ab1-8576-57f67370d1f1" providerId="ADAL" clId="{1732F729-3242-4840-9FB1-2A9E6092BDE9}" dt="2020-10-21T16:11:16.767" v="772" actId="20577"/>
          <ac:spMkLst>
            <pc:docMk/>
            <pc:sldMk cId="3970645803" sldId="258"/>
            <ac:spMk id="2" creationId="{293A9F42-783B-4CD8-A108-73AA738A70F3}"/>
          </ac:spMkLst>
        </pc:spChg>
        <pc:spChg chg="del mod">
          <ac:chgData name="Matthew Ellis" userId="4916e2f3-26ba-4ab1-8576-57f67370d1f1" providerId="ADAL" clId="{1732F729-3242-4840-9FB1-2A9E6092BDE9}" dt="2020-10-21T16:10:15.946" v="762" actId="26606"/>
          <ac:spMkLst>
            <pc:docMk/>
            <pc:sldMk cId="3970645803" sldId="258"/>
            <ac:spMk id="3" creationId="{561E1C05-971D-4513-A76F-5F27B9E5440C}"/>
          </ac:spMkLst>
        </pc:spChg>
        <pc:spChg chg="add del">
          <ac:chgData name="Matthew Ellis" userId="4916e2f3-26ba-4ab1-8576-57f67370d1f1" providerId="ADAL" clId="{1732F729-3242-4840-9FB1-2A9E6092BDE9}" dt="2020-11-01T16:28:43.291" v="3043"/>
          <ac:spMkLst>
            <pc:docMk/>
            <pc:sldMk cId="3970645803" sldId="258"/>
            <ac:spMk id="9" creationId="{42285737-90EE-47DC-AC80-8AE156B11969}"/>
          </ac:spMkLst>
        </pc:spChg>
        <pc:grpChg chg="add del">
          <ac:chgData name="Matthew Ellis" userId="4916e2f3-26ba-4ab1-8576-57f67370d1f1" providerId="ADAL" clId="{1732F729-3242-4840-9FB1-2A9E6092BDE9}" dt="2020-11-01T16:28:43.291" v="3043"/>
          <ac:grpSpMkLst>
            <pc:docMk/>
            <pc:sldMk cId="3970645803" sldId="258"/>
            <ac:grpSpMk id="11" creationId="{B57BDC17-F1B3-455F-BBF1-680AA1F25C06}"/>
          </ac:grpSpMkLst>
        </pc:grpChg>
        <pc:graphicFrameChg chg="add mod">
          <ac:chgData name="Matthew Ellis" userId="4916e2f3-26ba-4ab1-8576-57f67370d1f1" providerId="ADAL" clId="{1732F729-3242-4840-9FB1-2A9E6092BDE9}" dt="2020-11-02T12:31:54.627" v="3180" actId="20577"/>
          <ac:graphicFrameMkLst>
            <pc:docMk/>
            <pc:sldMk cId="3970645803" sldId="258"/>
            <ac:graphicFrameMk id="5" creationId="{406230E0-81E2-40CE-B9C9-F911F3E4B146}"/>
          </ac:graphicFrameMkLst>
        </pc:graphicFrameChg>
      </pc:sldChg>
      <pc:sldChg chg="addSp delSp modSp mod ord delDesignElem">
        <pc:chgData name="Matthew Ellis" userId="4916e2f3-26ba-4ab1-8576-57f67370d1f1" providerId="ADAL" clId="{1732F729-3242-4840-9FB1-2A9E6092BDE9}" dt="2020-11-02T12:32:57.240" v="3199" actId="1076"/>
        <pc:sldMkLst>
          <pc:docMk/>
          <pc:sldMk cId="1969300510" sldId="259"/>
        </pc:sldMkLst>
        <pc:spChg chg="mod">
          <ac:chgData name="Matthew Ellis" userId="4916e2f3-26ba-4ab1-8576-57f67370d1f1" providerId="ADAL" clId="{1732F729-3242-4840-9FB1-2A9E6092BDE9}" dt="2020-11-02T12:32:57.240" v="3199" actId="1076"/>
          <ac:spMkLst>
            <pc:docMk/>
            <pc:sldMk cId="1969300510" sldId="259"/>
            <ac:spMk id="3" creationId="{AD941DA1-DB1D-4618-B280-8F390CE1C580}"/>
          </ac:spMkLst>
        </pc:spChg>
        <pc:spChg chg="add del">
          <ac:chgData name="Matthew Ellis" userId="4916e2f3-26ba-4ab1-8576-57f67370d1f1" providerId="ADAL" clId="{1732F729-3242-4840-9FB1-2A9E6092BDE9}" dt="2020-11-01T16:28:43.291" v="3043"/>
          <ac:spMkLst>
            <pc:docMk/>
            <pc:sldMk cId="1969300510" sldId="259"/>
            <ac:spMk id="8" creationId="{AD21898E-86C0-4C8A-A76C-DF33E844C87A}"/>
          </ac:spMkLst>
        </pc:spChg>
        <pc:spChg chg="add del">
          <ac:chgData name="Matthew Ellis" userId="4916e2f3-26ba-4ab1-8576-57f67370d1f1" providerId="ADAL" clId="{1732F729-3242-4840-9FB1-2A9E6092BDE9}" dt="2020-11-01T16:28:43.291" v="3043"/>
          <ac:spMkLst>
            <pc:docMk/>
            <pc:sldMk cId="1969300510" sldId="259"/>
            <ac:spMk id="10" creationId="{5C8F04BD-D093-45D0-B54C-50FDB308B4EE}"/>
          </ac:spMkLst>
        </pc:spChg>
        <pc:graphicFrameChg chg="modGraphic">
          <ac:chgData name="Matthew Ellis" userId="4916e2f3-26ba-4ab1-8576-57f67370d1f1" providerId="ADAL" clId="{1732F729-3242-4840-9FB1-2A9E6092BDE9}" dt="2020-11-02T11:18:27.169" v="3153" actId="20577"/>
          <ac:graphicFrameMkLst>
            <pc:docMk/>
            <pc:sldMk cId="1969300510" sldId="259"/>
            <ac:graphicFrameMk id="4" creationId="{DC9BA8AD-8A3F-4559-BF05-A923302EB8E7}"/>
          </ac:graphicFrameMkLst>
        </pc:graphicFrameChg>
      </pc:sldChg>
      <pc:sldChg chg="addSp delSp modSp mod ord modAnim delDesignElem">
        <pc:chgData name="Matthew Ellis" userId="4916e2f3-26ba-4ab1-8576-57f67370d1f1" providerId="ADAL" clId="{1732F729-3242-4840-9FB1-2A9E6092BDE9}" dt="2020-11-01T16:53:12.949" v="3141"/>
        <pc:sldMkLst>
          <pc:docMk/>
          <pc:sldMk cId="2712927898" sldId="260"/>
        </pc:sldMkLst>
        <pc:spChg chg="mod">
          <ac:chgData name="Matthew Ellis" userId="4916e2f3-26ba-4ab1-8576-57f67370d1f1" providerId="ADAL" clId="{1732F729-3242-4840-9FB1-2A9E6092BDE9}" dt="2020-10-24T14:32:51.187" v="1128" actId="1076"/>
          <ac:spMkLst>
            <pc:docMk/>
            <pc:sldMk cId="2712927898" sldId="260"/>
            <ac:spMk id="2" creationId="{E9881AD1-4337-4D03-98F3-FB12589183B1}"/>
          </ac:spMkLst>
        </pc:spChg>
        <pc:spChg chg="mod">
          <ac:chgData name="Matthew Ellis" userId="4916e2f3-26ba-4ab1-8576-57f67370d1f1" providerId="ADAL" clId="{1732F729-3242-4840-9FB1-2A9E6092BDE9}" dt="2020-10-24T14:27:44.241" v="1107" actId="1076"/>
          <ac:spMkLst>
            <pc:docMk/>
            <pc:sldMk cId="2712927898" sldId="260"/>
            <ac:spMk id="4" creationId="{23DFA6CC-0201-4B4F-A8C2-3A4122F24DF8}"/>
          </ac:spMkLst>
        </pc:spChg>
        <pc:spChg chg="mod">
          <ac:chgData name="Matthew Ellis" userId="4916e2f3-26ba-4ab1-8576-57f67370d1f1" providerId="ADAL" clId="{1732F729-3242-4840-9FB1-2A9E6092BDE9}" dt="2020-10-24T14:27:44.241" v="1107" actId="1076"/>
          <ac:spMkLst>
            <pc:docMk/>
            <pc:sldMk cId="2712927898" sldId="260"/>
            <ac:spMk id="11" creationId="{AA216C96-9C0E-41AC-8653-106E498E338B}"/>
          </ac:spMkLst>
        </pc:spChg>
        <pc:spChg chg="mod">
          <ac:chgData name="Matthew Ellis" userId="4916e2f3-26ba-4ab1-8576-57f67370d1f1" providerId="ADAL" clId="{1732F729-3242-4840-9FB1-2A9E6092BDE9}" dt="2020-10-24T14:27:44.241" v="1107" actId="1076"/>
          <ac:spMkLst>
            <pc:docMk/>
            <pc:sldMk cId="2712927898" sldId="260"/>
            <ac:spMk id="12" creationId="{46458CE1-8BE7-41A2-877E-FCC74D7BE4E4}"/>
          </ac:spMkLst>
        </pc:spChg>
        <pc:spChg chg="mod">
          <ac:chgData name="Matthew Ellis" userId="4916e2f3-26ba-4ab1-8576-57f67370d1f1" providerId="ADAL" clId="{1732F729-3242-4840-9FB1-2A9E6092BDE9}" dt="2020-10-24T14:27:44.241" v="1107" actId="1076"/>
          <ac:spMkLst>
            <pc:docMk/>
            <pc:sldMk cId="2712927898" sldId="260"/>
            <ac:spMk id="13" creationId="{6C8F20A4-3D20-4774-A32D-17011244A3BB}"/>
          </ac:spMkLst>
        </pc:spChg>
        <pc:spChg chg="add del">
          <ac:chgData name="Matthew Ellis" userId="4916e2f3-26ba-4ab1-8576-57f67370d1f1" providerId="ADAL" clId="{1732F729-3242-4840-9FB1-2A9E6092BDE9}" dt="2020-11-01T16:28:43.291" v="3043"/>
          <ac:spMkLst>
            <pc:docMk/>
            <pc:sldMk cId="2712927898" sldId="260"/>
            <ac:spMk id="22" creationId="{247AB924-1B87-43FC-B7C7-B112D5C51A0E}"/>
          </ac:spMkLst>
        </pc:spChg>
        <pc:picChg chg="mod">
          <ac:chgData name="Matthew Ellis" userId="4916e2f3-26ba-4ab1-8576-57f67370d1f1" providerId="ADAL" clId="{1732F729-3242-4840-9FB1-2A9E6092BDE9}" dt="2020-10-24T14:27:44.241" v="1107" actId="1076"/>
          <ac:picMkLst>
            <pc:docMk/>
            <pc:sldMk cId="2712927898" sldId="260"/>
            <ac:picMk id="3" creationId="{E9E9ACC2-C5A8-4715-92E0-94E02A29C271}"/>
          </ac:picMkLst>
        </pc:picChg>
        <pc:picChg chg="add mod">
          <ac:chgData name="Matthew Ellis" userId="4916e2f3-26ba-4ab1-8576-57f67370d1f1" providerId="ADAL" clId="{1732F729-3242-4840-9FB1-2A9E6092BDE9}" dt="2020-10-24T14:32:37.287" v="1126" actId="1076"/>
          <ac:picMkLst>
            <pc:docMk/>
            <pc:sldMk cId="2712927898" sldId="260"/>
            <ac:picMk id="5" creationId="{9EF886F9-0669-4541-958D-A0674CD16F07}"/>
          </ac:picMkLst>
        </pc:picChg>
        <pc:picChg chg="add mod">
          <ac:chgData name="Matthew Ellis" userId="4916e2f3-26ba-4ab1-8576-57f67370d1f1" providerId="ADAL" clId="{1732F729-3242-4840-9FB1-2A9E6092BDE9}" dt="2020-10-24T14:32:29.898" v="1124" actId="14100"/>
          <ac:picMkLst>
            <pc:docMk/>
            <pc:sldMk cId="2712927898" sldId="260"/>
            <ac:picMk id="14" creationId="{8DB0156F-2744-4DEB-973C-61BFF45C0829}"/>
          </ac:picMkLst>
        </pc:picChg>
        <pc:cxnChg chg="mod">
          <ac:chgData name="Matthew Ellis" userId="4916e2f3-26ba-4ab1-8576-57f67370d1f1" providerId="ADAL" clId="{1732F729-3242-4840-9FB1-2A9E6092BDE9}" dt="2020-10-24T14:27:48.572" v="1108" actId="1076"/>
          <ac:cxnSpMkLst>
            <pc:docMk/>
            <pc:sldMk cId="2712927898" sldId="260"/>
            <ac:cxnSpMk id="6" creationId="{2AECAD98-9100-4B75-8107-48D031F9EFC5}"/>
          </ac:cxnSpMkLst>
        </pc:cxnChg>
        <pc:cxnChg chg="mod">
          <ac:chgData name="Matthew Ellis" userId="4916e2f3-26ba-4ab1-8576-57f67370d1f1" providerId="ADAL" clId="{1732F729-3242-4840-9FB1-2A9E6092BDE9}" dt="2020-10-24T14:27:44.241" v="1107" actId="1076"/>
          <ac:cxnSpMkLst>
            <pc:docMk/>
            <pc:sldMk cId="2712927898" sldId="260"/>
            <ac:cxnSpMk id="7" creationId="{C9CAE63C-9F90-4D5E-B91C-98318CEA0AD8}"/>
          </ac:cxnSpMkLst>
        </pc:cxnChg>
        <pc:cxnChg chg="mod">
          <ac:chgData name="Matthew Ellis" userId="4916e2f3-26ba-4ab1-8576-57f67370d1f1" providerId="ADAL" clId="{1732F729-3242-4840-9FB1-2A9E6092BDE9}" dt="2020-10-24T14:27:44.241" v="1107" actId="1076"/>
          <ac:cxnSpMkLst>
            <pc:docMk/>
            <pc:sldMk cId="2712927898" sldId="260"/>
            <ac:cxnSpMk id="8" creationId="{B25B65B7-A961-4405-AD93-BA192E5FEE99}"/>
          </ac:cxnSpMkLst>
        </pc:cxnChg>
        <pc:cxnChg chg="mod">
          <ac:chgData name="Matthew Ellis" userId="4916e2f3-26ba-4ab1-8576-57f67370d1f1" providerId="ADAL" clId="{1732F729-3242-4840-9FB1-2A9E6092BDE9}" dt="2020-10-24T14:27:44.241" v="1107" actId="1076"/>
          <ac:cxnSpMkLst>
            <pc:docMk/>
            <pc:sldMk cId="2712927898" sldId="260"/>
            <ac:cxnSpMk id="9" creationId="{D7A31A63-3B2A-4D85-960E-B32A3D0779B6}"/>
          </ac:cxnSpMkLst>
        </pc:cxnChg>
        <pc:cxnChg chg="mod">
          <ac:chgData name="Matthew Ellis" userId="4916e2f3-26ba-4ab1-8576-57f67370d1f1" providerId="ADAL" clId="{1732F729-3242-4840-9FB1-2A9E6092BDE9}" dt="2020-10-24T14:27:44.241" v="1107" actId="1076"/>
          <ac:cxnSpMkLst>
            <pc:docMk/>
            <pc:sldMk cId="2712927898" sldId="260"/>
            <ac:cxnSpMk id="10" creationId="{75397D16-C657-4750-98E8-033F1FFC920F}"/>
          </ac:cxnSpMkLst>
        </pc:cxnChg>
        <pc:cxnChg chg="add del">
          <ac:chgData name="Matthew Ellis" userId="4916e2f3-26ba-4ab1-8576-57f67370d1f1" providerId="ADAL" clId="{1732F729-3242-4840-9FB1-2A9E6092BDE9}" dt="2020-11-01T16:28:43.291" v="3043"/>
          <ac:cxnSpMkLst>
            <pc:docMk/>
            <pc:sldMk cId="2712927898" sldId="260"/>
            <ac:cxnSpMk id="20" creationId="{99AE2756-0FC4-4155-83E7-58AAAB63E757}"/>
          </ac:cxnSpMkLst>
        </pc:cxnChg>
        <pc:cxnChg chg="add del">
          <ac:chgData name="Matthew Ellis" userId="4916e2f3-26ba-4ab1-8576-57f67370d1f1" providerId="ADAL" clId="{1732F729-3242-4840-9FB1-2A9E6092BDE9}" dt="2020-11-01T16:28:43.291" v="3043"/>
          <ac:cxnSpMkLst>
            <pc:docMk/>
            <pc:sldMk cId="2712927898" sldId="260"/>
            <ac:cxnSpMk id="24" creationId="{818DC98F-4057-4645-B948-F604F39A9CFE}"/>
          </ac:cxnSpMkLst>
        </pc:cxnChg>
        <pc:cxnChg chg="add del">
          <ac:chgData name="Matthew Ellis" userId="4916e2f3-26ba-4ab1-8576-57f67370d1f1" providerId="ADAL" clId="{1732F729-3242-4840-9FB1-2A9E6092BDE9}" dt="2020-11-01T16:28:43.291" v="3043"/>
          <ac:cxnSpMkLst>
            <pc:docMk/>
            <pc:sldMk cId="2712927898" sldId="260"/>
            <ac:cxnSpMk id="26" creationId="{DAD2B705-4A9B-408D-AA80-4F41045E09DE}"/>
          </ac:cxnSpMkLst>
        </pc:cxnChg>
      </pc:sldChg>
      <pc:sldChg chg="addSp delSp modSp delDesignElem modNotesTx">
        <pc:chgData name="Matthew Ellis" userId="4916e2f3-26ba-4ab1-8576-57f67370d1f1" providerId="ADAL" clId="{1732F729-3242-4840-9FB1-2A9E6092BDE9}" dt="2020-11-02T12:30:18.095" v="3156" actId="20577"/>
        <pc:sldMkLst>
          <pc:docMk/>
          <pc:sldMk cId="908273265" sldId="261"/>
        </pc:sldMkLst>
        <pc:spChg chg="add del">
          <ac:chgData name="Matthew Ellis" userId="4916e2f3-26ba-4ab1-8576-57f67370d1f1" providerId="ADAL" clId="{1732F729-3242-4840-9FB1-2A9E6092BDE9}" dt="2020-11-01T16:28:43.291" v="3043"/>
          <ac:spMkLst>
            <pc:docMk/>
            <pc:sldMk cId="908273265" sldId="261"/>
            <ac:spMk id="9" creationId="{4351DFE5-F63D-4BE0-BDA9-E3EB88F01AA5}"/>
          </ac:spMkLst>
        </pc:spChg>
        <pc:graphicFrameChg chg="mod">
          <ac:chgData name="Matthew Ellis" userId="4916e2f3-26ba-4ab1-8576-57f67370d1f1" providerId="ADAL" clId="{1732F729-3242-4840-9FB1-2A9E6092BDE9}" dt="2020-11-02T12:30:18.095" v="3156" actId="20577"/>
          <ac:graphicFrameMkLst>
            <pc:docMk/>
            <pc:sldMk cId="908273265" sldId="261"/>
            <ac:graphicFrameMk id="5" creationId="{64222FC3-6CA5-452D-AC73-E1072A21EF1A}"/>
          </ac:graphicFrameMkLst>
        </pc:graphicFrameChg>
        <pc:picChg chg="add del">
          <ac:chgData name="Matthew Ellis" userId="4916e2f3-26ba-4ab1-8576-57f67370d1f1" providerId="ADAL" clId="{1732F729-3242-4840-9FB1-2A9E6092BDE9}" dt="2020-11-01T16:28:43.291" v="3043"/>
          <ac:picMkLst>
            <pc:docMk/>
            <pc:sldMk cId="908273265" sldId="261"/>
            <ac:picMk id="11" creationId="{02DD2BC0-6F29-4B4F-8D61-2DCF6D2E8E73}"/>
          </ac:picMkLst>
        </pc:picChg>
      </pc:sldChg>
      <pc:sldChg chg="addSp delSp modSp mod setBg setClrOvrMap delDesignElem modNotesTx">
        <pc:chgData name="Matthew Ellis" userId="4916e2f3-26ba-4ab1-8576-57f67370d1f1" providerId="ADAL" clId="{1732F729-3242-4840-9FB1-2A9E6092BDE9}" dt="2020-11-01T16:28:43.291" v="3043"/>
        <pc:sldMkLst>
          <pc:docMk/>
          <pc:sldMk cId="896481753" sldId="262"/>
        </pc:sldMkLst>
        <pc:spChg chg="mod">
          <ac:chgData name="Matthew Ellis" userId="4916e2f3-26ba-4ab1-8576-57f67370d1f1" providerId="ADAL" clId="{1732F729-3242-4840-9FB1-2A9E6092BDE9}" dt="2020-11-01T16:28:23.170" v="3033" actId="26606"/>
          <ac:spMkLst>
            <pc:docMk/>
            <pc:sldMk cId="896481753" sldId="262"/>
            <ac:spMk id="2" creationId="{C0D83B8E-6BA6-4469-8A54-521A44A44322}"/>
          </ac:spMkLst>
        </pc:spChg>
        <pc:spChg chg="mod">
          <ac:chgData name="Matthew Ellis" userId="4916e2f3-26ba-4ab1-8576-57f67370d1f1" providerId="ADAL" clId="{1732F729-3242-4840-9FB1-2A9E6092BDE9}" dt="2020-11-01T16:28:23.170" v="3033" actId="26606"/>
          <ac:spMkLst>
            <pc:docMk/>
            <pc:sldMk cId="896481753" sldId="262"/>
            <ac:spMk id="3" creationId="{C1B38092-4304-40A3-89FB-39EA5D2CB77A}"/>
          </ac:spMkLst>
        </pc:spChg>
        <pc:spChg chg="add del">
          <ac:chgData name="Matthew Ellis" userId="4916e2f3-26ba-4ab1-8576-57f67370d1f1" providerId="ADAL" clId="{1732F729-3242-4840-9FB1-2A9E6092BDE9}" dt="2020-11-01T16:28:43.291" v="3043"/>
          <ac:spMkLst>
            <pc:docMk/>
            <pc:sldMk cId="896481753" sldId="262"/>
            <ac:spMk id="8" creationId="{AD21898E-86C0-4C8A-A76C-DF33E844C87A}"/>
          </ac:spMkLst>
        </pc:spChg>
        <pc:spChg chg="add del">
          <ac:chgData name="Matthew Ellis" userId="4916e2f3-26ba-4ab1-8576-57f67370d1f1" providerId="ADAL" clId="{1732F729-3242-4840-9FB1-2A9E6092BDE9}" dt="2020-11-01T16:28:43.291" v="3043"/>
          <ac:spMkLst>
            <pc:docMk/>
            <pc:sldMk cId="896481753" sldId="262"/>
            <ac:spMk id="10" creationId="{5C8F04BD-D093-45D0-B54C-50FDB308B4EE}"/>
          </ac:spMkLst>
        </pc:spChg>
      </pc:sldChg>
      <pc:sldChg chg="addSp delSp modSp mod setBg setClrOvrMap">
        <pc:chgData name="Matthew Ellis" userId="4916e2f3-26ba-4ab1-8576-57f67370d1f1" providerId="ADAL" clId="{1732F729-3242-4840-9FB1-2A9E6092BDE9}" dt="2020-11-01T16:32:58.792" v="3107" actId="20577"/>
        <pc:sldMkLst>
          <pc:docMk/>
          <pc:sldMk cId="3881697091" sldId="263"/>
        </pc:sldMkLst>
        <pc:spChg chg="mod">
          <ac:chgData name="Matthew Ellis" userId="4916e2f3-26ba-4ab1-8576-57f67370d1f1" providerId="ADAL" clId="{1732F729-3242-4840-9FB1-2A9E6092BDE9}" dt="2020-11-01T16:32:58.792" v="3107" actId="20577"/>
          <ac:spMkLst>
            <pc:docMk/>
            <pc:sldMk cId="3881697091" sldId="263"/>
            <ac:spMk id="2" creationId="{03E5FCF0-355A-44DA-9D9D-34DB1D9C4C8B}"/>
          </ac:spMkLst>
        </pc:spChg>
        <pc:spChg chg="mod">
          <ac:chgData name="Matthew Ellis" userId="4916e2f3-26ba-4ab1-8576-57f67370d1f1" providerId="ADAL" clId="{1732F729-3242-4840-9FB1-2A9E6092BDE9}" dt="2020-11-01T16:32:17.346" v="3073" actId="26606"/>
          <ac:spMkLst>
            <pc:docMk/>
            <pc:sldMk cId="3881697091" sldId="263"/>
            <ac:spMk id="3" creationId="{8A9BDD41-3528-475A-A036-15F708B22520}"/>
          </ac:spMkLst>
        </pc:spChg>
        <pc:spChg chg="del">
          <ac:chgData name="Matthew Ellis" userId="4916e2f3-26ba-4ab1-8576-57f67370d1f1" providerId="ADAL" clId="{1732F729-3242-4840-9FB1-2A9E6092BDE9}" dt="2020-11-01T16:31:34.775" v="3068" actId="478"/>
          <ac:spMkLst>
            <pc:docMk/>
            <pc:sldMk cId="3881697091" sldId="263"/>
            <ac:spMk id="10" creationId="{3FFAA429-D990-4CA2-8A83-5C1EE0D248F0}"/>
          </ac:spMkLst>
        </pc:spChg>
        <pc:spChg chg="mod">
          <ac:chgData name="Matthew Ellis" userId="4916e2f3-26ba-4ab1-8576-57f67370d1f1" providerId="ADAL" clId="{1732F729-3242-4840-9FB1-2A9E6092BDE9}" dt="2020-11-01T16:32:17.346" v="3073" actId="26606"/>
          <ac:spMkLst>
            <pc:docMk/>
            <pc:sldMk cId="3881697091" sldId="263"/>
            <ac:spMk id="11" creationId="{A67BF476-5823-4B64-BE97-22F94DBDECCB}"/>
          </ac:spMkLst>
        </pc:spChg>
        <pc:spChg chg="add">
          <ac:chgData name="Matthew Ellis" userId="4916e2f3-26ba-4ab1-8576-57f67370d1f1" providerId="ADAL" clId="{1732F729-3242-4840-9FB1-2A9E6092BDE9}" dt="2020-11-01T16:32:17.346" v="3073" actId="26606"/>
          <ac:spMkLst>
            <pc:docMk/>
            <pc:sldMk cId="3881697091" sldId="263"/>
            <ac:spMk id="16" creationId="{1E214AA7-F028-4A0D-8698-61AEC754D1BC}"/>
          </ac:spMkLst>
        </pc:spChg>
        <pc:cxnChg chg="add">
          <ac:chgData name="Matthew Ellis" userId="4916e2f3-26ba-4ab1-8576-57f67370d1f1" providerId="ADAL" clId="{1732F729-3242-4840-9FB1-2A9E6092BDE9}" dt="2020-11-01T16:32:17.346" v="3073" actId="26606"/>
          <ac:cxnSpMkLst>
            <pc:docMk/>
            <pc:sldMk cId="3881697091" sldId="263"/>
            <ac:cxnSpMk id="18" creationId="{D6206FDC-2777-4D7F-AF9C-73413DA664C9}"/>
          </ac:cxnSpMkLst>
        </pc:cxnChg>
      </pc:sldChg>
      <pc:sldChg chg="modSp mod">
        <pc:chgData name="Matthew Ellis" userId="4916e2f3-26ba-4ab1-8576-57f67370d1f1" providerId="ADAL" clId="{1732F729-3242-4840-9FB1-2A9E6092BDE9}" dt="2020-11-01T16:28:43.291" v="3043"/>
        <pc:sldMkLst>
          <pc:docMk/>
          <pc:sldMk cId="2552125546" sldId="265"/>
        </pc:sldMkLst>
        <pc:spChg chg="mod">
          <ac:chgData name="Matthew Ellis" userId="4916e2f3-26ba-4ab1-8576-57f67370d1f1" providerId="ADAL" clId="{1732F729-3242-4840-9FB1-2A9E6092BDE9}" dt="2020-11-01T16:28:43.291" v="3043"/>
          <ac:spMkLst>
            <pc:docMk/>
            <pc:sldMk cId="2552125546" sldId="265"/>
            <ac:spMk id="2" creationId="{8BC7569E-BDBA-478E-AFC7-BF2B48C1AC33}"/>
          </ac:spMkLst>
        </pc:spChg>
        <pc:spChg chg="mod">
          <ac:chgData name="Matthew Ellis" userId="4916e2f3-26ba-4ab1-8576-57f67370d1f1" providerId="ADAL" clId="{1732F729-3242-4840-9FB1-2A9E6092BDE9}" dt="2020-11-01T16:13:33.818" v="2085" actId="1076"/>
          <ac:spMkLst>
            <pc:docMk/>
            <pc:sldMk cId="2552125546" sldId="265"/>
            <ac:spMk id="3" creationId="{13937029-A4BA-41C3-A17F-273BC9BFA5C2}"/>
          </ac:spMkLst>
        </pc:spChg>
      </pc:sldChg>
      <pc:sldChg chg="addSp delSp modSp new mod delDesignElem modNotesTx">
        <pc:chgData name="Matthew Ellis" userId="4916e2f3-26ba-4ab1-8576-57f67370d1f1" providerId="ADAL" clId="{1732F729-3242-4840-9FB1-2A9E6092BDE9}" dt="2020-11-02T12:32:19.269" v="3183" actId="1076"/>
        <pc:sldMkLst>
          <pc:docMk/>
          <pc:sldMk cId="1174027534" sldId="266"/>
        </pc:sldMkLst>
        <pc:spChg chg="del">
          <ac:chgData name="Matthew Ellis" userId="4916e2f3-26ba-4ab1-8576-57f67370d1f1" providerId="ADAL" clId="{1732F729-3242-4840-9FB1-2A9E6092BDE9}" dt="2020-10-21T16:10:35.142" v="764" actId="478"/>
          <ac:spMkLst>
            <pc:docMk/>
            <pc:sldMk cId="1174027534" sldId="266"/>
            <ac:spMk id="2" creationId="{5CE5122C-2CD1-48E0-AC14-3222943004F7}"/>
          </ac:spMkLst>
        </pc:spChg>
        <pc:spChg chg="mod">
          <ac:chgData name="Matthew Ellis" userId="4916e2f3-26ba-4ab1-8576-57f67370d1f1" providerId="ADAL" clId="{1732F729-3242-4840-9FB1-2A9E6092BDE9}" dt="2020-11-02T12:32:19.269" v="3183" actId="1076"/>
          <ac:spMkLst>
            <pc:docMk/>
            <pc:sldMk cId="1174027534" sldId="266"/>
            <ac:spMk id="3" creationId="{48493DD8-767F-439B-83EE-4BA7B0E93DAA}"/>
          </ac:spMkLst>
        </pc:spChg>
        <pc:spChg chg="add mod">
          <ac:chgData name="Matthew Ellis" userId="4916e2f3-26ba-4ab1-8576-57f67370d1f1" providerId="ADAL" clId="{1732F729-3242-4840-9FB1-2A9E6092BDE9}" dt="2020-10-21T16:11:58.063" v="783" actId="2711"/>
          <ac:spMkLst>
            <pc:docMk/>
            <pc:sldMk cId="1174027534" sldId="266"/>
            <ac:spMk id="4" creationId="{50EE56AF-DEC9-497B-BFCF-294FC944E502}"/>
          </ac:spMkLst>
        </pc:spChg>
        <pc:spChg chg="add del">
          <ac:chgData name="Matthew Ellis" userId="4916e2f3-26ba-4ab1-8576-57f67370d1f1" providerId="ADAL" clId="{1732F729-3242-4840-9FB1-2A9E6092BDE9}" dt="2020-11-01T16:28:43.291" v="3043"/>
          <ac:spMkLst>
            <pc:docMk/>
            <pc:sldMk cId="1174027534" sldId="266"/>
            <ac:spMk id="11" creationId="{AFA67CD3-AB4E-4A7A-BEB8-53C445D8C44E}"/>
          </ac:spMkLst>
        </pc:spChg>
        <pc:spChg chg="add del">
          <ac:chgData name="Matthew Ellis" userId="4916e2f3-26ba-4ab1-8576-57f67370d1f1" providerId="ADAL" clId="{1732F729-3242-4840-9FB1-2A9E6092BDE9}" dt="2020-11-01T16:28:43.291" v="3043"/>
          <ac:spMkLst>
            <pc:docMk/>
            <pc:sldMk cId="1174027534" sldId="266"/>
            <ac:spMk id="15" creationId="{339C8D78-A644-462F-B674-F440635E5353}"/>
          </ac:spMkLst>
        </pc:spChg>
        <pc:picChg chg="add del">
          <ac:chgData name="Matthew Ellis" userId="4916e2f3-26ba-4ab1-8576-57f67370d1f1" providerId="ADAL" clId="{1732F729-3242-4840-9FB1-2A9E6092BDE9}" dt="2020-11-01T16:28:43.291" v="3043"/>
          <ac:picMkLst>
            <pc:docMk/>
            <pc:sldMk cId="1174027534" sldId="266"/>
            <ac:picMk id="13" creationId="{07CF545F-9C2E-4446-97CD-AD92990C2B68}"/>
          </ac:picMkLst>
        </pc:picChg>
      </pc:sldChg>
      <pc:sldChg chg="addSp delSp delDesignElem">
        <pc:chgData name="Matthew Ellis" userId="4916e2f3-26ba-4ab1-8576-57f67370d1f1" providerId="ADAL" clId="{1732F729-3242-4840-9FB1-2A9E6092BDE9}" dt="2020-11-01T16:28:43.291" v="3043"/>
        <pc:sldMkLst>
          <pc:docMk/>
          <pc:sldMk cId="3295828023" sldId="267"/>
        </pc:sldMkLst>
        <pc:spChg chg="add del">
          <ac:chgData name="Matthew Ellis" userId="4916e2f3-26ba-4ab1-8576-57f67370d1f1" providerId="ADAL" clId="{1732F729-3242-4840-9FB1-2A9E6092BDE9}" dt="2020-11-01T16:28:43.291" v="3043"/>
          <ac:spMkLst>
            <pc:docMk/>
            <pc:sldMk cId="3295828023" sldId="267"/>
            <ac:spMk id="7" creationId="{2A8AA5BC-4F7A-4226-8F99-6D824B226A97}"/>
          </ac:spMkLst>
        </pc:spChg>
        <pc:spChg chg="add del">
          <ac:chgData name="Matthew Ellis" userId="4916e2f3-26ba-4ab1-8576-57f67370d1f1" providerId="ADAL" clId="{1732F729-3242-4840-9FB1-2A9E6092BDE9}" dt="2020-11-01T16:28:43.291" v="3043"/>
          <ac:spMkLst>
            <pc:docMk/>
            <pc:sldMk cId="3295828023" sldId="267"/>
            <ac:spMk id="9" creationId="{3E5445C6-DD42-4979-86FF-03730E8C6DB0}"/>
          </ac:spMkLst>
        </pc:spChg>
        <pc:cxnChg chg="add del">
          <ac:chgData name="Matthew Ellis" userId="4916e2f3-26ba-4ab1-8576-57f67370d1f1" providerId="ADAL" clId="{1732F729-3242-4840-9FB1-2A9E6092BDE9}" dt="2020-11-01T16:28:43.291" v="3043"/>
          <ac:cxnSpMkLst>
            <pc:docMk/>
            <pc:sldMk cId="3295828023" sldId="267"/>
            <ac:cxnSpMk id="11" creationId="{45000665-DFC7-417E-8FD7-516A0F15C975}"/>
          </ac:cxnSpMkLst>
        </pc:cxnChg>
      </pc:sldChg>
    </pc:docChg>
  </pc:docChgLst>
  <pc:docChgLst>
    <pc:chgData name="Matthew Ellis (1701953)" userId="S::1701953@student.uwtsd.ac.uk::4916e2f3-26ba-4ab1-8576-57f67370d1f1" providerId="AD" clId="Web-{A7078ACB-4D3C-332A-D1F2-62B60260B324}"/>
    <pc:docChg chg="addSld modSld sldOrd">
      <pc:chgData name="Matthew Ellis (1701953)" userId="S::1701953@student.uwtsd.ac.uk::4916e2f3-26ba-4ab1-8576-57f67370d1f1" providerId="AD" clId="Web-{A7078ACB-4D3C-332A-D1F2-62B60260B324}" dt="2020-10-15T16:10:52.436" v="214"/>
      <pc:docMkLst>
        <pc:docMk/>
      </pc:docMkLst>
      <pc:sldChg chg="modSp">
        <pc:chgData name="Matthew Ellis (1701953)" userId="S::1701953@student.uwtsd.ac.uk::4916e2f3-26ba-4ab1-8576-57f67370d1f1" providerId="AD" clId="Web-{A7078ACB-4D3C-332A-D1F2-62B60260B324}" dt="2020-10-15T15:55:50.878" v="42" actId="20577"/>
        <pc:sldMkLst>
          <pc:docMk/>
          <pc:sldMk cId="109857222" sldId="256"/>
        </pc:sldMkLst>
        <pc:spChg chg="mod">
          <ac:chgData name="Matthew Ellis (1701953)" userId="S::1701953@student.uwtsd.ac.uk::4916e2f3-26ba-4ab1-8576-57f67370d1f1" providerId="AD" clId="Web-{A7078ACB-4D3C-332A-D1F2-62B60260B324}" dt="2020-10-15T15:55:50.878" v="42" actId="20577"/>
          <ac:spMkLst>
            <pc:docMk/>
            <pc:sldMk cId="109857222" sldId="256"/>
            <ac:spMk id="2" creationId="{00000000-0000-0000-0000-000000000000}"/>
          </ac:spMkLst>
        </pc:spChg>
      </pc:sldChg>
      <pc:sldChg chg="ord">
        <pc:chgData name="Matthew Ellis (1701953)" userId="S::1701953@student.uwtsd.ac.uk::4916e2f3-26ba-4ab1-8576-57f67370d1f1" providerId="AD" clId="Web-{A7078ACB-4D3C-332A-D1F2-62B60260B324}" dt="2020-10-15T16:10:52.436" v="214"/>
        <pc:sldMkLst>
          <pc:docMk/>
          <pc:sldMk cId="2245866975" sldId="257"/>
        </pc:sldMkLst>
      </pc:sldChg>
      <pc:sldChg chg="modSp new">
        <pc:chgData name="Matthew Ellis (1701953)" userId="S::1701953@student.uwtsd.ac.uk::4916e2f3-26ba-4ab1-8576-57f67370d1f1" providerId="AD" clId="Web-{A7078ACB-4D3C-332A-D1F2-62B60260B324}" dt="2020-10-15T16:07:32.361" v="94" actId="20577"/>
        <pc:sldMkLst>
          <pc:docMk/>
          <pc:sldMk cId="3970645803" sldId="258"/>
        </pc:sldMkLst>
        <pc:spChg chg="mod">
          <ac:chgData name="Matthew Ellis (1701953)" userId="S::1701953@student.uwtsd.ac.uk::4916e2f3-26ba-4ab1-8576-57f67370d1f1" providerId="AD" clId="Web-{A7078ACB-4D3C-332A-D1F2-62B60260B324}" dt="2020-10-15T16:07:32.361" v="94" actId="20577"/>
          <ac:spMkLst>
            <pc:docMk/>
            <pc:sldMk cId="3970645803" sldId="258"/>
            <ac:spMk id="2" creationId="{293A9F42-783B-4CD8-A108-73AA738A70F3}"/>
          </ac:spMkLst>
        </pc:spChg>
      </pc:sldChg>
      <pc:sldChg chg="modSp new">
        <pc:chgData name="Matthew Ellis (1701953)" userId="S::1701953@student.uwtsd.ac.uk::4916e2f3-26ba-4ab1-8576-57f67370d1f1" providerId="AD" clId="Web-{A7078ACB-4D3C-332A-D1F2-62B60260B324}" dt="2020-10-15T16:08:47.084" v="118" actId="20577"/>
        <pc:sldMkLst>
          <pc:docMk/>
          <pc:sldMk cId="1969300510" sldId="259"/>
        </pc:sldMkLst>
        <pc:spChg chg="mod">
          <ac:chgData name="Matthew Ellis (1701953)" userId="S::1701953@student.uwtsd.ac.uk::4916e2f3-26ba-4ab1-8576-57f67370d1f1" providerId="AD" clId="Web-{A7078ACB-4D3C-332A-D1F2-62B60260B324}" dt="2020-10-15T16:08:47.084" v="118" actId="20577"/>
          <ac:spMkLst>
            <pc:docMk/>
            <pc:sldMk cId="1969300510" sldId="259"/>
            <ac:spMk id="2" creationId="{1B663BA8-730F-489C-B7CC-0ED616B700F3}"/>
          </ac:spMkLst>
        </pc:spChg>
      </pc:sldChg>
      <pc:sldChg chg="modSp new">
        <pc:chgData name="Matthew Ellis (1701953)" userId="S::1701953@student.uwtsd.ac.uk::4916e2f3-26ba-4ab1-8576-57f67370d1f1" providerId="AD" clId="Web-{A7078ACB-4D3C-332A-D1F2-62B60260B324}" dt="2020-10-15T16:08:52.241" v="123" actId="20577"/>
        <pc:sldMkLst>
          <pc:docMk/>
          <pc:sldMk cId="2712927898" sldId="260"/>
        </pc:sldMkLst>
        <pc:spChg chg="mod">
          <ac:chgData name="Matthew Ellis (1701953)" userId="S::1701953@student.uwtsd.ac.uk::4916e2f3-26ba-4ab1-8576-57f67370d1f1" providerId="AD" clId="Web-{A7078ACB-4D3C-332A-D1F2-62B60260B324}" dt="2020-10-15T16:08:52.241" v="123" actId="20577"/>
          <ac:spMkLst>
            <pc:docMk/>
            <pc:sldMk cId="2712927898" sldId="260"/>
            <ac:spMk id="2" creationId="{E9881AD1-4337-4D03-98F3-FB12589183B1}"/>
          </ac:spMkLst>
        </pc:spChg>
      </pc:sldChg>
      <pc:sldChg chg="modSp new">
        <pc:chgData name="Matthew Ellis (1701953)" userId="S::1701953@student.uwtsd.ac.uk::4916e2f3-26ba-4ab1-8576-57f67370d1f1" providerId="AD" clId="Web-{A7078ACB-4D3C-332A-D1F2-62B60260B324}" dt="2020-10-15T16:09:14.070" v="137" actId="20577"/>
        <pc:sldMkLst>
          <pc:docMk/>
          <pc:sldMk cId="908273265" sldId="261"/>
        </pc:sldMkLst>
        <pc:spChg chg="mod">
          <ac:chgData name="Matthew Ellis (1701953)" userId="S::1701953@student.uwtsd.ac.uk::4916e2f3-26ba-4ab1-8576-57f67370d1f1" providerId="AD" clId="Web-{A7078ACB-4D3C-332A-D1F2-62B60260B324}" dt="2020-10-15T16:09:14.070" v="137" actId="20577"/>
          <ac:spMkLst>
            <pc:docMk/>
            <pc:sldMk cId="908273265" sldId="261"/>
            <ac:spMk id="2" creationId="{9E9F44F0-B266-45D1-86D3-4D6512678907}"/>
          </ac:spMkLst>
        </pc:spChg>
      </pc:sldChg>
      <pc:sldChg chg="modSp new">
        <pc:chgData name="Matthew Ellis (1701953)" userId="S::1701953@student.uwtsd.ac.uk::4916e2f3-26ba-4ab1-8576-57f67370d1f1" providerId="AD" clId="Web-{A7078ACB-4D3C-332A-D1F2-62B60260B324}" dt="2020-10-15T16:09:30.431" v="159" actId="20577"/>
        <pc:sldMkLst>
          <pc:docMk/>
          <pc:sldMk cId="896481753" sldId="262"/>
        </pc:sldMkLst>
        <pc:spChg chg="mod">
          <ac:chgData name="Matthew Ellis (1701953)" userId="S::1701953@student.uwtsd.ac.uk::4916e2f3-26ba-4ab1-8576-57f67370d1f1" providerId="AD" clId="Web-{A7078ACB-4D3C-332A-D1F2-62B60260B324}" dt="2020-10-15T16:09:30.431" v="159" actId="20577"/>
          <ac:spMkLst>
            <pc:docMk/>
            <pc:sldMk cId="896481753" sldId="262"/>
            <ac:spMk id="2" creationId="{C0D83B8E-6BA6-4469-8A54-521A44A44322}"/>
          </ac:spMkLst>
        </pc:spChg>
      </pc:sldChg>
      <pc:sldChg chg="modSp new">
        <pc:chgData name="Matthew Ellis (1701953)" userId="S::1701953@student.uwtsd.ac.uk::4916e2f3-26ba-4ab1-8576-57f67370d1f1" providerId="AD" clId="Web-{A7078ACB-4D3C-332A-D1F2-62B60260B324}" dt="2020-10-15T16:10:06.761" v="195" actId="20577"/>
        <pc:sldMkLst>
          <pc:docMk/>
          <pc:sldMk cId="3881697091" sldId="263"/>
        </pc:sldMkLst>
        <pc:spChg chg="mod">
          <ac:chgData name="Matthew Ellis (1701953)" userId="S::1701953@student.uwtsd.ac.uk::4916e2f3-26ba-4ab1-8576-57f67370d1f1" providerId="AD" clId="Web-{A7078ACB-4D3C-332A-D1F2-62B60260B324}" dt="2020-10-15T16:10:06.761" v="195" actId="20577"/>
          <ac:spMkLst>
            <pc:docMk/>
            <pc:sldMk cId="3881697091" sldId="263"/>
            <ac:spMk id="2" creationId="{03E5FCF0-355A-44DA-9D9D-34DB1D9C4C8B}"/>
          </ac:spMkLst>
        </pc:spChg>
      </pc:sldChg>
      <pc:sldChg chg="modSp new">
        <pc:chgData name="Matthew Ellis (1701953)" userId="S::1701953@student.uwtsd.ac.uk::4916e2f3-26ba-4ab1-8576-57f67370d1f1" providerId="AD" clId="Web-{A7078ACB-4D3C-332A-D1F2-62B60260B324}" dt="2020-10-15T16:10:16.168" v="209" actId="20577"/>
        <pc:sldMkLst>
          <pc:docMk/>
          <pc:sldMk cId="1886917233" sldId="264"/>
        </pc:sldMkLst>
        <pc:spChg chg="mod">
          <ac:chgData name="Matthew Ellis (1701953)" userId="S::1701953@student.uwtsd.ac.uk::4916e2f3-26ba-4ab1-8576-57f67370d1f1" providerId="AD" clId="Web-{A7078ACB-4D3C-332A-D1F2-62B60260B324}" dt="2020-10-15T16:10:16.168" v="209" actId="20577"/>
          <ac:spMkLst>
            <pc:docMk/>
            <pc:sldMk cId="1886917233" sldId="264"/>
            <ac:spMk id="2" creationId="{D8F27A53-281C-4753-8246-8AE9CB882C97}"/>
          </ac:spMkLst>
        </pc:spChg>
      </pc:sldChg>
      <pc:sldChg chg="new">
        <pc:chgData name="Matthew Ellis (1701953)" userId="S::1701953@student.uwtsd.ac.uk::4916e2f3-26ba-4ab1-8576-57f67370d1f1" providerId="AD" clId="Web-{A7078ACB-4D3C-332A-D1F2-62B60260B324}" dt="2020-10-15T16:10:22.512" v="212"/>
        <pc:sldMkLst>
          <pc:docMk/>
          <pc:sldMk cId="2552125546" sldId="26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18E9CB-3165-404C-9A2D-7751835813E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B8113A5-6060-4C1F-9C44-55A776086B3E}">
      <dgm:prSet/>
      <dgm:spPr/>
      <dgm:t>
        <a:bodyPr/>
        <a:lstStyle/>
        <a:p>
          <a:r>
            <a:rPr lang="en-GB" dirty="0"/>
            <a:t>In competition and training, a warm-up routine has been suggested to be vital in increasing readiness for a successive effort and maximising performance</a:t>
          </a:r>
          <a:endParaRPr lang="en-US" dirty="0"/>
        </a:p>
      </dgm:t>
    </dgm:pt>
    <dgm:pt modelId="{3F0384CE-9AE9-47E9-9487-426FA08829AC}" type="parTrans" cxnId="{25E0D3F0-6A79-416F-AFAA-AC1466028DCB}">
      <dgm:prSet/>
      <dgm:spPr/>
      <dgm:t>
        <a:bodyPr/>
        <a:lstStyle/>
        <a:p>
          <a:endParaRPr lang="en-US"/>
        </a:p>
      </dgm:t>
    </dgm:pt>
    <dgm:pt modelId="{72C0367F-698A-406E-8DC8-8C9EA32D36CF}" type="sibTrans" cxnId="{25E0D3F0-6A79-416F-AFAA-AC1466028DCB}">
      <dgm:prSet/>
      <dgm:spPr/>
      <dgm:t>
        <a:bodyPr/>
        <a:lstStyle/>
        <a:p>
          <a:endParaRPr lang="en-US"/>
        </a:p>
      </dgm:t>
    </dgm:pt>
    <dgm:pt modelId="{575C252E-796C-4A48-B2AE-5A34EBD9D091}">
      <dgm:prSet/>
      <dgm:spPr/>
      <dgm:t>
        <a:bodyPr/>
        <a:lstStyle/>
        <a:p>
          <a:r>
            <a:rPr lang="en-GB"/>
            <a:t>A Warm-up is said to generate a muscle temperature increase </a:t>
          </a:r>
          <a:endParaRPr lang="en-US"/>
        </a:p>
      </dgm:t>
    </dgm:pt>
    <dgm:pt modelId="{4F539114-6ACE-4B18-851F-18D10422F615}" type="parTrans" cxnId="{74DBB043-231F-49EE-B5FF-950EE5C82507}">
      <dgm:prSet/>
      <dgm:spPr/>
      <dgm:t>
        <a:bodyPr/>
        <a:lstStyle/>
        <a:p>
          <a:endParaRPr lang="en-US"/>
        </a:p>
      </dgm:t>
    </dgm:pt>
    <dgm:pt modelId="{D8D9A19D-CF7D-4633-841E-BBF66D0CD501}" type="sibTrans" cxnId="{74DBB043-231F-49EE-B5FF-950EE5C82507}">
      <dgm:prSet/>
      <dgm:spPr/>
      <dgm:t>
        <a:bodyPr/>
        <a:lstStyle/>
        <a:p>
          <a:endParaRPr lang="en-US"/>
        </a:p>
      </dgm:t>
    </dgm:pt>
    <dgm:pt modelId="{F1C12CC6-9869-477C-97F8-BC2FA27ABF7B}">
      <dgm:prSet/>
      <dgm:spPr/>
      <dgm:t>
        <a:bodyPr/>
        <a:lstStyle/>
        <a:p>
          <a:r>
            <a:rPr lang="en-GB"/>
            <a:t>Typical team sport warm-ups include 30-40 minutes of moderate-high intensity activities </a:t>
          </a:r>
          <a:endParaRPr lang="en-US"/>
        </a:p>
      </dgm:t>
    </dgm:pt>
    <dgm:pt modelId="{5155AB75-20AB-4659-8B7D-8A22748E0DA5}" type="parTrans" cxnId="{3693ABA8-BCAF-4B04-BD6B-0CA15816FA89}">
      <dgm:prSet/>
      <dgm:spPr/>
      <dgm:t>
        <a:bodyPr/>
        <a:lstStyle/>
        <a:p>
          <a:endParaRPr lang="en-US"/>
        </a:p>
      </dgm:t>
    </dgm:pt>
    <dgm:pt modelId="{67E262F9-028A-4CB3-BA53-4D9E4BDB5369}" type="sibTrans" cxnId="{3693ABA8-BCAF-4B04-BD6B-0CA15816FA89}">
      <dgm:prSet/>
      <dgm:spPr/>
      <dgm:t>
        <a:bodyPr/>
        <a:lstStyle/>
        <a:p>
          <a:endParaRPr lang="en-US"/>
        </a:p>
      </dgm:t>
    </dgm:pt>
    <dgm:pt modelId="{51A7D6D2-173D-45FC-80CF-EE8FCF3F92A9}">
      <dgm:prSet/>
      <dgm:spPr/>
      <dgm:t>
        <a:bodyPr/>
        <a:lstStyle/>
        <a:p>
          <a:endParaRPr lang="en-US" dirty="0"/>
        </a:p>
      </dgm:t>
    </dgm:pt>
    <dgm:pt modelId="{05233236-5275-48DD-A948-EAE49D3DA215}" type="parTrans" cxnId="{1692F71E-75C3-4091-9BBF-DEF913DBB316}">
      <dgm:prSet/>
      <dgm:spPr/>
      <dgm:t>
        <a:bodyPr/>
        <a:lstStyle/>
        <a:p>
          <a:endParaRPr lang="en-US"/>
        </a:p>
      </dgm:t>
    </dgm:pt>
    <dgm:pt modelId="{57F85B2C-5E64-4E92-8C2B-CE64D3F661B7}" type="sibTrans" cxnId="{1692F71E-75C3-4091-9BBF-DEF913DBB316}">
      <dgm:prSet/>
      <dgm:spPr/>
      <dgm:t>
        <a:bodyPr/>
        <a:lstStyle/>
        <a:p>
          <a:endParaRPr lang="en-US"/>
        </a:p>
      </dgm:t>
    </dgm:pt>
    <dgm:pt modelId="{535C60A9-450D-4763-9E6A-ED3085D9072A}" type="pres">
      <dgm:prSet presAssocID="{4418E9CB-3165-404C-9A2D-7751835813E8}" presName="vert0" presStyleCnt="0">
        <dgm:presLayoutVars>
          <dgm:dir/>
          <dgm:animOne val="branch"/>
          <dgm:animLvl val="lvl"/>
        </dgm:presLayoutVars>
      </dgm:prSet>
      <dgm:spPr/>
    </dgm:pt>
    <dgm:pt modelId="{08DF88EF-F6CD-4B2E-B202-35490026B853}" type="pres">
      <dgm:prSet presAssocID="{5B8113A5-6060-4C1F-9C44-55A776086B3E}" presName="thickLine" presStyleLbl="alignNode1" presStyleIdx="0" presStyleCnt="4"/>
      <dgm:spPr/>
    </dgm:pt>
    <dgm:pt modelId="{9A6129F0-336C-460A-870B-4B86E5F8F836}" type="pres">
      <dgm:prSet presAssocID="{5B8113A5-6060-4C1F-9C44-55A776086B3E}" presName="horz1" presStyleCnt="0"/>
      <dgm:spPr/>
    </dgm:pt>
    <dgm:pt modelId="{3608275C-71D4-415F-8C9E-14D510A818B6}" type="pres">
      <dgm:prSet presAssocID="{5B8113A5-6060-4C1F-9C44-55A776086B3E}" presName="tx1" presStyleLbl="revTx" presStyleIdx="0" presStyleCnt="4"/>
      <dgm:spPr/>
    </dgm:pt>
    <dgm:pt modelId="{60E79DEC-2740-445B-83FD-94A8C06C50BD}" type="pres">
      <dgm:prSet presAssocID="{5B8113A5-6060-4C1F-9C44-55A776086B3E}" presName="vert1" presStyleCnt="0"/>
      <dgm:spPr/>
    </dgm:pt>
    <dgm:pt modelId="{88AED138-4857-41B2-9270-8D6A1427BC30}" type="pres">
      <dgm:prSet presAssocID="{575C252E-796C-4A48-B2AE-5A34EBD9D091}" presName="thickLine" presStyleLbl="alignNode1" presStyleIdx="1" presStyleCnt="4"/>
      <dgm:spPr/>
    </dgm:pt>
    <dgm:pt modelId="{9310770A-D52C-404D-8599-B78242FA20FB}" type="pres">
      <dgm:prSet presAssocID="{575C252E-796C-4A48-B2AE-5A34EBD9D091}" presName="horz1" presStyleCnt="0"/>
      <dgm:spPr/>
    </dgm:pt>
    <dgm:pt modelId="{FA18B7DE-64CF-45CA-BDAE-04279AEEA43F}" type="pres">
      <dgm:prSet presAssocID="{575C252E-796C-4A48-B2AE-5A34EBD9D091}" presName="tx1" presStyleLbl="revTx" presStyleIdx="1" presStyleCnt="4"/>
      <dgm:spPr/>
    </dgm:pt>
    <dgm:pt modelId="{97AA9FE4-0A18-4438-8C38-75F9156AD82E}" type="pres">
      <dgm:prSet presAssocID="{575C252E-796C-4A48-B2AE-5A34EBD9D091}" presName="vert1" presStyleCnt="0"/>
      <dgm:spPr/>
    </dgm:pt>
    <dgm:pt modelId="{8F70BB36-1870-4551-A2E8-D844F9E3DFFB}" type="pres">
      <dgm:prSet presAssocID="{F1C12CC6-9869-477C-97F8-BC2FA27ABF7B}" presName="thickLine" presStyleLbl="alignNode1" presStyleIdx="2" presStyleCnt="4"/>
      <dgm:spPr/>
    </dgm:pt>
    <dgm:pt modelId="{C401F20E-A1D8-4355-9D6F-F3022747C752}" type="pres">
      <dgm:prSet presAssocID="{F1C12CC6-9869-477C-97F8-BC2FA27ABF7B}" presName="horz1" presStyleCnt="0"/>
      <dgm:spPr/>
    </dgm:pt>
    <dgm:pt modelId="{E0167FF4-13AD-4BD3-88EC-9F7D0A1E196B}" type="pres">
      <dgm:prSet presAssocID="{F1C12CC6-9869-477C-97F8-BC2FA27ABF7B}" presName="tx1" presStyleLbl="revTx" presStyleIdx="2" presStyleCnt="4"/>
      <dgm:spPr/>
    </dgm:pt>
    <dgm:pt modelId="{CC4C3FD8-3F85-4D19-AFDE-C6F35A481AC0}" type="pres">
      <dgm:prSet presAssocID="{F1C12CC6-9869-477C-97F8-BC2FA27ABF7B}" presName="vert1" presStyleCnt="0"/>
      <dgm:spPr/>
    </dgm:pt>
    <dgm:pt modelId="{F14D0FA7-B66B-44D4-AAD9-7E366D74B350}" type="pres">
      <dgm:prSet presAssocID="{51A7D6D2-173D-45FC-80CF-EE8FCF3F92A9}" presName="thickLine" presStyleLbl="alignNode1" presStyleIdx="3" presStyleCnt="4"/>
      <dgm:spPr/>
    </dgm:pt>
    <dgm:pt modelId="{D9D40561-9973-41AB-8707-66F2FE96F14F}" type="pres">
      <dgm:prSet presAssocID="{51A7D6D2-173D-45FC-80CF-EE8FCF3F92A9}" presName="horz1" presStyleCnt="0"/>
      <dgm:spPr/>
    </dgm:pt>
    <dgm:pt modelId="{B55AC415-F8F1-498B-8959-28107E9524D7}" type="pres">
      <dgm:prSet presAssocID="{51A7D6D2-173D-45FC-80CF-EE8FCF3F92A9}" presName="tx1" presStyleLbl="revTx" presStyleIdx="3" presStyleCnt="4"/>
      <dgm:spPr/>
    </dgm:pt>
    <dgm:pt modelId="{821F2362-93BF-4317-89CA-B161F762F084}" type="pres">
      <dgm:prSet presAssocID="{51A7D6D2-173D-45FC-80CF-EE8FCF3F92A9}" presName="vert1" presStyleCnt="0"/>
      <dgm:spPr/>
    </dgm:pt>
  </dgm:ptLst>
  <dgm:cxnLst>
    <dgm:cxn modelId="{1585E817-485B-44D1-AA1D-CADFAA00DAC5}" type="presOf" srcId="{51A7D6D2-173D-45FC-80CF-EE8FCF3F92A9}" destId="{B55AC415-F8F1-498B-8959-28107E9524D7}" srcOrd="0" destOrd="0" presId="urn:microsoft.com/office/officeart/2008/layout/LinedList"/>
    <dgm:cxn modelId="{1692F71E-75C3-4091-9BBF-DEF913DBB316}" srcId="{4418E9CB-3165-404C-9A2D-7751835813E8}" destId="{51A7D6D2-173D-45FC-80CF-EE8FCF3F92A9}" srcOrd="3" destOrd="0" parTransId="{05233236-5275-48DD-A948-EAE49D3DA215}" sibTransId="{57F85B2C-5E64-4E92-8C2B-CE64D3F661B7}"/>
    <dgm:cxn modelId="{5552C65B-0ED6-427D-9E0E-8F362EA1F287}" type="presOf" srcId="{575C252E-796C-4A48-B2AE-5A34EBD9D091}" destId="{FA18B7DE-64CF-45CA-BDAE-04279AEEA43F}" srcOrd="0" destOrd="0" presId="urn:microsoft.com/office/officeart/2008/layout/LinedList"/>
    <dgm:cxn modelId="{74DBB043-231F-49EE-B5FF-950EE5C82507}" srcId="{4418E9CB-3165-404C-9A2D-7751835813E8}" destId="{575C252E-796C-4A48-B2AE-5A34EBD9D091}" srcOrd="1" destOrd="0" parTransId="{4F539114-6ACE-4B18-851F-18D10422F615}" sibTransId="{D8D9A19D-CF7D-4633-841E-BBF66D0CD501}"/>
    <dgm:cxn modelId="{77A39482-374D-44C8-A1F4-48A26519410E}" type="presOf" srcId="{F1C12CC6-9869-477C-97F8-BC2FA27ABF7B}" destId="{E0167FF4-13AD-4BD3-88EC-9F7D0A1E196B}" srcOrd="0" destOrd="0" presId="urn:microsoft.com/office/officeart/2008/layout/LinedList"/>
    <dgm:cxn modelId="{E39276A8-3E76-40C0-8A9A-EB0B40A904BF}" type="presOf" srcId="{4418E9CB-3165-404C-9A2D-7751835813E8}" destId="{535C60A9-450D-4763-9E6A-ED3085D9072A}" srcOrd="0" destOrd="0" presId="urn:microsoft.com/office/officeart/2008/layout/LinedList"/>
    <dgm:cxn modelId="{3693ABA8-BCAF-4B04-BD6B-0CA15816FA89}" srcId="{4418E9CB-3165-404C-9A2D-7751835813E8}" destId="{F1C12CC6-9869-477C-97F8-BC2FA27ABF7B}" srcOrd="2" destOrd="0" parTransId="{5155AB75-20AB-4659-8B7D-8A22748E0DA5}" sibTransId="{67E262F9-028A-4CB3-BA53-4D9E4BDB5369}"/>
    <dgm:cxn modelId="{8C854AB2-A903-4E2C-921F-518E9E8C4D17}" type="presOf" srcId="{5B8113A5-6060-4C1F-9C44-55A776086B3E}" destId="{3608275C-71D4-415F-8C9E-14D510A818B6}" srcOrd="0" destOrd="0" presId="urn:microsoft.com/office/officeart/2008/layout/LinedList"/>
    <dgm:cxn modelId="{25E0D3F0-6A79-416F-AFAA-AC1466028DCB}" srcId="{4418E9CB-3165-404C-9A2D-7751835813E8}" destId="{5B8113A5-6060-4C1F-9C44-55A776086B3E}" srcOrd="0" destOrd="0" parTransId="{3F0384CE-9AE9-47E9-9487-426FA08829AC}" sibTransId="{72C0367F-698A-406E-8DC8-8C9EA32D36CF}"/>
    <dgm:cxn modelId="{AFDE56EF-A834-4577-A5FF-805D09B9E492}" type="presParOf" srcId="{535C60A9-450D-4763-9E6A-ED3085D9072A}" destId="{08DF88EF-F6CD-4B2E-B202-35490026B853}" srcOrd="0" destOrd="0" presId="urn:microsoft.com/office/officeart/2008/layout/LinedList"/>
    <dgm:cxn modelId="{C50A4CB1-D980-4774-8170-F1B6D1A83F4C}" type="presParOf" srcId="{535C60A9-450D-4763-9E6A-ED3085D9072A}" destId="{9A6129F0-336C-460A-870B-4B86E5F8F836}" srcOrd="1" destOrd="0" presId="urn:microsoft.com/office/officeart/2008/layout/LinedList"/>
    <dgm:cxn modelId="{CDAB05C4-7FC6-4A0F-8FEC-5AD32B801380}" type="presParOf" srcId="{9A6129F0-336C-460A-870B-4B86E5F8F836}" destId="{3608275C-71D4-415F-8C9E-14D510A818B6}" srcOrd="0" destOrd="0" presId="urn:microsoft.com/office/officeart/2008/layout/LinedList"/>
    <dgm:cxn modelId="{03BA47BF-7C20-4768-8734-5A1E30499ED4}" type="presParOf" srcId="{9A6129F0-336C-460A-870B-4B86E5F8F836}" destId="{60E79DEC-2740-445B-83FD-94A8C06C50BD}" srcOrd="1" destOrd="0" presId="urn:microsoft.com/office/officeart/2008/layout/LinedList"/>
    <dgm:cxn modelId="{0AA7B20A-38EC-4799-AE5A-B79ACC63F8A8}" type="presParOf" srcId="{535C60A9-450D-4763-9E6A-ED3085D9072A}" destId="{88AED138-4857-41B2-9270-8D6A1427BC30}" srcOrd="2" destOrd="0" presId="urn:microsoft.com/office/officeart/2008/layout/LinedList"/>
    <dgm:cxn modelId="{33485814-AA9E-44EB-AACF-A3998771BD67}" type="presParOf" srcId="{535C60A9-450D-4763-9E6A-ED3085D9072A}" destId="{9310770A-D52C-404D-8599-B78242FA20FB}" srcOrd="3" destOrd="0" presId="urn:microsoft.com/office/officeart/2008/layout/LinedList"/>
    <dgm:cxn modelId="{C5B48C2F-A5C9-4B7F-A6AC-1B74E4365741}" type="presParOf" srcId="{9310770A-D52C-404D-8599-B78242FA20FB}" destId="{FA18B7DE-64CF-45CA-BDAE-04279AEEA43F}" srcOrd="0" destOrd="0" presId="urn:microsoft.com/office/officeart/2008/layout/LinedList"/>
    <dgm:cxn modelId="{5BCD89FA-DBDF-4865-8303-DF4225E809A8}" type="presParOf" srcId="{9310770A-D52C-404D-8599-B78242FA20FB}" destId="{97AA9FE4-0A18-4438-8C38-75F9156AD82E}" srcOrd="1" destOrd="0" presId="urn:microsoft.com/office/officeart/2008/layout/LinedList"/>
    <dgm:cxn modelId="{9B87A080-FF12-4F35-B059-A8AAE2E62E25}" type="presParOf" srcId="{535C60A9-450D-4763-9E6A-ED3085D9072A}" destId="{8F70BB36-1870-4551-A2E8-D844F9E3DFFB}" srcOrd="4" destOrd="0" presId="urn:microsoft.com/office/officeart/2008/layout/LinedList"/>
    <dgm:cxn modelId="{DF603E29-0787-4858-9830-1F9F3C4012A9}" type="presParOf" srcId="{535C60A9-450D-4763-9E6A-ED3085D9072A}" destId="{C401F20E-A1D8-4355-9D6F-F3022747C752}" srcOrd="5" destOrd="0" presId="urn:microsoft.com/office/officeart/2008/layout/LinedList"/>
    <dgm:cxn modelId="{4C9BBB35-E31A-471E-AF38-D8D6225216E6}" type="presParOf" srcId="{C401F20E-A1D8-4355-9D6F-F3022747C752}" destId="{E0167FF4-13AD-4BD3-88EC-9F7D0A1E196B}" srcOrd="0" destOrd="0" presId="urn:microsoft.com/office/officeart/2008/layout/LinedList"/>
    <dgm:cxn modelId="{DA0AD7FA-00E2-4689-A026-8794FF7C45A3}" type="presParOf" srcId="{C401F20E-A1D8-4355-9D6F-F3022747C752}" destId="{CC4C3FD8-3F85-4D19-AFDE-C6F35A481AC0}" srcOrd="1" destOrd="0" presId="urn:microsoft.com/office/officeart/2008/layout/LinedList"/>
    <dgm:cxn modelId="{B06F3AC0-B423-4A08-8BB7-E6ACB54A36F2}" type="presParOf" srcId="{535C60A9-450D-4763-9E6A-ED3085D9072A}" destId="{F14D0FA7-B66B-44D4-AAD9-7E366D74B350}" srcOrd="6" destOrd="0" presId="urn:microsoft.com/office/officeart/2008/layout/LinedList"/>
    <dgm:cxn modelId="{2CF81005-B44D-4E3F-AE55-33E914791830}" type="presParOf" srcId="{535C60A9-450D-4763-9E6A-ED3085D9072A}" destId="{D9D40561-9973-41AB-8707-66F2FE96F14F}" srcOrd="7" destOrd="0" presId="urn:microsoft.com/office/officeart/2008/layout/LinedList"/>
    <dgm:cxn modelId="{8DB9B8AD-2E06-412B-A29E-E0DB9FA98AF4}" type="presParOf" srcId="{D9D40561-9973-41AB-8707-66F2FE96F14F}" destId="{B55AC415-F8F1-498B-8959-28107E9524D7}" srcOrd="0" destOrd="0" presId="urn:microsoft.com/office/officeart/2008/layout/LinedList"/>
    <dgm:cxn modelId="{CB78AA50-6F10-496E-BB8D-2CC743D0A6CD}" type="presParOf" srcId="{D9D40561-9973-41AB-8707-66F2FE96F14F}" destId="{821F2362-93BF-4317-89CA-B161F762F08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7CD584-E770-4D05-A46E-0A90CBFC62DB}"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7C0000CA-9E85-4F0F-8A3C-96C616175D9E}">
      <dgm:prSet/>
      <dgm:spPr/>
      <dgm:t>
        <a:bodyPr/>
        <a:lstStyle/>
        <a:p>
          <a:pPr rtl="0"/>
          <a:r>
            <a:rPr lang="en-GB" dirty="0"/>
            <a:t>Repeated measures </a:t>
          </a:r>
          <a:r>
            <a:rPr lang="en-GB" dirty="0" err="1"/>
            <a:t>Anova</a:t>
          </a:r>
          <a:r>
            <a:rPr lang="en-GB" dirty="0">
              <a:latin typeface="Calibri Light" panose="020F0302020204030204"/>
            </a:rPr>
            <a:t> (</a:t>
          </a:r>
          <a:r>
            <a:rPr lang="en-GB" dirty="0"/>
            <a:t>Same group testing on more than one occasion</a:t>
          </a:r>
          <a:r>
            <a:rPr lang="en-GB" dirty="0">
              <a:latin typeface="Calibri Light" panose="020F0302020204030204"/>
            </a:rPr>
            <a:t>)</a:t>
          </a:r>
          <a:r>
            <a:rPr lang="en-GB" dirty="0"/>
            <a:t> </a:t>
          </a:r>
          <a:endParaRPr lang="en-US" dirty="0"/>
        </a:p>
      </dgm:t>
    </dgm:pt>
    <dgm:pt modelId="{74CCF37F-C8D9-42B8-88D5-724E4B034948}" type="parTrans" cxnId="{65F6B0F7-354E-4B47-A911-D99171F695E1}">
      <dgm:prSet/>
      <dgm:spPr/>
      <dgm:t>
        <a:bodyPr/>
        <a:lstStyle/>
        <a:p>
          <a:endParaRPr lang="en-US"/>
        </a:p>
      </dgm:t>
    </dgm:pt>
    <dgm:pt modelId="{A4C40769-713C-4F68-A294-9D88831C18E4}" type="sibTrans" cxnId="{65F6B0F7-354E-4B47-A911-D99171F695E1}">
      <dgm:prSet/>
      <dgm:spPr/>
      <dgm:t>
        <a:bodyPr/>
        <a:lstStyle/>
        <a:p>
          <a:endParaRPr lang="en-US"/>
        </a:p>
      </dgm:t>
    </dgm:pt>
    <dgm:pt modelId="{F02716C1-4080-405E-90FE-51F4FD902B3B}">
      <dgm:prSet phldr="0"/>
      <dgm:spPr/>
      <dgm:t>
        <a:bodyPr/>
        <a:lstStyle/>
        <a:p>
          <a:pPr algn="l" rtl="0">
            <a:lnSpc>
              <a:spcPct val="90000"/>
            </a:lnSpc>
          </a:pPr>
          <a:r>
            <a:rPr lang="en-GB" dirty="0"/>
            <a:t>Randomised controlled trial </a:t>
          </a:r>
          <a:r>
            <a:rPr lang="en-GB" dirty="0">
              <a:latin typeface="Calibri Light" panose="020F0302020204030204"/>
            </a:rPr>
            <a:t>      </a:t>
          </a:r>
          <a:endParaRPr lang="en-US" dirty="0">
            <a:latin typeface="Calibri Light" panose="020F0302020204030204"/>
          </a:endParaRPr>
        </a:p>
      </dgm:t>
    </dgm:pt>
    <dgm:pt modelId="{92E90F40-4202-4AFC-AD7C-32A571B5618D}" type="parTrans" cxnId="{F4DDED14-325A-9344-855D-4FF9D2BE64FA}">
      <dgm:prSet/>
      <dgm:spPr/>
      <dgm:t>
        <a:bodyPr/>
        <a:lstStyle/>
        <a:p>
          <a:endParaRPr lang="en-GB"/>
        </a:p>
      </dgm:t>
    </dgm:pt>
    <dgm:pt modelId="{4821F3EF-5624-43D3-AFF1-72B376999935}" type="sibTrans" cxnId="{F4DDED14-325A-9344-855D-4FF9D2BE64FA}">
      <dgm:prSet/>
      <dgm:spPr/>
      <dgm:t>
        <a:bodyPr/>
        <a:lstStyle/>
        <a:p>
          <a:endParaRPr lang="en-GB"/>
        </a:p>
      </dgm:t>
    </dgm:pt>
    <dgm:pt modelId="{E73F6402-3BBA-4469-B5FC-756D1D462D6C}" type="pres">
      <dgm:prSet presAssocID="{4D7CD584-E770-4D05-A46E-0A90CBFC62DB}" presName="hierChild1" presStyleCnt="0">
        <dgm:presLayoutVars>
          <dgm:chPref val="1"/>
          <dgm:dir/>
          <dgm:animOne val="branch"/>
          <dgm:animLvl val="lvl"/>
          <dgm:resizeHandles/>
        </dgm:presLayoutVars>
      </dgm:prSet>
      <dgm:spPr/>
    </dgm:pt>
    <dgm:pt modelId="{969EBA80-12F3-406D-BBB7-0D965A32E82F}" type="pres">
      <dgm:prSet presAssocID="{7C0000CA-9E85-4F0F-8A3C-96C616175D9E}" presName="hierRoot1" presStyleCnt="0"/>
      <dgm:spPr/>
    </dgm:pt>
    <dgm:pt modelId="{65C7479C-93B6-49B1-9086-315B0627FC90}" type="pres">
      <dgm:prSet presAssocID="{7C0000CA-9E85-4F0F-8A3C-96C616175D9E}" presName="composite" presStyleCnt="0"/>
      <dgm:spPr/>
    </dgm:pt>
    <dgm:pt modelId="{8CCAE262-23AA-48E1-81CF-144FE3A6967E}" type="pres">
      <dgm:prSet presAssocID="{7C0000CA-9E85-4F0F-8A3C-96C616175D9E}" presName="background" presStyleLbl="node0" presStyleIdx="0" presStyleCnt="2"/>
      <dgm:spPr/>
    </dgm:pt>
    <dgm:pt modelId="{69C62E60-6B0E-482F-A306-01EEC83F3FDB}" type="pres">
      <dgm:prSet presAssocID="{7C0000CA-9E85-4F0F-8A3C-96C616175D9E}" presName="text" presStyleLbl="fgAcc0" presStyleIdx="0" presStyleCnt="2">
        <dgm:presLayoutVars>
          <dgm:chPref val="3"/>
        </dgm:presLayoutVars>
      </dgm:prSet>
      <dgm:spPr/>
    </dgm:pt>
    <dgm:pt modelId="{0F1EACB1-2612-4A3F-9DDA-4ECFCA46DA48}" type="pres">
      <dgm:prSet presAssocID="{7C0000CA-9E85-4F0F-8A3C-96C616175D9E}" presName="hierChild2" presStyleCnt="0"/>
      <dgm:spPr/>
    </dgm:pt>
    <dgm:pt modelId="{C652735F-5E20-414C-B24E-EB598D90DDED}" type="pres">
      <dgm:prSet presAssocID="{F02716C1-4080-405E-90FE-51F4FD902B3B}" presName="hierRoot1" presStyleCnt="0"/>
      <dgm:spPr/>
    </dgm:pt>
    <dgm:pt modelId="{8774888F-DDF8-42B7-B18F-24D0AF10CC8E}" type="pres">
      <dgm:prSet presAssocID="{F02716C1-4080-405E-90FE-51F4FD902B3B}" presName="composite" presStyleCnt="0"/>
      <dgm:spPr/>
    </dgm:pt>
    <dgm:pt modelId="{12182E61-BF18-4D3A-BC8D-EB1A19FF94C2}" type="pres">
      <dgm:prSet presAssocID="{F02716C1-4080-405E-90FE-51F4FD902B3B}" presName="background" presStyleLbl="node0" presStyleIdx="1" presStyleCnt="2"/>
      <dgm:spPr/>
    </dgm:pt>
    <dgm:pt modelId="{8518DBEB-C0D8-44D3-A423-77641C224BFF}" type="pres">
      <dgm:prSet presAssocID="{F02716C1-4080-405E-90FE-51F4FD902B3B}" presName="text" presStyleLbl="fgAcc0" presStyleIdx="1" presStyleCnt="2">
        <dgm:presLayoutVars>
          <dgm:chPref val="3"/>
        </dgm:presLayoutVars>
      </dgm:prSet>
      <dgm:spPr/>
    </dgm:pt>
    <dgm:pt modelId="{C1CC7392-290D-44F3-9EBE-368FCB5569AD}" type="pres">
      <dgm:prSet presAssocID="{F02716C1-4080-405E-90FE-51F4FD902B3B}" presName="hierChild2" presStyleCnt="0"/>
      <dgm:spPr/>
    </dgm:pt>
  </dgm:ptLst>
  <dgm:cxnLst>
    <dgm:cxn modelId="{F4DDED14-325A-9344-855D-4FF9D2BE64FA}" srcId="{4D7CD584-E770-4D05-A46E-0A90CBFC62DB}" destId="{F02716C1-4080-405E-90FE-51F4FD902B3B}" srcOrd="1" destOrd="0" parTransId="{92E90F40-4202-4AFC-AD7C-32A571B5618D}" sibTransId="{4821F3EF-5624-43D3-AFF1-72B376999935}"/>
    <dgm:cxn modelId="{316DC382-A1C6-7542-AB82-C98384C010C5}" type="presOf" srcId="{F02716C1-4080-405E-90FE-51F4FD902B3B}" destId="{8518DBEB-C0D8-44D3-A423-77641C224BFF}" srcOrd="0" destOrd="0" presId="urn:microsoft.com/office/officeart/2005/8/layout/hierarchy1"/>
    <dgm:cxn modelId="{AF4CFAD5-AD0C-47F1-BC11-ECD244A3ECE5}" type="presOf" srcId="{7C0000CA-9E85-4F0F-8A3C-96C616175D9E}" destId="{69C62E60-6B0E-482F-A306-01EEC83F3FDB}" srcOrd="0" destOrd="0" presId="urn:microsoft.com/office/officeart/2005/8/layout/hierarchy1"/>
    <dgm:cxn modelId="{15274FDE-3FC5-4DDF-AF56-623D4B519C85}" type="presOf" srcId="{4D7CD584-E770-4D05-A46E-0A90CBFC62DB}" destId="{E73F6402-3BBA-4469-B5FC-756D1D462D6C}" srcOrd="0" destOrd="0" presId="urn:microsoft.com/office/officeart/2005/8/layout/hierarchy1"/>
    <dgm:cxn modelId="{65F6B0F7-354E-4B47-A911-D99171F695E1}" srcId="{4D7CD584-E770-4D05-A46E-0A90CBFC62DB}" destId="{7C0000CA-9E85-4F0F-8A3C-96C616175D9E}" srcOrd="0" destOrd="0" parTransId="{74CCF37F-C8D9-42B8-88D5-724E4B034948}" sibTransId="{A4C40769-713C-4F68-A294-9D88831C18E4}"/>
    <dgm:cxn modelId="{81FF0463-5CCF-4AAF-BCCA-6BDE139490DF}" type="presParOf" srcId="{E73F6402-3BBA-4469-B5FC-756D1D462D6C}" destId="{969EBA80-12F3-406D-BBB7-0D965A32E82F}" srcOrd="0" destOrd="0" presId="urn:microsoft.com/office/officeart/2005/8/layout/hierarchy1"/>
    <dgm:cxn modelId="{3FB5667A-7B6D-4E36-AEBB-E2B1E970F1A3}" type="presParOf" srcId="{969EBA80-12F3-406D-BBB7-0D965A32E82F}" destId="{65C7479C-93B6-49B1-9086-315B0627FC90}" srcOrd="0" destOrd="0" presId="urn:microsoft.com/office/officeart/2005/8/layout/hierarchy1"/>
    <dgm:cxn modelId="{237CC93B-2294-436D-8E98-DAF303CDE708}" type="presParOf" srcId="{65C7479C-93B6-49B1-9086-315B0627FC90}" destId="{8CCAE262-23AA-48E1-81CF-144FE3A6967E}" srcOrd="0" destOrd="0" presId="urn:microsoft.com/office/officeart/2005/8/layout/hierarchy1"/>
    <dgm:cxn modelId="{9B29A340-EEBE-48D8-982F-5C4F553E41BD}" type="presParOf" srcId="{65C7479C-93B6-49B1-9086-315B0627FC90}" destId="{69C62E60-6B0E-482F-A306-01EEC83F3FDB}" srcOrd="1" destOrd="0" presId="urn:microsoft.com/office/officeart/2005/8/layout/hierarchy1"/>
    <dgm:cxn modelId="{64F3525A-6C6C-4F9C-B7C3-BF7585D0EFFD}" type="presParOf" srcId="{969EBA80-12F3-406D-BBB7-0D965A32E82F}" destId="{0F1EACB1-2612-4A3F-9DDA-4ECFCA46DA48}" srcOrd="1" destOrd="0" presId="urn:microsoft.com/office/officeart/2005/8/layout/hierarchy1"/>
    <dgm:cxn modelId="{AF300474-7293-D84B-9AB0-44335A54A7B0}" type="presParOf" srcId="{E73F6402-3BBA-4469-B5FC-756D1D462D6C}" destId="{C652735F-5E20-414C-B24E-EB598D90DDED}" srcOrd="1" destOrd="0" presId="urn:microsoft.com/office/officeart/2005/8/layout/hierarchy1"/>
    <dgm:cxn modelId="{0B15EB8F-A5F8-C449-9971-FEFF68D24156}" type="presParOf" srcId="{C652735F-5E20-414C-B24E-EB598D90DDED}" destId="{8774888F-DDF8-42B7-B18F-24D0AF10CC8E}" srcOrd="0" destOrd="0" presId="urn:microsoft.com/office/officeart/2005/8/layout/hierarchy1"/>
    <dgm:cxn modelId="{C56E49BC-CD0E-2448-84B3-D6BFA745B635}" type="presParOf" srcId="{8774888F-DDF8-42B7-B18F-24D0AF10CC8E}" destId="{12182E61-BF18-4D3A-BC8D-EB1A19FF94C2}" srcOrd="0" destOrd="0" presId="urn:microsoft.com/office/officeart/2005/8/layout/hierarchy1"/>
    <dgm:cxn modelId="{9228F01D-C29C-E440-B8C8-859E84E08CC6}" type="presParOf" srcId="{8774888F-DDF8-42B7-B18F-24D0AF10CC8E}" destId="{8518DBEB-C0D8-44D3-A423-77641C224BFF}" srcOrd="1" destOrd="0" presId="urn:microsoft.com/office/officeart/2005/8/layout/hierarchy1"/>
    <dgm:cxn modelId="{56F1A5ED-BDA6-D84E-9619-0598D70F0651}" type="presParOf" srcId="{C652735F-5E20-414C-B24E-EB598D90DDED}" destId="{C1CC7392-290D-44F3-9EBE-368FCB5569A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DF88EF-F6CD-4B2E-B202-35490026B853}">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8275C-71D4-415F-8C9E-14D510A818B6}">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In competition and training, a warm-up routine has been suggested to be vital in increasing readiness for a successive effort and maximising performance</a:t>
          </a:r>
          <a:endParaRPr lang="en-US" sz="2300" kern="1200" dirty="0"/>
        </a:p>
      </dsp:txBody>
      <dsp:txXfrm>
        <a:off x="0" y="0"/>
        <a:ext cx="6492875" cy="1276350"/>
      </dsp:txXfrm>
    </dsp:sp>
    <dsp:sp modelId="{88AED138-4857-41B2-9270-8D6A1427BC30}">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8B7DE-64CF-45CA-BDAE-04279AEEA43F}">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 Warm-up is said to generate a muscle temperature increase </a:t>
          </a:r>
          <a:endParaRPr lang="en-US" sz="2300" kern="1200"/>
        </a:p>
      </dsp:txBody>
      <dsp:txXfrm>
        <a:off x="0" y="1276350"/>
        <a:ext cx="6492875" cy="1276350"/>
      </dsp:txXfrm>
    </dsp:sp>
    <dsp:sp modelId="{8F70BB36-1870-4551-A2E8-D844F9E3DFFB}">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167FF4-13AD-4BD3-88EC-9F7D0A1E196B}">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Typical team sport warm-ups include 30-40 minutes of moderate-high intensity activities </a:t>
          </a:r>
          <a:endParaRPr lang="en-US" sz="2300" kern="1200"/>
        </a:p>
      </dsp:txBody>
      <dsp:txXfrm>
        <a:off x="0" y="2552700"/>
        <a:ext cx="6492875" cy="1276350"/>
      </dsp:txXfrm>
    </dsp:sp>
    <dsp:sp modelId="{F14D0FA7-B66B-44D4-AAD9-7E366D74B350}">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AC415-F8F1-498B-8959-28107E9524D7}">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US" sz="2300" kern="1200" dirty="0"/>
        </a:p>
      </dsp:txBody>
      <dsp:txXfrm>
        <a:off x="0" y="3829050"/>
        <a:ext cx="6492875"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AE262-23AA-48E1-81CF-144FE3A6967E}">
      <dsp:nvSpPr>
        <dsp:cNvPr id="0" name=""/>
        <dsp:cNvSpPr/>
      </dsp:nvSpPr>
      <dsp:spPr>
        <a:xfrm>
          <a:off x="130938"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C62E60-6B0E-482F-A306-01EEC83F3FDB}">
      <dsp:nvSpPr>
        <dsp:cNvPr id="0" name=""/>
        <dsp:cNvSpPr/>
      </dsp:nvSpPr>
      <dsp:spPr>
        <a:xfrm>
          <a:off x="600342"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rtl="0">
            <a:lnSpc>
              <a:spcPct val="90000"/>
            </a:lnSpc>
            <a:spcBef>
              <a:spcPct val="0"/>
            </a:spcBef>
            <a:spcAft>
              <a:spcPct val="35000"/>
            </a:spcAft>
            <a:buNone/>
          </a:pPr>
          <a:r>
            <a:rPr lang="en-GB" sz="3700" kern="1200" dirty="0"/>
            <a:t>Repeated measures </a:t>
          </a:r>
          <a:r>
            <a:rPr lang="en-GB" sz="3700" kern="1200" dirty="0" err="1"/>
            <a:t>Anova</a:t>
          </a:r>
          <a:r>
            <a:rPr lang="en-GB" sz="3700" kern="1200" dirty="0">
              <a:latin typeface="Calibri Light" panose="020F0302020204030204"/>
            </a:rPr>
            <a:t> (</a:t>
          </a:r>
          <a:r>
            <a:rPr lang="en-GB" sz="3700" kern="1200" dirty="0"/>
            <a:t>Same group testing on more than one occasion</a:t>
          </a:r>
          <a:r>
            <a:rPr lang="en-GB" sz="3700" kern="1200" dirty="0">
              <a:latin typeface="Calibri Light" panose="020F0302020204030204"/>
            </a:rPr>
            <a:t>)</a:t>
          </a:r>
          <a:r>
            <a:rPr lang="en-GB" sz="3700" kern="1200" dirty="0"/>
            <a:t> </a:t>
          </a:r>
          <a:endParaRPr lang="en-US" sz="3700" kern="1200" dirty="0"/>
        </a:p>
      </dsp:txBody>
      <dsp:txXfrm>
        <a:off x="678914" y="525899"/>
        <a:ext cx="4067491" cy="2525499"/>
      </dsp:txXfrm>
    </dsp:sp>
    <dsp:sp modelId="{12182E61-BF18-4D3A-BC8D-EB1A19FF94C2}">
      <dsp:nvSpPr>
        <dsp:cNvPr id="0" name=""/>
        <dsp:cNvSpPr/>
      </dsp:nvSpPr>
      <dsp:spPr>
        <a:xfrm>
          <a:off x="5294381"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18DBEB-C0D8-44D3-A423-77641C224BFF}">
      <dsp:nvSpPr>
        <dsp:cNvPr id="0" name=""/>
        <dsp:cNvSpPr/>
      </dsp:nvSpPr>
      <dsp:spPr>
        <a:xfrm>
          <a:off x="5763785"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dirty="0"/>
            <a:t>Randomised controlled trial </a:t>
          </a:r>
          <a:r>
            <a:rPr lang="en-GB" sz="3700" kern="1200" dirty="0">
              <a:latin typeface="Calibri Light" panose="020F0302020204030204"/>
            </a:rPr>
            <a:t>      </a:t>
          </a:r>
          <a:endParaRPr lang="en-US" sz="3700" kern="1200" dirty="0">
            <a:latin typeface="Calibri Light" panose="020F0302020204030204"/>
          </a:endParaRPr>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F69D7F-E791-40CB-B9C8-3877D4F5B2C4}" type="datetimeFigureOut">
              <a:rPr lang="en-GB" smtClean="0"/>
              <a:t>02/11/2020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DD4494-1B5A-42CC-A70B-76277E563837}" type="slidenum">
              <a:rPr lang="en-GB" smtClean="0"/>
              <a:t>‹#›</a:t>
            </a:fld>
            <a:endParaRPr lang="en-GB"/>
          </a:p>
        </p:txBody>
      </p:sp>
    </p:spTree>
    <p:extLst>
      <p:ext uri="{BB962C8B-B14F-4D97-AF65-F5344CB8AC3E}">
        <p14:creationId xmlns:p14="http://schemas.microsoft.com/office/powerpoint/2010/main" val="1400237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1DDD4494-1B5A-42CC-A70B-76277E563837}" type="slidenum">
              <a:rPr lang="en-GB" smtClean="0"/>
              <a:t>2</a:t>
            </a:fld>
            <a:endParaRPr lang="en-GB"/>
          </a:p>
        </p:txBody>
      </p:sp>
    </p:spTree>
    <p:extLst>
      <p:ext uri="{BB962C8B-B14F-4D97-AF65-F5344CB8AC3E}">
        <p14:creationId xmlns:p14="http://schemas.microsoft.com/office/powerpoint/2010/main" val="259841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DD4494-1B5A-42CC-A70B-76277E563837}" type="slidenum">
              <a:rPr lang="en-GB" smtClean="0"/>
              <a:t>3</a:t>
            </a:fld>
            <a:endParaRPr lang="en-GB"/>
          </a:p>
        </p:txBody>
      </p:sp>
    </p:spTree>
    <p:extLst>
      <p:ext uri="{BB962C8B-B14F-4D97-AF65-F5344CB8AC3E}">
        <p14:creationId xmlns:p14="http://schemas.microsoft.com/office/powerpoint/2010/main" val="938282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doors will be open to limit contact with door handles, </a:t>
            </a:r>
            <a:r>
              <a:rPr lang="en-US" dirty="0" err="1">
                <a:cs typeface="Calibri"/>
              </a:rPr>
              <a:t>sanitisaters</a:t>
            </a:r>
            <a:r>
              <a:rPr lang="en-US" dirty="0">
                <a:cs typeface="Calibri"/>
              </a:rPr>
              <a:t> will be on hand while ensuring all participants and myself wears a mask and gloves when entering and exiting the building. There will be signs up informing the participants to wear a mask when not carrying out physical activity  I will permanently stay further than 2 </a:t>
            </a:r>
            <a:r>
              <a:rPr lang="en-US" dirty="0" err="1">
                <a:cs typeface="Calibri"/>
              </a:rPr>
              <a:t>metres</a:t>
            </a:r>
            <a:r>
              <a:rPr lang="en-US" dirty="0">
                <a:cs typeface="Calibri"/>
              </a:rPr>
              <a:t> away from participants as all participants will be briefed on what to do with warm-ups and testing as I will digitally send a video to give the individuals a visual of what to do. So, when they arrive they already know what they have to do I will just be there to supervise, make sure they carry out appropriately and time the tests. As the participant is about to start, they are allowed to remove their mask as I will be distant with PPE on. </a:t>
            </a:r>
          </a:p>
          <a:p>
            <a:r>
              <a:rPr lang="en-US" dirty="0">
                <a:cs typeface="Calibri"/>
              </a:rPr>
              <a:t>Short warm up- They will carry out a 3 minute jog on </a:t>
            </a:r>
            <a:r>
              <a:rPr lang="en-US" dirty="0" err="1">
                <a:cs typeface="Calibri"/>
              </a:rPr>
              <a:t>treadmil</a:t>
            </a:r>
            <a:r>
              <a:rPr lang="en-US" dirty="0">
                <a:cs typeface="Calibri"/>
              </a:rPr>
              <a:t> , followed by 15 half squats + 3 submaximal sprints + 3 minute jog</a:t>
            </a:r>
            <a:r>
              <a:rPr lang="en-US" dirty="0"/>
              <a:t> using the cones set up on the left</a:t>
            </a:r>
          </a:p>
          <a:p>
            <a:r>
              <a:rPr lang="en-US" dirty="0">
                <a:cs typeface="Calibri"/>
              </a:rPr>
              <a:t>Long warm up – carry out the short warm up but repeated twice in total. Then they will be guided to the right hand side where the T-test is set up where I will be waiting with a stopwatch to time their result. </a:t>
            </a:r>
          </a:p>
          <a:p>
            <a:r>
              <a:rPr lang="en-US" dirty="0">
                <a:cs typeface="Calibri"/>
              </a:rPr>
              <a:t>No warm up- they will be guided straight to the right side where they can proceed with the test straight away. Once the participants have finished the T-test, it is a one way system so they will leave through the back door and the 30 and 10m sprint run will be set up outside where again I will be distant with a stopwatch to record their result. </a:t>
            </a:r>
          </a:p>
        </p:txBody>
      </p:sp>
      <p:sp>
        <p:nvSpPr>
          <p:cNvPr id="4" name="Slide Number Placeholder 3"/>
          <p:cNvSpPr>
            <a:spLocks noGrp="1"/>
          </p:cNvSpPr>
          <p:nvPr>
            <p:ph type="sldNum" sz="quarter" idx="5"/>
          </p:nvPr>
        </p:nvSpPr>
        <p:spPr/>
        <p:txBody>
          <a:bodyPr/>
          <a:lstStyle/>
          <a:p>
            <a:fld id="{1DDD4494-1B5A-42CC-A70B-76277E563837}" type="slidenum">
              <a:rPr lang="en-GB" smtClean="0"/>
              <a:t>6</a:t>
            </a:fld>
            <a:endParaRPr lang="en-GB"/>
          </a:p>
        </p:txBody>
      </p:sp>
    </p:spTree>
    <p:extLst>
      <p:ext uri="{BB962C8B-B14F-4D97-AF65-F5344CB8AC3E}">
        <p14:creationId xmlns:p14="http://schemas.microsoft.com/office/powerpoint/2010/main" val="1310438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cs typeface="Calibri"/>
              </a:rPr>
              <a:t>Scale and interferential data</a:t>
            </a:r>
            <a:r>
              <a:rPr lang="en-GB">
                <a:cs typeface="Calibri"/>
              </a:rPr>
              <a:t>, tested </a:t>
            </a:r>
            <a:r>
              <a:rPr lang="en-GB" dirty="0">
                <a:cs typeface="Calibri"/>
              </a:rPr>
              <a:t>for equal distribution </a:t>
            </a:r>
            <a:endParaRPr lang="en-GB" dirty="0"/>
          </a:p>
          <a:p>
            <a:pPr>
              <a:lnSpc>
                <a:spcPct val="90000"/>
              </a:lnSpc>
              <a:spcBef>
                <a:spcPts val="1000"/>
              </a:spcBef>
            </a:pPr>
            <a:r>
              <a:rPr lang="en-GB" dirty="0"/>
              <a:t>2nd - 3 conditions which is randomised </a:t>
            </a:r>
            <a:r>
              <a:rPr lang="en-US" dirty="0"/>
              <a:t>to restrict any learning of the protocol and reducing systematic error </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1DDD4494-1B5A-42CC-A70B-76277E563837}" type="slidenum">
              <a:rPr lang="en-GB" smtClean="0"/>
              <a:t>7</a:t>
            </a:fld>
            <a:endParaRPr lang="en-GB"/>
          </a:p>
        </p:txBody>
      </p:sp>
    </p:spTree>
    <p:extLst>
      <p:ext uri="{BB962C8B-B14F-4D97-AF65-F5344CB8AC3E}">
        <p14:creationId xmlns:p14="http://schemas.microsoft.com/office/powerpoint/2010/main" val="1488937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a typeface="+mn-lt"/>
                <a:cs typeface="+mn-lt"/>
              </a:rPr>
              <a:t>Accordingly, research indicated that substitutes might be physiologically underprepared when they are called upon, as just 6 min after warm-up, the core temperature significantly decreased, and heart rate and muscle temperature returned to baseline values so implementing a short warm-up before the substitute enters the pitch may improve performance and ensure the athlete is physiologically ready </a:t>
            </a:r>
            <a:endParaRPr lang="en-GB" dirty="0"/>
          </a:p>
          <a:p>
            <a:endParaRPr lang="en-GB" dirty="0"/>
          </a:p>
        </p:txBody>
      </p:sp>
      <p:sp>
        <p:nvSpPr>
          <p:cNvPr id="4" name="Slide Number Placeholder 3"/>
          <p:cNvSpPr>
            <a:spLocks noGrp="1"/>
          </p:cNvSpPr>
          <p:nvPr>
            <p:ph type="sldNum" sz="quarter" idx="5"/>
          </p:nvPr>
        </p:nvSpPr>
        <p:spPr/>
        <p:txBody>
          <a:bodyPr/>
          <a:lstStyle/>
          <a:p>
            <a:fld id="{1DDD4494-1B5A-42CC-A70B-76277E563837}" type="slidenum">
              <a:rPr lang="en-GB" smtClean="0"/>
              <a:t>8</a:t>
            </a:fld>
            <a:endParaRPr lang="en-GB"/>
          </a:p>
        </p:txBody>
      </p:sp>
    </p:spTree>
    <p:extLst>
      <p:ext uri="{BB962C8B-B14F-4D97-AF65-F5344CB8AC3E}">
        <p14:creationId xmlns:p14="http://schemas.microsoft.com/office/powerpoint/2010/main" val="2579293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02/11/2020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media" Target="../media/media2.mp4"/><Relationship Id="rId7" Type="http://schemas.openxmlformats.org/officeDocument/2006/relationships/image" Target="../media/image6.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video" Target="../media/media2.mp4"/><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1">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6" descr="Stopwatch">
            <a:extLst>
              <a:ext uri="{FF2B5EF4-FFF2-40B4-BE49-F238E27FC236}">
                <a16:creationId xmlns:a16="http://schemas.microsoft.com/office/drawing/2014/main" id="{74320D76-65F9-47B8-AF1D-A70EB849B7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9045" y="1472476"/>
            <a:ext cx="3789988" cy="3789988"/>
          </a:xfrm>
          <a:prstGeom prst="rect">
            <a:avLst/>
          </a:prstGeom>
        </p:spPr>
      </p:pic>
      <p:sp>
        <p:nvSpPr>
          <p:cNvPr id="34" name="Freeform: Shape 23">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25">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804672" y="877824"/>
            <a:ext cx="5294376" cy="3072384"/>
          </a:xfrm>
        </p:spPr>
        <p:txBody>
          <a:bodyPr anchor="b">
            <a:normAutofit/>
          </a:bodyPr>
          <a:lstStyle/>
          <a:p>
            <a:pPr algn="l"/>
            <a:r>
              <a:rPr lang="en-GB" sz="5400">
                <a:cs typeface="Calibri Light"/>
              </a:rPr>
              <a:t>The effect of warmup duration on high intensity performance</a:t>
            </a:r>
            <a:endParaRPr lang="en-GB" sz="5400"/>
          </a:p>
        </p:txBody>
      </p:sp>
      <p:sp>
        <p:nvSpPr>
          <p:cNvPr id="3" name="Subtitle 2"/>
          <p:cNvSpPr>
            <a:spLocks noGrp="1"/>
          </p:cNvSpPr>
          <p:nvPr>
            <p:ph type="subTitle" idx="1"/>
          </p:nvPr>
        </p:nvSpPr>
        <p:spPr>
          <a:xfrm>
            <a:off x="804672" y="4096512"/>
            <a:ext cx="4167376" cy="1155525"/>
          </a:xfrm>
        </p:spPr>
        <p:txBody>
          <a:bodyPr vert="horz" lIns="91440" tIns="45720" rIns="91440" bIns="45720" rtlCol="0" anchor="t">
            <a:normAutofit/>
          </a:bodyPr>
          <a:lstStyle/>
          <a:p>
            <a:pPr algn="l"/>
            <a:r>
              <a:rPr lang="en-GB" sz="2000">
                <a:cs typeface="Calibri"/>
              </a:rPr>
              <a:t>Matthew Ellis</a:t>
            </a:r>
            <a:endParaRPr lang="en-GB" sz="20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293A9F42-783B-4CD8-A108-73AA738A70F3}"/>
              </a:ext>
            </a:extLst>
          </p:cNvPr>
          <p:cNvSpPr>
            <a:spLocks noGrp="1"/>
          </p:cNvSpPr>
          <p:nvPr>
            <p:ph type="title"/>
          </p:nvPr>
        </p:nvSpPr>
        <p:spPr>
          <a:xfrm>
            <a:off x="535020" y="685800"/>
            <a:ext cx="2780271" cy="5105400"/>
          </a:xfrm>
        </p:spPr>
        <p:txBody>
          <a:bodyPr>
            <a:normAutofit/>
          </a:bodyPr>
          <a:lstStyle/>
          <a:p>
            <a:r>
              <a:rPr lang="en-GB" sz="4000" dirty="0">
                <a:solidFill>
                  <a:srgbClr val="FFFFFF"/>
                </a:solidFill>
                <a:cs typeface="Calibri Light"/>
              </a:rPr>
              <a:t>Background Reading</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406230E0-81E2-40CE-B9C9-F911F3E4B146}"/>
              </a:ext>
            </a:extLst>
          </p:cNvPr>
          <p:cNvGraphicFramePr>
            <a:graphicFrameLocks noGrp="1"/>
          </p:cNvGraphicFramePr>
          <p:nvPr>
            <p:ph idx="1"/>
            <p:extLst>
              <p:ext uri="{D42A27DB-BD31-4B8C-83A1-F6EECF244321}">
                <p14:modId xmlns:p14="http://schemas.microsoft.com/office/powerpoint/2010/main" val="52407416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0645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50EE56AF-DEC9-497B-BFCF-294FC944E502}"/>
              </a:ext>
            </a:extLst>
          </p:cNvPr>
          <p:cNvSpPr txBox="1"/>
          <p:nvPr/>
        </p:nvSpPr>
        <p:spPr>
          <a:xfrm>
            <a:off x="6094105" y="802955"/>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000000"/>
                </a:solidFill>
                <a:latin typeface="+mj-lt"/>
                <a:ea typeface="+mj-ea"/>
                <a:cs typeface="+mj-cs"/>
              </a:rPr>
              <a:t>Looking at other studies</a:t>
            </a:r>
          </a:p>
        </p:txBody>
      </p:sp>
      <p:sp>
        <p:nvSpPr>
          <p:cNvPr id="15"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Laptop Secure">
            <a:extLst>
              <a:ext uri="{FF2B5EF4-FFF2-40B4-BE49-F238E27FC236}">
                <a16:creationId xmlns:a16="http://schemas.microsoft.com/office/drawing/2014/main" id="{49332E7B-2830-43F3-A9EC-BA56CA98193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48493DD8-767F-439B-83EE-4BA7B0E93DAA}"/>
              </a:ext>
            </a:extLst>
          </p:cNvPr>
          <p:cNvSpPr>
            <a:spLocks noGrp="1"/>
          </p:cNvSpPr>
          <p:nvPr>
            <p:ph idx="1"/>
          </p:nvPr>
        </p:nvSpPr>
        <p:spPr>
          <a:xfrm>
            <a:off x="6290572" y="2257006"/>
            <a:ext cx="3996855" cy="3639289"/>
          </a:xfrm>
        </p:spPr>
        <p:txBody>
          <a:bodyPr vert="horz" lIns="91440" tIns="45720" rIns="91440" bIns="45720" rtlCol="0" anchor="ctr">
            <a:normAutofit/>
          </a:bodyPr>
          <a:lstStyle/>
          <a:p>
            <a:r>
              <a:rPr lang="en-US" sz="2000" dirty="0">
                <a:solidFill>
                  <a:srgbClr val="000000"/>
                </a:solidFill>
              </a:rPr>
              <a:t>Various studies have been conducted on the effects of warm-ups and the duration effecting performance</a:t>
            </a:r>
            <a:endParaRPr lang="en-US" sz="2000" dirty="0">
              <a:solidFill>
                <a:srgbClr val="000000"/>
              </a:solidFill>
              <a:cs typeface="Calibri"/>
            </a:endParaRPr>
          </a:p>
          <a:p>
            <a:r>
              <a:rPr lang="en-US" sz="2000" dirty="0">
                <a:solidFill>
                  <a:srgbClr val="000000"/>
                </a:solidFill>
              </a:rPr>
              <a:t>Coaches worldwide implement stretching routines as an important part of their warm-up preparations</a:t>
            </a:r>
            <a:endParaRPr lang="en-US" sz="2000" dirty="0">
              <a:solidFill>
                <a:srgbClr val="000000"/>
              </a:solidFill>
              <a:cs typeface="Calibri"/>
            </a:endParaRPr>
          </a:p>
        </p:txBody>
      </p:sp>
    </p:spTree>
    <p:extLst>
      <p:ext uri="{BB962C8B-B14F-4D97-AF65-F5344CB8AC3E}">
        <p14:creationId xmlns:p14="http://schemas.microsoft.com/office/powerpoint/2010/main" val="1174027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734" y="321733"/>
            <a:ext cx="11573488"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D4D047-2093-4303-8359-24350BA0290F}"/>
              </a:ext>
            </a:extLst>
          </p:cNvPr>
          <p:cNvSpPr>
            <a:spLocks noGrp="1"/>
          </p:cNvSpPr>
          <p:nvPr>
            <p:ph type="ctrTitle"/>
          </p:nvPr>
        </p:nvSpPr>
        <p:spPr>
          <a:xfrm>
            <a:off x="1524000" y="1122362"/>
            <a:ext cx="9144000" cy="2840037"/>
          </a:xfrm>
        </p:spPr>
        <p:txBody>
          <a:bodyPr>
            <a:normAutofit/>
          </a:bodyPr>
          <a:lstStyle/>
          <a:p>
            <a:r>
              <a:rPr lang="en-GB" sz="4900">
                <a:cs typeface="Calibri Light"/>
              </a:rPr>
              <a:t>Hypothesis: There will be a positive effect on high intensity performance with a shorter warmup </a:t>
            </a:r>
          </a:p>
        </p:txBody>
      </p:sp>
      <p:cxnSp>
        <p:nvCxnSpPr>
          <p:cNvPr id="11" name="Straight Connector 10">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4109417"/>
            <a:ext cx="27432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280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663BA8-730F-489C-B7CC-0ED616B700F3}"/>
              </a:ext>
            </a:extLst>
          </p:cNvPr>
          <p:cNvSpPr>
            <a:spLocks noGrp="1"/>
          </p:cNvSpPr>
          <p:nvPr>
            <p:ph type="title"/>
          </p:nvPr>
        </p:nvSpPr>
        <p:spPr>
          <a:xfrm>
            <a:off x="2311147" y="164477"/>
            <a:ext cx="7569706" cy="1288238"/>
          </a:xfrm>
        </p:spPr>
        <p:txBody>
          <a:bodyPr anchor="ctr">
            <a:normAutofit/>
          </a:bodyPr>
          <a:lstStyle/>
          <a:p>
            <a:pPr algn="ctr"/>
            <a:r>
              <a:rPr lang="en-GB" dirty="0">
                <a:cs typeface="Calibri Light"/>
              </a:rPr>
              <a:t>Participants </a:t>
            </a:r>
            <a:endParaRPr lang="en-GB" dirty="0"/>
          </a:p>
        </p:txBody>
      </p:sp>
      <p:sp>
        <p:nvSpPr>
          <p:cNvPr id="3" name="Content Placeholder 2">
            <a:extLst>
              <a:ext uri="{FF2B5EF4-FFF2-40B4-BE49-F238E27FC236}">
                <a16:creationId xmlns:a16="http://schemas.microsoft.com/office/drawing/2014/main" id="{AD941DA1-DB1D-4618-B280-8F390CE1C580}"/>
              </a:ext>
            </a:extLst>
          </p:cNvPr>
          <p:cNvSpPr>
            <a:spLocks noGrp="1"/>
          </p:cNvSpPr>
          <p:nvPr>
            <p:ph idx="1"/>
          </p:nvPr>
        </p:nvSpPr>
        <p:spPr>
          <a:xfrm>
            <a:off x="1894421" y="1296406"/>
            <a:ext cx="8947750" cy="4024884"/>
          </a:xfrm>
        </p:spPr>
        <p:txBody>
          <a:bodyPr vert="horz" lIns="91440" tIns="45720" rIns="91440" bIns="45720" rtlCol="0" anchor="t">
            <a:normAutofit/>
          </a:bodyPr>
          <a:lstStyle/>
          <a:p>
            <a:r>
              <a:rPr lang="en-GB" sz="2200" dirty="0">
                <a:latin typeface="Times New Roman"/>
                <a:cs typeface="Calibri"/>
              </a:rPr>
              <a:t>10-12 participants</a:t>
            </a:r>
          </a:p>
          <a:p>
            <a:r>
              <a:rPr lang="en-GB" sz="2200" dirty="0">
                <a:latin typeface="Times New Roman"/>
                <a:cs typeface="Calibri"/>
              </a:rPr>
              <a:t>Volunteers, open to all genders (via email)</a:t>
            </a:r>
          </a:p>
          <a:p>
            <a:r>
              <a:rPr lang="en-GB" sz="2200" dirty="0">
                <a:latin typeface="Times New Roman"/>
                <a:cs typeface="Calibri"/>
              </a:rPr>
              <a:t>Inclusion criteria    - must have athletic background </a:t>
            </a:r>
          </a:p>
          <a:p>
            <a:pPr marL="0" indent="0">
              <a:buNone/>
            </a:pPr>
            <a:r>
              <a:rPr lang="en-GB" sz="2200" dirty="0">
                <a:latin typeface="Times New Roman"/>
                <a:cs typeface="Calibri"/>
              </a:rPr>
              <a:t>                                  - ages 18 or over</a:t>
            </a:r>
          </a:p>
          <a:p>
            <a:pPr>
              <a:spcBef>
                <a:spcPts val="0"/>
              </a:spcBef>
            </a:pPr>
            <a:r>
              <a:rPr lang="en-GB" sz="2200" dirty="0">
                <a:latin typeface="Times New Roman"/>
                <a:cs typeface="Times New Roman"/>
              </a:rPr>
              <a:t>Control Variables </a:t>
            </a:r>
            <a:endParaRPr lang="en-US" sz="2200" dirty="0">
              <a:latin typeface="Times New Roman"/>
              <a:ea typeface="+mn-lt"/>
              <a:cs typeface="+mn-lt"/>
            </a:endParaRPr>
          </a:p>
          <a:p>
            <a:pPr marL="0" indent="0">
              <a:spcBef>
                <a:spcPts val="0"/>
              </a:spcBef>
              <a:buNone/>
            </a:pPr>
            <a:r>
              <a:rPr lang="en-GB" sz="2200" dirty="0">
                <a:latin typeface="Times New Roman"/>
                <a:cs typeface="Times New Roman"/>
              </a:rPr>
              <a:t>       -No sports enhancing substances pre performance (caffeine)</a:t>
            </a:r>
            <a:endParaRPr lang="en-US" sz="2200" dirty="0">
              <a:latin typeface="Times New Roman"/>
              <a:ea typeface="+mn-lt"/>
              <a:cs typeface="+mn-lt"/>
            </a:endParaRPr>
          </a:p>
          <a:p>
            <a:pPr marL="0" indent="0">
              <a:spcBef>
                <a:spcPts val="0"/>
              </a:spcBef>
              <a:buNone/>
            </a:pPr>
            <a:r>
              <a:rPr lang="en-GB" sz="2200" dirty="0">
                <a:latin typeface="Times New Roman"/>
                <a:cs typeface="Times New Roman"/>
              </a:rPr>
              <a:t>       -Randomly assigned into doing short/long/ no warmup</a:t>
            </a:r>
            <a:endParaRPr lang="en-US" sz="2200" dirty="0">
              <a:latin typeface="Times New Roman"/>
              <a:ea typeface="+mn-lt"/>
              <a:cs typeface="+mn-lt"/>
            </a:endParaRPr>
          </a:p>
          <a:p>
            <a:pPr marL="0" indent="0">
              <a:spcBef>
                <a:spcPts val="0"/>
              </a:spcBef>
              <a:buNone/>
            </a:pPr>
            <a:r>
              <a:rPr lang="en-GB" sz="2200" dirty="0">
                <a:latin typeface="Times New Roman"/>
                <a:cs typeface="Times New Roman"/>
              </a:rPr>
              <a:t>       -No maximal or strenuous exercise 24hrs before </a:t>
            </a:r>
            <a:endParaRPr lang="en-US" sz="2200" dirty="0">
              <a:latin typeface="Times New Roman"/>
              <a:ea typeface="+mn-lt"/>
              <a:cs typeface="+mn-lt"/>
            </a:endParaRPr>
          </a:p>
          <a:p>
            <a:pPr marL="0" indent="0">
              <a:spcBef>
                <a:spcPts val="0"/>
              </a:spcBef>
              <a:buNone/>
            </a:pPr>
            <a:r>
              <a:rPr lang="en-GB" sz="2200" dirty="0">
                <a:latin typeface="Times New Roman"/>
                <a:cs typeface="Times New Roman"/>
              </a:rPr>
              <a:t>       -Make sure participant repeats performance around the same time of day </a:t>
            </a:r>
            <a:endParaRPr lang="en-US" sz="2200" dirty="0">
              <a:latin typeface="Times New Roman"/>
              <a:ea typeface="+mn-lt"/>
              <a:cs typeface="+mn-lt"/>
            </a:endParaRPr>
          </a:p>
          <a:p>
            <a:pPr marL="0" indent="0">
              <a:spcBef>
                <a:spcPts val="0"/>
              </a:spcBef>
              <a:buNone/>
            </a:pPr>
            <a:r>
              <a:rPr lang="en-GB" sz="2200" dirty="0">
                <a:latin typeface="Times New Roman"/>
                <a:cs typeface="Times New Roman"/>
              </a:rPr>
              <a:t>       -Correct clothing/equipment </a:t>
            </a:r>
            <a:endParaRPr lang="en-US" sz="2200" dirty="0">
              <a:ea typeface="+mn-lt"/>
              <a:cs typeface="+mn-lt"/>
            </a:endParaRPr>
          </a:p>
          <a:p>
            <a:endParaRPr lang="en-GB" sz="2200" dirty="0">
              <a:cs typeface="Calibri"/>
            </a:endParaRPr>
          </a:p>
          <a:p>
            <a:pPr marL="0" indent="0">
              <a:buNone/>
            </a:pPr>
            <a:endParaRPr lang="en-GB" sz="2200" dirty="0">
              <a:cs typeface="Calibri"/>
            </a:endParaRPr>
          </a:p>
        </p:txBody>
      </p:sp>
      <p:graphicFrame>
        <p:nvGraphicFramePr>
          <p:cNvPr id="4" name="Table 4">
            <a:extLst>
              <a:ext uri="{FF2B5EF4-FFF2-40B4-BE49-F238E27FC236}">
                <a16:creationId xmlns:a16="http://schemas.microsoft.com/office/drawing/2014/main" id="{DC9BA8AD-8A3F-4559-BF05-A923302EB8E7}"/>
              </a:ext>
            </a:extLst>
          </p:cNvPr>
          <p:cNvGraphicFramePr>
            <a:graphicFrameLocks noGrp="1"/>
          </p:cNvGraphicFramePr>
          <p:nvPr>
            <p:extLst>
              <p:ext uri="{D42A27DB-BD31-4B8C-83A1-F6EECF244321}">
                <p14:modId xmlns:p14="http://schemas.microsoft.com/office/powerpoint/2010/main" val="3286891124"/>
              </p:ext>
            </p:extLst>
          </p:nvPr>
        </p:nvGraphicFramePr>
        <p:xfrm>
          <a:off x="3564435" y="5164980"/>
          <a:ext cx="4929924" cy="1547739"/>
        </p:xfrm>
        <a:graphic>
          <a:graphicData uri="http://schemas.openxmlformats.org/drawingml/2006/table">
            <a:tbl>
              <a:tblPr firstRow="1" bandRow="1">
                <a:tableStyleId>{5C22544A-7EE6-4342-B048-85BDC9FD1C3A}</a:tableStyleId>
              </a:tblPr>
              <a:tblGrid>
                <a:gridCol w="1232481">
                  <a:extLst>
                    <a:ext uri="{9D8B030D-6E8A-4147-A177-3AD203B41FA5}">
                      <a16:colId xmlns:a16="http://schemas.microsoft.com/office/drawing/2014/main" val="3728450845"/>
                    </a:ext>
                  </a:extLst>
                </a:gridCol>
                <a:gridCol w="1232481">
                  <a:extLst>
                    <a:ext uri="{9D8B030D-6E8A-4147-A177-3AD203B41FA5}">
                      <a16:colId xmlns:a16="http://schemas.microsoft.com/office/drawing/2014/main" val="2502232069"/>
                    </a:ext>
                  </a:extLst>
                </a:gridCol>
                <a:gridCol w="1232481">
                  <a:extLst>
                    <a:ext uri="{9D8B030D-6E8A-4147-A177-3AD203B41FA5}">
                      <a16:colId xmlns:a16="http://schemas.microsoft.com/office/drawing/2014/main" val="3727256551"/>
                    </a:ext>
                  </a:extLst>
                </a:gridCol>
                <a:gridCol w="1232481">
                  <a:extLst>
                    <a:ext uri="{9D8B030D-6E8A-4147-A177-3AD203B41FA5}">
                      <a16:colId xmlns:a16="http://schemas.microsoft.com/office/drawing/2014/main" val="2372967094"/>
                    </a:ext>
                  </a:extLst>
                </a:gridCol>
              </a:tblGrid>
              <a:tr h="370840">
                <a:tc>
                  <a:txBody>
                    <a:bodyPr/>
                    <a:lstStyle/>
                    <a:p>
                      <a:endParaRPr lang="en-GB"/>
                    </a:p>
                  </a:txBody>
                  <a:tcPr/>
                </a:tc>
                <a:tc>
                  <a:txBody>
                    <a:bodyPr/>
                    <a:lstStyle/>
                    <a:p>
                      <a:r>
                        <a:rPr lang="en-GB" dirty="0"/>
                        <a:t>NW</a:t>
                      </a:r>
                    </a:p>
                  </a:txBody>
                  <a:tcPr/>
                </a:tc>
                <a:tc>
                  <a:txBody>
                    <a:bodyPr/>
                    <a:lstStyle/>
                    <a:p>
                      <a:r>
                        <a:rPr lang="en-GB" dirty="0"/>
                        <a:t>SW</a:t>
                      </a:r>
                    </a:p>
                  </a:txBody>
                  <a:tcPr/>
                </a:tc>
                <a:tc>
                  <a:txBody>
                    <a:bodyPr/>
                    <a:lstStyle/>
                    <a:p>
                      <a:r>
                        <a:rPr lang="en-GB" dirty="0"/>
                        <a:t>LW</a:t>
                      </a:r>
                    </a:p>
                  </a:txBody>
                  <a:tcPr/>
                </a:tc>
                <a:extLst>
                  <a:ext uri="{0D108BD9-81ED-4DB2-BD59-A6C34878D82A}">
                    <a16:rowId xmlns:a16="http://schemas.microsoft.com/office/drawing/2014/main" val="63582130"/>
                  </a:ext>
                </a:extLst>
              </a:tr>
              <a:tr h="435219">
                <a:tc>
                  <a:txBody>
                    <a:bodyPr/>
                    <a:lstStyle/>
                    <a:p>
                      <a:r>
                        <a:rPr lang="en-GB" dirty="0"/>
                        <a:t>Week 1</a:t>
                      </a:r>
                    </a:p>
                  </a:txBody>
                  <a:tcPr/>
                </a:tc>
                <a:tc>
                  <a:txBody>
                    <a:bodyPr/>
                    <a:lstStyle/>
                    <a:p>
                      <a:r>
                        <a:rPr lang="en-GB" dirty="0"/>
                        <a:t>A</a:t>
                      </a:r>
                    </a:p>
                  </a:txBody>
                  <a:tcPr/>
                </a:tc>
                <a:tc>
                  <a:txBody>
                    <a:bodyPr/>
                    <a:lstStyle/>
                    <a:p>
                      <a:r>
                        <a:rPr lang="en-GB" dirty="0"/>
                        <a:t>B</a:t>
                      </a:r>
                    </a:p>
                  </a:txBody>
                  <a:tcPr/>
                </a:tc>
                <a:tc>
                  <a:txBody>
                    <a:bodyPr/>
                    <a:lstStyle/>
                    <a:p>
                      <a:r>
                        <a:rPr lang="en-GB" dirty="0"/>
                        <a:t>C</a:t>
                      </a:r>
                    </a:p>
                  </a:txBody>
                  <a:tcPr/>
                </a:tc>
                <a:extLst>
                  <a:ext uri="{0D108BD9-81ED-4DB2-BD59-A6C34878D82A}">
                    <a16:rowId xmlns:a16="http://schemas.microsoft.com/office/drawing/2014/main" val="2572246508"/>
                  </a:ext>
                </a:extLst>
              </a:tr>
              <a:tr h="370840">
                <a:tc>
                  <a:txBody>
                    <a:bodyPr/>
                    <a:lstStyle/>
                    <a:p>
                      <a:r>
                        <a:rPr lang="en-GB" dirty="0"/>
                        <a:t>Week 2</a:t>
                      </a:r>
                    </a:p>
                  </a:txBody>
                  <a:tcPr/>
                </a:tc>
                <a:tc>
                  <a:txBody>
                    <a:bodyPr/>
                    <a:lstStyle/>
                    <a:p>
                      <a:r>
                        <a:rPr lang="en-GB" dirty="0"/>
                        <a:t>C</a:t>
                      </a:r>
                    </a:p>
                  </a:txBody>
                  <a:tcPr/>
                </a:tc>
                <a:tc>
                  <a:txBody>
                    <a:bodyPr/>
                    <a:lstStyle/>
                    <a:p>
                      <a:r>
                        <a:rPr lang="en-GB" dirty="0"/>
                        <a:t>A</a:t>
                      </a:r>
                    </a:p>
                  </a:txBody>
                  <a:tcPr/>
                </a:tc>
                <a:tc>
                  <a:txBody>
                    <a:bodyPr/>
                    <a:lstStyle/>
                    <a:p>
                      <a:r>
                        <a:rPr lang="en-GB" dirty="0"/>
                        <a:t>B</a:t>
                      </a:r>
                    </a:p>
                  </a:txBody>
                  <a:tcPr/>
                </a:tc>
                <a:extLst>
                  <a:ext uri="{0D108BD9-81ED-4DB2-BD59-A6C34878D82A}">
                    <a16:rowId xmlns:a16="http://schemas.microsoft.com/office/drawing/2014/main" val="3542051741"/>
                  </a:ext>
                </a:extLst>
              </a:tr>
              <a:tr h="370840">
                <a:tc>
                  <a:txBody>
                    <a:bodyPr/>
                    <a:lstStyle/>
                    <a:p>
                      <a:r>
                        <a:rPr lang="en-GB" dirty="0"/>
                        <a:t>Week 3</a:t>
                      </a:r>
                    </a:p>
                  </a:txBody>
                  <a:tcPr/>
                </a:tc>
                <a:tc>
                  <a:txBody>
                    <a:bodyPr/>
                    <a:lstStyle/>
                    <a:p>
                      <a:r>
                        <a:rPr lang="en-GB" dirty="0"/>
                        <a:t>B</a:t>
                      </a:r>
                    </a:p>
                  </a:txBody>
                  <a:tcPr/>
                </a:tc>
                <a:tc>
                  <a:txBody>
                    <a:bodyPr/>
                    <a:lstStyle/>
                    <a:p>
                      <a:r>
                        <a:rPr lang="en-GB" dirty="0"/>
                        <a:t>C</a:t>
                      </a:r>
                    </a:p>
                  </a:txBody>
                  <a:tcPr/>
                </a:tc>
                <a:tc>
                  <a:txBody>
                    <a:bodyPr/>
                    <a:lstStyle/>
                    <a:p>
                      <a:r>
                        <a:rPr lang="en-GB" dirty="0"/>
                        <a:t>A</a:t>
                      </a:r>
                    </a:p>
                  </a:txBody>
                  <a:tcPr/>
                </a:tc>
                <a:extLst>
                  <a:ext uri="{0D108BD9-81ED-4DB2-BD59-A6C34878D82A}">
                    <a16:rowId xmlns:a16="http://schemas.microsoft.com/office/drawing/2014/main" val="3623455364"/>
                  </a:ext>
                </a:extLst>
              </a:tr>
            </a:tbl>
          </a:graphicData>
        </a:graphic>
      </p:graphicFrame>
    </p:spTree>
    <p:extLst>
      <p:ext uri="{BB962C8B-B14F-4D97-AF65-F5344CB8AC3E}">
        <p14:creationId xmlns:p14="http://schemas.microsoft.com/office/powerpoint/2010/main" val="196930051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81AD1-4337-4D03-98F3-FB12589183B1}"/>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Protocol </a:t>
            </a:r>
          </a:p>
        </p:txBody>
      </p:sp>
      <p:pic>
        <p:nvPicPr>
          <p:cNvPr id="15" name="Picture 15" descr="A picture containing chart&#10;&#10;Description automatically generated">
            <a:extLst>
              <a:ext uri="{FF2B5EF4-FFF2-40B4-BE49-F238E27FC236}">
                <a16:creationId xmlns:a16="http://schemas.microsoft.com/office/drawing/2014/main" id="{9EEAB51A-CEDB-49AB-8424-76A009B4878F}"/>
              </a:ext>
            </a:extLst>
          </p:cNvPr>
          <p:cNvPicPr>
            <a:picLocks noChangeAspect="1"/>
          </p:cNvPicPr>
          <p:nvPr/>
        </p:nvPicPr>
        <p:blipFill>
          <a:blip r:embed="rId7"/>
          <a:stretch>
            <a:fillRect/>
          </a:stretch>
        </p:blipFill>
        <p:spPr>
          <a:xfrm>
            <a:off x="61248" y="1283149"/>
            <a:ext cx="3842552" cy="2276838"/>
          </a:xfrm>
          <a:prstGeom prst="rect">
            <a:avLst/>
          </a:prstGeom>
        </p:spPr>
      </p:pic>
      <p:pic>
        <p:nvPicPr>
          <p:cNvPr id="5" name="VID-20201022-WA0008">
            <a:hlinkClick r:id="" action="ppaction://media"/>
            <a:extLst>
              <a:ext uri="{FF2B5EF4-FFF2-40B4-BE49-F238E27FC236}">
                <a16:creationId xmlns:a16="http://schemas.microsoft.com/office/drawing/2014/main" id="{9EF886F9-0669-4541-958D-A0674CD16F07}"/>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4313843" y="1279127"/>
            <a:ext cx="3706493" cy="2284883"/>
          </a:xfrm>
          <a:prstGeom prst="rect">
            <a:avLst/>
          </a:prstGeom>
        </p:spPr>
      </p:pic>
      <p:cxnSp>
        <p:nvCxnSpPr>
          <p:cNvPr id="24" name="Straight Connector 23">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4" name="VID-20201022-WA0009">
            <a:hlinkClick r:id="" action="ppaction://media"/>
            <a:extLst>
              <a:ext uri="{FF2B5EF4-FFF2-40B4-BE49-F238E27FC236}">
                <a16:creationId xmlns:a16="http://schemas.microsoft.com/office/drawing/2014/main" id="{8DB0156F-2744-4DEB-973C-61BFF45C0829}"/>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9032351" y="330045"/>
            <a:ext cx="2258664" cy="3997637"/>
          </a:xfrm>
          <a:prstGeom prst="rect">
            <a:avLst/>
          </a:prstGeom>
        </p:spPr>
      </p:pic>
      <p:cxnSp>
        <p:nvCxnSpPr>
          <p:cNvPr id="26" name="Straight Connector 25">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2927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71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313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5"/>
                </p:tgtEl>
              </p:cMediaNode>
            </p:video>
            <p:seq concurrent="1" nextAc="seek">
              <p:cTn id="12" restart="whenNotActive" fill="hold" evtFilter="cancelBubble" nodeType="interactiveSeq">
                <p:stCondLst>
                  <p:cond evt="onClick" delay="0">
                    <p:tgtEl>
                      <p:spTgt spid="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5"/>
                                        </p:tgtEl>
                                      </p:cBhvr>
                                    </p:cmd>
                                  </p:childTnLst>
                                </p:cTn>
                              </p:par>
                            </p:childTnLst>
                          </p:cTn>
                        </p:par>
                      </p:childTnLst>
                    </p:cTn>
                  </p:par>
                </p:childTnLst>
              </p:cTn>
              <p:nextCondLst>
                <p:cond evt="onClick" delay="0">
                  <p:tgtEl>
                    <p:spTgt spid="5"/>
                  </p:tgtEl>
                </p:cond>
              </p:nextCondLst>
            </p:seq>
            <p:video>
              <p:cMediaNode vol="80000">
                <p:cTn id="17" fill="hold" display="0">
                  <p:stCondLst>
                    <p:cond delay="indefinite"/>
                  </p:stCondLst>
                </p:cTn>
                <p:tgtEl>
                  <p:spTgt spid="14"/>
                </p:tgtEl>
              </p:cMediaNode>
            </p:video>
            <p:seq concurrent="1" nextAc="seek">
              <p:cTn id="18" restart="whenNotActive" fill="hold" evtFilter="cancelBubble" nodeType="interactiveSeq">
                <p:stCondLst>
                  <p:cond evt="onClick" delay="0">
                    <p:tgtEl>
                      <p:spTgt spid="1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E9F44F0-B266-45D1-86D3-4D6512678907}"/>
              </a:ext>
            </a:extLst>
          </p:cNvPr>
          <p:cNvSpPr>
            <a:spLocks noGrp="1"/>
          </p:cNvSpPr>
          <p:nvPr>
            <p:ph type="title"/>
          </p:nvPr>
        </p:nvSpPr>
        <p:spPr>
          <a:xfrm>
            <a:off x="1179226" y="826680"/>
            <a:ext cx="9833548" cy="1325563"/>
          </a:xfrm>
        </p:spPr>
        <p:txBody>
          <a:bodyPr>
            <a:normAutofit/>
          </a:bodyPr>
          <a:lstStyle/>
          <a:p>
            <a:pPr algn="ctr"/>
            <a:r>
              <a:rPr lang="en-GB" sz="4000">
                <a:solidFill>
                  <a:srgbClr val="FFFFFF"/>
                </a:solidFill>
                <a:cs typeface="Calibri Light"/>
              </a:rPr>
              <a:t>Data analysis and Research Design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4222FC3-6CA5-452D-AC73-E1072A21EF1A}"/>
              </a:ext>
            </a:extLst>
          </p:cNvPr>
          <p:cNvGraphicFramePr>
            <a:graphicFrameLocks noGrp="1"/>
          </p:cNvGraphicFramePr>
          <p:nvPr>
            <p:ph idx="1"/>
            <p:extLst>
              <p:ext uri="{D42A27DB-BD31-4B8C-83A1-F6EECF244321}">
                <p14:modId xmlns:p14="http://schemas.microsoft.com/office/powerpoint/2010/main" val="390177068"/>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08273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D83B8E-6BA6-4469-8A54-521A44A44322}"/>
              </a:ext>
            </a:extLst>
          </p:cNvPr>
          <p:cNvSpPr>
            <a:spLocks noGrp="1"/>
          </p:cNvSpPr>
          <p:nvPr>
            <p:ph type="title"/>
          </p:nvPr>
        </p:nvSpPr>
        <p:spPr>
          <a:xfrm>
            <a:off x="2311147" y="365760"/>
            <a:ext cx="7569706" cy="1288238"/>
          </a:xfrm>
        </p:spPr>
        <p:txBody>
          <a:bodyPr anchor="ctr">
            <a:normAutofit/>
          </a:bodyPr>
          <a:lstStyle/>
          <a:p>
            <a:pPr algn="ctr"/>
            <a:r>
              <a:rPr lang="en-GB" dirty="0">
                <a:cs typeface="Calibri Light"/>
              </a:rPr>
              <a:t>Further applications </a:t>
            </a:r>
            <a:endParaRPr lang="en-GB"/>
          </a:p>
        </p:txBody>
      </p:sp>
      <p:sp>
        <p:nvSpPr>
          <p:cNvPr id="3" name="Content Placeholder 2">
            <a:extLst>
              <a:ext uri="{FF2B5EF4-FFF2-40B4-BE49-F238E27FC236}">
                <a16:creationId xmlns:a16="http://schemas.microsoft.com/office/drawing/2014/main" id="{C1B38092-4304-40A3-89FB-39EA5D2CB77A}"/>
              </a:ext>
            </a:extLst>
          </p:cNvPr>
          <p:cNvSpPr>
            <a:spLocks noGrp="1"/>
          </p:cNvSpPr>
          <p:nvPr>
            <p:ph idx="1"/>
          </p:nvPr>
        </p:nvSpPr>
        <p:spPr>
          <a:xfrm>
            <a:off x="2165569" y="1956816"/>
            <a:ext cx="7860863" cy="4024884"/>
          </a:xfrm>
        </p:spPr>
        <p:txBody>
          <a:bodyPr vert="horz" lIns="91440" tIns="45720" rIns="91440" bIns="45720" rtlCol="0" anchor="t">
            <a:normAutofit/>
          </a:bodyPr>
          <a:lstStyle/>
          <a:p>
            <a:r>
              <a:rPr lang="en-GB" sz="2200"/>
              <a:t>As stated by the FIFA 11+ which is an injury prevention programme for football – its effectiveness in preventing injuries has been demonstrated by a randomised controlled trial </a:t>
            </a:r>
          </a:p>
          <a:p>
            <a:r>
              <a:rPr lang="en-GB" sz="2200"/>
              <a:t>And other studies investigated the warm-up routines in relation to different stretching modalities with many studies comparing different types of stretching compared to no stretching </a:t>
            </a:r>
          </a:p>
          <a:p>
            <a:r>
              <a:rPr lang="en-GB" sz="2200"/>
              <a:t>With no evidence to show that stretching may reduce injury risk which is why FIFA don’t include stretching (only down to the individual's preference) </a:t>
            </a:r>
          </a:p>
          <a:p>
            <a:r>
              <a:rPr lang="en-GB" sz="2200"/>
              <a:t>If hypothesis is correct this could be considered for substitutes </a:t>
            </a:r>
          </a:p>
        </p:txBody>
      </p:sp>
    </p:spTree>
    <p:extLst>
      <p:ext uri="{BB962C8B-B14F-4D97-AF65-F5344CB8AC3E}">
        <p14:creationId xmlns:p14="http://schemas.microsoft.com/office/powerpoint/2010/main" val="89648175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E5FCF0-355A-44DA-9D9D-34DB1D9C4C8B}"/>
              </a:ext>
            </a:extLst>
          </p:cNvPr>
          <p:cNvSpPr>
            <a:spLocks noGrp="1"/>
          </p:cNvSpPr>
          <p:nvPr>
            <p:ph type="title"/>
          </p:nvPr>
        </p:nvSpPr>
        <p:spPr>
          <a:xfrm>
            <a:off x="367452" y="799171"/>
            <a:ext cx="10559628" cy="1193968"/>
          </a:xfrm>
          <a:solidFill>
            <a:srgbClr val="FFFFFF"/>
          </a:solidFill>
          <a:ln w="38100">
            <a:solidFill>
              <a:srgbClr val="7F7F7F"/>
            </a:solidFill>
            <a:miter lim="800000"/>
          </a:ln>
        </p:spPr>
        <p:txBody>
          <a:bodyPr vert="horz" lIns="91440" tIns="45720" rIns="91440" bIns="45720" rtlCol="0" anchor="ctr">
            <a:normAutofit/>
          </a:bodyPr>
          <a:lstStyle/>
          <a:p>
            <a:pPr algn="ctr"/>
            <a:r>
              <a:rPr lang="en-US" sz="3600" kern="1200" dirty="0">
                <a:solidFill>
                  <a:srgbClr val="3F3F3F"/>
                </a:solidFill>
                <a:latin typeface="+mj-lt"/>
                <a:ea typeface="+mj-ea"/>
                <a:cs typeface="+mj-cs"/>
              </a:rPr>
              <a:t>Ethical considerations                      Limitations </a:t>
            </a:r>
          </a:p>
        </p:txBody>
      </p:sp>
      <p:sp>
        <p:nvSpPr>
          <p:cNvPr id="3" name="Content Placeholder 2">
            <a:extLst>
              <a:ext uri="{FF2B5EF4-FFF2-40B4-BE49-F238E27FC236}">
                <a16:creationId xmlns:a16="http://schemas.microsoft.com/office/drawing/2014/main" id="{8A9BDD41-3528-475A-A036-15F708B22520}"/>
              </a:ext>
            </a:extLst>
          </p:cNvPr>
          <p:cNvSpPr>
            <a:spLocks noGrp="1"/>
          </p:cNvSpPr>
          <p:nvPr>
            <p:ph idx="1"/>
          </p:nvPr>
        </p:nvSpPr>
        <p:spPr>
          <a:xfrm>
            <a:off x="1476915" y="2888250"/>
            <a:ext cx="4297351" cy="2959777"/>
          </a:xfrm>
        </p:spPr>
        <p:txBody>
          <a:bodyPr vert="horz" lIns="91440" tIns="45720" rIns="91440" bIns="45720" rtlCol="0" anchor="t">
            <a:normAutofit/>
          </a:bodyPr>
          <a:lstStyle/>
          <a:p>
            <a:r>
              <a:rPr lang="en-US" sz="2000"/>
              <a:t>Study is on campus </a:t>
            </a:r>
          </a:p>
          <a:p>
            <a:r>
              <a:rPr lang="en-US" sz="2000"/>
              <a:t>Information will be kept safe and locked </a:t>
            </a:r>
          </a:p>
          <a:p>
            <a:r>
              <a:rPr lang="en-US" sz="2000"/>
              <a:t>Informed consent form </a:t>
            </a:r>
          </a:p>
          <a:p>
            <a:r>
              <a:rPr lang="en-US" sz="2000"/>
              <a:t>Completed ethics form </a:t>
            </a:r>
          </a:p>
        </p:txBody>
      </p:sp>
      <p:cxnSp>
        <p:nvCxnSpPr>
          <p:cNvPr id="18" name="Straight Connector 17">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67BF476-5823-4B64-BE97-22F94DBDECCB}"/>
              </a:ext>
            </a:extLst>
          </p:cNvPr>
          <p:cNvSpPr txBox="1"/>
          <p:nvPr/>
        </p:nvSpPr>
        <p:spPr>
          <a:xfrm>
            <a:off x="6417731" y="2888250"/>
            <a:ext cx="4292594" cy="295977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Due to covid-19 will have to perform study on students within the university to comply with the guidelines</a:t>
            </a:r>
          </a:p>
          <a:p>
            <a:pPr marL="285750" indent="-228600">
              <a:lnSpc>
                <a:spcPct val="90000"/>
              </a:lnSpc>
              <a:spcAft>
                <a:spcPts val="600"/>
              </a:spcAft>
              <a:buFont typeface="Arial" panose="020B0604020202020204" pitchFamily="34" charset="0"/>
              <a:buChar char="•"/>
            </a:pPr>
            <a:r>
              <a:rPr lang="en-US" sz="2000"/>
              <a:t>Amount of test that can be performed (SVJ)</a:t>
            </a:r>
          </a:p>
        </p:txBody>
      </p:sp>
    </p:spTree>
    <p:extLst>
      <p:ext uri="{BB962C8B-B14F-4D97-AF65-F5344CB8AC3E}">
        <p14:creationId xmlns:p14="http://schemas.microsoft.com/office/powerpoint/2010/main" val="388169709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7569E-BDBA-478E-AFC7-BF2B48C1AC3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3937029-A4BA-41C3-A17F-273BC9BFA5C2}"/>
              </a:ext>
            </a:extLst>
          </p:cNvPr>
          <p:cNvSpPr>
            <a:spLocks noGrp="1"/>
          </p:cNvSpPr>
          <p:nvPr>
            <p:ph idx="1"/>
          </p:nvPr>
        </p:nvSpPr>
        <p:spPr>
          <a:xfrm>
            <a:off x="838200" y="1554501"/>
            <a:ext cx="10515600" cy="4351338"/>
          </a:xfrm>
        </p:spPr>
        <p:txBody>
          <a:bodyPr>
            <a:normAutofit fontScale="92500" lnSpcReduction="10000"/>
          </a:bodyPr>
          <a:lstStyle/>
          <a:p>
            <a:r>
              <a:rPr lang="en-GB" sz="2000" dirty="0">
                <a:latin typeface="Times New Roman" panose="02020603050405020304" pitchFamily="18" charset="0"/>
                <a:cs typeface="Times New Roman" panose="02020603050405020304" pitchFamily="18" charset="0"/>
              </a:rPr>
              <a:t>McCrary JM, Ackermann BJ, </a:t>
            </a:r>
            <a:r>
              <a:rPr lang="en-GB" sz="2000" dirty="0" err="1">
                <a:latin typeface="Times New Roman" panose="02020603050405020304" pitchFamily="18" charset="0"/>
                <a:cs typeface="Times New Roman" panose="02020603050405020304" pitchFamily="18" charset="0"/>
              </a:rPr>
              <a:t>Halaki</a:t>
            </a:r>
            <a:r>
              <a:rPr lang="en-GB" sz="2000" dirty="0">
                <a:latin typeface="Times New Roman" panose="02020603050405020304" pitchFamily="18" charset="0"/>
                <a:cs typeface="Times New Roman" panose="02020603050405020304" pitchFamily="18" charset="0"/>
              </a:rPr>
              <a:t> M. (2016) ‘A systematic review of the effects of upper body warm-up on performance and injury’, </a:t>
            </a:r>
            <a:r>
              <a:rPr lang="en-GB" sz="2000" i="1" dirty="0">
                <a:latin typeface="Times New Roman" panose="02020603050405020304" pitchFamily="18" charset="0"/>
                <a:cs typeface="Times New Roman" panose="02020603050405020304" pitchFamily="18" charset="0"/>
              </a:rPr>
              <a:t>British Journal of Sports Medicine</a:t>
            </a:r>
            <a:r>
              <a:rPr lang="en-GB" sz="2000" dirty="0">
                <a:latin typeface="Times New Roman" panose="02020603050405020304" pitchFamily="18" charset="0"/>
                <a:cs typeface="Times New Roman" panose="02020603050405020304" pitchFamily="18" charset="0"/>
              </a:rPr>
              <a:t>, 49(3), pp. 935–942.</a:t>
            </a:r>
          </a:p>
          <a:p>
            <a:r>
              <a:rPr lang="en-GB" sz="2000" dirty="0">
                <a:latin typeface="Times New Roman" panose="02020603050405020304" pitchFamily="18" charset="0"/>
                <a:cs typeface="Times New Roman" panose="02020603050405020304" pitchFamily="18" charset="0"/>
              </a:rPr>
              <a:t>J. F. </a:t>
            </a:r>
            <a:r>
              <a:rPr lang="en-GB" sz="2000" dirty="0" err="1">
                <a:latin typeface="Times New Roman" panose="02020603050405020304" pitchFamily="18" charset="0"/>
                <a:cs typeface="Times New Roman" panose="02020603050405020304" pitchFamily="18" charset="0"/>
              </a:rPr>
              <a:t>Núñez</a:t>
            </a:r>
            <a:r>
              <a:rPr lang="en-GB" sz="2000" dirty="0">
                <a:latin typeface="Times New Roman" panose="02020603050405020304" pitchFamily="18" charset="0"/>
                <a:cs typeface="Times New Roman" panose="02020603050405020304" pitchFamily="18" charset="0"/>
              </a:rPr>
              <a:t>, I. Fernandez, A. Torres, S. García, P. </a:t>
            </a:r>
            <a:r>
              <a:rPr lang="en-GB" sz="2000" dirty="0" err="1">
                <a:latin typeface="Times New Roman" panose="02020603050405020304" pitchFamily="18" charset="0"/>
                <a:cs typeface="Times New Roman" panose="02020603050405020304" pitchFamily="18" charset="0"/>
              </a:rPr>
              <a:t>Manzanet</a:t>
            </a:r>
            <a:r>
              <a:rPr lang="en-GB" sz="2000" dirty="0">
                <a:latin typeface="Times New Roman" panose="02020603050405020304" pitchFamily="18" charset="0"/>
                <a:cs typeface="Times New Roman" panose="02020603050405020304" pitchFamily="18" charset="0"/>
              </a:rPr>
              <a:t>, P. </a:t>
            </a:r>
            <a:r>
              <a:rPr lang="en-GB" sz="2000" dirty="0" err="1">
                <a:latin typeface="Times New Roman" panose="02020603050405020304" pitchFamily="18" charset="0"/>
                <a:cs typeface="Times New Roman" panose="02020603050405020304" pitchFamily="18" charset="0"/>
              </a:rPr>
              <a:t>Casani</a:t>
            </a:r>
            <a:r>
              <a:rPr lang="en-GB" sz="2000" dirty="0">
                <a:latin typeface="Times New Roman" panose="02020603050405020304" pitchFamily="18" charset="0"/>
                <a:cs typeface="Times New Roman" panose="02020603050405020304" pitchFamily="18" charset="0"/>
              </a:rPr>
              <a:t>  and L. Suarez-</a:t>
            </a:r>
            <a:r>
              <a:rPr lang="en-GB" sz="2000" dirty="0" err="1">
                <a:latin typeface="Times New Roman" panose="02020603050405020304" pitchFamily="18" charset="0"/>
                <a:cs typeface="Times New Roman" panose="02020603050405020304" pitchFamily="18" charset="0"/>
              </a:rPr>
              <a:t>Arrones</a:t>
            </a:r>
            <a:r>
              <a:rPr lang="en-GB" sz="2000" dirty="0">
                <a:latin typeface="Times New Roman" panose="02020603050405020304" pitchFamily="18" charset="0"/>
                <a:cs typeface="Times New Roman" panose="02020603050405020304" pitchFamily="18" charset="0"/>
              </a:rPr>
              <a:t>. (2020) ‘Strength Conditioning Program to Prevent Adductor Muscle Strains in Football: Does it Really Help Professional Football Players?’, </a:t>
            </a:r>
            <a:r>
              <a:rPr lang="en-GB" sz="2000" i="1" dirty="0">
                <a:latin typeface="Times New Roman" panose="02020603050405020304" pitchFamily="18" charset="0"/>
                <a:cs typeface="Times New Roman" panose="02020603050405020304" pitchFamily="18" charset="0"/>
              </a:rPr>
              <a:t>International Journal of Environmental Research and Public Health, </a:t>
            </a:r>
            <a:r>
              <a:rPr lang="en-GB" sz="2000" dirty="0">
                <a:latin typeface="Times New Roman" panose="02020603050405020304" pitchFamily="18" charset="0"/>
                <a:cs typeface="Times New Roman" panose="02020603050405020304" pitchFamily="18" charset="0"/>
              </a:rPr>
              <a:t>17(2), pp. 6408. </a:t>
            </a:r>
          </a:p>
          <a:p>
            <a:r>
              <a:rPr lang="en-GB" sz="2000" dirty="0">
                <a:latin typeface="Times New Roman" panose="02020603050405020304" pitchFamily="18" charset="0"/>
                <a:cs typeface="Times New Roman" panose="02020603050405020304" pitchFamily="18" charset="0"/>
              </a:rPr>
              <a:t>L. M. Silva, H. P. Neiva, M. C. Marques, ·M. </a:t>
            </a:r>
            <a:r>
              <a:rPr lang="en-GB" sz="2000" dirty="0" err="1">
                <a:latin typeface="Times New Roman" panose="02020603050405020304" pitchFamily="18" charset="0"/>
                <a:cs typeface="Times New Roman" panose="02020603050405020304" pitchFamily="18" charset="0"/>
              </a:rPr>
              <a:t>Izquierdo</a:t>
            </a:r>
            <a:r>
              <a:rPr lang="en-GB" sz="2000" dirty="0">
                <a:latin typeface="Times New Roman" panose="02020603050405020304" pitchFamily="18" charset="0"/>
                <a:cs typeface="Times New Roman" panose="02020603050405020304" pitchFamily="18" charset="0"/>
              </a:rPr>
              <a:t>, D. A. </a:t>
            </a:r>
            <a:r>
              <a:rPr lang="en-GB" sz="2000" dirty="0" err="1">
                <a:latin typeface="Times New Roman" panose="02020603050405020304" pitchFamily="18" charset="0"/>
                <a:cs typeface="Times New Roman" panose="02020603050405020304" pitchFamily="18" charset="0"/>
              </a:rPr>
              <a:t>Marinho</a:t>
            </a:r>
            <a:r>
              <a:rPr lang="en-GB" sz="2000" dirty="0">
                <a:latin typeface="Times New Roman" panose="02020603050405020304" pitchFamily="18" charset="0"/>
                <a:cs typeface="Times New Roman" panose="02020603050405020304" pitchFamily="18" charset="0"/>
              </a:rPr>
              <a:t> (2018) ‘Effects of Warm‑Up, Post‑Warm‑Up, and Re‑Warm‑Up Strategies on Explosive Efforts in Team Sports: A Systematic Review’, </a:t>
            </a:r>
            <a:r>
              <a:rPr lang="en-GB" sz="2000" i="1" dirty="0">
                <a:latin typeface="Times New Roman" panose="02020603050405020304" pitchFamily="18" charset="0"/>
                <a:cs typeface="Times New Roman" panose="02020603050405020304" pitchFamily="18" charset="0"/>
              </a:rPr>
              <a:t>Sports Medicine,</a:t>
            </a:r>
            <a:r>
              <a:rPr lang="en-GB" sz="2000" dirty="0">
                <a:latin typeface="Times New Roman" panose="02020603050405020304" pitchFamily="18" charset="0"/>
                <a:cs typeface="Times New Roman" panose="02020603050405020304" pitchFamily="18" charset="0"/>
              </a:rPr>
              <a:t> 48(4), pp. 2285–2299. </a:t>
            </a:r>
          </a:p>
          <a:p>
            <a:r>
              <a:rPr lang="en-GB" sz="2000" dirty="0">
                <a:latin typeface="Times New Roman" panose="02020603050405020304" pitchFamily="18" charset="0"/>
                <a:cs typeface="Times New Roman" panose="02020603050405020304" pitchFamily="18" charset="0"/>
              </a:rPr>
              <a:t>I. </a:t>
            </a:r>
            <a:r>
              <a:rPr lang="en-GB" sz="2000" dirty="0" err="1">
                <a:latin typeface="Times New Roman" panose="02020603050405020304" pitchFamily="18" charset="0"/>
                <a:cs typeface="Times New Roman" panose="02020603050405020304" pitchFamily="18" charset="0"/>
              </a:rPr>
              <a:t>Shrier</a:t>
            </a:r>
            <a:r>
              <a:rPr lang="en-GB" sz="2000" dirty="0">
                <a:latin typeface="Times New Roman" panose="02020603050405020304" pitchFamily="18" charset="0"/>
                <a:cs typeface="Times New Roman" panose="02020603050405020304" pitchFamily="18" charset="0"/>
              </a:rPr>
              <a:t> (2004) ‘Does stretching improve performance’, </a:t>
            </a:r>
            <a:r>
              <a:rPr lang="en-GB" sz="2000" i="1" dirty="0">
                <a:latin typeface="Times New Roman" panose="02020603050405020304" pitchFamily="18" charset="0"/>
                <a:cs typeface="Times New Roman" panose="02020603050405020304" pitchFamily="18" charset="0"/>
              </a:rPr>
              <a:t>Clinical Sports Medicine</a:t>
            </a:r>
            <a:r>
              <a:rPr lang="en-GB" sz="2000" dirty="0">
                <a:latin typeface="Times New Roman" panose="02020603050405020304" pitchFamily="18" charset="0"/>
                <a:cs typeface="Times New Roman" panose="02020603050405020304" pitchFamily="18" charset="0"/>
              </a:rPr>
              <a:t>’, 14(5), pp. 267-273.</a:t>
            </a:r>
          </a:p>
          <a:p>
            <a:r>
              <a:rPr lang="en-GB" sz="2000" dirty="0">
                <a:latin typeface="Times New Roman" panose="02020603050405020304" pitchFamily="18" charset="0"/>
                <a:cs typeface="Times New Roman" panose="02020603050405020304" pitchFamily="18" charset="0"/>
              </a:rPr>
              <a:t>J. </a:t>
            </a:r>
            <a:r>
              <a:rPr lang="en-GB" sz="2000" dirty="0" err="1">
                <a:latin typeface="Times New Roman" panose="02020603050405020304" pitchFamily="18" charset="0"/>
                <a:cs typeface="Times New Roman" panose="02020603050405020304" pitchFamily="18" charset="0"/>
              </a:rPr>
              <a:t>Zois</a:t>
            </a:r>
            <a:r>
              <a:rPr lang="en-GB" sz="2000" dirty="0">
                <a:latin typeface="Times New Roman" panose="02020603050405020304" pitchFamily="18" charset="0"/>
                <a:cs typeface="Times New Roman" panose="02020603050405020304" pitchFamily="18" charset="0"/>
              </a:rPr>
              <a:t>, D. Bishop, K. Ball, R. J. </a:t>
            </a:r>
            <a:r>
              <a:rPr lang="en-GB" sz="2000" dirty="0" err="1">
                <a:latin typeface="Times New Roman" panose="02020603050405020304" pitchFamily="18" charset="0"/>
                <a:cs typeface="Times New Roman" panose="02020603050405020304" pitchFamily="18" charset="0"/>
              </a:rPr>
              <a:t>Aughey</a:t>
            </a:r>
            <a:r>
              <a:rPr lang="en-GB" sz="2000" dirty="0">
                <a:latin typeface="Times New Roman" panose="02020603050405020304" pitchFamily="18" charset="0"/>
                <a:cs typeface="Times New Roman" panose="02020603050405020304" pitchFamily="18" charset="0"/>
              </a:rPr>
              <a:t> (2011) ‘High- intensity warm-ups elicit superior performance to a current soccer warm-up routine’, </a:t>
            </a:r>
            <a:r>
              <a:rPr lang="en-GB" sz="2000" i="1" dirty="0">
                <a:latin typeface="Times New Roman" panose="02020603050405020304" pitchFamily="18" charset="0"/>
                <a:cs typeface="Times New Roman" panose="02020603050405020304" pitchFamily="18" charset="0"/>
              </a:rPr>
              <a:t>Journal of Science and Medicine in Sport</a:t>
            </a:r>
            <a:r>
              <a:rPr lang="en-GB" sz="2000" dirty="0">
                <a:latin typeface="Times New Roman" panose="02020603050405020304" pitchFamily="18" charset="0"/>
                <a:cs typeface="Times New Roman" panose="02020603050405020304" pitchFamily="18" charset="0"/>
              </a:rPr>
              <a:t>’, 14(6), pp. 522-528.</a:t>
            </a:r>
          </a:p>
          <a:p>
            <a:r>
              <a:rPr lang="it-IT" sz="2000" dirty="0">
                <a:latin typeface="Times New Roman" panose="02020603050405020304" pitchFamily="18" charset="0"/>
                <a:cs typeface="Times New Roman" panose="02020603050405020304" pitchFamily="18" charset="0"/>
              </a:rPr>
              <a:t>M. Bizzini, F. M. Impellizzeri, J. Dvorak, L. Bortolan, F. Schena, R. Modena, &amp; A. Junge. (2013) ‘</a:t>
            </a:r>
            <a:r>
              <a:rPr lang="en-GB" sz="2000" dirty="0">
                <a:latin typeface="Times New Roman" panose="02020603050405020304" pitchFamily="18" charset="0"/>
                <a:cs typeface="Times New Roman" panose="02020603050405020304" pitchFamily="18" charset="0"/>
              </a:rPr>
              <a:t>Physiological and performance responses to the “FIFA 11+” (part 1): is it an appropriate warm-up?’, </a:t>
            </a:r>
            <a:r>
              <a:rPr lang="en-GB" sz="2000" i="1" dirty="0">
                <a:latin typeface="Times New Roman" panose="02020603050405020304" pitchFamily="18" charset="0"/>
                <a:cs typeface="Times New Roman" panose="02020603050405020304" pitchFamily="18" charset="0"/>
              </a:rPr>
              <a:t>Journal of Sports Science, 31(13), pp. 1481-1490. </a:t>
            </a:r>
            <a:endParaRPr lang="en-GB" sz="2000" dirty="0">
              <a:latin typeface="Times New Roman" panose="02020603050405020304" pitchFamily="18" charset="0"/>
              <a:cs typeface="Times New Roman" panose="02020603050405020304" pitchFamily="18" charset="0"/>
            </a:endParaRPr>
          </a:p>
          <a:p>
            <a:endParaRPr lang="en-GB" sz="1800" dirty="0"/>
          </a:p>
          <a:p>
            <a:endParaRPr lang="en-GB" dirty="0"/>
          </a:p>
          <a:p>
            <a:endParaRPr lang="en-GB" dirty="0"/>
          </a:p>
        </p:txBody>
      </p:sp>
    </p:spTree>
    <p:extLst>
      <p:ext uri="{BB962C8B-B14F-4D97-AF65-F5344CB8AC3E}">
        <p14:creationId xmlns:p14="http://schemas.microsoft.com/office/powerpoint/2010/main" val="25521255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134</TotalTime>
  <Words>1138</Words>
  <Application>Microsoft Office PowerPoint</Application>
  <PresentationFormat>Widescreen</PresentationFormat>
  <Paragraphs>73</Paragraphs>
  <Slides>10</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The effect of warmup duration on high intensity performance</vt:lpstr>
      <vt:lpstr>Background Reading</vt:lpstr>
      <vt:lpstr>PowerPoint Presentation</vt:lpstr>
      <vt:lpstr>Hypothesis: There will be a positive effect on high intensity performance with a shorter warmup </vt:lpstr>
      <vt:lpstr>Participants </vt:lpstr>
      <vt:lpstr>Protocol </vt:lpstr>
      <vt:lpstr>Data analysis and Research Design  </vt:lpstr>
      <vt:lpstr>Further applications </vt:lpstr>
      <vt:lpstr>Ethical considerations                      Limitations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 of warmup duration on high intensity performance</dc:title>
  <dc:creator>Matthew Ellis</dc:creator>
  <cp:lastModifiedBy>Matthew Ellis</cp:lastModifiedBy>
  <cp:revision>1</cp:revision>
  <dcterms:created xsi:type="dcterms:W3CDTF">2020-11-01T16:28:23Z</dcterms:created>
  <dcterms:modified xsi:type="dcterms:W3CDTF">2020-11-02T12:33:15Z</dcterms:modified>
</cp:coreProperties>
</file>