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58" r:id="rId5"/>
    <p:sldId id="259" r:id="rId6"/>
    <p:sldId id="265" r:id="rId7"/>
    <p:sldId id="261" r:id="rId8"/>
    <p:sldId id="264" r:id="rId9"/>
    <p:sldId id="267" r:id="rId10"/>
    <p:sldId id="268" r:id="rId11"/>
    <p:sldId id="269" r:id="rId12"/>
    <p:sldId id="270" r:id="rId13"/>
    <p:sldId id="272" r:id="rId14"/>
    <p:sldId id="262" r:id="rId15"/>
    <p:sldId id="263" r:id="rId16"/>
    <p:sldId id="273" r:id="rId17"/>
    <p:sldId id="274" r:id="rId18"/>
    <p:sldId id="275" r:id="rId19"/>
    <p:sldId id="276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4450FC-715F-42CF-840B-5FA528C5DD16}" v="305" dt="2025-01-14T02:43:59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51" d="100"/>
          <a:sy n="51" d="100"/>
        </p:scale>
        <p:origin x="1500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e-marie rees" userId="1182abe8d95d75ab" providerId="LiveId" clId="{F34450FC-715F-42CF-840B-5FA528C5DD16}"/>
    <pc:docChg chg="undo custSel addSld delSld modSld sldOrd">
      <pc:chgData name="anne-marie rees" userId="1182abe8d95d75ab" providerId="LiveId" clId="{F34450FC-715F-42CF-840B-5FA528C5DD16}" dt="2025-01-14T02:44:35.069" v="1626" actId="113"/>
      <pc:docMkLst>
        <pc:docMk/>
      </pc:docMkLst>
      <pc:sldChg chg="addSp delSp modSp mod delDesignElem">
        <pc:chgData name="anne-marie rees" userId="1182abe8d95d75ab" providerId="LiveId" clId="{F34450FC-715F-42CF-840B-5FA528C5DD16}" dt="2025-01-11T22:37:30.338" v="577" actId="26606"/>
        <pc:sldMkLst>
          <pc:docMk/>
          <pc:sldMk cId="92564461" sldId="256"/>
        </pc:sldMkLst>
        <pc:spChg chg="mod">
          <ac:chgData name="anne-marie rees" userId="1182abe8d95d75ab" providerId="LiveId" clId="{F34450FC-715F-42CF-840B-5FA528C5DD16}" dt="2025-01-11T22:37:30.338" v="577" actId="26606"/>
          <ac:spMkLst>
            <pc:docMk/>
            <pc:sldMk cId="92564461" sldId="256"/>
            <ac:spMk id="2" creationId="{9CB7527A-D823-64CC-880F-DBDEE2AF17AC}"/>
          </ac:spMkLst>
        </pc:spChg>
        <pc:spChg chg="mod">
          <ac:chgData name="anne-marie rees" userId="1182abe8d95d75ab" providerId="LiveId" clId="{F34450FC-715F-42CF-840B-5FA528C5DD16}" dt="2025-01-11T22:37:30.338" v="577" actId="26606"/>
          <ac:spMkLst>
            <pc:docMk/>
            <pc:sldMk cId="92564461" sldId="256"/>
            <ac:spMk id="3" creationId="{C6D48B51-B1A1-AA80-7AB6-A5477EF3BB94}"/>
          </ac:spMkLst>
        </pc:spChg>
        <pc:spChg chg="add">
          <ac:chgData name="anne-marie rees" userId="1182abe8d95d75ab" providerId="LiveId" clId="{F34450FC-715F-42CF-840B-5FA528C5DD16}" dt="2025-01-11T22:37:30.338" v="577" actId="26606"/>
          <ac:spMkLst>
            <pc:docMk/>
            <pc:sldMk cId="92564461" sldId="256"/>
            <ac:spMk id="15" creationId="{D36F3EEA-55D4-4677-80E7-92D00B8F343B}"/>
          </ac:spMkLst>
        </pc:spChg>
        <pc:spChg chg="add">
          <ac:chgData name="anne-marie rees" userId="1182abe8d95d75ab" providerId="LiveId" clId="{F34450FC-715F-42CF-840B-5FA528C5DD16}" dt="2025-01-11T22:37:30.338" v="577" actId="26606"/>
          <ac:spMkLst>
            <pc:docMk/>
            <pc:sldMk cId="92564461" sldId="256"/>
            <ac:spMk id="16" creationId="{C91E93A7-6C7F-4F77-9CB0-280D958EF4D2}"/>
          </ac:spMkLst>
        </pc:spChg>
        <pc:spChg chg="add">
          <ac:chgData name="anne-marie rees" userId="1182abe8d95d75ab" providerId="LiveId" clId="{F34450FC-715F-42CF-840B-5FA528C5DD16}" dt="2025-01-11T22:37:30.338" v="577" actId="26606"/>
          <ac:spMkLst>
            <pc:docMk/>
            <pc:sldMk cId="92564461" sldId="256"/>
            <ac:spMk id="17" creationId="{E4F17063-EDA4-417B-946F-BA357F3B390D}"/>
          </ac:spMkLst>
        </pc:spChg>
        <pc:picChg chg="mod ord">
          <ac:chgData name="anne-marie rees" userId="1182abe8d95d75ab" providerId="LiveId" clId="{F34450FC-715F-42CF-840B-5FA528C5DD16}" dt="2025-01-11T22:37:30.338" v="577" actId="26606"/>
          <ac:picMkLst>
            <pc:docMk/>
            <pc:sldMk cId="92564461" sldId="256"/>
            <ac:picMk id="4" creationId="{CB3D8840-C540-1194-C1F0-1B97D5A60082}"/>
          </ac:picMkLst>
        </pc:picChg>
      </pc:sldChg>
      <pc:sldChg chg="addSp delSp modSp mod setBg setClrOvrMap">
        <pc:chgData name="anne-marie rees" userId="1182abe8d95d75ab" providerId="LiveId" clId="{F34450FC-715F-42CF-840B-5FA528C5DD16}" dt="2025-01-14T02:41:49.752" v="1612" actId="26606"/>
        <pc:sldMkLst>
          <pc:docMk/>
          <pc:sldMk cId="3681547973" sldId="257"/>
        </pc:sldMkLst>
        <pc:spChg chg="mo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2" creationId="{2BE500D9-F815-F6A1-90D8-F15309F01B5F}"/>
          </ac:spMkLst>
        </pc:spChg>
        <pc:spChg chg="mod or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3" creationId="{76CE72BF-D1A1-2DAD-CBA2-B69BC8E24D33}"/>
          </ac:spMkLst>
        </pc:spChg>
        <pc:spChg chg="add del mod">
          <ac:chgData name="anne-marie rees" userId="1182abe8d95d75ab" providerId="LiveId" clId="{F34450FC-715F-42CF-840B-5FA528C5DD16}" dt="2025-01-14T02:40:16.011" v="1582" actId="478"/>
          <ac:spMkLst>
            <pc:docMk/>
            <pc:sldMk cId="3681547973" sldId="257"/>
            <ac:spMk id="4" creationId="{925D5C7F-0C1B-89F7-5463-B8AA23162443}"/>
          </ac:spMkLst>
        </pc:spChg>
        <pc:spChg chg="ad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11" creationId="{643780CE-2BE5-46F6-97B2-60DF30217ED3}"/>
          </ac:spMkLst>
        </pc:spChg>
        <pc:spChg chg="ad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13" creationId="{61A87A49-68E6-459E-A5A6-46229FF42125}"/>
          </ac:spMkLst>
        </pc:spChg>
        <pc:spChg chg="ad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15" creationId="{F6ACD5FC-CAFE-48EB-B765-60EED2E052F0}"/>
          </ac:spMkLst>
        </pc:spChg>
        <pc:spChg chg="ad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17" creationId="{9F33B405-D785-4738-B1C0-6A0AA5E98286}"/>
          </ac:spMkLst>
        </pc:spChg>
        <pc:spChg chg="ad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19" creationId="{4233DC0E-DE6C-4FB6-A529-51B162641AB8}"/>
          </ac:spMkLst>
        </pc:spChg>
        <pc:spChg chg="ad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21" creationId="{3870477F-E451-4BC3-863F-0E2FC572884B}"/>
          </ac:spMkLst>
        </pc:spChg>
        <pc:spChg chg="add">
          <ac:chgData name="anne-marie rees" userId="1182abe8d95d75ab" providerId="LiveId" clId="{F34450FC-715F-42CF-840B-5FA528C5DD16}" dt="2025-01-14T02:41:49.752" v="1612" actId="26606"/>
          <ac:spMkLst>
            <pc:docMk/>
            <pc:sldMk cId="3681547973" sldId="257"/>
            <ac:spMk id="23" creationId="{B4A81DE1-E2BC-4A31-99EE-71350421B0EA}"/>
          </ac:spMkLst>
        </pc:spChg>
        <pc:picChg chg="add mod">
          <ac:chgData name="anne-marie rees" userId="1182abe8d95d75ab" providerId="LiveId" clId="{F34450FC-715F-42CF-840B-5FA528C5DD16}" dt="2025-01-14T02:41:49.752" v="1612" actId="26606"/>
          <ac:picMkLst>
            <pc:docMk/>
            <pc:sldMk cId="3681547973" sldId="257"/>
            <ac:picMk id="6" creationId="{AE75F885-8A6C-6D92-009A-BC3678E24B02}"/>
          </ac:picMkLst>
        </pc:picChg>
      </pc:sldChg>
      <pc:sldChg chg="addSp delSp modSp mod ord setClrOvrMap delDesignElem">
        <pc:chgData name="anne-marie rees" userId="1182abe8d95d75ab" providerId="LiveId" clId="{F34450FC-715F-42CF-840B-5FA528C5DD16}" dt="2025-01-11T22:51:53.589" v="720" actId="26606"/>
        <pc:sldMkLst>
          <pc:docMk/>
          <pc:sldMk cId="590718092" sldId="258"/>
        </pc:sldMkLst>
        <pc:spChg chg="mod or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2" creationId="{ED7A1DF2-7F9B-F2D6-76EA-5F60099D38E7}"/>
          </ac:spMkLst>
        </pc:spChg>
        <pc:spChg chg="ad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20" creationId="{079CE317-680B-449C-A423-71C1FE069B4C}"/>
          </ac:spMkLst>
        </pc:spChg>
        <pc:spChg chg="ad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22" creationId="{643780CE-2BE5-46F6-97B2-60DF30217ED3}"/>
          </ac:spMkLst>
        </pc:spChg>
        <pc:spChg chg="ad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24" creationId="{61A87A49-68E6-459E-A5A6-46229FF42125}"/>
          </ac:spMkLst>
        </pc:spChg>
        <pc:spChg chg="ad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26" creationId="{F6ACD5FC-CAFE-48EB-B765-60EED2E052F0}"/>
          </ac:spMkLst>
        </pc:spChg>
        <pc:spChg chg="ad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28" creationId="{9F33B405-D785-4738-B1C0-6A0AA5E98286}"/>
          </ac:spMkLst>
        </pc:spChg>
        <pc:spChg chg="ad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30" creationId="{4233DC0E-DE6C-4FB6-A529-51B162641AB8}"/>
          </ac:spMkLst>
        </pc:spChg>
        <pc:spChg chg="ad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32" creationId="{3870477F-E451-4BC3-863F-0E2FC572884B}"/>
          </ac:spMkLst>
        </pc:spChg>
        <pc:spChg chg="add">
          <ac:chgData name="anne-marie rees" userId="1182abe8d95d75ab" providerId="LiveId" clId="{F34450FC-715F-42CF-840B-5FA528C5DD16}" dt="2025-01-11T22:51:53.589" v="720" actId="26606"/>
          <ac:spMkLst>
            <pc:docMk/>
            <pc:sldMk cId="590718092" sldId="258"/>
            <ac:spMk id="34" creationId="{B4A81DE1-E2BC-4A31-99EE-71350421B0EA}"/>
          </ac:spMkLst>
        </pc:spChg>
        <pc:picChg chg="mod">
          <ac:chgData name="anne-marie rees" userId="1182abe8d95d75ab" providerId="LiveId" clId="{F34450FC-715F-42CF-840B-5FA528C5DD16}" dt="2025-01-11T22:51:53.589" v="720" actId="26606"/>
          <ac:picMkLst>
            <pc:docMk/>
            <pc:sldMk cId="590718092" sldId="258"/>
            <ac:picMk id="4" creationId="{4CC9B412-E823-A899-455C-A0A038987443}"/>
          </ac:picMkLst>
        </pc:picChg>
      </pc:sldChg>
      <pc:sldChg chg="addSp delSp modSp mod ord setBg delDesignElem">
        <pc:chgData name="anne-marie rees" userId="1182abe8d95d75ab" providerId="LiveId" clId="{F34450FC-715F-42CF-840B-5FA528C5DD16}" dt="2025-01-12T18:23:26.503" v="1042" actId="14100"/>
        <pc:sldMkLst>
          <pc:docMk/>
          <pc:sldMk cId="1646175271" sldId="259"/>
        </pc:sldMkLst>
        <pc:spChg chg="add mod">
          <ac:chgData name="anne-marie rees" userId="1182abe8d95d75ab" providerId="LiveId" clId="{F34450FC-715F-42CF-840B-5FA528C5DD16}" dt="2025-01-11T17:22:03.143" v="353" actId="1076"/>
          <ac:spMkLst>
            <pc:docMk/>
            <pc:sldMk cId="1646175271" sldId="259"/>
            <ac:spMk id="5" creationId="{2ED90646-17E2-2AEF-86C3-E94D73507CE2}"/>
          </ac:spMkLst>
        </pc:spChg>
        <pc:graphicFrameChg chg="add mod">
          <ac:chgData name="anne-marie rees" userId="1182abe8d95d75ab" providerId="LiveId" clId="{F34450FC-715F-42CF-840B-5FA528C5DD16}" dt="2025-01-11T17:21:15.297" v="349"/>
          <ac:graphicFrameMkLst>
            <pc:docMk/>
            <pc:sldMk cId="1646175271" sldId="259"/>
            <ac:graphicFrameMk id="88" creationId="{A89A1458-0A4E-FA2D-81CB-9F205FD923CC}"/>
          </ac:graphicFrameMkLst>
        </pc:graphicFrameChg>
        <pc:picChg chg="add mod modCrop">
          <ac:chgData name="anne-marie rees" userId="1182abe8d95d75ab" providerId="LiveId" clId="{F34450FC-715F-42CF-840B-5FA528C5DD16}" dt="2025-01-12T18:23:26.503" v="1042" actId="14100"/>
          <ac:picMkLst>
            <pc:docMk/>
            <pc:sldMk cId="1646175271" sldId="259"/>
            <ac:picMk id="4" creationId="{10CBA6B7-C1EC-E320-8F99-F2DF60DDF81D}"/>
          </ac:picMkLst>
        </pc:picChg>
      </pc:sldChg>
      <pc:sldChg chg="addSp delSp modSp new mod setBg setClrOvrMap delDesignElem">
        <pc:chgData name="anne-marie rees" userId="1182abe8d95d75ab" providerId="LiveId" clId="{F34450FC-715F-42CF-840B-5FA528C5DD16}" dt="2025-01-11T22:50:17.023" v="719" actId="1076"/>
        <pc:sldMkLst>
          <pc:docMk/>
          <pc:sldMk cId="210768620" sldId="260"/>
        </pc:sldMkLst>
        <pc:spChg chg="add mod ord">
          <ac:chgData name="anne-marie rees" userId="1182abe8d95d75ab" providerId="LiveId" clId="{F34450FC-715F-42CF-840B-5FA528C5DD16}" dt="2025-01-11T22:49:51.812" v="718" actId="20577"/>
          <ac:spMkLst>
            <pc:docMk/>
            <pc:sldMk cId="210768620" sldId="260"/>
            <ac:spMk id="2" creationId="{B97CA26A-CD79-4E14-076D-D0F859119ECB}"/>
          </ac:spMkLst>
        </pc:spChg>
        <pc:spChg chg="add mod">
          <ac:chgData name="anne-marie rees" userId="1182abe8d95d75ab" providerId="LiveId" clId="{F34450FC-715F-42CF-840B-5FA528C5DD16}" dt="2025-01-11T22:50:17.023" v="719" actId="1076"/>
          <ac:spMkLst>
            <pc:docMk/>
            <pc:sldMk cId="210768620" sldId="260"/>
            <ac:spMk id="8" creationId="{831C6A0E-4673-399B-042A-714D5A7B9861}"/>
          </ac:spMkLst>
        </pc:spChg>
        <pc:spChg chg="add">
          <ac:chgData name="anne-marie rees" userId="1182abe8d95d75ab" providerId="LiveId" clId="{F34450FC-715F-42CF-840B-5FA528C5DD16}" dt="2025-01-11T22:46:46.523" v="705" actId="26606"/>
          <ac:spMkLst>
            <pc:docMk/>
            <pc:sldMk cId="210768620" sldId="260"/>
            <ac:spMk id="23" creationId="{079CE317-680B-449C-A423-71C1FE069B4C}"/>
          </ac:spMkLst>
        </pc:spChg>
        <pc:spChg chg="add">
          <ac:chgData name="anne-marie rees" userId="1182abe8d95d75ab" providerId="LiveId" clId="{F34450FC-715F-42CF-840B-5FA528C5DD16}" dt="2025-01-11T22:46:46.523" v="705" actId="26606"/>
          <ac:spMkLst>
            <pc:docMk/>
            <pc:sldMk cId="210768620" sldId="260"/>
            <ac:spMk id="25" creationId="{643780CE-2BE5-46F6-97B2-60DF30217ED3}"/>
          </ac:spMkLst>
        </pc:spChg>
        <pc:spChg chg="add">
          <ac:chgData name="anne-marie rees" userId="1182abe8d95d75ab" providerId="LiveId" clId="{F34450FC-715F-42CF-840B-5FA528C5DD16}" dt="2025-01-11T22:46:46.523" v="705" actId="26606"/>
          <ac:spMkLst>
            <pc:docMk/>
            <pc:sldMk cId="210768620" sldId="260"/>
            <ac:spMk id="27" creationId="{61A87A49-68E6-459E-A5A6-46229FF42125}"/>
          </ac:spMkLst>
        </pc:spChg>
        <pc:spChg chg="add">
          <ac:chgData name="anne-marie rees" userId="1182abe8d95d75ab" providerId="LiveId" clId="{F34450FC-715F-42CF-840B-5FA528C5DD16}" dt="2025-01-11T22:46:46.523" v="705" actId="26606"/>
          <ac:spMkLst>
            <pc:docMk/>
            <pc:sldMk cId="210768620" sldId="260"/>
            <ac:spMk id="29" creationId="{F6ACD5FC-CAFE-48EB-B765-60EED2E052F0}"/>
          </ac:spMkLst>
        </pc:spChg>
        <pc:spChg chg="add">
          <ac:chgData name="anne-marie rees" userId="1182abe8d95d75ab" providerId="LiveId" clId="{F34450FC-715F-42CF-840B-5FA528C5DD16}" dt="2025-01-11T22:46:46.523" v="705" actId="26606"/>
          <ac:spMkLst>
            <pc:docMk/>
            <pc:sldMk cId="210768620" sldId="260"/>
            <ac:spMk id="31" creationId="{9F33B405-D785-4738-B1C0-6A0AA5E98286}"/>
          </ac:spMkLst>
        </pc:spChg>
        <pc:spChg chg="add">
          <ac:chgData name="anne-marie rees" userId="1182abe8d95d75ab" providerId="LiveId" clId="{F34450FC-715F-42CF-840B-5FA528C5DD16}" dt="2025-01-11T22:46:46.523" v="705" actId="26606"/>
          <ac:spMkLst>
            <pc:docMk/>
            <pc:sldMk cId="210768620" sldId="260"/>
            <ac:spMk id="33" creationId="{4233DC0E-DE6C-4FB6-A529-51B162641AB8}"/>
          </ac:spMkLst>
        </pc:spChg>
        <pc:spChg chg="add">
          <ac:chgData name="anne-marie rees" userId="1182abe8d95d75ab" providerId="LiveId" clId="{F34450FC-715F-42CF-840B-5FA528C5DD16}" dt="2025-01-11T22:46:46.523" v="705" actId="26606"/>
          <ac:spMkLst>
            <pc:docMk/>
            <pc:sldMk cId="210768620" sldId="260"/>
            <ac:spMk id="35" creationId="{3870477F-E451-4BC3-863F-0E2FC572884B}"/>
          </ac:spMkLst>
        </pc:spChg>
        <pc:spChg chg="add">
          <ac:chgData name="anne-marie rees" userId="1182abe8d95d75ab" providerId="LiveId" clId="{F34450FC-715F-42CF-840B-5FA528C5DD16}" dt="2025-01-11T22:46:46.523" v="705" actId="26606"/>
          <ac:spMkLst>
            <pc:docMk/>
            <pc:sldMk cId="210768620" sldId="260"/>
            <ac:spMk id="38" creationId="{B4A81DE1-E2BC-4A31-99EE-71350421B0EA}"/>
          </ac:spMkLst>
        </pc:spChg>
        <pc:picChg chg="add mod">
          <ac:chgData name="anne-marie rees" userId="1182abe8d95d75ab" providerId="LiveId" clId="{F34450FC-715F-42CF-840B-5FA528C5DD16}" dt="2025-01-11T22:42:31.980" v="610" actId="14100"/>
          <ac:picMkLst>
            <pc:docMk/>
            <pc:sldMk cId="210768620" sldId="260"/>
            <ac:picMk id="7" creationId="{A9407FAB-678E-0160-2879-EC79F126BC2C}"/>
          </ac:picMkLst>
        </pc:picChg>
      </pc:sldChg>
      <pc:sldChg chg="addSp delSp modSp new mod setBg setClrOvrMap delDesignElem">
        <pc:chgData name="anne-marie rees" userId="1182abe8d95d75ab" providerId="LiveId" clId="{F34450FC-715F-42CF-840B-5FA528C5DD16}" dt="2025-01-11T22:57:10.575" v="741" actId="255"/>
        <pc:sldMkLst>
          <pc:docMk/>
          <pc:sldMk cId="2337772776" sldId="261"/>
        </pc:sldMkLst>
        <pc:spChg chg="add mo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4" creationId="{A6C2E729-04A0-8DE5-189D-1A2BF0C060F1}"/>
          </ac:spMkLst>
        </pc:spChg>
        <pc:spChg chg="add mod">
          <ac:chgData name="anne-marie rees" userId="1182abe8d95d75ab" providerId="LiveId" clId="{F34450FC-715F-42CF-840B-5FA528C5DD16}" dt="2025-01-11T22:57:10.575" v="741" actId="255"/>
          <ac:spMkLst>
            <pc:docMk/>
            <pc:sldMk cId="2337772776" sldId="261"/>
            <ac:spMk id="5" creationId="{C1DFFF4C-E7BC-BD23-FBA4-80B6AC6B3522}"/>
          </ac:spMkLst>
        </pc:spChg>
        <pc:spChg chg="ad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22" creationId="{643780CE-2BE5-46F6-97B2-60DF30217ED3}"/>
          </ac:spMkLst>
        </pc:spChg>
        <pc:spChg chg="ad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28" creationId="{9F33B405-D785-4738-B1C0-6A0AA5E98286}"/>
          </ac:spMkLst>
        </pc:spChg>
        <pc:spChg chg="ad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32" creationId="{3870477F-E451-4BC3-863F-0E2FC572884B}"/>
          </ac:spMkLst>
        </pc:spChg>
        <pc:spChg chg="ad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34" creationId="{B4A81DE1-E2BC-4A31-99EE-71350421B0EA}"/>
          </ac:spMkLst>
        </pc:spChg>
        <pc:spChg chg="ad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38" creationId="{079CE317-680B-449C-A423-71C1FE069B4C}"/>
          </ac:spMkLst>
        </pc:spChg>
        <pc:spChg chg="ad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39" creationId="{61A87A49-68E6-459E-A5A6-46229FF42125}"/>
          </ac:spMkLst>
        </pc:spChg>
        <pc:spChg chg="ad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40" creationId="{F6ACD5FC-CAFE-48EB-B765-60EED2E052F0}"/>
          </ac:spMkLst>
        </pc:spChg>
        <pc:spChg chg="add">
          <ac:chgData name="anne-marie rees" userId="1182abe8d95d75ab" providerId="LiveId" clId="{F34450FC-715F-42CF-840B-5FA528C5DD16}" dt="2025-01-11T22:55:07.579" v="730" actId="26606"/>
          <ac:spMkLst>
            <pc:docMk/>
            <pc:sldMk cId="2337772776" sldId="261"/>
            <ac:spMk id="41" creationId="{4233DC0E-DE6C-4FB6-A529-51B162641AB8}"/>
          </ac:spMkLst>
        </pc:spChg>
        <pc:picChg chg="add mod ord modCrop">
          <ac:chgData name="anne-marie rees" userId="1182abe8d95d75ab" providerId="LiveId" clId="{F34450FC-715F-42CF-840B-5FA528C5DD16}" dt="2025-01-11T22:55:07.579" v="730" actId="26606"/>
          <ac:picMkLst>
            <pc:docMk/>
            <pc:sldMk cId="2337772776" sldId="261"/>
            <ac:picMk id="3" creationId="{1CD81357-2AE5-5AFD-F5ED-6A64D9A6C095}"/>
          </ac:picMkLst>
        </pc:picChg>
      </pc:sldChg>
      <pc:sldChg chg="addSp delSp modSp new mod setBg">
        <pc:chgData name="anne-marie rees" userId="1182abe8d95d75ab" providerId="LiveId" clId="{F34450FC-715F-42CF-840B-5FA528C5DD16}" dt="2025-01-13T22:30:04.552" v="1077" actId="20577"/>
        <pc:sldMkLst>
          <pc:docMk/>
          <pc:sldMk cId="3547897071" sldId="262"/>
        </pc:sldMkLst>
        <pc:spChg chg="add">
          <ac:chgData name="anne-marie rees" userId="1182abe8d95d75ab" providerId="LiveId" clId="{F34450FC-715F-42CF-840B-5FA528C5DD16}" dt="2025-01-11T23:21:13.973" v="807" actId="26606"/>
          <ac:spMkLst>
            <pc:docMk/>
            <pc:sldMk cId="3547897071" sldId="262"/>
            <ac:spMk id="9" creationId="{85F279D6-ED25-4D3F-9479-8ABB21867D9B}"/>
          </ac:spMkLst>
        </pc:spChg>
        <pc:spChg chg="add mod">
          <ac:chgData name="anne-marie rees" userId="1182abe8d95d75ab" providerId="LiveId" clId="{F34450FC-715F-42CF-840B-5FA528C5DD16}" dt="2025-01-13T22:30:04.552" v="1077" actId="20577"/>
          <ac:spMkLst>
            <pc:docMk/>
            <pc:sldMk cId="3547897071" sldId="262"/>
            <ac:spMk id="10" creationId="{3E331C81-2D9F-7CDF-987F-D818CC82231B}"/>
          </ac:spMkLst>
        </pc:spChg>
        <pc:spChg chg="add">
          <ac:chgData name="anne-marie rees" userId="1182abe8d95d75ab" providerId="LiveId" clId="{F34450FC-715F-42CF-840B-5FA528C5DD16}" dt="2025-01-11T23:21:13.973" v="807" actId="26606"/>
          <ac:spMkLst>
            <pc:docMk/>
            <pc:sldMk cId="3547897071" sldId="262"/>
            <ac:spMk id="11" creationId="{38D0B1B4-C487-47EF-B7D0-421066454CB6}"/>
          </ac:spMkLst>
        </pc:spChg>
        <pc:spChg chg="add">
          <ac:chgData name="anne-marie rees" userId="1182abe8d95d75ab" providerId="LiveId" clId="{F34450FC-715F-42CF-840B-5FA528C5DD16}" dt="2025-01-11T23:21:13.973" v="807" actId="26606"/>
          <ac:spMkLst>
            <pc:docMk/>
            <pc:sldMk cId="3547897071" sldId="262"/>
            <ac:spMk id="13" creationId="{0214736A-03B2-4B91-B0AF-B21213F3B9DF}"/>
          </ac:spMkLst>
        </pc:spChg>
        <pc:graphicFrameChg chg="add mod">
          <ac:chgData name="anne-marie rees" userId="1182abe8d95d75ab" providerId="LiveId" clId="{F34450FC-715F-42CF-840B-5FA528C5DD16}" dt="2025-01-11T23:29:57.323" v="841" actId="14100"/>
          <ac:graphicFrameMkLst>
            <pc:docMk/>
            <pc:sldMk cId="3547897071" sldId="262"/>
            <ac:graphicFrameMk id="4" creationId="{5B35BC42-69BF-F4F5-49D6-E43B9088FD6A}"/>
          </ac:graphicFrameMkLst>
        </pc:graphicFrameChg>
        <pc:graphicFrameChg chg="add mod">
          <ac:chgData name="anne-marie rees" userId="1182abe8d95d75ab" providerId="LiveId" clId="{F34450FC-715F-42CF-840B-5FA528C5DD16}" dt="2025-01-11T23:29:50.403" v="840" actId="14100"/>
          <ac:graphicFrameMkLst>
            <pc:docMk/>
            <pc:sldMk cId="3547897071" sldId="262"/>
            <ac:graphicFrameMk id="8" creationId="{25FBADD4-8E9E-5B5D-0BA7-0017F8E0FF4A}"/>
          </ac:graphicFrameMkLst>
        </pc:graphicFrameChg>
      </pc:sldChg>
      <pc:sldChg chg="addSp delSp modSp new mod setBg">
        <pc:chgData name="anne-marie rees" userId="1182abe8d95d75ab" providerId="LiveId" clId="{F34450FC-715F-42CF-840B-5FA528C5DD16}" dt="2025-01-13T22:29:53.227" v="1075" actId="20577"/>
        <pc:sldMkLst>
          <pc:docMk/>
          <pc:sldMk cId="2816106615" sldId="263"/>
        </pc:sldMkLst>
        <pc:spChg chg="add mod">
          <ac:chgData name="anne-marie rees" userId="1182abe8d95d75ab" providerId="LiveId" clId="{F34450FC-715F-42CF-840B-5FA528C5DD16}" dt="2025-01-13T22:29:53.227" v="1075" actId="20577"/>
          <ac:spMkLst>
            <pc:docMk/>
            <pc:sldMk cId="2816106615" sldId="263"/>
            <ac:spMk id="11" creationId="{AC91F4E0-6085-7E83-7E79-F99E880A189B}"/>
          </ac:spMkLst>
        </pc:spChg>
        <pc:spChg chg="add">
          <ac:chgData name="anne-marie rees" userId="1182abe8d95d75ab" providerId="LiveId" clId="{F34450FC-715F-42CF-840B-5FA528C5DD16}" dt="2025-01-12T00:27:49.940" v="995" actId="26606"/>
          <ac:spMkLst>
            <pc:docMk/>
            <pc:sldMk cId="2816106615" sldId="263"/>
            <ac:spMk id="15" creationId="{4F78DAAE-B0C3-49A3-8AB1-AD2FF0E3686F}"/>
          </ac:spMkLst>
        </pc:spChg>
        <pc:spChg chg="add">
          <ac:chgData name="anne-marie rees" userId="1182abe8d95d75ab" providerId="LiveId" clId="{F34450FC-715F-42CF-840B-5FA528C5DD16}" dt="2025-01-12T00:27:49.940" v="995" actId="26606"/>
          <ac:spMkLst>
            <pc:docMk/>
            <pc:sldMk cId="2816106615" sldId="263"/>
            <ac:spMk id="17" creationId="{F6A8A81D-3338-4B0F-A26F-A3D259D27681}"/>
          </ac:spMkLst>
        </pc:spChg>
        <pc:spChg chg="add">
          <ac:chgData name="anne-marie rees" userId="1182abe8d95d75ab" providerId="LiveId" clId="{F34450FC-715F-42CF-840B-5FA528C5DD16}" dt="2025-01-12T00:27:49.940" v="995" actId="26606"/>
          <ac:spMkLst>
            <pc:docMk/>
            <pc:sldMk cId="2816106615" sldId="263"/>
            <ac:spMk id="19" creationId="{40155665-7CE2-4939-AE5E-020DC1D20753}"/>
          </ac:spMkLst>
        </pc:spChg>
        <pc:graphicFrameChg chg="add mod">
          <ac:chgData name="anne-marie rees" userId="1182abe8d95d75ab" providerId="LiveId" clId="{F34450FC-715F-42CF-840B-5FA528C5DD16}" dt="2025-01-12T00:27:49.940" v="995" actId="26606"/>
          <ac:graphicFrameMkLst>
            <pc:docMk/>
            <pc:sldMk cId="2816106615" sldId="263"/>
            <ac:graphicFrameMk id="10" creationId="{F43E886B-7799-3644-2B93-9312C7FF4231}"/>
          </ac:graphicFrameMkLst>
        </pc:graphicFrameChg>
      </pc:sldChg>
      <pc:sldChg chg="addSp modSp new mod ord setBg">
        <pc:chgData name="anne-marie rees" userId="1182abe8d95d75ab" providerId="LiveId" clId="{F34450FC-715F-42CF-840B-5FA528C5DD16}" dt="2025-01-14T02:27:45.957" v="1535"/>
        <pc:sldMkLst>
          <pc:docMk/>
          <pc:sldMk cId="1776839370" sldId="264"/>
        </pc:sldMkLst>
        <pc:spChg chg="add mod">
          <ac:chgData name="anne-marie rees" userId="1182abe8d95d75ab" providerId="LiveId" clId="{F34450FC-715F-42CF-840B-5FA528C5DD16}" dt="2025-01-13T22:28:44.422" v="1073" actId="20577"/>
          <ac:spMkLst>
            <pc:docMk/>
            <pc:sldMk cId="1776839370" sldId="264"/>
            <ac:spMk id="4" creationId="{AC20988E-25E9-48DD-A958-3D5DC5715174}"/>
          </ac:spMkLst>
        </pc:spChg>
        <pc:spChg chg="add">
          <ac:chgData name="anne-marie rees" userId="1182abe8d95d75ab" providerId="LiveId" clId="{F34450FC-715F-42CF-840B-5FA528C5DD16}" dt="2025-01-13T22:26:34.077" v="1053" actId="26606"/>
          <ac:spMkLst>
            <pc:docMk/>
            <pc:sldMk cId="1776839370" sldId="264"/>
            <ac:spMk id="8" creationId="{85F279D6-ED25-4D3F-9479-8ABB21867D9B}"/>
          </ac:spMkLst>
        </pc:spChg>
        <pc:spChg chg="add">
          <ac:chgData name="anne-marie rees" userId="1182abe8d95d75ab" providerId="LiveId" clId="{F34450FC-715F-42CF-840B-5FA528C5DD16}" dt="2025-01-13T22:26:34.077" v="1053" actId="26606"/>
          <ac:spMkLst>
            <pc:docMk/>
            <pc:sldMk cId="1776839370" sldId="264"/>
            <ac:spMk id="10" creationId="{38D0B1B4-C487-47EF-B7D0-421066454CB6}"/>
          </ac:spMkLst>
        </pc:spChg>
        <pc:spChg chg="add">
          <ac:chgData name="anne-marie rees" userId="1182abe8d95d75ab" providerId="LiveId" clId="{F34450FC-715F-42CF-840B-5FA528C5DD16}" dt="2025-01-13T22:26:34.077" v="1053" actId="26606"/>
          <ac:spMkLst>
            <pc:docMk/>
            <pc:sldMk cId="1776839370" sldId="264"/>
            <ac:spMk id="12" creationId="{0214736A-03B2-4B91-B0AF-B21213F3B9DF}"/>
          </ac:spMkLst>
        </pc:spChg>
        <pc:picChg chg="add mod modCrop">
          <ac:chgData name="anne-marie rees" userId="1182abe8d95d75ab" providerId="LiveId" clId="{F34450FC-715F-42CF-840B-5FA528C5DD16}" dt="2025-01-13T22:26:34.077" v="1053" actId="26606"/>
          <ac:picMkLst>
            <pc:docMk/>
            <pc:sldMk cId="1776839370" sldId="264"/>
            <ac:picMk id="3" creationId="{62D7A5A0-2546-C695-089B-CAA3A99EDEE0}"/>
          </ac:picMkLst>
        </pc:picChg>
      </pc:sldChg>
      <pc:sldChg chg="addSp modSp new mod ord setBg">
        <pc:chgData name="anne-marie rees" userId="1182abe8d95d75ab" providerId="LiveId" clId="{F34450FC-715F-42CF-840B-5FA528C5DD16}" dt="2025-01-14T00:27:49.325" v="1118"/>
        <pc:sldMkLst>
          <pc:docMk/>
          <pc:sldMk cId="2528892663" sldId="265"/>
        </pc:sldMkLst>
        <pc:spChg chg="add mod">
          <ac:chgData name="anne-marie rees" userId="1182abe8d95d75ab" providerId="LiveId" clId="{F34450FC-715F-42CF-840B-5FA528C5DD16}" dt="2025-01-13T22:43:48.116" v="1116" actId="20577"/>
          <ac:spMkLst>
            <pc:docMk/>
            <pc:sldMk cId="2528892663" sldId="265"/>
            <ac:spMk id="4" creationId="{880C754B-5D12-9864-82B5-974FA75C9A24}"/>
          </ac:spMkLst>
        </pc:spChg>
        <pc:spChg chg="add">
          <ac:chgData name="anne-marie rees" userId="1182abe8d95d75ab" providerId="LiveId" clId="{F34450FC-715F-42CF-840B-5FA528C5DD16}" dt="2025-01-13T22:42:27.875" v="1088" actId="26606"/>
          <ac:spMkLst>
            <pc:docMk/>
            <pc:sldMk cId="2528892663" sldId="265"/>
            <ac:spMk id="8" creationId="{85F279D6-ED25-4D3F-9479-8ABB21867D9B}"/>
          </ac:spMkLst>
        </pc:spChg>
        <pc:spChg chg="add">
          <ac:chgData name="anne-marie rees" userId="1182abe8d95d75ab" providerId="LiveId" clId="{F34450FC-715F-42CF-840B-5FA528C5DD16}" dt="2025-01-13T22:42:27.875" v="1088" actId="26606"/>
          <ac:spMkLst>
            <pc:docMk/>
            <pc:sldMk cId="2528892663" sldId="265"/>
            <ac:spMk id="10" creationId="{38D0B1B4-C487-47EF-B7D0-421066454CB6}"/>
          </ac:spMkLst>
        </pc:spChg>
        <pc:spChg chg="add">
          <ac:chgData name="anne-marie rees" userId="1182abe8d95d75ab" providerId="LiveId" clId="{F34450FC-715F-42CF-840B-5FA528C5DD16}" dt="2025-01-13T22:42:27.875" v="1088" actId="26606"/>
          <ac:spMkLst>
            <pc:docMk/>
            <pc:sldMk cId="2528892663" sldId="265"/>
            <ac:spMk id="12" creationId="{0214736A-03B2-4B91-B0AF-B21213F3B9DF}"/>
          </ac:spMkLst>
        </pc:spChg>
        <pc:picChg chg="add mod modCrop">
          <ac:chgData name="anne-marie rees" userId="1182abe8d95d75ab" providerId="LiveId" clId="{F34450FC-715F-42CF-840B-5FA528C5DD16}" dt="2025-01-13T22:42:27.875" v="1088" actId="26606"/>
          <ac:picMkLst>
            <pc:docMk/>
            <pc:sldMk cId="2528892663" sldId="265"/>
            <ac:picMk id="3" creationId="{853C68EE-A10F-BC1D-5A1F-C5E637E5C6CD}"/>
          </ac:picMkLst>
        </pc:picChg>
      </pc:sldChg>
      <pc:sldChg chg="addSp delSp modSp new del mod ord setBg">
        <pc:chgData name="anne-marie rees" userId="1182abe8d95d75ab" providerId="LiveId" clId="{F34450FC-715F-42CF-840B-5FA528C5DD16}" dt="2025-01-14T02:27:31.911" v="1533" actId="2696"/>
        <pc:sldMkLst>
          <pc:docMk/>
          <pc:sldMk cId="379155298" sldId="266"/>
        </pc:sldMkLst>
        <pc:spChg chg="add del mod">
          <ac:chgData name="anne-marie rees" userId="1182abe8d95d75ab" providerId="LiveId" clId="{F34450FC-715F-42CF-840B-5FA528C5DD16}" dt="2025-01-14T01:50:16.410" v="1125" actId="478"/>
          <ac:spMkLst>
            <pc:docMk/>
            <pc:sldMk cId="379155298" sldId="266"/>
            <ac:spMk id="4" creationId="{862586A5-CD19-B093-C69C-980C5987FE20}"/>
          </ac:spMkLst>
        </pc:spChg>
        <pc:spChg chg="add mod">
          <ac:chgData name="anne-marie rees" userId="1182abe8d95d75ab" providerId="LiveId" clId="{F34450FC-715F-42CF-840B-5FA528C5DD16}" dt="2025-01-14T01:51:27.016" v="1152" actId="20577"/>
          <ac:spMkLst>
            <pc:docMk/>
            <pc:sldMk cId="379155298" sldId="266"/>
            <ac:spMk id="5" creationId="{8C5F9243-3EEC-ACCD-FCE8-822091AF2DE8}"/>
          </ac:spMkLst>
        </pc:spChg>
        <pc:spChg chg="add">
          <ac:chgData name="anne-marie rees" userId="1182abe8d95d75ab" providerId="LiveId" clId="{F34450FC-715F-42CF-840B-5FA528C5DD16}" dt="2025-01-14T01:50:55.744" v="1140" actId="26606"/>
          <ac:spMkLst>
            <pc:docMk/>
            <pc:sldMk cId="379155298" sldId="266"/>
            <ac:spMk id="14" creationId="{670D6F2B-93AF-47D6-9378-5E54BE0AC69F}"/>
          </ac:spMkLst>
        </pc:spChg>
        <pc:spChg chg="add">
          <ac:chgData name="anne-marie rees" userId="1182abe8d95d75ab" providerId="LiveId" clId="{F34450FC-715F-42CF-840B-5FA528C5DD16}" dt="2025-01-14T01:50:55.744" v="1140" actId="26606"/>
          <ac:spMkLst>
            <pc:docMk/>
            <pc:sldMk cId="379155298" sldId="266"/>
            <ac:spMk id="16" creationId="{2D529E20-662F-4915-ACD7-970C026FDB7F}"/>
          </ac:spMkLst>
        </pc:spChg>
        <pc:spChg chg="add">
          <ac:chgData name="anne-marie rees" userId="1182abe8d95d75ab" providerId="LiveId" clId="{F34450FC-715F-42CF-840B-5FA528C5DD16}" dt="2025-01-14T01:50:55.744" v="1140" actId="26606"/>
          <ac:spMkLst>
            <pc:docMk/>
            <pc:sldMk cId="379155298" sldId="266"/>
            <ac:spMk id="18" creationId="{1AD5EB79-7F9A-4BBC-92A5-188382CBA1B6}"/>
          </ac:spMkLst>
        </pc:spChg>
        <pc:spChg chg="add">
          <ac:chgData name="anne-marie rees" userId="1182abe8d95d75ab" providerId="LiveId" clId="{F34450FC-715F-42CF-840B-5FA528C5DD16}" dt="2025-01-14T01:50:55.744" v="1140" actId="26606"/>
          <ac:spMkLst>
            <pc:docMk/>
            <pc:sldMk cId="379155298" sldId="266"/>
            <ac:spMk id="20" creationId="{B9B8A17F-DC3A-4D9A-AA53-9BFB894CD7BA}"/>
          </ac:spMkLst>
        </pc:spChg>
        <pc:grpChg chg="add">
          <ac:chgData name="anne-marie rees" userId="1182abe8d95d75ab" providerId="LiveId" clId="{F34450FC-715F-42CF-840B-5FA528C5DD16}" dt="2025-01-14T01:50:55.744" v="1140" actId="26606"/>
          <ac:grpSpMkLst>
            <pc:docMk/>
            <pc:sldMk cId="379155298" sldId="266"/>
            <ac:grpSpMk id="10" creationId="{6503EB0F-2257-4A3E-A73B-E1DE769B459F}"/>
          </ac:grpSpMkLst>
        </pc:grpChg>
        <pc:picChg chg="add mod">
          <ac:chgData name="anne-marie rees" userId="1182abe8d95d75ab" providerId="LiveId" clId="{F34450FC-715F-42CF-840B-5FA528C5DD16}" dt="2025-01-14T01:50:55.744" v="1140" actId="26606"/>
          <ac:picMkLst>
            <pc:docMk/>
            <pc:sldMk cId="379155298" sldId="266"/>
            <ac:picMk id="3" creationId="{AD075CFA-FDB1-4024-AFC4-FAA21139993B}"/>
          </ac:picMkLst>
        </pc:picChg>
      </pc:sldChg>
      <pc:sldChg chg="addSp delSp modSp new mod ord setBg setClrOvrMap">
        <pc:chgData name="anne-marie rees" userId="1182abe8d95d75ab" providerId="LiveId" clId="{F34450FC-715F-42CF-840B-5FA528C5DD16}" dt="2025-01-14T02:00:02.751" v="1234"/>
        <pc:sldMkLst>
          <pc:docMk/>
          <pc:sldMk cId="507783479" sldId="267"/>
        </pc:sldMkLst>
        <pc:spChg chg="add del mod">
          <ac:chgData name="anne-marie rees" userId="1182abe8d95d75ab" providerId="LiveId" clId="{F34450FC-715F-42CF-840B-5FA528C5DD16}" dt="2025-01-14T01:53:48.936" v="1159"/>
          <ac:spMkLst>
            <pc:docMk/>
            <pc:sldMk cId="507783479" sldId="267"/>
            <ac:spMk id="4" creationId="{E9E6583D-8B3B-561A-4D2D-2921AB6F4F63}"/>
          </ac:spMkLst>
        </pc:spChg>
        <pc:spChg chg="add mo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5" creationId="{219A24CF-77DE-B1B5-26B7-068DBBE59C87}"/>
          </ac:spMkLst>
        </pc:spChg>
        <pc:spChg chg="add mod">
          <ac:chgData name="anne-marie rees" userId="1182abe8d95d75ab" providerId="LiveId" clId="{F34450FC-715F-42CF-840B-5FA528C5DD16}" dt="2025-01-14T01:57:44.506" v="1230" actId="20577"/>
          <ac:spMkLst>
            <pc:docMk/>
            <pc:sldMk cId="507783479" sldId="267"/>
            <ac:spMk id="6" creationId="{1021AB0C-6ECC-8E21-6D0B-6718529D8FC7}"/>
          </ac:spMkLst>
        </pc:spChg>
        <pc:spChg chg="ad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21" creationId="{59647F54-801D-44AB-8284-EDDFF7763139}"/>
          </ac:spMkLst>
        </pc:spChg>
        <pc:spChg chg="ad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23" creationId="{510C9632-BB6F-48EE-AB65-501878BA5DB6}"/>
          </ac:spMkLst>
        </pc:spChg>
        <pc:spChg chg="ad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25" creationId="{4EC8AAB6-953B-4D29-9967-3C44D06BB4E8}"/>
          </ac:spMkLst>
        </pc:spChg>
        <pc:spChg chg="ad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27" creationId="{C89ED458-2326-40DC-9C7B-1A717B6551AD}"/>
          </ac:spMkLst>
        </pc:spChg>
        <pc:spChg chg="ad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29" creationId="{6F9D1DE6-E368-4F07-85F9-D5B767477DDF}"/>
          </ac:spMkLst>
        </pc:spChg>
        <pc:spChg chg="ad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31" creationId="{F63B1F66-4ACE-4A01-8ADF-F175A9C358B2}"/>
          </ac:spMkLst>
        </pc:spChg>
        <pc:spChg chg="ad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33" creationId="{CF8448ED-9332-4A9B-8CAB-B1985E596E20}"/>
          </ac:spMkLst>
        </pc:spChg>
        <pc:spChg chg="add">
          <ac:chgData name="anne-marie rees" userId="1182abe8d95d75ab" providerId="LiveId" clId="{F34450FC-715F-42CF-840B-5FA528C5DD16}" dt="2025-01-14T01:55:54.408" v="1218" actId="26606"/>
          <ac:spMkLst>
            <pc:docMk/>
            <pc:sldMk cId="507783479" sldId="267"/>
            <ac:spMk id="35" creationId="{ED3A2261-1C75-40FF-8CD6-18C5900C1C8D}"/>
          </ac:spMkLst>
        </pc:spChg>
        <pc:picChg chg="add mod">
          <ac:chgData name="anne-marie rees" userId="1182abe8d95d75ab" providerId="LiveId" clId="{F34450FC-715F-42CF-840B-5FA528C5DD16}" dt="2025-01-14T01:55:54.408" v="1218" actId="26606"/>
          <ac:picMkLst>
            <pc:docMk/>
            <pc:sldMk cId="507783479" sldId="267"/>
            <ac:picMk id="3" creationId="{35A171F8-66DA-9D60-CC85-0A538FEB76BD}"/>
          </ac:picMkLst>
        </pc:picChg>
      </pc:sldChg>
      <pc:sldChg chg="addSp modSp new mod setBg setClrOvrMap">
        <pc:chgData name="anne-marie rees" userId="1182abe8d95d75ab" providerId="LiveId" clId="{F34450FC-715F-42CF-840B-5FA528C5DD16}" dt="2025-01-14T02:08:33.041" v="1289" actId="20577"/>
        <pc:sldMkLst>
          <pc:docMk/>
          <pc:sldMk cId="788929158" sldId="268"/>
        </pc:sldMkLst>
        <pc:spChg chg="add mo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4" creationId="{C3D2443C-6138-02A5-5D0C-1DB7406597C3}"/>
          </ac:spMkLst>
        </pc:spChg>
        <pc:spChg chg="add mod">
          <ac:chgData name="anne-marie rees" userId="1182abe8d95d75ab" providerId="LiveId" clId="{F34450FC-715F-42CF-840B-5FA528C5DD16}" dt="2025-01-14T02:08:33.041" v="1289" actId="20577"/>
          <ac:spMkLst>
            <pc:docMk/>
            <pc:sldMk cId="788929158" sldId="268"/>
            <ac:spMk id="5" creationId="{868BF985-B24C-9921-448F-4DED0B4DF324}"/>
          </ac:spMkLst>
        </pc:spChg>
        <pc:spChg chg="ad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20" creationId="{079CE317-680B-449C-A423-71C1FE069B4C}"/>
          </ac:spMkLst>
        </pc:spChg>
        <pc:spChg chg="ad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22" creationId="{643780CE-2BE5-46F6-97B2-60DF30217ED3}"/>
          </ac:spMkLst>
        </pc:spChg>
        <pc:spChg chg="ad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24" creationId="{61A87A49-68E6-459E-A5A6-46229FF42125}"/>
          </ac:spMkLst>
        </pc:spChg>
        <pc:spChg chg="ad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26" creationId="{F6ACD5FC-CAFE-48EB-B765-60EED2E052F0}"/>
          </ac:spMkLst>
        </pc:spChg>
        <pc:spChg chg="ad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28" creationId="{9F33B405-D785-4738-B1C0-6A0AA5E98286}"/>
          </ac:spMkLst>
        </pc:spChg>
        <pc:spChg chg="ad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30" creationId="{4233DC0E-DE6C-4FB6-A529-51B162641AB8}"/>
          </ac:spMkLst>
        </pc:spChg>
        <pc:spChg chg="ad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32" creationId="{3870477F-E451-4BC3-863F-0E2FC572884B}"/>
          </ac:spMkLst>
        </pc:spChg>
        <pc:spChg chg="add">
          <ac:chgData name="anne-marie rees" userId="1182abe8d95d75ab" providerId="LiveId" clId="{F34450FC-715F-42CF-840B-5FA528C5DD16}" dt="2025-01-14T02:07:38.446" v="1281" actId="26606"/>
          <ac:spMkLst>
            <pc:docMk/>
            <pc:sldMk cId="788929158" sldId="268"/>
            <ac:spMk id="34" creationId="{B4A81DE1-E2BC-4A31-99EE-71350421B0EA}"/>
          </ac:spMkLst>
        </pc:spChg>
        <pc:picChg chg="add mod modCrop">
          <ac:chgData name="anne-marie rees" userId="1182abe8d95d75ab" providerId="LiveId" clId="{F34450FC-715F-42CF-840B-5FA528C5DD16}" dt="2025-01-14T02:07:38.446" v="1281" actId="26606"/>
          <ac:picMkLst>
            <pc:docMk/>
            <pc:sldMk cId="788929158" sldId="268"/>
            <ac:picMk id="3" creationId="{1A6D3B1A-DE49-B15A-1D93-FEE63446E132}"/>
          </ac:picMkLst>
        </pc:picChg>
      </pc:sldChg>
      <pc:sldChg chg="addSp modSp new mod setBg setClrOvrMap">
        <pc:chgData name="anne-marie rees" userId="1182abe8d95d75ab" providerId="LiveId" clId="{F34450FC-715F-42CF-840B-5FA528C5DD16}" dt="2025-01-14T02:11:23.960" v="1320" actId="26606"/>
        <pc:sldMkLst>
          <pc:docMk/>
          <pc:sldMk cId="2746658434" sldId="269"/>
        </pc:sldMkLst>
        <pc:spChg chg="add mo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4" creationId="{A58C6FDD-1059-1CD9-E088-443198A5247F}"/>
          </ac:spMkLst>
        </pc:spChg>
        <pc:spChg chg="ad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20" creationId="{079CE317-680B-449C-A423-71C1FE069B4C}"/>
          </ac:spMkLst>
        </pc:spChg>
        <pc:spChg chg="ad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22" creationId="{643780CE-2BE5-46F6-97B2-60DF30217ED3}"/>
          </ac:spMkLst>
        </pc:spChg>
        <pc:spChg chg="ad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24" creationId="{61A87A49-68E6-459E-A5A6-46229FF42125}"/>
          </ac:spMkLst>
        </pc:spChg>
        <pc:spChg chg="ad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26" creationId="{F6ACD5FC-CAFE-48EB-B765-60EED2E052F0}"/>
          </ac:spMkLst>
        </pc:spChg>
        <pc:spChg chg="ad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28" creationId="{9F33B405-D785-4738-B1C0-6A0AA5E98286}"/>
          </ac:spMkLst>
        </pc:spChg>
        <pc:spChg chg="ad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30" creationId="{4233DC0E-DE6C-4FB6-A529-51B162641AB8}"/>
          </ac:spMkLst>
        </pc:spChg>
        <pc:spChg chg="ad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32" creationId="{3870477F-E451-4BC3-863F-0E2FC572884B}"/>
          </ac:spMkLst>
        </pc:spChg>
        <pc:spChg chg="add">
          <ac:chgData name="anne-marie rees" userId="1182abe8d95d75ab" providerId="LiveId" clId="{F34450FC-715F-42CF-840B-5FA528C5DD16}" dt="2025-01-14T02:11:23.960" v="1320" actId="26606"/>
          <ac:spMkLst>
            <pc:docMk/>
            <pc:sldMk cId="2746658434" sldId="269"/>
            <ac:spMk id="34" creationId="{B4A81DE1-E2BC-4A31-99EE-71350421B0EA}"/>
          </ac:spMkLst>
        </pc:spChg>
        <pc:picChg chg="add mod modCrop">
          <ac:chgData name="anne-marie rees" userId="1182abe8d95d75ab" providerId="LiveId" clId="{F34450FC-715F-42CF-840B-5FA528C5DD16}" dt="2025-01-14T02:11:23.960" v="1320" actId="26606"/>
          <ac:picMkLst>
            <pc:docMk/>
            <pc:sldMk cId="2746658434" sldId="269"/>
            <ac:picMk id="3" creationId="{0942AFD9-A35B-5D92-1128-CFA9544468E5}"/>
          </ac:picMkLst>
        </pc:picChg>
      </pc:sldChg>
      <pc:sldChg chg="addSp modSp new mod setBg setClrOvrMap">
        <pc:chgData name="anne-marie rees" userId="1182abe8d95d75ab" providerId="LiveId" clId="{F34450FC-715F-42CF-840B-5FA528C5DD16}" dt="2025-01-14T02:19:23.089" v="1377" actId="313"/>
        <pc:sldMkLst>
          <pc:docMk/>
          <pc:sldMk cId="216853850" sldId="270"/>
        </pc:sldMkLst>
        <pc:spChg chg="add mod ord">
          <ac:chgData name="anne-marie rees" userId="1182abe8d95d75ab" providerId="LiveId" clId="{F34450FC-715F-42CF-840B-5FA528C5DD16}" dt="2025-01-14T02:19:23.089" v="1377" actId="313"/>
          <ac:spMkLst>
            <pc:docMk/>
            <pc:sldMk cId="216853850" sldId="270"/>
            <ac:spMk id="2" creationId="{81EC148D-6344-7C2C-77E3-0B68D48DE76C}"/>
          </ac:spMkLst>
        </pc:spChg>
        <pc:spChg chg="add">
          <ac:chgData name="anne-marie rees" userId="1182abe8d95d75ab" providerId="LiveId" clId="{F34450FC-715F-42CF-840B-5FA528C5DD16}" dt="2025-01-14T02:19:00.658" v="1375" actId="26606"/>
          <ac:spMkLst>
            <pc:docMk/>
            <pc:sldMk cId="216853850" sldId="270"/>
            <ac:spMk id="20" creationId="{59647F54-801D-44AB-8284-EDDFF7763139}"/>
          </ac:spMkLst>
        </pc:spChg>
        <pc:spChg chg="add">
          <ac:chgData name="anne-marie rees" userId="1182abe8d95d75ab" providerId="LiveId" clId="{F34450FC-715F-42CF-840B-5FA528C5DD16}" dt="2025-01-14T02:19:00.658" v="1375" actId="26606"/>
          <ac:spMkLst>
            <pc:docMk/>
            <pc:sldMk cId="216853850" sldId="270"/>
            <ac:spMk id="22" creationId="{510C9632-BB6F-48EE-AB65-501878BA5DB6}"/>
          </ac:spMkLst>
        </pc:spChg>
        <pc:spChg chg="add">
          <ac:chgData name="anne-marie rees" userId="1182abe8d95d75ab" providerId="LiveId" clId="{F34450FC-715F-42CF-840B-5FA528C5DD16}" dt="2025-01-14T02:19:00.658" v="1375" actId="26606"/>
          <ac:spMkLst>
            <pc:docMk/>
            <pc:sldMk cId="216853850" sldId="270"/>
            <ac:spMk id="24" creationId="{4EC8AAB6-953B-4D29-9967-3C44D06BB4E8}"/>
          </ac:spMkLst>
        </pc:spChg>
        <pc:spChg chg="add">
          <ac:chgData name="anne-marie rees" userId="1182abe8d95d75ab" providerId="LiveId" clId="{F34450FC-715F-42CF-840B-5FA528C5DD16}" dt="2025-01-14T02:19:00.658" v="1375" actId="26606"/>
          <ac:spMkLst>
            <pc:docMk/>
            <pc:sldMk cId="216853850" sldId="270"/>
            <ac:spMk id="26" creationId="{C89ED458-2326-40DC-9C7B-1A717B6551AD}"/>
          </ac:spMkLst>
        </pc:spChg>
        <pc:spChg chg="add">
          <ac:chgData name="anne-marie rees" userId="1182abe8d95d75ab" providerId="LiveId" clId="{F34450FC-715F-42CF-840B-5FA528C5DD16}" dt="2025-01-14T02:19:00.658" v="1375" actId="26606"/>
          <ac:spMkLst>
            <pc:docMk/>
            <pc:sldMk cId="216853850" sldId="270"/>
            <ac:spMk id="28" creationId="{6F9D1DE6-E368-4F07-85F9-D5B767477DDF}"/>
          </ac:spMkLst>
        </pc:spChg>
        <pc:spChg chg="add">
          <ac:chgData name="anne-marie rees" userId="1182abe8d95d75ab" providerId="LiveId" clId="{F34450FC-715F-42CF-840B-5FA528C5DD16}" dt="2025-01-14T02:19:00.658" v="1375" actId="26606"/>
          <ac:spMkLst>
            <pc:docMk/>
            <pc:sldMk cId="216853850" sldId="270"/>
            <ac:spMk id="30" creationId="{F63B1F66-4ACE-4A01-8ADF-F175A9C358B2}"/>
          </ac:spMkLst>
        </pc:spChg>
        <pc:spChg chg="add">
          <ac:chgData name="anne-marie rees" userId="1182abe8d95d75ab" providerId="LiveId" clId="{F34450FC-715F-42CF-840B-5FA528C5DD16}" dt="2025-01-14T02:19:00.658" v="1375" actId="26606"/>
          <ac:spMkLst>
            <pc:docMk/>
            <pc:sldMk cId="216853850" sldId="270"/>
            <ac:spMk id="32" creationId="{CF8448ED-9332-4A9B-8CAB-B1985E596E20}"/>
          </ac:spMkLst>
        </pc:spChg>
        <pc:spChg chg="add">
          <ac:chgData name="anne-marie rees" userId="1182abe8d95d75ab" providerId="LiveId" clId="{F34450FC-715F-42CF-840B-5FA528C5DD16}" dt="2025-01-14T02:19:00.658" v="1375" actId="26606"/>
          <ac:spMkLst>
            <pc:docMk/>
            <pc:sldMk cId="216853850" sldId="270"/>
            <ac:spMk id="34" creationId="{ED3A2261-1C75-40FF-8CD6-18C5900C1C8D}"/>
          </ac:spMkLst>
        </pc:spChg>
        <pc:picChg chg="add mod">
          <ac:chgData name="anne-marie rees" userId="1182abe8d95d75ab" providerId="LiveId" clId="{F34450FC-715F-42CF-840B-5FA528C5DD16}" dt="2025-01-14T02:19:00.658" v="1375" actId="26606"/>
          <ac:picMkLst>
            <pc:docMk/>
            <pc:sldMk cId="216853850" sldId="270"/>
            <ac:picMk id="4" creationId="{6A7F4C0D-9B14-CE39-B0DC-0515D20B2A2C}"/>
          </ac:picMkLst>
        </pc:picChg>
      </pc:sldChg>
      <pc:sldChg chg="new del ord">
        <pc:chgData name="anne-marie rees" userId="1182abe8d95d75ab" providerId="LiveId" clId="{F34450FC-715F-42CF-840B-5FA528C5DD16}" dt="2025-01-14T02:25:14.303" v="1532" actId="2696"/>
        <pc:sldMkLst>
          <pc:docMk/>
          <pc:sldMk cId="2495908023" sldId="271"/>
        </pc:sldMkLst>
      </pc:sldChg>
      <pc:sldChg chg="addSp delSp modSp new mod setBg setClrOvrMap">
        <pc:chgData name="anne-marie rees" userId="1182abe8d95d75ab" providerId="LiveId" clId="{F34450FC-715F-42CF-840B-5FA528C5DD16}" dt="2025-01-14T02:24:28.180" v="1529" actId="20577"/>
        <pc:sldMkLst>
          <pc:docMk/>
          <pc:sldMk cId="525674879" sldId="272"/>
        </pc:sldMkLst>
        <pc:spChg chg="add del mod">
          <ac:chgData name="anne-marie rees" userId="1182abe8d95d75ab" providerId="LiveId" clId="{F34450FC-715F-42CF-840B-5FA528C5DD16}" dt="2025-01-14T02:23:40.957" v="1524" actId="26606"/>
          <ac:spMkLst>
            <pc:docMk/>
            <pc:sldMk cId="525674879" sldId="272"/>
            <ac:spMk id="2" creationId="{B0B9BB4D-9496-7D99-B809-D3D28630A86D}"/>
          </ac:spMkLst>
        </pc:spChg>
        <pc:spChg chg="add mod">
          <ac:chgData name="anne-marie rees" userId="1182abe8d95d75ab" providerId="LiveId" clId="{F34450FC-715F-42CF-840B-5FA528C5DD16}" dt="2025-01-14T02:24:28.180" v="1529" actId="20577"/>
          <ac:spMkLst>
            <pc:docMk/>
            <pc:sldMk cId="525674879" sldId="272"/>
            <ac:spMk id="3" creationId="{1BF68226-A4A0-1E53-B828-52C17F5B733D}"/>
          </ac:spMkLst>
        </pc:spChg>
        <pc:spChg chg="add">
          <ac:chgData name="anne-marie rees" userId="1182abe8d95d75ab" providerId="LiveId" clId="{F34450FC-715F-42CF-840B-5FA528C5DD16}" dt="2025-01-14T02:23:40.957" v="1524" actId="26606"/>
          <ac:spMkLst>
            <pc:docMk/>
            <pc:sldMk cId="525674879" sldId="272"/>
            <ac:spMk id="19" creationId="{6288FC2F-B192-42B2-90BE-517E1039BE0B}"/>
          </ac:spMkLst>
        </pc:spChg>
        <pc:spChg chg="add">
          <ac:chgData name="anne-marie rees" userId="1182abe8d95d75ab" providerId="LiveId" clId="{F34450FC-715F-42CF-840B-5FA528C5DD16}" dt="2025-01-14T02:23:40.957" v="1524" actId="26606"/>
          <ac:spMkLst>
            <pc:docMk/>
            <pc:sldMk cId="525674879" sldId="272"/>
            <ac:spMk id="25" creationId="{F9ED434F-8767-46CC-B26B-5AF62FF01E66}"/>
          </ac:spMkLst>
        </pc:spChg>
        <pc:grpChg chg="add">
          <ac:chgData name="anne-marie rees" userId="1182abe8d95d75ab" providerId="LiveId" clId="{F34450FC-715F-42CF-840B-5FA528C5DD16}" dt="2025-01-14T02:23:40.957" v="1524" actId="26606"/>
          <ac:grpSpMkLst>
            <pc:docMk/>
            <pc:sldMk cId="525674879" sldId="272"/>
            <ac:grpSpMk id="8" creationId="{E5D4A15D-C852-47D7-A7E3-7F8FEE9FCA9D}"/>
          </ac:grpSpMkLst>
        </pc:grpChg>
        <pc:grpChg chg="add">
          <ac:chgData name="anne-marie rees" userId="1182abe8d95d75ab" providerId="LiveId" clId="{F34450FC-715F-42CF-840B-5FA528C5DD16}" dt="2025-01-14T02:23:40.957" v="1524" actId="26606"/>
          <ac:grpSpMkLst>
            <pc:docMk/>
            <pc:sldMk cId="525674879" sldId="272"/>
            <ac:grpSpMk id="21" creationId="{2F448CB3-7B4F-45D7-B7C0-DF553DF61453}"/>
          </ac:grpSpMkLst>
        </pc:grpChg>
        <pc:graphicFrameChg chg="add">
          <ac:chgData name="anne-marie rees" userId="1182abe8d95d75ab" providerId="LiveId" clId="{F34450FC-715F-42CF-840B-5FA528C5DD16}" dt="2025-01-14T02:23:40.957" v="1524" actId="26606"/>
          <ac:graphicFrameMkLst>
            <pc:docMk/>
            <pc:sldMk cId="525674879" sldId="272"/>
            <ac:graphicFrameMk id="4" creationId="{02D2C908-A54E-1481-B3CE-18A22E6D9DEB}"/>
          </ac:graphicFrameMkLst>
        </pc:graphicFrameChg>
      </pc:sldChg>
      <pc:sldChg chg="addSp modSp new mod setBg">
        <pc:chgData name="anne-marie rees" userId="1182abe8d95d75ab" providerId="LiveId" clId="{F34450FC-715F-42CF-840B-5FA528C5DD16}" dt="2025-01-14T02:38:14.857" v="1580" actId="26606"/>
        <pc:sldMkLst>
          <pc:docMk/>
          <pc:sldMk cId="195811555" sldId="273"/>
        </pc:sldMkLst>
        <pc:spChg chg="add mod">
          <ac:chgData name="anne-marie rees" userId="1182abe8d95d75ab" providerId="LiveId" clId="{F34450FC-715F-42CF-840B-5FA528C5DD16}" dt="2025-01-14T02:38:14.857" v="1580" actId="26606"/>
          <ac:spMkLst>
            <pc:docMk/>
            <pc:sldMk cId="195811555" sldId="273"/>
            <ac:spMk id="6" creationId="{C177FBE3-3C44-F3BE-5250-664973D7F626}"/>
          </ac:spMkLst>
        </pc:spChg>
        <pc:spChg chg="add">
          <ac:chgData name="anne-marie rees" userId="1182abe8d95d75ab" providerId="LiveId" clId="{F34450FC-715F-42CF-840B-5FA528C5DD16}" dt="2025-01-14T02:38:14.857" v="1580" actId="26606"/>
          <ac:spMkLst>
            <pc:docMk/>
            <pc:sldMk cId="195811555" sldId="273"/>
            <ac:spMk id="15" creationId="{F7689D68-C339-4D5B-9DAA-E13F6BD4D575}"/>
          </ac:spMkLst>
        </pc:spChg>
        <pc:spChg chg="add">
          <ac:chgData name="anne-marie rees" userId="1182abe8d95d75ab" providerId="LiveId" clId="{F34450FC-715F-42CF-840B-5FA528C5DD16}" dt="2025-01-14T02:38:14.857" v="1580" actId="26606"/>
          <ac:spMkLst>
            <pc:docMk/>
            <pc:sldMk cId="195811555" sldId="273"/>
            <ac:spMk id="17" creationId="{1B9CC3E5-EA42-4393-A2C0-5192B91BD745}"/>
          </ac:spMkLst>
        </pc:spChg>
        <pc:spChg chg="add">
          <ac:chgData name="anne-marie rees" userId="1182abe8d95d75ab" providerId="LiveId" clId="{F34450FC-715F-42CF-840B-5FA528C5DD16}" dt="2025-01-14T02:38:14.857" v="1580" actId="26606"/>
          <ac:spMkLst>
            <pc:docMk/>
            <pc:sldMk cId="195811555" sldId="273"/>
            <ac:spMk id="19" creationId="{FB8DBC8E-FBA7-466C-8D97-75B15FBE9048}"/>
          </ac:spMkLst>
        </pc:spChg>
        <pc:spChg chg="add">
          <ac:chgData name="anne-marie rees" userId="1182abe8d95d75ab" providerId="LiveId" clId="{F34450FC-715F-42CF-840B-5FA528C5DD16}" dt="2025-01-14T02:38:14.857" v="1580" actId="26606"/>
          <ac:spMkLst>
            <pc:docMk/>
            <pc:sldMk cId="195811555" sldId="273"/>
            <ac:spMk id="21" creationId="{E6FFF64E-1FE4-4AE0-9D62-567AA183C128}"/>
          </ac:spMkLst>
        </pc:spChg>
        <pc:spChg chg="add">
          <ac:chgData name="anne-marie rees" userId="1182abe8d95d75ab" providerId="LiveId" clId="{F34450FC-715F-42CF-840B-5FA528C5DD16}" dt="2025-01-14T02:38:14.857" v="1580" actId="26606"/>
          <ac:spMkLst>
            <pc:docMk/>
            <pc:sldMk cId="195811555" sldId="273"/>
            <ac:spMk id="23" creationId="{9C80E52D-DE5C-4267-9C99-8741F2E42E36}"/>
          </ac:spMkLst>
        </pc:spChg>
        <pc:grpChg chg="add">
          <ac:chgData name="anne-marie rees" userId="1182abe8d95d75ab" providerId="LiveId" clId="{F34450FC-715F-42CF-840B-5FA528C5DD16}" dt="2025-01-14T02:38:14.857" v="1580" actId="26606"/>
          <ac:grpSpMkLst>
            <pc:docMk/>
            <pc:sldMk cId="195811555" sldId="273"/>
            <ac:grpSpMk id="11" creationId="{EED2E2BB-3846-41EB-9F1E-92C33C4A8F46}"/>
          </ac:grpSpMkLst>
        </pc:grpChg>
        <pc:picChg chg="add mod modCrop">
          <ac:chgData name="anne-marie rees" userId="1182abe8d95d75ab" providerId="LiveId" clId="{F34450FC-715F-42CF-840B-5FA528C5DD16}" dt="2025-01-14T02:38:14.857" v="1580" actId="26606"/>
          <ac:picMkLst>
            <pc:docMk/>
            <pc:sldMk cId="195811555" sldId="273"/>
            <ac:picMk id="3" creationId="{49C3DAA7-8A9D-0707-A869-6774EB30AE51}"/>
          </ac:picMkLst>
        </pc:picChg>
        <pc:picChg chg="add mod modCrop">
          <ac:chgData name="anne-marie rees" userId="1182abe8d95d75ab" providerId="LiveId" clId="{F34450FC-715F-42CF-840B-5FA528C5DD16}" dt="2025-01-14T02:38:14.857" v="1580" actId="26606"/>
          <ac:picMkLst>
            <pc:docMk/>
            <pc:sldMk cId="195811555" sldId="273"/>
            <ac:picMk id="5" creationId="{EEBECB79-6D61-6F33-BECE-D71DF525ED65}"/>
          </ac:picMkLst>
        </pc:picChg>
      </pc:sldChg>
      <pc:sldChg chg="addSp modSp new mod">
        <pc:chgData name="anne-marie rees" userId="1182abe8d95d75ab" providerId="LiveId" clId="{F34450FC-715F-42CF-840B-5FA528C5DD16}" dt="2025-01-14T02:44:35.069" v="1626" actId="113"/>
        <pc:sldMkLst>
          <pc:docMk/>
          <pc:sldMk cId="312454853" sldId="274"/>
        </pc:sldMkLst>
        <pc:spChg chg="add mod">
          <ac:chgData name="anne-marie rees" userId="1182abe8d95d75ab" providerId="LiveId" clId="{F34450FC-715F-42CF-840B-5FA528C5DD16}" dt="2025-01-14T02:44:35.069" v="1626" actId="113"/>
          <ac:spMkLst>
            <pc:docMk/>
            <pc:sldMk cId="312454853" sldId="274"/>
            <ac:spMk id="2" creationId="{099FAA52-4307-55B2-69AF-21C7E7E2C33C}"/>
          </ac:spMkLst>
        </pc:spChg>
      </pc:sldChg>
      <pc:sldChg chg="addSp modSp new mod">
        <pc:chgData name="anne-marie rees" userId="1182abe8d95d75ab" providerId="LiveId" clId="{F34450FC-715F-42CF-840B-5FA528C5DD16}" dt="2025-01-14T02:43:43.648" v="1620" actId="21"/>
        <pc:sldMkLst>
          <pc:docMk/>
          <pc:sldMk cId="3046271329" sldId="275"/>
        </pc:sldMkLst>
        <pc:spChg chg="add mod">
          <ac:chgData name="anne-marie rees" userId="1182abe8d95d75ab" providerId="LiveId" clId="{F34450FC-715F-42CF-840B-5FA528C5DD16}" dt="2025-01-14T02:43:43.648" v="1620" actId="21"/>
          <ac:spMkLst>
            <pc:docMk/>
            <pc:sldMk cId="3046271329" sldId="275"/>
            <ac:spMk id="2" creationId="{B8261415-6DF5-39A8-4D1B-4D0635BFCF14}"/>
          </ac:spMkLst>
        </pc:spChg>
      </pc:sldChg>
      <pc:sldChg chg="addSp modSp new mod">
        <pc:chgData name="anne-marie rees" userId="1182abe8d95d75ab" providerId="LiveId" clId="{F34450FC-715F-42CF-840B-5FA528C5DD16}" dt="2025-01-14T02:44:21.041" v="1624" actId="255"/>
        <pc:sldMkLst>
          <pc:docMk/>
          <pc:sldMk cId="3717619053" sldId="276"/>
        </pc:sldMkLst>
        <pc:spChg chg="add mod">
          <ac:chgData name="anne-marie rees" userId="1182abe8d95d75ab" providerId="LiveId" clId="{F34450FC-715F-42CF-840B-5FA528C5DD16}" dt="2025-01-14T02:44:21.041" v="1624" actId="255"/>
          <ac:spMkLst>
            <pc:docMk/>
            <pc:sldMk cId="3717619053" sldId="276"/>
            <ac:spMk id="2" creationId="{04EE7660-346E-AC12-750C-70724506C13C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Young People In Care in Carmarthenshire(2023)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5">
                      <a:shade val="58000"/>
                      <a:tint val="98000"/>
                      <a:lumMod val="114000"/>
                    </a:schemeClr>
                  </a:gs>
                  <a:gs pos="100000">
                    <a:schemeClr val="accent5">
                      <a:shade val="58000"/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63500" dist="38100" dir="5400000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/>
              </a:scene3d>
              <a:sp3d prstMaterial="plastic">
                <a:bevelT w="0" h="0"/>
              </a:sp3d>
            </c:spPr>
            <c:extLst>
              <c:ext xmlns:c16="http://schemas.microsoft.com/office/drawing/2014/chart" uri="{C3380CC4-5D6E-409C-BE32-E72D297353CC}">
                <c16:uniqueId val="{00000001-9D55-440A-982B-E7CB0F631F41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hade val="86000"/>
                      <a:tint val="98000"/>
                      <a:lumMod val="114000"/>
                    </a:schemeClr>
                  </a:gs>
                  <a:gs pos="100000">
                    <a:schemeClr val="accent5">
                      <a:shade val="86000"/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63500" dist="38100" dir="5400000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/>
              </a:scene3d>
              <a:sp3d prstMaterial="plastic">
                <a:bevelT w="0" h="0"/>
              </a:sp3d>
            </c:spPr>
            <c:extLst>
              <c:ext xmlns:c16="http://schemas.microsoft.com/office/drawing/2014/chart" uri="{C3380CC4-5D6E-409C-BE32-E72D297353CC}">
                <c16:uniqueId val="{00000003-829F-4808-8EBE-23D4282FD6C4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5">
                      <a:tint val="86000"/>
                      <a:tint val="98000"/>
                      <a:lumMod val="114000"/>
                    </a:schemeClr>
                  </a:gs>
                  <a:gs pos="100000">
                    <a:schemeClr val="accent5">
                      <a:tint val="86000"/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63500" dist="38100" dir="5400000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/>
              </a:scene3d>
              <a:sp3d prstMaterial="plastic">
                <a:bevelT w="0" h="0"/>
              </a:sp3d>
            </c:spPr>
            <c:extLst>
              <c:ext xmlns:c16="http://schemas.microsoft.com/office/drawing/2014/chart" uri="{C3380CC4-5D6E-409C-BE32-E72D297353CC}">
                <c16:uniqueId val="{00000005-829F-4808-8EBE-23D4282FD6C4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5">
                      <a:tint val="58000"/>
                      <a:tint val="98000"/>
                      <a:lumMod val="114000"/>
                    </a:schemeClr>
                  </a:gs>
                  <a:gs pos="100000">
                    <a:schemeClr val="accent5">
                      <a:tint val="58000"/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63500" dist="38100" dir="5400000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/>
              </a:scene3d>
              <a:sp3d prstMaterial="plastic">
                <a:bevelT w="0" h="0"/>
              </a:sp3d>
            </c:spPr>
            <c:extLst>
              <c:ext xmlns:c16="http://schemas.microsoft.com/office/drawing/2014/chart" uri="{C3380CC4-5D6E-409C-BE32-E72D297353CC}">
                <c16:uniqueId val="{00000007-829F-4808-8EBE-23D4282FD6C4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Boys</c:v>
                </c:pt>
                <c:pt idx="1">
                  <c:v>Girls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65</c:v>
                </c:pt>
                <c:pt idx="1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D55-440A-982B-E7CB0F631F41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Young People in Care in Wales (2023)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tint val="98000"/>
                      <a:lumMod val="114000"/>
                    </a:schemeClr>
                  </a:gs>
                  <a:gs pos="100000">
                    <a:schemeClr val="accent1"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63500" dist="38100" dir="5400000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/>
              </a:scene3d>
              <a:sp3d prstMaterial="plastic">
                <a:bevelT w="0" h="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tint val="98000"/>
                      <a:lumMod val="114000"/>
                    </a:schemeClr>
                  </a:gs>
                  <a:gs pos="100000">
                    <a:schemeClr val="accent2"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63500" dist="38100" dir="5400000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/>
              </a:scene3d>
              <a:sp3d prstMaterial="plastic">
                <a:bevelT w="0" h="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tint val="98000"/>
                      <a:lumMod val="114000"/>
                    </a:schemeClr>
                  </a:gs>
                  <a:gs pos="100000">
                    <a:schemeClr val="accent3"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63500" dist="38100" dir="5400000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/>
              </a:scene3d>
              <a:sp3d prstMaterial="plastic">
                <a:bevelT w="0" h="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tint val="98000"/>
                      <a:lumMod val="114000"/>
                    </a:schemeClr>
                  </a:gs>
                  <a:gs pos="100000">
                    <a:schemeClr val="accent4"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63500" dist="38100" dir="5400000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l"/>
              </a:scene3d>
              <a:sp3d prstMaterial="plastic">
                <a:bevelT w="0" h="0"/>
              </a:sp3d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Male</c:v>
                </c:pt>
                <c:pt idx="1">
                  <c:v>Female</c:v>
                </c:pt>
                <c:pt idx="2">
                  <c:v>Non Binary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2360</c:v>
                </c:pt>
                <c:pt idx="1">
                  <c:v>1850</c:v>
                </c:pt>
                <c:pt idx="2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C7-48EA-B793-F3570491FB4D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00" dirty="0"/>
              <a:t>Children</a:t>
            </a:r>
            <a:r>
              <a:rPr lang="en-GB" sz="1800" baseline="0" dirty="0"/>
              <a:t> and Young People receiving care and support in </a:t>
            </a:r>
            <a:r>
              <a:rPr lang="en-GB" sz="1800" baseline="0" dirty="0" err="1"/>
              <a:t>wales</a:t>
            </a:r>
            <a:r>
              <a:rPr lang="en-GB" sz="1800" baseline="0" dirty="0"/>
              <a:t> compared to Carmarthenshire (2022)</a:t>
            </a:r>
            <a:endParaRPr lang="en-GB" sz="180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64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Sheet1!$A$2:$A$9</c:f>
              <c:strCache>
                <c:ptCount val="8"/>
                <c:pt idx="0">
                  <c:v>Abuse or Neglect</c:v>
                </c:pt>
                <c:pt idx="1">
                  <c:v>Child's disability or illness</c:v>
                </c:pt>
                <c:pt idx="2">
                  <c:v>Parental disability or illness</c:v>
                </c:pt>
                <c:pt idx="3">
                  <c:v>Family in acute stress</c:v>
                </c:pt>
                <c:pt idx="4">
                  <c:v>Family dysfunction</c:v>
                </c:pt>
                <c:pt idx="5">
                  <c:v>Socially unacceptable behaviour</c:v>
                </c:pt>
                <c:pt idx="6">
                  <c:v>Absent parenting</c:v>
                </c:pt>
                <c:pt idx="7">
                  <c:v>Adoption disruption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8840</c:v>
                </c:pt>
                <c:pt idx="1">
                  <c:v>2690</c:v>
                </c:pt>
                <c:pt idx="2">
                  <c:v>260</c:v>
                </c:pt>
                <c:pt idx="3">
                  <c:v>2445</c:v>
                </c:pt>
                <c:pt idx="4">
                  <c:v>2660</c:v>
                </c:pt>
                <c:pt idx="5">
                  <c:v>355</c:v>
                </c:pt>
                <c:pt idx="6">
                  <c:v>240</c:v>
                </c:pt>
                <c:pt idx="7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853-45E6-88AA-0F48CCFFE78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64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Sheet1!$A$2:$A$9</c:f>
              <c:strCache>
                <c:ptCount val="8"/>
                <c:pt idx="0">
                  <c:v>Abuse or Neglect</c:v>
                </c:pt>
                <c:pt idx="1">
                  <c:v>Child's disability or illness</c:v>
                </c:pt>
                <c:pt idx="2">
                  <c:v>Parental disability or illness</c:v>
                </c:pt>
                <c:pt idx="3">
                  <c:v>Family in acute stress</c:v>
                </c:pt>
                <c:pt idx="4">
                  <c:v>Family dysfunction</c:v>
                </c:pt>
                <c:pt idx="5">
                  <c:v>Socially unacceptable behaviour</c:v>
                </c:pt>
                <c:pt idx="6">
                  <c:v>Absent parenting</c:v>
                </c:pt>
                <c:pt idx="7">
                  <c:v>Adoption disruption</c:v>
                </c:pt>
              </c:strCache>
            </c:strRef>
          </c:cat>
          <c:val>
            <c:numRef>
              <c:f>Sheet1!$C$2:$C$9</c:f>
              <c:numCache>
                <c:formatCode>General</c:formatCode>
                <c:ptCount val="8"/>
                <c:pt idx="0">
                  <c:v>400</c:v>
                </c:pt>
                <c:pt idx="1">
                  <c:v>185</c:v>
                </c:pt>
                <c:pt idx="2">
                  <c:v>15</c:v>
                </c:pt>
                <c:pt idx="3">
                  <c:v>135</c:v>
                </c:pt>
                <c:pt idx="4">
                  <c:v>90</c:v>
                </c:pt>
                <c:pt idx="5">
                  <c:v>15</c:v>
                </c:pt>
                <c:pt idx="6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853-45E6-88AA-0F48CCFFE78A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64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Sheet1!$A$2:$A$9</c:f>
              <c:strCache>
                <c:ptCount val="8"/>
                <c:pt idx="0">
                  <c:v>Abuse or Neglect</c:v>
                </c:pt>
                <c:pt idx="1">
                  <c:v>Child's disability or illness</c:v>
                </c:pt>
                <c:pt idx="2">
                  <c:v>Parental disability or illness</c:v>
                </c:pt>
                <c:pt idx="3">
                  <c:v>Family in acute stress</c:v>
                </c:pt>
                <c:pt idx="4">
                  <c:v>Family dysfunction</c:v>
                </c:pt>
                <c:pt idx="5">
                  <c:v>Socially unacceptable behaviour</c:v>
                </c:pt>
                <c:pt idx="6">
                  <c:v>Absent parenting</c:v>
                </c:pt>
                <c:pt idx="7">
                  <c:v>Adoption disruption</c:v>
                </c:pt>
              </c:strCache>
            </c:strRef>
          </c:cat>
          <c:val>
            <c:numRef>
              <c:f>Sheet1!$D$2:$D$9</c:f>
              <c:numCache>
                <c:formatCode>General</c:formatCode>
                <c:ptCount val="8"/>
              </c:numCache>
            </c:numRef>
          </c:val>
          <c:extLst>
            <c:ext xmlns:c16="http://schemas.microsoft.com/office/drawing/2014/chart" uri="{C3380CC4-5D6E-409C-BE32-E72D297353CC}">
              <c16:uniqueId val="{00000002-8853-45E6-88AA-0F48CCFFE78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44"/>
        <c:overlap val="-90"/>
        <c:axId val="881990895"/>
        <c:axId val="881996175"/>
      </c:barChart>
      <c:catAx>
        <c:axId val="881990895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64" b="0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81996175"/>
        <c:crosses val="autoZero"/>
        <c:auto val="1"/>
        <c:lblAlgn val="ctr"/>
        <c:lblOffset val="100"/>
        <c:noMultiLvlLbl val="0"/>
      </c:catAx>
      <c:valAx>
        <c:axId val="881996175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88199089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64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1064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064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899100-925C-42FC-99D4-0074AB7AD89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7582DF-01D0-4824-9FDD-DB8BD0DA6D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Adverse Childhood Experiences- ACE’s</a:t>
          </a:r>
        </a:p>
      </dgm:t>
    </dgm:pt>
    <dgm:pt modelId="{87BA9F12-D94E-470B-B1C2-C9F47C1B0D37}" type="parTrans" cxnId="{D1399990-3A4E-450A-8010-37F34CA6C1CE}">
      <dgm:prSet/>
      <dgm:spPr/>
      <dgm:t>
        <a:bodyPr/>
        <a:lstStyle/>
        <a:p>
          <a:endParaRPr lang="en-US"/>
        </a:p>
      </dgm:t>
    </dgm:pt>
    <dgm:pt modelId="{D6613056-1200-4462-AD12-84DFD5013E41}" type="sibTrans" cxnId="{D1399990-3A4E-450A-8010-37F34CA6C1CE}">
      <dgm:prSet/>
      <dgm:spPr/>
      <dgm:t>
        <a:bodyPr/>
        <a:lstStyle/>
        <a:p>
          <a:endParaRPr lang="en-US"/>
        </a:p>
      </dgm:t>
    </dgm:pt>
    <dgm:pt modelId="{7319EEEE-9FA3-4575-BFA7-DCBDE6061764}">
      <dgm:prSet custT="1"/>
      <dgm:spPr/>
      <dgm:t>
        <a:bodyPr/>
        <a:lstStyle/>
        <a:p>
          <a:pPr>
            <a:lnSpc>
              <a:spcPct val="100000"/>
            </a:lnSpc>
            <a:buFont typeface="Wingdings" panose="05000000000000000000" pitchFamily="2" charset="2"/>
            <a:buChar char="v"/>
          </a:pPr>
          <a:r>
            <a:rPr lang="en-US" sz="2400" dirty="0"/>
            <a:t>These are caused by experiences that are stressful or traumatic, in early childhood.</a:t>
          </a:r>
        </a:p>
        <a:p>
          <a:pPr>
            <a:lnSpc>
              <a:spcPct val="100000"/>
            </a:lnSpc>
            <a:buFont typeface="Wingdings" panose="05000000000000000000" pitchFamily="2" charset="2"/>
            <a:buChar char="v"/>
          </a:pPr>
          <a:r>
            <a:rPr lang="en-US" sz="2400" dirty="0"/>
            <a:t>These experiences can have a great impact on the rest of a  child or young person’s life.</a:t>
          </a:r>
        </a:p>
        <a:p>
          <a:pPr>
            <a:lnSpc>
              <a:spcPct val="100000"/>
            </a:lnSpc>
            <a:buFont typeface="Wingdings" panose="05000000000000000000" pitchFamily="2" charset="2"/>
            <a:buChar char="v"/>
          </a:pPr>
          <a:endParaRPr lang="en-US" sz="1200" dirty="0"/>
        </a:p>
      </dgm:t>
    </dgm:pt>
    <dgm:pt modelId="{835C7443-16A3-4B85-A53F-F86989DEA9E3}" type="parTrans" cxnId="{019B9B5A-A03D-4C98-82B6-4A425C235D7B}">
      <dgm:prSet/>
      <dgm:spPr/>
      <dgm:t>
        <a:bodyPr/>
        <a:lstStyle/>
        <a:p>
          <a:endParaRPr lang="en-US"/>
        </a:p>
      </dgm:t>
    </dgm:pt>
    <dgm:pt modelId="{9CC07E28-33F5-4130-9880-D7AC0BCFAB2D}" type="sibTrans" cxnId="{019B9B5A-A03D-4C98-82B6-4A425C235D7B}">
      <dgm:prSet/>
      <dgm:spPr/>
      <dgm:t>
        <a:bodyPr/>
        <a:lstStyle/>
        <a:p>
          <a:endParaRPr lang="en-US"/>
        </a:p>
      </dgm:t>
    </dgm:pt>
    <dgm:pt modelId="{11237F16-3B51-41A6-8489-E1610FE6946E}" type="pres">
      <dgm:prSet presAssocID="{94899100-925C-42FC-99D4-0074AB7AD891}" presName="root" presStyleCnt="0">
        <dgm:presLayoutVars>
          <dgm:dir/>
          <dgm:resizeHandles val="exact"/>
        </dgm:presLayoutVars>
      </dgm:prSet>
      <dgm:spPr/>
    </dgm:pt>
    <dgm:pt modelId="{C131CF4D-B402-4057-92E0-BCF8532B06CB}" type="pres">
      <dgm:prSet presAssocID="{1A7582DF-01D0-4824-9FDD-DB8BD0DA6D90}" presName="compNode" presStyleCnt="0"/>
      <dgm:spPr/>
    </dgm:pt>
    <dgm:pt modelId="{5B87C48F-DDDC-463F-873E-1A39EDD68D98}" type="pres">
      <dgm:prSet presAssocID="{1A7582DF-01D0-4824-9FDD-DB8BD0DA6D90}" presName="bgRect" presStyleLbl="bgShp" presStyleIdx="0" presStyleCnt="1" custLinFactY="-18201" custLinFactNeighborX="13034" custLinFactNeighborY="-100000"/>
      <dgm:spPr/>
    </dgm:pt>
    <dgm:pt modelId="{65AF1891-65DB-4ACE-8D78-2044E4BBF435}" type="pres">
      <dgm:prSet presAssocID="{1A7582DF-01D0-4824-9FDD-DB8BD0DA6D90}" presName="iconRect" presStyleLbl="node1" presStyleIdx="0" presStyleCnt="1" custLinFactY="-100000" custLinFactNeighborX="58157" custLinFactNeighborY="-11128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D99C1117-CEC1-4F43-BCB8-71FFD5A924CC}" type="pres">
      <dgm:prSet presAssocID="{1A7582DF-01D0-4824-9FDD-DB8BD0DA6D90}" presName="spaceRect" presStyleCnt="0"/>
      <dgm:spPr/>
    </dgm:pt>
    <dgm:pt modelId="{2ED3C473-43DB-4388-B7ED-781B6E712579}" type="pres">
      <dgm:prSet presAssocID="{1A7582DF-01D0-4824-9FDD-DB8BD0DA6D90}" presName="parTx" presStyleLbl="revTx" presStyleIdx="0" presStyleCnt="2" custLinFactY="-15342" custLinFactNeighborX="25154" custLinFactNeighborY="-100000">
        <dgm:presLayoutVars>
          <dgm:chMax val="0"/>
          <dgm:chPref val="0"/>
        </dgm:presLayoutVars>
      </dgm:prSet>
      <dgm:spPr/>
    </dgm:pt>
    <dgm:pt modelId="{CD8C958C-35B1-4381-AB50-A649E8865DCC}" type="pres">
      <dgm:prSet presAssocID="{1A7582DF-01D0-4824-9FDD-DB8BD0DA6D90}" presName="desTx" presStyleLbl="revTx" presStyleIdx="1" presStyleCnt="2" custScaleX="355556" custScaleY="134531" custLinFactX="-86303" custLinFactNeighborX="-100000" custLinFactNeighborY="59435">
        <dgm:presLayoutVars/>
      </dgm:prSet>
      <dgm:spPr/>
    </dgm:pt>
  </dgm:ptLst>
  <dgm:cxnLst>
    <dgm:cxn modelId="{019B9B5A-A03D-4C98-82B6-4A425C235D7B}" srcId="{1A7582DF-01D0-4824-9FDD-DB8BD0DA6D90}" destId="{7319EEEE-9FA3-4575-BFA7-DCBDE6061764}" srcOrd="0" destOrd="0" parTransId="{835C7443-16A3-4B85-A53F-F86989DEA9E3}" sibTransId="{9CC07E28-33F5-4130-9880-D7AC0BCFAB2D}"/>
    <dgm:cxn modelId="{5DCA1481-2AFE-47B9-9548-4A35C8ECDC95}" type="presOf" srcId="{7319EEEE-9FA3-4575-BFA7-DCBDE6061764}" destId="{CD8C958C-35B1-4381-AB50-A649E8865DCC}" srcOrd="0" destOrd="0" presId="urn:microsoft.com/office/officeart/2018/2/layout/IconVerticalSolidList"/>
    <dgm:cxn modelId="{D1399990-3A4E-450A-8010-37F34CA6C1CE}" srcId="{94899100-925C-42FC-99D4-0074AB7AD891}" destId="{1A7582DF-01D0-4824-9FDD-DB8BD0DA6D90}" srcOrd="0" destOrd="0" parTransId="{87BA9F12-D94E-470B-B1C2-C9F47C1B0D37}" sibTransId="{D6613056-1200-4462-AD12-84DFD5013E41}"/>
    <dgm:cxn modelId="{E604C0AE-307B-4739-A6B7-82F4EAEE012C}" type="presOf" srcId="{1A7582DF-01D0-4824-9FDD-DB8BD0DA6D90}" destId="{2ED3C473-43DB-4388-B7ED-781B6E712579}" srcOrd="0" destOrd="0" presId="urn:microsoft.com/office/officeart/2018/2/layout/IconVerticalSolidList"/>
    <dgm:cxn modelId="{8BE8CBF2-6D1D-4A42-A25E-A947DAB7985D}" type="presOf" srcId="{94899100-925C-42FC-99D4-0074AB7AD891}" destId="{11237F16-3B51-41A6-8489-E1610FE6946E}" srcOrd="0" destOrd="0" presId="urn:microsoft.com/office/officeart/2018/2/layout/IconVerticalSolidList"/>
    <dgm:cxn modelId="{12FE496C-703C-4AB6-AD11-E6DBDDCDFAE2}" type="presParOf" srcId="{11237F16-3B51-41A6-8489-E1610FE6946E}" destId="{C131CF4D-B402-4057-92E0-BCF8532B06CB}" srcOrd="0" destOrd="0" presId="urn:microsoft.com/office/officeart/2018/2/layout/IconVerticalSolidList"/>
    <dgm:cxn modelId="{55309137-5130-452A-8D37-8FB241B20DAA}" type="presParOf" srcId="{C131CF4D-B402-4057-92E0-BCF8532B06CB}" destId="{5B87C48F-DDDC-463F-873E-1A39EDD68D98}" srcOrd="0" destOrd="0" presId="urn:microsoft.com/office/officeart/2018/2/layout/IconVerticalSolidList"/>
    <dgm:cxn modelId="{6D6C0616-3634-40FB-9873-560F2FE450B9}" type="presParOf" srcId="{C131CF4D-B402-4057-92E0-BCF8532B06CB}" destId="{65AF1891-65DB-4ACE-8D78-2044E4BBF435}" srcOrd="1" destOrd="0" presId="urn:microsoft.com/office/officeart/2018/2/layout/IconVerticalSolidList"/>
    <dgm:cxn modelId="{E1BC0DB6-22B7-469C-AA39-61F8FF05094F}" type="presParOf" srcId="{C131CF4D-B402-4057-92E0-BCF8532B06CB}" destId="{D99C1117-CEC1-4F43-BCB8-71FFD5A924CC}" srcOrd="2" destOrd="0" presId="urn:microsoft.com/office/officeart/2018/2/layout/IconVerticalSolidList"/>
    <dgm:cxn modelId="{40DF40E4-2D45-4C00-B153-E3147AB81E05}" type="presParOf" srcId="{C131CF4D-B402-4057-92E0-BCF8532B06CB}" destId="{2ED3C473-43DB-4388-B7ED-781B6E712579}" srcOrd="3" destOrd="0" presId="urn:microsoft.com/office/officeart/2018/2/layout/IconVerticalSolidList"/>
    <dgm:cxn modelId="{F9AF50BD-63E3-4653-80CE-C58C4585E1FC}" type="presParOf" srcId="{C131CF4D-B402-4057-92E0-BCF8532B06CB}" destId="{CD8C958C-35B1-4381-AB50-A649E8865DCC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DA3E2E-C7DF-4505-BBFD-3EE276B7605C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ECF79A-3462-4A2E-B227-C85AE478EE4D}">
      <dgm:prSet/>
      <dgm:spPr/>
      <dgm:t>
        <a:bodyPr/>
        <a:lstStyle/>
        <a:p>
          <a:r>
            <a:rPr lang="en-GB" u="sng"/>
            <a:t>Signs of abuse in a child or young person</a:t>
          </a:r>
          <a:endParaRPr lang="en-US"/>
        </a:p>
      </dgm:t>
    </dgm:pt>
    <dgm:pt modelId="{539EF487-C4B4-46DD-ACDA-79F1C1F87DB7}" type="parTrans" cxnId="{798864F0-AE82-49A2-91F9-81FD06A6A988}">
      <dgm:prSet/>
      <dgm:spPr/>
      <dgm:t>
        <a:bodyPr/>
        <a:lstStyle/>
        <a:p>
          <a:endParaRPr lang="en-US"/>
        </a:p>
      </dgm:t>
    </dgm:pt>
    <dgm:pt modelId="{DA638D4A-D5CF-479F-B51C-62226ACCF1D9}" type="sibTrans" cxnId="{798864F0-AE82-49A2-91F9-81FD06A6A988}">
      <dgm:prSet/>
      <dgm:spPr/>
      <dgm:t>
        <a:bodyPr/>
        <a:lstStyle/>
        <a:p>
          <a:endParaRPr lang="en-US"/>
        </a:p>
      </dgm:t>
    </dgm:pt>
    <dgm:pt modelId="{287E86FB-A574-424B-8412-32DBB875F1CA}">
      <dgm:prSet/>
      <dgm:spPr/>
      <dgm:t>
        <a:bodyPr/>
        <a:lstStyle/>
        <a:p>
          <a:r>
            <a:rPr lang="en-GB"/>
            <a:t>Change in personality or behaviour</a:t>
          </a:r>
          <a:endParaRPr lang="en-US"/>
        </a:p>
      </dgm:t>
    </dgm:pt>
    <dgm:pt modelId="{39C68F42-61B2-452A-BF07-66CD3D30C3AF}" type="parTrans" cxnId="{9C7688F7-6F39-4F24-8621-BCCC5CE08BF1}">
      <dgm:prSet/>
      <dgm:spPr/>
      <dgm:t>
        <a:bodyPr/>
        <a:lstStyle/>
        <a:p>
          <a:endParaRPr lang="en-US"/>
        </a:p>
      </dgm:t>
    </dgm:pt>
    <dgm:pt modelId="{532509B2-B345-488A-9B12-23127F78C19B}" type="sibTrans" cxnId="{9C7688F7-6F39-4F24-8621-BCCC5CE08BF1}">
      <dgm:prSet/>
      <dgm:spPr/>
      <dgm:t>
        <a:bodyPr/>
        <a:lstStyle/>
        <a:p>
          <a:endParaRPr lang="en-US"/>
        </a:p>
      </dgm:t>
    </dgm:pt>
    <dgm:pt modelId="{F33FF502-CD3F-4D4A-8F2B-A80540E770CA}">
      <dgm:prSet/>
      <dgm:spPr/>
      <dgm:t>
        <a:bodyPr/>
        <a:lstStyle/>
        <a:p>
          <a:r>
            <a:rPr lang="en-GB"/>
            <a:t>Become withdrawn</a:t>
          </a:r>
          <a:endParaRPr lang="en-US"/>
        </a:p>
      </dgm:t>
    </dgm:pt>
    <dgm:pt modelId="{F2E9EB3C-60C1-42F7-8F92-2533320BB31A}" type="parTrans" cxnId="{0B5E546A-CD82-46C5-93BE-788F0C6DB81F}">
      <dgm:prSet/>
      <dgm:spPr/>
      <dgm:t>
        <a:bodyPr/>
        <a:lstStyle/>
        <a:p>
          <a:endParaRPr lang="en-US"/>
        </a:p>
      </dgm:t>
    </dgm:pt>
    <dgm:pt modelId="{120FF246-D134-4E64-A6C9-A278109028AE}" type="sibTrans" cxnId="{0B5E546A-CD82-46C5-93BE-788F0C6DB81F}">
      <dgm:prSet/>
      <dgm:spPr/>
      <dgm:t>
        <a:bodyPr/>
        <a:lstStyle/>
        <a:p>
          <a:endParaRPr lang="en-US"/>
        </a:p>
      </dgm:t>
    </dgm:pt>
    <dgm:pt modelId="{D0F404EA-0650-4956-BF3F-BDAD1A3FF937}">
      <dgm:prSet/>
      <dgm:spPr/>
      <dgm:t>
        <a:bodyPr/>
        <a:lstStyle/>
        <a:p>
          <a:r>
            <a:rPr lang="en-GB"/>
            <a:t>Become anxious</a:t>
          </a:r>
          <a:endParaRPr lang="en-US"/>
        </a:p>
      </dgm:t>
    </dgm:pt>
    <dgm:pt modelId="{CEE07D25-5A09-4182-8437-8E051C3BD82B}" type="parTrans" cxnId="{65557F7D-3075-45A9-BA70-A739C399B08A}">
      <dgm:prSet/>
      <dgm:spPr/>
      <dgm:t>
        <a:bodyPr/>
        <a:lstStyle/>
        <a:p>
          <a:endParaRPr lang="en-US"/>
        </a:p>
      </dgm:t>
    </dgm:pt>
    <dgm:pt modelId="{C1BA3770-7840-45CC-9A7D-6F3D734A047D}" type="sibTrans" cxnId="{65557F7D-3075-45A9-BA70-A739C399B08A}">
      <dgm:prSet/>
      <dgm:spPr/>
      <dgm:t>
        <a:bodyPr/>
        <a:lstStyle/>
        <a:p>
          <a:endParaRPr lang="en-US"/>
        </a:p>
      </dgm:t>
    </dgm:pt>
    <dgm:pt modelId="{E80E8945-6460-40C3-BC03-7BB4EA681414}" type="pres">
      <dgm:prSet presAssocID="{F9DA3E2E-C7DF-4505-BBFD-3EE276B7605C}" presName="outerComposite" presStyleCnt="0">
        <dgm:presLayoutVars>
          <dgm:chMax val="5"/>
          <dgm:dir/>
          <dgm:resizeHandles val="exact"/>
        </dgm:presLayoutVars>
      </dgm:prSet>
      <dgm:spPr/>
    </dgm:pt>
    <dgm:pt modelId="{E254F99A-EBAB-463C-B831-CDDE94C9F8BF}" type="pres">
      <dgm:prSet presAssocID="{F9DA3E2E-C7DF-4505-BBFD-3EE276B7605C}" presName="dummyMaxCanvas" presStyleCnt="0">
        <dgm:presLayoutVars/>
      </dgm:prSet>
      <dgm:spPr/>
    </dgm:pt>
    <dgm:pt modelId="{D93D28AD-A177-4F7F-8D8F-A51BB9FA1060}" type="pres">
      <dgm:prSet presAssocID="{F9DA3E2E-C7DF-4505-BBFD-3EE276B7605C}" presName="FourNodes_1" presStyleLbl="node1" presStyleIdx="0" presStyleCnt="4">
        <dgm:presLayoutVars>
          <dgm:bulletEnabled val="1"/>
        </dgm:presLayoutVars>
      </dgm:prSet>
      <dgm:spPr/>
    </dgm:pt>
    <dgm:pt modelId="{B90ED6B7-DEAE-4372-9590-23C828B9545F}" type="pres">
      <dgm:prSet presAssocID="{F9DA3E2E-C7DF-4505-BBFD-3EE276B7605C}" presName="FourNodes_2" presStyleLbl="node1" presStyleIdx="1" presStyleCnt="4">
        <dgm:presLayoutVars>
          <dgm:bulletEnabled val="1"/>
        </dgm:presLayoutVars>
      </dgm:prSet>
      <dgm:spPr/>
    </dgm:pt>
    <dgm:pt modelId="{971986C2-075A-481A-896A-7545E9AD5767}" type="pres">
      <dgm:prSet presAssocID="{F9DA3E2E-C7DF-4505-BBFD-3EE276B7605C}" presName="FourNodes_3" presStyleLbl="node1" presStyleIdx="2" presStyleCnt="4">
        <dgm:presLayoutVars>
          <dgm:bulletEnabled val="1"/>
        </dgm:presLayoutVars>
      </dgm:prSet>
      <dgm:spPr/>
    </dgm:pt>
    <dgm:pt modelId="{2B14EBB6-A578-4334-AD17-FAA8B06CAA77}" type="pres">
      <dgm:prSet presAssocID="{F9DA3E2E-C7DF-4505-BBFD-3EE276B7605C}" presName="FourNodes_4" presStyleLbl="node1" presStyleIdx="3" presStyleCnt="4">
        <dgm:presLayoutVars>
          <dgm:bulletEnabled val="1"/>
        </dgm:presLayoutVars>
      </dgm:prSet>
      <dgm:spPr/>
    </dgm:pt>
    <dgm:pt modelId="{86506543-A731-4B3F-9D5D-B534C7308288}" type="pres">
      <dgm:prSet presAssocID="{F9DA3E2E-C7DF-4505-BBFD-3EE276B7605C}" presName="FourConn_1-2" presStyleLbl="fgAccFollowNode1" presStyleIdx="0" presStyleCnt="3">
        <dgm:presLayoutVars>
          <dgm:bulletEnabled val="1"/>
        </dgm:presLayoutVars>
      </dgm:prSet>
      <dgm:spPr/>
    </dgm:pt>
    <dgm:pt modelId="{1303D24D-CA4C-4F7F-B0F5-0B60EE2CDF70}" type="pres">
      <dgm:prSet presAssocID="{F9DA3E2E-C7DF-4505-BBFD-3EE276B7605C}" presName="FourConn_2-3" presStyleLbl="fgAccFollowNode1" presStyleIdx="1" presStyleCnt="3">
        <dgm:presLayoutVars>
          <dgm:bulletEnabled val="1"/>
        </dgm:presLayoutVars>
      </dgm:prSet>
      <dgm:spPr/>
    </dgm:pt>
    <dgm:pt modelId="{387C7D91-B2DC-489B-A172-E5B3D5836814}" type="pres">
      <dgm:prSet presAssocID="{F9DA3E2E-C7DF-4505-BBFD-3EE276B7605C}" presName="FourConn_3-4" presStyleLbl="fgAccFollowNode1" presStyleIdx="2" presStyleCnt="3">
        <dgm:presLayoutVars>
          <dgm:bulletEnabled val="1"/>
        </dgm:presLayoutVars>
      </dgm:prSet>
      <dgm:spPr/>
    </dgm:pt>
    <dgm:pt modelId="{F888F406-8754-4CF2-A26C-3CE2FD0A0570}" type="pres">
      <dgm:prSet presAssocID="{F9DA3E2E-C7DF-4505-BBFD-3EE276B7605C}" presName="FourNodes_1_text" presStyleLbl="node1" presStyleIdx="3" presStyleCnt="4">
        <dgm:presLayoutVars>
          <dgm:bulletEnabled val="1"/>
        </dgm:presLayoutVars>
      </dgm:prSet>
      <dgm:spPr/>
    </dgm:pt>
    <dgm:pt modelId="{2CC70AFF-BF1F-4C70-B865-9BC7FC90F9E2}" type="pres">
      <dgm:prSet presAssocID="{F9DA3E2E-C7DF-4505-BBFD-3EE276B7605C}" presName="FourNodes_2_text" presStyleLbl="node1" presStyleIdx="3" presStyleCnt="4">
        <dgm:presLayoutVars>
          <dgm:bulletEnabled val="1"/>
        </dgm:presLayoutVars>
      </dgm:prSet>
      <dgm:spPr/>
    </dgm:pt>
    <dgm:pt modelId="{DB3DFC5E-B744-4BCF-8179-58F98E85721C}" type="pres">
      <dgm:prSet presAssocID="{F9DA3E2E-C7DF-4505-BBFD-3EE276B7605C}" presName="FourNodes_3_text" presStyleLbl="node1" presStyleIdx="3" presStyleCnt="4">
        <dgm:presLayoutVars>
          <dgm:bulletEnabled val="1"/>
        </dgm:presLayoutVars>
      </dgm:prSet>
      <dgm:spPr/>
    </dgm:pt>
    <dgm:pt modelId="{5AF7B418-4AED-4A0D-93BC-B036671CFCB2}" type="pres">
      <dgm:prSet presAssocID="{F9DA3E2E-C7DF-4505-BBFD-3EE276B7605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202210E-2161-4195-85A7-F707D785EAAA}" type="presOf" srcId="{532509B2-B345-488A-9B12-23127F78C19B}" destId="{1303D24D-CA4C-4F7F-B0F5-0B60EE2CDF70}" srcOrd="0" destOrd="0" presId="urn:microsoft.com/office/officeart/2005/8/layout/vProcess5"/>
    <dgm:cxn modelId="{5DA3B032-E9F1-4A30-9623-1150BF32B46C}" type="presOf" srcId="{DA638D4A-D5CF-479F-B51C-62226ACCF1D9}" destId="{86506543-A731-4B3F-9D5D-B534C7308288}" srcOrd="0" destOrd="0" presId="urn:microsoft.com/office/officeart/2005/8/layout/vProcess5"/>
    <dgm:cxn modelId="{0B5E546A-CD82-46C5-93BE-788F0C6DB81F}" srcId="{F9DA3E2E-C7DF-4505-BBFD-3EE276B7605C}" destId="{F33FF502-CD3F-4D4A-8F2B-A80540E770CA}" srcOrd="2" destOrd="0" parTransId="{F2E9EB3C-60C1-42F7-8F92-2533320BB31A}" sibTransId="{120FF246-D134-4E64-A6C9-A278109028AE}"/>
    <dgm:cxn modelId="{4EDF3450-5269-4CD0-B434-ED03A80247F3}" type="presOf" srcId="{90ECF79A-3462-4A2E-B227-C85AE478EE4D}" destId="{D93D28AD-A177-4F7F-8D8F-A51BB9FA1060}" srcOrd="0" destOrd="0" presId="urn:microsoft.com/office/officeart/2005/8/layout/vProcess5"/>
    <dgm:cxn modelId="{F482B072-D9BF-4FF6-838E-CAF28B9FFBF1}" type="presOf" srcId="{287E86FB-A574-424B-8412-32DBB875F1CA}" destId="{2CC70AFF-BF1F-4C70-B865-9BC7FC90F9E2}" srcOrd="1" destOrd="0" presId="urn:microsoft.com/office/officeart/2005/8/layout/vProcess5"/>
    <dgm:cxn modelId="{65557F7D-3075-45A9-BA70-A739C399B08A}" srcId="{F9DA3E2E-C7DF-4505-BBFD-3EE276B7605C}" destId="{D0F404EA-0650-4956-BF3F-BDAD1A3FF937}" srcOrd="3" destOrd="0" parTransId="{CEE07D25-5A09-4182-8437-8E051C3BD82B}" sibTransId="{C1BA3770-7840-45CC-9A7D-6F3D734A047D}"/>
    <dgm:cxn modelId="{39D06C84-B2B4-4BC0-BC3C-B66935199EAA}" type="presOf" srcId="{F33FF502-CD3F-4D4A-8F2B-A80540E770CA}" destId="{971986C2-075A-481A-896A-7545E9AD5767}" srcOrd="0" destOrd="0" presId="urn:microsoft.com/office/officeart/2005/8/layout/vProcess5"/>
    <dgm:cxn modelId="{28D07D94-C0E1-4D12-A6DB-E2136372664E}" type="presOf" srcId="{F9DA3E2E-C7DF-4505-BBFD-3EE276B7605C}" destId="{E80E8945-6460-40C3-BC03-7BB4EA681414}" srcOrd="0" destOrd="0" presId="urn:microsoft.com/office/officeart/2005/8/layout/vProcess5"/>
    <dgm:cxn modelId="{101DF898-1EC3-4374-A71D-0FEB7E685BC5}" type="presOf" srcId="{120FF246-D134-4E64-A6C9-A278109028AE}" destId="{387C7D91-B2DC-489B-A172-E5B3D5836814}" srcOrd="0" destOrd="0" presId="urn:microsoft.com/office/officeart/2005/8/layout/vProcess5"/>
    <dgm:cxn modelId="{ECA27B9B-7134-4BCC-BFAE-7D75F62C15E7}" type="presOf" srcId="{90ECF79A-3462-4A2E-B227-C85AE478EE4D}" destId="{F888F406-8754-4CF2-A26C-3CE2FD0A0570}" srcOrd="1" destOrd="0" presId="urn:microsoft.com/office/officeart/2005/8/layout/vProcess5"/>
    <dgm:cxn modelId="{2E92DF9D-706E-423F-A541-B163474485E5}" type="presOf" srcId="{F33FF502-CD3F-4D4A-8F2B-A80540E770CA}" destId="{DB3DFC5E-B744-4BCF-8179-58F98E85721C}" srcOrd="1" destOrd="0" presId="urn:microsoft.com/office/officeart/2005/8/layout/vProcess5"/>
    <dgm:cxn modelId="{EDA9BB9F-5424-49D7-9E38-7F8FC09CEBCB}" type="presOf" srcId="{D0F404EA-0650-4956-BF3F-BDAD1A3FF937}" destId="{5AF7B418-4AED-4A0D-93BC-B036671CFCB2}" srcOrd="1" destOrd="0" presId="urn:microsoft.com/office/officeart/2005/8/layout/vProcess5"/>
    <dgm:cxn modelId="{25852CDF-AA17-454F-B4F4-2513177F9F9B}" type="presOf" srcId="{D0F404EA-0650-4956-BF3F-BDAD1A3FF937}" destId="{2B14EBB6-A578-4334-AD17-FAA8B06CAA77}" srcOrd="0" destOrd="0" presId="urn:microsoft.com/office/officeart/2005/8/layout/vProcess5"/>
    <dgm:cxn modelId="{798864F0-AE82-49A2-91F9-81FD06A6A988}" srcId="{F9DA3E2E-C7DF-4505-BBFD-3EE276B7605C}" destId="{90ECF79A-3462-4A2E-B227-C85AE478EE4D}" srcOrd="0" destOrd="0" parTransId="{539EF487-C4B4-46DD-ACDA-79F1C1F87DB7}" sibTransId="{DA638D4A-D5CF-479F-B51C-62226ACCF1D9}"/>
    <dgm:cxn modelId="{DCF3C7F5-3D13-4D86-AA19-069FE838FA37}" type="presOf" srcId="{287E86FB-A574-424B-8412-32DBB875F1CA}" destId="{B90ED6B7-DEAE-4372-9590-23C828B9545F}" srcOrd="0" destOrd="0" presId="urn:microsoft.com/office/officeart/2005/8/layout/vProcess5"/>
    <dgm:cxn modelId="{9C7688F7-6F39-4F24-8621-BCCC5CE08BF1}" srcId="{F9DA3E2E-C7DF-4505-BBFD-3EE276B7605C}" destId="{287E86FB-A574-424B-8412-32DBB875F1CA}" srcOrd="1" destOrd="0" parTransId="{39C68F42-61B2-452A-BF07-66CD3D30C3AF}" sibTransId="{532509B2-B345-488A-9B12-23127F78C19B}"/>
    <dgm:cxn modelId="{F8888D17-BA95-4347-938C-5331D5402767}" type="presParOf" srcId="{E80E8945-6460-40C3-BC03-7BB4EA681414}" destId="{E254F99A-EBAB-463C-B831-CDDE94C9F8BF}" srcOrd="0" destOrd="0" presId="urn:microsoft.com/office/officeart/2005/8/layout/vProcess5"/>
    <dgm:cxn modelId="{2E8EB60A-82C2-4B14-BDCC-83BC71603E91}" type="presParOf" srcId="{E80E8945-6460-40C3-BC03-7BB4EA681414}" destId="{D93D28AD-A177-4F7F-8D8F-A51BB9FA1060}" srcOrd="1" destOrd="0" presId="urn:microsoft.com/office/officeart/2005/8/layout/vProcess5"/>
    <dgm:cxn modelId="{52CA0E71-F1F6-48CB-8FC8-0E1956F5C203}" type="presParOf" srcId="{E80E8945-6460-40C3-BC03-7BB4EA681414}" destId="{B90ED6B7-DEAE-4372-9590-23C828B9545F}" srcOrd="2" destOrd="0" presId="urn:microsoft.com/office/officeart/2005/8/layout/vProcess5"/>
    <dgm:cxn modelId="{BFF0C199-A515-444F-8E0C-48B510F87EDB}" type="presParOf" srcId="{E80E8945-6460-40C3-BC03-7BB4EA681414}" destId="{971986C2-075A-481A-896A-7545E9AD5767}" srcOrd="3" destOrd="0" presId="urn:microsoft.com/office/officeart/2005/8/layout/vProcess5"/>
    <dgm:cxn modelId="{6AAF3891-750E-415C-8C3D-89C1F7723D3C}" type="presParOf" srcId="{E80E8945-6460-40C3-BC03-7BB4EA681414}" destId="{2B14EBB6-A578-4334-AD17-FAA8B06CAA77}" srcOrd="4" destOrd="0" presId="urn:microsoft.com/office/officeart/2005/8/layout/vProcess5"/>
    <dgm:cxn modelId="{9792084D-B693-4304-9B29-231A2D005E8A}" type="presParOf" srcId="{E80E8945-6460-40C3-BC03-7BB4EA681414}" destId="{86506543-A731-4B3F-9D5D-B534C7308288}" srcOrd="5" destOrd="0" presId="urn:microsoft.com/office/officeart/2005/8/layout/vProcess5"/>
    <dgm:cxn modelId="{6C2AF03F-F0F3-4099-8502-2E6DEB00463B}" type="presParOf" srcId="{E80E8945-6460-40C3-BC03-7BB4EA681414}" destId="{1303D24D-CA4C-4F7F-B0F5-0B60EE2CDF70}" srcOrd="6" destOrd="0" presId="urn:microsoft.com/office/officeart/2005/8/layout/vProcess5"/>
    <dgm:cxn modelId="{2B5BD29C-CBC5-4EB6-B7E0-D65D98AEC169}" type="presParOf" srcId="{E80E8945-6460-40C3-BC03-7BB4EA681414}" destId="{387C7D91-B2DC-489B-A172-E5B3D5836814}" srcOrd="7" destOrd="0" presId="urn:microsoft.com/office/officeart/2005/8/layout/vProcess5"/>
    <dgm:cxn modelId="{F36C63DF-8526-4A5C-B793-CDFA95536612}" type="presParOf" srcId="{E80E8945-6460-40C3-BC03-7BB4EA681414}" destId="{F888F406-8754-4CF2-A26C-3CE2FD0A0570}" srcOrd="8" destOrd="0" presId="urn:microsoft.com/office/officeart/2005/8/layout/vProcess5"/>
    <dgm:cxn modelId="{8AA23D61-C806-4A37-9C50-2C010CE65CA3}" type="presParOf" srcId="{E80E8945-6460-40C3-BC03-7BB4EA681414}" destId="{2CC70AFF-BF1F-4C70-B865-9BC7FC90F9E2}" srcOrd="9" destOrd="0" presId="urn:microsoft.com/office/officeart/2005/8/layout/vProcess5"/>
    <dgm:cxn modelId="{CA8552DF-784C-48E8-82E9-7A29D96EAF51}" type="presParOf" srcId="{E80E8945-6460-40C3-BC03-7BB4EA681414}" destId="{DB3DFC5E-B744-4BCF-8179-58F98E85721C}" srcOrd="10" destOrd="0" presId="urn:microsoft.com/office/officeart/2005/8/layout/vProcess5"/>
    <dgm:cxn modelId="{885448EA-5A23-4354-A0E1-1E460CB06A67}" type="presParOf" srcId="{E80E8945-6460-40C3-BC03-7BB4EA681414}" destId="{5AF7B418-4AED-4A0D-93BC-B036671CFCB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7C48F-DDDC-463F-873E-1A39EDD68D98}">
      <dsp:nvSpPr>
        <dsp:cNvPr id="0" name=""/>
        <dsp:cNvSpPr/>
      </dsp:nvSpPr>
      <dsp:spPr>
        <a:xfrm>
          <a:off x="-6617" y="0"/>
          <a:ext cx="5217173" cy="1548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F1891-65DB-4ACE-8D78-2044E4BBF435}">
      <dsp:nvSpPr>
        <dsp:cNvPr id="0" name=""/>
        <dsp:cNvSpPr/>
      </dsp:nvSpPr>
      <dsp:spPr>
        <a:xfrm>
          <a:off x="277094" y="365627"/>
          <a:ext cx="851664" cy="8516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3C473-43DB-4388-B7ED-781B6E712579}">
      <dsp:nvSpPr>
        <dsp:cNvPr id="0" name=""/>
        <dsp:cNvSpPr/>
      </dsp:nvSpPr>
      <dsp:spPr>
        <a:xfrm>
          <a:off x="1692419" y="30618"/>
          <a:ext cx="2347727" cy="1548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81" tIns="163881" rIns="163881" bIns="16388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Adverse Childhood Experiences- ACE’s</a:t>
          </a:r>
        </a:p>
      </dsp:txBody>
      <dsp:txXfrm>
        <a:off x="1692419" y="30618"/>
        <a:ext cx="2347727" cy="1548480"/>
      </dsp:txXfrm>
    </dsp:sp>
    <dsp:sp modelId="{CD8C958C-35B1-4381-AB50-A649E8865DCC}">
      <dsp:nvSpPr>
        <dsp:cNvPr id="0" name=""/>
        <dsp:cNvSpPr/>
      </dsp:nvSpPr>
      <dsp:spPr>
        <a:xfrm>
          <a:off x="65529" y="2469653"/>
          <a:ext cx="3830943" cy="208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81" tIns="163881" rIns="163881" bIns="16388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2400" kern="1200" dirty="0"/>
            <a:t>These are caused by experiences that are stressful or traumatic, in early childhood.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2400" kern="1200" dirty="0"/>
            <a:t>These experiences can have a great impact on the rest of a  child or young person’s life.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n-US" sz="1200" kern="1200" dirty="0"/>
        </a:p>
      </dsp:txBody>
      <dsp:txXfrm>
        <a:off x="65529" y="2469653"/>
        <a:ext cx="3830943" cy="20831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3D28AD-A177-4F7F-8D8F-A51BB9FA1060}">
      <dsp:nvSpPr>
        <dsp:cNvPr id="0" name=""/>
        <dsp:cNvSpPr/>
      </dsp:nvSpPr>
      <dsp:spPr>
        <a:xfrm>
          <a:off x="0" y="0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u="sng" kern="1200"/>
            <a:t>Signs of abuse in a child or young person</a:t>
          </a:r>
          <a:endParaRPr lang="en-US" sz="2600" kern="1200"/>
        </a:p>
      </dsp:txBody>
      <dsp:txXfrm>
        <a:off x="22054" y="22054"/>
        <a:ext cx="6824144" cy="708882"/>
      </dsp:txXfrm>
    </dsp:sp>
    <dsp:sp modelId="{B90ED6B7-DEAE-4372-9590-23C828B9545F}">
      <dsp:nvSpPr>
        <dsp:cNvPr id="0" name=""/>
        <dsp:cNvSpPr/>
      </dsp:nvSpPr>
      <dsp:spPr>
        <a:xfrm>
          <a:off x="644900" y="889897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6588574"/>
                <a:satOff val="30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6588574"/>
                <a:satOff val="30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Change in personality or behaviour</a:t>
          </a:r>
          <a:endParaRPr lang="en-US" sz="2600" kern="1200"/>
        </a:p>
      </dsp:txBody>
      <dsp:txXfrm>
        <a:off x="666954" y="911951"/>
        <a:ext cx="6521854" cy="708882"/>
      </dsp:txXfrm>
    </dsp:sp>
    <dsp:sp modelId="{971986C2-075A-481A-896A-7545E9AD5767}">
      <dsp:nvSpPr>
        <dsp:cNvPr id="0" name=""/>
        <dsp:cNvSpPr/>
      </dsp:nvSpPr>
      <dsp:spPr>
        <a:xfrm>
          <a:off x="1280175" y="1779795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3177148"/>
                <a:satOff val="6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3177148"/>
                <a:satOff val="6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Become withdrawn</a:t>
          </a:r>
          <a:endParaRPr lang="en-US" sz="2600" kern="1200"/>
        </a:p>
      </dsp:txBody>
      <dsp:txXfrm>
        <a:off x="1302229" y="1801849"/>
        <a:ext cx="6531479" cy="708882"/>
      </dsp:txXfrm>
    </dsp:sp>
    <dsp:sp modelId="{2B14EBB6-A578-4334-AD17-FAA8B06CAA77}">
      <dsp:nvSpPr>
        <dsp:cNvPr id="0" name=""/>
        <dsp:cNvSpPr/>
      </dsp:nvSpPr>
      <dsp:spPr>
        <a:xfrm>
          <a:off x="1925076" y="2669692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9765721"/>
                <a:satOff val="9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Become anxious</a:t>
          </a:r>
          <a:endParaRPr lang="en-US" sz="2600" kern="1200"/>
        </a:p>
      </dsp:txBody>
      <dsp:txXfrm>
        <a:off x="1947130" y="2691746"/>
        <a:ext cx="6521854" cy="708882"/>
      </dsp:txXfrm>
    </dsp:sp>
    <dsp:sp modelId="{86506543-A731-4B3F-9D5D-B534C7308288}">
      <dsp:nvSpPr>
        <dsp:cNvPr id="0" name=""/>
        <dsp:cNvSpPr/>
      </dsp:nvSpPr>
      <dsp:spPr>
        <a:xfrm>
          <a:off x="7210862" y="576722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20987" y="576722"/>
        <a:ext cx="269193" cy="368306"/>
      </dsp:txXfrm>
    </dsp:sp>
    <dsp:sp modelId="{1303D24D-CA4C-4F7F-B0F5-0B60EE2CDF70}">
      <dsp:nvSpPr>
        <dsp:cNvPr id="0" name=""/>
        <dsp:cNvSpPr/>
      </dsp:nvSpPr>
      <dsp:spPr>
        <a:xfrm>
          <a:off x="7855763" y="1466619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302092"/>
            <a:satOff val="530"/>
            <a:lumOff val="28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10302092"/>
              <a:satOff val="530"/>
              <a:lumOff val="2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65888" y="1466619"/>
        <a:ext cx="269193" cy="368306"/>
      </dsp:txXfrm>
    </dsp:sp>
    <dsp:sp modelId="{387C7D91-B2DC-489B-A172-E5B3D5836814}">
      <dsp:nvSpPr>
        <dsp:cNvPr id="0" name=""/>
        <dsp:cNvSpPr/>
      </dsp:nvSpPr>
      <dsp:spPr>
        <a:xfrm>
          <a:off x="8491038" y="2356517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604185"/>
            <a:satOff val="1061"/>
            <a:lumOff val="55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20604185"/>
              <a:satOff val="1061"/>
              <a:lumOff val="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01163" y="2356517"/>
        <a:ext cx="269193" cy="368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7BFF81C-1FCB-4DBA-8044-F1A0FCFD45A6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196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392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373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81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637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554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036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2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588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43EDD-D0D2-447F-B24F-3717AF4B109D}" type="datetime1">
              <a:rPr lang="en-US" smtClean="0"/>
              <a:pPr/>
              <a:t>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0577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43EDD-D0D2-447F-B24F-3717AF4B109D}" type="datetime1">
              <a:rPr lang="en-US" smtClean="0"/>
              <a:pPr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66085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43EDD-D0D2-447F-B24F-3717AF4B109D}" type="datetime1">
              <a:rPr lang="en-US" smtClean="0"/>
              <a:pPr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869448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43EDD-D0D2-447F-B24F-3717AF4B109D}" type="datetime1">
              <a:rPr lang="en-US" smtClean="0"/>
              <a:pPr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4571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43EDD-D0D2-447F-B24F-3717AF4B109D}" type="datetime1">
              <a:rPr lang="en-US" smtClean="0"/>
              <a:pPr/>
              <a:t>1/10/2025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34556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43EDD-D0D2-447F-B24F-3717AF4B109D}" type="datetime1">
              <a:rPr lang="en-US" smtClean="0"/>
              <a:pPr/>
              <a:t>1/10/2025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10995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B9092B3-2D87-4CDF-B84B-C46E5F5D31F7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9875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D769E57-47B1-47B0-B526-3153E4B1E729}" type="datetime1">
              <a:rPr lang="en-US" smtClean="0"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298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A543EDD-D0D2-447F-B24F-3717AF4B109D}" type="datetime1">
              <a:rPr lang="en-US" smtClean="0"/>
              <a:pPr/>
              <a:t>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854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urses.lumenlearning.com/wm-lifespandevelopment/chapter/brain-development-during-adolescenc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pinterest.com.mx/pin/family-lasts-forever-free-printable-family-reunion-invitation-template--211950726192065166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victoriaclimbie@hud.ac.uk/backgroud.html" TargetMode="External"/><Relationship Id="rId2" Type="http://schemas.openxmlformats.org/officeDocument/2006/relationships/hyperlink" Target="https://www.anti-bullyingalliance.org/tools-information/all-about-bullying/at-risk-groups/looked-after-children/bullying-and-car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bmindfulpsychology.co.uk/post/invisible-chellenges-face-by-young-people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rning.nspcc.org.uk/child-health-development/childhood-trauma-brain-development" TargetMode="External"/><Relationship Id="rId2" Type="http://schemas.openxmlformats.org/officeDocument/2006/relationships/hyperlink" Target="http://www.nimh.nih.gov/health/publications/the-teen-brain-7-things-to-know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bc.co.uk/news/education-11621391" TargetMode="External"/><Relationship Id="rId5" Type="http://schemas.openxmlformats.org/officeDocument/2006/relationships/hyperlink" Target="https://www.ewc.wales/site/index,php/en/about-us/get-involved/blog/youth-and-wellbeing-tim-opie-and-darrel-williams" TargetMode="External"/><Relationship Id="rId4" Type="http://schemas.openxmlformats.org/officeDocument/2006/relationships/hyperlink" Target="https://www.nspcc.org.uk/what-is-child-abuse/types-of-abuse/neglect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swales.gov.wales/catalogue/health-and-social-care/social-services/childrens-services/children-looked-after/" TargetMode="External"/><Relationship Id="rId2" Type="http://schemas.openxmlformats.org/officeDocument/2006/relationships/hyperlink" Target="https://www.gov.wales/sites/default/files/publications/2019/05/social-services-and-well-being-wales-act-2014-the-essentials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wvys.org.uk/youth-work-in%20-wales-principles-and-purposes/" TargetMode="External"/><Relationship Id="rId5" Type="http://schemas.openxmlformats.org/officeDocument/2006/relationships/hyperlink" Target="https://www.youngminds.org.uk/professional/resources/understanding-trauma-and-adversity/" TargetMode="External"/><Relationship Id="rId4" Type="http://schemas.openxmlformats.org/officeDocument/2006/relationships/hyperlink" Target="https://www.statswales.gov.wales/catalogue/health-and-social-care/social-services/childrens-services/children-received-care-and-suppo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CB3D8840-C540-1194-C1F0-1B97D5A600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3" r="-1" b="35907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7527A-D823-64CC-880F-DBDEE2AF17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199" y="4854346"/>
            <a:ext cx="10407602" cy="86802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>
                <a:solidFill>
                  <a:srgbClr val="EBEBEB"/>
                </a:solidFill>
              </a:rPr>
              <a:t>Care Experienced Young People </a:t>
            </a:r>
            <a:br>
              <a:rPr lang="en-GB" sz="2800">
                <a:solidFill>
                  <a:srgbClr val="EBEBEB"/>
                </a:solidFill>
              </a:rPr>
            </a:br>
            <a:r>
              <a:rPr lang="en-GB" sz="2800">
                <a:solidFill>
                  <a:srgbClr val="EBEBEB"/>
                </a:solidFill>
              </a:rPr>
              <a:t>ECYW6003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D48B51-B1A1-AA80-7AB6-A5477EF3BB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199" y="5722374"/>
            <a:ext cx="10407602" cy="48792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</a:rPr>
              <a:t>Anne-Marie Rees- 2011166</a:t>
            </a:r>
          </a:p>
          <a:p>
            <a:pPr algn="ctr"/>
            <a:endParaRPr lang="en-GB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6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E500D9-F815-F6A1-90D8-F15309F01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Contents</a:t>
            </a:r>
          </a:p>
        </p:txBody>
      </p:sp>
      <p:pic>
        <p:nvPicPr>
          <p:cNvPr id="6" name="Picture 5" descr="Friends carrying cooler along rural road">
            <a:extLst>
              <a:ext uri="{FF2B5EF4-FFF2-40B4-BE49-F238E27FC236}">
                <a16:creationId xmlns:a16="http://schemas.microsoft.com/office/drawing/2014/main" id="{AE75F885-8A6C-6D92-009A-BC3678E24B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607" y="1631381"/>
            <a:ext cx="6391533" cy="359523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E72BF-D1A1-2DAD-CBA2-B69BC8E24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100">
              <a:solidFill>
                <a:srgbClr val="FFFFFF"/>
              </a:solidFill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Adolescence and the development of a young person’s brain.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Care providers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Adverse Childhood Experiences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ACE’s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Other Adversity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Interventions and support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Wellbeing and the 5 pillars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Safeguard failings within the care system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Legal Framework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Signs to look out for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100" kern="10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Statistics</a:t>
            </a:r>
            <a:endParaRPr lang="en-GB" sz="1100" kern="10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100">
              <a:solidFill>
                <a:srgbClr val="FFFFFF"/>
              </a:solidFill>
            </a:endParaRPr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479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7" name="Picture 6" descr="A diagram of a child's brain&#10;&#10;Description automatically generated">
            <a:extLst>
              <a:ext uri="{FF2B5EF4-FFF2-40B4-BE49-F238E27FC236}">
                <a16:creationId xmlns:a16="http://schemas.microsoft.com/office/drawing/2014/main" id="{A9407FAB-678E-0160-2879-EC79F126BC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94607" y="1032175"/>
            <a:ext cx="6391533" cy="4793649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7CA26A-CD79-4E14-076D-D0F859119ECB}"/>
              </a:ext>
            </a:extLst>
          </p:cNvPr>
          <p:cNvSpPr txBox="1"/>
          <p:nvPr/>
        </p:nvSpPr>
        <p:spPr>
          <a:xfrm>
            <a:off x="427914" y="2355478"/>
            <a:ext cx="5007470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500" u="sng" cap="all" spc="1500" dirty="0">
                <a:solidFill>
                  <a:srgbClr val="FFFFFF"/>
                </a:solidFill>
                <a:effectLst/>
              </a:rPr>
              <a:t>Adolescence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200" cap="all" spc="1500" dirty="0">
                <a:solidFill>
                  <a:srgbClr val="FFFFFF"/>
                </a:solidFill>
              </a:rPr>
              <a:t>Occurs between ages 10-19 years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200" cap="all" spc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200" cap="all" spc="1500" dirty="0">
              <a:solidFill>
                <a:srgbClr val="FFFFFF"/>
              </a:solidFill>
            </a:endParaRPr>
          </a:p>
          <a:p>
            <a:pPr marL="857250" indent="-8572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cap="all" spc="1500" dirty="0">
                <a:solidFill>
                  <a:srgbClr val="FFFFFF"/>
                </a:solidFill>
                <a:effectLst/>
              </a:rPr>
              <a:t>Physical Growth</a:t>
            </a:r>
          </a:p>
          <a:p>
            <a:pPr marL="857250" indent="-8572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cap="all" spc="1500" dirty="0">
                <a:solidFill>
                  <a:srgbClr val="FFFFFF"/>
                </a:solidFill>
              </a:rPr>
              <a:t>Cognitive Growth</a:t>
            </a:r>
          </a:p>
          <a:p>
            <a:pPr marL="857250" indent="-8572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cap="all" spc="1500" dirty="0">
                <a:solidFill>
                  <a:srgbClr val="FFFFFF"/>
                </a:solidFill>
                <a:effectLst/>
              </a:rPr>
              <a:t>Psychosocial growth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u="sng" cap="all" spc="1500" dirty="0">
              <a:solidFill>
                <a:srgbClr val="FFFFFF"/>
              </a:solidFill>
            </a:endParaRPr>
          </a:p>
        </p:txBody>
      </p:sp>
      <p:sp>
        <p:nvSpPr>
          <p:cNvPr id="38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1C6A0E-4673-399B-042A-714D5A7B9861}"/>
              </a:ext>
            </a:extLst>
          </p:cNvPr>
          <p:cNvSpPr txBox="1"/>
          <p:nvPr/>
        </p:nvSpPr>
        <p:spPr>
          <a:xfrm>
            <a:off x="8785042" y="5928499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courses.lumenlearning.com/wm-lifespandevelopment/chapter/brain-development-during-adolescen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686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A group of people with their arms around each other&#10;&#10;Description automatically generated">
            <a:extLst>
              <a:ext uri="{FF2B5EF4-FFF2-40B4-BE49-F238E27FC236}">
                <a16:creationId xmlns:a16="http://schemas.microsoft.com/office/drawing/2014/main" id="{4CC9B412-E823-A899-455C-A0A0389874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0751" r="-2" b="-2"/>
          <a:stretch/>
        </p:blipFill>
        <p:spPr>
          <a:xfrm>
            <a:off x="5765110" y="803751"/>
            <a:ext cx="5250526" cy="52504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7A1DF2-7F9B-F2D6-76EA-5F60099D38E7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u="sng">
                <a:solidFill>
                  <a:srgbClr val="FFFFFF"/>
                </a:solidFill>
              </a:rPr>
              <a:t>Care Providers include:</a:t>
            </a:r>
          </a:p>
          <a:p>
            <a:pPr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Foster Care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Residential Care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Kinship Care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Hostel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Independent Living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Support from Social Workers</a:t>
            </a:r>
          </a:p>
          <a:p>
            <a:pPr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7180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10CBA6B7-C1EC-E320-8F99-F2DF60DDF8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92" t="31466" r="18201" b="36617"/>
          <a:stretch/>
        </p:blipFill>
        <p:spPr>
          <a:xfrm>
            <a:off x="1853985" y="1909033"/>
            <a:ext cx="3685062" cy="28882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D90646-17E2-2AEF-86C3-E94D73507CE2}"/>
              </a:ext>
            </a:extLst>
          </p:cNvPr>
          <p:cNvSpPr txBox="1"/>
          <p:nvPr/>
        </p:nvSpPr>
        <p:spPr>
          <a:xfrm>
            <a:off x="1984004" y="4769143"/>
            <a:ext cx="3555043" cy="19369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900" dirty="0">
                <a:solidFill>
                  <a:srgbClr val="FFFFFF"/>
                </a:solidFill>
              </a:rPr>
              <a:t>(National Conference of State Legislatures, 2025)</a:t>
            </a:r>
          </a:p>
        </p:txBody>
      </p:sp>
      <p:graphicFrame>
        <p:nvGraphicFramePr>
          <p:cNvPr id="88" name="TextBox 1">
            <a:extLst>
              <a:ext uri="{FF2B5EF4-FFF2-40B4-BE49-F238E27FC236}">
                <a16:creationId xmlns:a16="http://schemas.microsoft.com/office/drawing/2014/main" id="{A89A1458-0A4E-FA2D-81CB-9F205FD923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1764865"/>
              </p:ext>
            </p:extLst>
          </p:nvPr>
        </p:nvGraphicFramePr>
        <p:xfrm>
          <a:off x="6560303" y="838092"/>
          <a:ext cx="5217173" cy="5181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6175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F279D6-ED25-4D3F-9479-8ABB21867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8D0B1B4-C487-47EF-B7D0-421066454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275" y="643466"/>
            <a:ext cx="1970939" cy="5571067"/>
          </a:xfrm>
          <a:custGeom>
            <a:avLst/>
            <a:gdLst>
              <a:gd name="connsiteX0" fmla="*/ 0 w 1970939"/>
              <a:gd name="connsiteY0" fmla="*/ 0 h 5571067"/>
              <a:gd name="connsiteX1" fmla="*/ 1774861 w 1970939"/>
              <a:gd name="connsiteY1" fmla="*/ 0 h 5571067"/>
              <a:gd name="connsiteX2" fmla="*/ 1780256 w 1970939"/>
              <a:gd name="connsiteY2" fmla="*/ 32931 h 5571067"/>
              <a:gd name="connsiteX3" fmla="*/ 1802197 w 1970939"/>
              <a:gd name="connsiteY3" fmla="*/ 170349 h 5571067"/>
              <a:gd name="connsiteX4" fmla="*/ 1820981 w 1970939"/>
              <a:gd name="connsiteY4" fmla="*/ 308372 h 5571067"/>
              <a:gd name="connsiteX5" fmla="*/ 1839923 w 1970939"/>
              <a:gd name="connsiteY5" fmla="*/ 445791 h 5571067"/>
              <a:gd name="connsiteX6" fmla="*/ 1857602 w 1970939"/>
              <a:gd name="connsiteY6" fmla="*/ 583814 h 5571067"/>
              <a:gd name="connsiteX7" fmla="*/ 1872756 w 1970939"/>
              <a:gd name="connsiteY7" fmla="*/ 720022 h 5571067"/>
              <a:gd name="connsiteX8" fmla="*/ 1887120 w 1970939"/>
              <a:gd name="connsiteY8" fmla="*/ 858046 h 5571067"/>
              <a:gd name="connsiteX9" fmla="*/ 1900223 w 1970939"/>
              <a:gd name="connsiteY9" fmla="*/ 995464 h 5571067"/>
              <a:gd name="connsiteX10" fmla="*/ 1911588 w 1970939"/>
              <a:gd name="connsiteY10" fmla="*/ 1130461 h 5571067"/>
              <a:gd name="connsiteX11" fmla="*/ 1922953 w 1970939"/>
              <a:gd name="connsiteY11" fmla="*/ 1267274 h 5571067"/>
              <a:gd name="connsiteX12" fmla="*/ 1932424 w 1970939"/>
              <a:gd name="connsiteY12" fmla="*/ 1402271 h 5571067"/>
              <a:gd name="connsiteX13" fmla="*/ 1939842 w 1970939"/>
              <a:gd name="connsiteY13" fmla="*/ 1537267 h 5571067"/>
              <a:gd name="connsiteX14" fmla="*/ 1947577 w 1970939"/>
              <a:gd name="connsiteY14" fmla="*/ 1671659 h 5571067"/>
              <a:gd name="connsiteX15" fmla="*/ 1954049 w 1970939"/>
              <a:gd name="connsiteY15" fmla="*/ 1804840 h 5571067"/>
              <a:gd name="connsiteX16" fmla="*/ 1958627 w 1970939"/>
              <a:gd name="connsiteY16" fmla="*/ 1936810 h 5571067"/>
              <a:gd name="connsiteX17" fmla="*/ 1962573 w 1970939"/>
              <a:gd name="connsiteY17" fmla="*/ 2068780 h 5571067"/>
              <a:gd name="connsiteX18" fmla="*/ 1966361 w 1970939"/>
              <a:gd name="connsiteY18" fmla="*/ 2199539 h 5571067"/>
              <a:gd name="connsiteX19" fmla="*/ 1968098 w 1970939"/>
              <a:gd name="connsiteY19" fmla="*/ 2328482 h 5571067"/>
              <a:gd name="connsiteX20" fmla="*/ 1969992 w 1970939"/>
              <a:gd name="connsiteY20" fmla="*/ 2457425 h 5571067"/>
              <a:gd name="connsiteX21" fmla="*/ 1970939 w 1970939"/>
              <a:gd name="connsiteY21" fmla="*/ 2584552 h 5571067"/>
              <a:gd name="connsiteX22" fmla="*/ 1969992 w 1970939"/>
              <a:gd name="connsiteY22" fmla="*/ 2710469 h 5571067"/>
              <a:gd name="connsiteX23" fmla="*/ 1969992 w 1970939"/>
              <a:gd name="connsiteY23" fmla="*/ 2835174 h 5571067"/>
              <a:gd name="connsiteX24" fmla="*/ 1968098 w 1970939"/>
              <a:gd name="connsiteY24" fmla="*/ 2958669 h 5571067"/>
              <a:gd name="connsiteX25" fmla="*/ 1965256 w 1970939"/>
              <a:gd name="connsiteY25" fmla="*/ 3079742 h 5571067"/>
              <a:gd name="connsiteX26" fmla="*/ 1962573 w 1970939"/>
              <a:gd name="connsiteY26" fmla="*/ 3199605 h 5571067"/>
              <a:gd name="connsiteX27" fmla="*/ 1959574 w 1970939"/>
              <a:gd name="connsiteY27" fmla="*/ 3317046 h 5571067"/>
              <a:gd name="connsiteX28" fmla="*/ 1954996 w 1970939"/>
              <a:gd name="connsiteY28" fmla="*/ 3433882 h 5571067"/>
              <a:gd name="connsiteX29" fmla="*/ 1950103 w 1970939"/>
              <a:gd name="connsiteY29" fmla="*/ 3548902 h 5571067"/>
              <a:gd name="connsiteX30" fmla="*/ 1945683 w 1970939"/>
              <a:gd name="connsiteY30" fmla="*/ 3661500 h 5571067"/>
              <a:gd name="connsiteX31" fmla="*/ 1933213 w 1970939"/>
              <a:gd name="connsiteY31" fmla="*/ 3881248 h 5571067"/>
              <a:gd name="connsiteX32" fmla="*/ 1919953 w 1970939"/>
              <a:gd name="connsiteY32" fmla="*/ 4091916 h 5571067"/>
              <a:gd name="connsiteX33" fmla="*/ 1906063 w 1970939"/>
              <a:gd name="connsiteY33" fmla="*/ 4294109 h 5571067"/>
              <a:gd name="connsiteX34" fmla="*/ 1890751 w 1970939"/>
              <a:gd name="connsiteY34" fmla="*/ 4485405 h 5571067"/>
              <a:gd name="connsiteX35" fmla="*/ 1874809 w 1970939"/>
              <a:gd name="connsiteY35" fmla="*/ 4668226 h 5571067"/>
              <a:gd name="connsiteX36" fmla="*/ 1857602 w 1970939"/>
              <a:gd name="connsiteY36" fmla="*/ 4837728 h 5571067"/>
              <a:gd name="connsiteX37" fmla="*/ 1840713 w 1970939"/>
              <a:gd name="connsiteY37" fmla="*/ 4996940 h 5571067"/>
              <a:gd name="connsiteX38" fmla="*/ 1823823 w 1970939"/>
              <a:gd name="connsiteY38" fmla="*/ 5143439 h 5571067"/>
              <a:gd name="connsiteX39" fmla="*/ 1807880 w 1970939"/>
              <a:gd name="connsiteY39" fmla="*/ 5277830 h 5571067"/>
              <a:gd name="connsiteX40" fmla="*/ 1792726 w 1970939"/>
              <a:gd name="connsiteY40" fmla="*/ 5397087 h 5571067"/>
              <a:gd name="connsiteX41" fmla="*/ 1778362 w 1970939"/>
              <a:gd name="connsiteY41" fmla="*/ 5504843 h 5571067"/>
              <a:gd name="connsiteX42" fmla="*/ 1769613 w 1970939"/>
              <a:gd name="connsiteY42" fmla="*/ 5571067 h 5571067"/>
              <a:gd name="connsiteX43" fmla="*/ 0 w 1970939"/>
              <a:gd name="connsiteY43" fmla="*/ 5571067 h 557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970939" h="5571067">
                <a:moveTo>
                  <a:pt x="0" y="0"/>
                </a:moveTo>
                <a:lnTo>
                  <a:pt x="1774861" y="0"/>
                </a:lnTo>
                <a:lnTo>
                  <a:pt x="1780256" y="32931"/>
                </a:lnTo>
                <a:lnTo>
                  <a:pt x="1802197" y="170349"/>
                </a:lnTo>
                <a:lnTo>
                  <a:pt x="1820981" y="308372"/>
                </a:lnTo>
                <a:lnTo>
                  <a:pt x="1839923" y="445791"/>
                </a:lnTo>
                <a:lnTo>
                  <a:pt x="1857602" y="583814"/>
                </a:lnTo>
                <a:lnTo>
                  <a:pt x="1872756" y="720022"/>
                </a:lnTo>
                <a:lnTo>
                  <a:pt x="1887120" y="858046"/>
                </a:lnTo>
                <a:lnTo>
                  <a:pt x="1900223" y="995464"/>
                </a:lnTo>
                <a:lnTo>
                  <a:pt x="1911588" y="1130461"/>
                </a:lnTo>
                <a:lnTo>
                  <a:pt x="1922953" y="1267274"/>
                </a:lnTo>
                <a:lnTo>
                  <a:pt x="1932424" y="1402271"/>
                </a:lnTo>
                <a:lnTo>
                  <a:pt x="1939842" y="1537267"/>
                </a:lnTo>
                <a:lnTo>
                  <a:pt x="1947577" y="1671659"/>
                </a:lnTo>
                <a:lnTo>
                  <a:pt x="1954049" y="1804840"/>
                </a:lnTo>
                <a:lnTo>
                  <a:pt x="1958627" y="1936810"/>
                </a:lnTo>
                <a:lnTo>
                  <a:pt x="1962573" y="2068780"/>
                </a:lnTo>
                <a:lnTo>
                  <a:pt x="1966361" y="2199539"/>
                </a:lnTo>
                <a:lnTo>
                  <a:pt x="1968098" y="2328482"/>
                </a:lnTo>
                <a:lnTo>
                  <a:pt x="1969992" y="2457425"/>
                </a:lnTo>
                <a:lnTo>
                  <a:pt x="1970939" y="2584552"/>
                </a:lnTo>
                <a:lnTo>
                  <a:pt x="1969992" y="2710469"/>
                </a:lnTo>
                <a:lnTo>
                  <a:pt x="1969992" y="2835174"/>
                </a:lnTo>
                <a:lnTo>
                  <a:pt x="1968098" y="2958669"/>
                </a:lnTo>
                <a:lnTo>
                  <a:pt x="1965256" y="3079742"/>
                </a:lnTo>
                <a:lnTo>
                  <a:pt x="1962573" y="3199605"/>
                </a:lnTo>
                <a:lnTo>
                  <a:pt x="1959574" y="3317046"/>
                </a:lnTo>
                <a:lnTo>
                  <a:pt x="1954996" y="3433882"/>
                </a:lnTo>
                <a:lnTo>
                  <a:pt x="1950103" y="3548902"/>
                </a:lnTo>
                <a:lnTo>
                  <a:pt x="1945683" y="3661500"/>
                </a:lnTo>
                <a:lnTo>
                  <a:pt x="1933213" y="3881248"/>
                </a:lnTo>
                <a:lnTo>
                  <a:pt x="1919953" y="4091916"/>
                </a:lnTo>
                <a:lnTo>
                  <a:pt x="1906063" y="4294109"/>
                </a:lnTo>
                <a:lnTo>
                  <a:pt x="1890751" y="4485405"/>
                </a:lnTo>
                <a:lnTo>
                  <a:pt x="1874809" y="4668226"/>
                </a:lnTo>
                <a:lnTo>
                  <a:pt x="1857602" y="4837728"/>
                </a:lnTo>
                <a:lnTo>
                  <a:pt x="1840713" y="4996940"/>
                </a:lnTo>
                <a:lnTo>
                  <a:pt x="1823823" y="5143439"/>
                </a:lnTo>
                <a:lnTo>
                  <a:pt x="1807880" y="5277830"/>
                </a:lnTo>
                <a:lnTo>
                  <a:pt x="1792726" y="5397087"/>
                </a:lnTo>
                <a:lnTo>
                  <a:pt x="1778362" y="5504843"/>
                </a:lnTo>
                <a:lnTo>
                  <a:pt x="1769613" y="5571067"/>
                </a:lnTo>
                <a:lnTo>
                  <a:pt x="0" y="557106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214736A-03B2-4B91-B0AF-B21213F3B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969335" y="1702087"/>
            <a:ext cx="3209207" cy="612850"/>
          </a:xfrm>
          <a:custGeom>
            <a:avLst/>
            <a:gdLst>
              <a:gd name="connsiteX0" fmla="*/ 3195151 w 3209207"/>
              <a:gd name="connsiteY0" fmla="*/ 612847 h 612850"/>
              <a:gd name="connsiteX1" fmla="*/ 3029871 w 3209207"/>
              <a:gd name="connsiteY1" fmla="*/ 611146 h 612850"/>
              <a:gd name="connsiteX2" fmla="*/ 2949639 w 3209207"/>
              <a:gd name="connsiteY2" fmla="*/ 608906 h 612850"/>
              <a:gd name="connsiteX3" fmla="*/ 2978018 w 3209207"/>
              <a:gd name="connsiteY3" fmla="*/ 258115 h 612850"/>
              <a:gd name="connsiteX4" fmla="*/ 2944764 w 3209207"/>
              <a:gd name="connsiteY4" fmla="*/ 260801 h 612850"/>
              <a:gd name="connsiteX5" fmla="*/ 2806036 w 3209207"/>
              <a:gd name="connsiteY5" fmla="*/ 271446 h 612850"/>
              <a:gd name="connsiteX6" fmla="*/ 2666958 w 3209207"/>
              <a:gd name="connsiteY6" fmla="*/ 278917 h 612850"/>
              <a:gd name="connsiteX7" fmla="*/ 2528469 w 3209207"/>
              <a:gd name="connsiteY7" fmla="*/ 286593 h 612850"/>
              <a:gd name="connsiteX8" fmla="*/ 2389479 w 3209207"/>
              <a:gd name="connsiteY8" fmla="*/ 292970 h 612850"/>
              <a:gd name="connsiteX9" fmla="*/ 2252501 w 3209207"/>
              <a:gd name="connsiteY9" fmla="*/ 296993 h 612850"/>
              <a:gd name="connsiteX10" fmla="*/ 2113775 w 3209207"/>
              <a:gd name="connsiteY10" fmla="*/ 300086 h 612850"/>
              <a:gd name="connsiteX11" fmla="*/ 1975755 w 3209207"/>
              <a:gd name="connsiteY11" fmla="*/ 301980 h 612850"/>
              <a:gd name="connsiteX12" fmla="*/ 1840287 w 3209207"/>
              <a:gd name="connsiteY12" fmla="*/ 302348 h 612850"/>
              <a:gd name="connsiteX13" fmla="*/ 1703009 w 3209207"/>
              <a:gd name="connsiteY13" fmla="*/ 302570 h 612850"/>
              <a:gd name="connsiteX14" fmla="*/ 1567693 w 3209207"/>
              <a:gd name="connsiteY14" fmla="*/ 301063 h 612850"/>
              <a:gd name="connsiteX15" fmla="*/ 1432543 w 3209207"/>
              <a:gd name="connsiteY15" fmla="*/ 297523 h 612850"/>
              <a:gd name="connsiteX16" fmla="*/ 1297969 w 3209207"/>
              <a:gd name="connsiteY16" fmla="*/ 294345 h 612850"/>
              <a:gd name="connsiteX17" fmla="*/ 1164703 w 3209207"/>
              <a:gd name="connsiteY17" fmla="*/ 290015 h 612850"/>
              <a:gd name="connsiteX18" fmla="*/ 1032796 w 3209207"/>
              <a:gd name="connsiteY18" fmla="*/ 283907 h 612850"/>
              <a:gd name="connsiteX19" fmla="*/ 900940 w 3209207"/>
              <a:gd name="connsiteY19" fmla="*/ 277172 h 612850"/>
              <a:gd name="connsiteX20" fmla="*/ 770303 w 3209207"/>
              <a:gd name="connsiteY20" fmla="*/ 270380 h 612850"/>
              <a:gd name="connsiteX21" fmla="*/ 641641 w 3209207"/>
              <a:gd name="connsiteY21" fmla="*/ 261702 h 612850"/>
              <a:gd name="connsiteX22" fmla="*/ 512966 w 3209207"/>
              <a:gd name="connsiteY22" fmla="*/ 253180 h 612850"/>
              <a:gd name="connsiteX23" fmla="*/ 386177 w 3209207"/>
              <a:gd name="connsiteY23" fmla="*/ 243867 h 612850"/>
              <a:gd name="connsiteX24" fmla="*/ 260746 w 3209207"/>
              <a:gd name="connsiteY24" fmla="*/ 232775 h 612850"/>
              <a:gd name="connsiteX25" fmla="*/ 136447 w 3209207"/>
              <a:gd name="connsiteY25" fmla="*/ 222719 h 612850"/>
              <a:gd name="connsiteX26" fmla="*/ 13506 w 3209207"/>
              <a:gd name="connsiteY26" fmla="*/ 210885 h 612850"/>
              <a:gd name="connsiteX27" fmla="*/ 0 w 3209207"/>
              <a:gd name="connsiteY27" fmla="*/ 209475 h 612850"/>
              <a:gd name="connsiteX28" fmla="*/ 40844 w 3209207"/>
              <a:gd name="connsiteY28" fmla="*/ 212313 h 612850"/>
              <a:gd name="connsiteX29" fmla="*/ 132211 w 3209207"/>
              <a:gd name="connsiteY29" fmla="*/ 216946 h 612850"/>
              <a:gd name="connsiteX30" fmla="*/ 225585 w 3209207"/>
              <a:gd name="connsiteY30" fmla="*/ 221811 h 612850"/>
              <a:gd name="connsiteX31" fmla="*/ 320298 w 3209207"/>
              <a:gd name="connsiteY31" fmla="*/ 226444 h 612850"/>
              <a:gd name="connsiteX32" fmla="*/ 415680 w 3209207"/>
              <a:gd name="connsiteY32" fmla="*/ 229340 h 612850"/>
              <a:gd name="connsiteX33" fmla="*/ 512735 w 3209207"/>
              <a:gd name="connsiteY33" fmla="*/ 232120 h 612850"/>
              <a:gd name="connsiteX34" fmla="*/ 611464 w 3209207"/>
              <a:gd name="connsiteY34" fmla="*/ 235015 h 612850"/>
              <a:gd name="connsiteX35" fmla="*/ 711532 w 3209207"/>
              <a:gd name="connsiteY35" fmla="*/ 236985 h 612850"/>
              <a:gd name="connsiteX36" fmla="*/ 812604 w 3209207"/>
              <a:gd name="connsiteY36" fmla="*/ 236985 h 612850"/>
              <a:gd name="connsiteX37" fmla="*/ 915014 w 3209207"/>
              <a:gd name="connsiteY37" fmla="*/ 237795 h 612850"/>
              <a:gd name="connsiteX38" fmla="*/ 1018428 w 3209207"/>
              <a:gd name="connsiteY38" fmla="*/ 236985 h 612850"/>
              <a:gd name="connsiteX39" fmla="*/ 1122847 w 3209207"/>
              <a:gd name="connsiteY39" fmla="*/ 235015 h 612850"/>
              <a:gd name="connsiteX40" fmla="*/ 1227600 w 3209207"/>
              <a:gd name="connsiteY40" fmla="*/ 233162 h 612850"/>
              <a:gd name="connsiteX41" fmla="*/ 1333692 w 3209207"/>
              <a:gd name="connsiteY41" fmla="*/ 229340 h 612850"/>
              <a:gd name="connsiteX42" fmla="*/ 1441122 w 3209207"/>
              <a:gd name="connsiteY42" fmla="*/ 225634 h 612850"/>
              <a:gd name="connsiteX43" fmla="*/ 1547883 w 3209207"/>
              <a:gd name="connsiteY43" fmla="*/ 220769 h 612850"/>
              <a:gd name="connsiteX44" fmla="*/ 1655983 w 3209207"/>
              <a:gd name="connsiteY44" fmla="*/ 214282 h 612850"/>
              <a:gd name="connsiteX45" fmla="*/ 1765421 w 3209207"/>
              <a:gd name="connsiteY45" fmla="*/ 206638 h 612850"/>
              <a:gd name="connsiteX46" fmla="*/ 1874860 w 3209207"/>
              <a:gd name="connsiteY46" fmla="*/ 199108 h 612850"/>
              <a:gd name="connsiteX47" fmla="*/ 1984299 w 3209207"/>
              <a:gd name="connsiteY47" fmla="*/ 189495 h 612850"/>
              <a:gd name="connsiteX48" fmla="*/ 2095745 w 3209207"/>
              <a:gd name="connsiteY48" fmla="*/ 178144 h 612850"/>
              <a:gd name="connsiteX49" fmla="*/ 2205184 w 3209207"/>
              <a:gd name="connsiteY49" fmla="*/ 166793 h 612850"/>
              <a:gd name="connsiteX50" fmla="*/ 2316631 w 3209207"/>
              <a:gd name="connsiteY50" fmla="*/ 153472 h 612850"/>
              <a:gd name="connsiteX51" fmla="*/ 2429081 w 3209207"/>
              <a:gd name="connsiteY51" fmla="*/ 139226 h 612850"/>
              <a:gd name="connsiteX52" fmla="*/ 2539523 w 3209207"/>
              <a:gd name="connsiteY52" fmla="*/ 124052 h 612850"/>
              <a:gd name="connsiteX53" fmla="*/ 2651305 w 3209207"/>
              <a:gd name="connsiteY53" fmla="*/ 106215 h 612850"/>
              <a:gd name="connsiteX54" fmla="*/ 2763086 w 3209207"/>
              <a:gd name="connsiteY54" fmla="*/ 87219 h 612850"/>
              <a:gd name="connsiteX55" fmla="*/ 2874867 w 3209207"/>
              <a:gd name="connsiteY55" fmla="*/ 68339 h 612850"/>
              <a:gd name="connsiteX56" fmla="*/ 2986314 w 3209207"/>
              <a:gd name="connsiteY56" fmla="*/ 46331 h 612850"/>
              <a:gd name="connsiteX57" fmla="*/ 3097760 w 3209207"/>
              <a:gd name="connsiteY57" fmla="*/ 23629 h 612850"/>
              <a:gd name="connsiteX58" fmla="*/ 3209207 w 3209207"/>
              <a:gd name="connsiteY58" fmla="*/ 0 h 612850"/>
              <a:gd name="connsiteX59" fmla="*/ 3195151 w 3209207"/>
              <a:gd name="connsiteY59" fmla="*/ 612847 h 612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209207" h="612850">
                <a:moveTo>
                  <a:pt x="3195151" y="612847"/>
                </a:moveTo>
                <a:cubicBezTo>
                  <a:pt x="3144238" y="612898"/>
                  <a:pt x="3088941" y="612318"/>
                  <a:pt x="3029871" y="611146"/>
                </a:cubicBezTo>
                <a:lnTo>
                  <a:pt x="2949639" y="608906"/>
                </a:lnTo>
                <a:lnTo>
                  <a:pt x="2978018" y="258115"/>
                </a:lnTo>
                <a:lnTo>
                  <a:pt x="2944764" y="260801"/>
                </a:lnTo>
                <a:lnTo>
                  <a:pt x="2806036" y="271446"/>
                </a:lnTo>
                <a:lnTo>
                  <a:pt x="2666958" y="278917"/>
                </a:lnTo>
                <a:lnTo>
                  <a:pt x="2528469" y="286593"/>
                </a:lnTo>
                <a:lnTo>
                  <a:pt x="2389479" y="292970"/>
                </a:lnTo>
                <a:lnTo>
                  <a:pt x="2252501" y="296993"/>
                </a:lnTo>
                <a:lnTo>
                  <a:pt x="2113775" y="300086"/>
                </a:lnTo>
                <a:lnTo>
                  <a:pt x="1975755" y="301980"/>
                </a:lnTo>
                <a:lnTo>
                  <a:pt x="1840287" y="302348"/>
                </a:lnTo>
                <a:lnTo>
                  <a:pt x="1703009" y="302570"/>
                </a:lnTo>
                <a:lnTo>
                  <a:pt x="1567693" y="301063"/>
                </a:lnTo>
                <a:lnTo>
                  <a:pt x="1432543" y="297523"/>
                </a:lnTo>
                <a:lnTo>
                  <a:pt x="1297969" y="294345"/>
                </a:lnTo>
                <a:lnTo>
                  <a:pt x="1164703" y="290015"/>
                </a:lnTo>
                <a:lnTo>
                  <a:pt x="1032796" y="283907"/>
                </a:lnTo>
                <a:lnTo>
                  <a:pt x="900940" y="277172"/>
                </a:lnTo>
                <a:lnTo>
                  <a:pt x="770303" y="270380"/>
                </a:lnTo>
                <a:lnTo>
                  <a:pt x="641641" y="261702"/>
                </a:lnTo>
                <a:lnTo>
                  <a:pt x="512966" y="253180"/>
                </a:lnTo>
                <a:lnTo>
                  <a:pt x="386177" y="243867"/>
                </a:lnTo>
                <a:lnTo>
                  <a:pt x="260746" y="232775"/>
                </a:lnTo>
                <a:lnTo>
                  <a:pt x="136447" y="222719"/>
                </a:lnTo>
                <a:lnTo>
                  <a:pt x="13506" y="210885"/>
                </a:lnTo>
                <a:lnTo>
                  <a:pt x="0" y="209475"/>
                </a:lnTo>
                <a:lnTo>
                  <a:pt x="40844" y="212313"/>
                </a:lnTo>
                <a:lnTo>
                  <a:pt x="132211" y="216946"/>
                </a:lnTo>
                <a:lnTo>
                  <a:pt x="225585" y="221811"/>
                </a:lnTo>
                <a:lnTo>
                  <a:pt x="320298" y="226444"/>
                </a:lnTo>
                <a:lnTo>
                  <a:pt x="415680" y="229340"/>
                </a:lnTo>
                <a:lnTo>
                  <a:pt x="512735" y="232120"/>
                </a:lnTo>
                <a:lnTo>
                  <a:pt x="611464" y="235015"/>
                </a:lnTo>
                <a:lnTo>
                  <a:pt x="711532" y="236985"/>
                </a:lnTo>
                <a:lnTo>
                  <a:pt x="812604" y="236985"/>
                </a:lnTo>
                <a:lnTo>
                  <a:pt x="915014" y="237795"/>
                </a:lnTo>
                <a:lnTo>
                  <a:pt x="1018428" y="236985"/>
                </a:lnTo>
                <a:lnTo>
                  <a:pt x="1122847" y="235015"/>
                </a:lnTo>
                <a:lnTo>
                  <a:pt x="1227600" y="233162"/>
                </a:lnTo>
                <a:lnTo>
                  <a:pt x="1333692" y="229340"/>
                </a:lnTo>
                <a:lnTo>
                  <a:pt x="1441122" y="225634"/>
                </a:lnTo>
                <a:lnTo>
                  <a:pt x="1547883" y="220769"/>
                </a:lnTo>
                <a:lnTo>
                  <a:pt x="1655983" y="214282"/>
                </a:lnTo>
                <a:lnTo>
                  <a:pt x="1765421" y="206638"/>
                </a:lnTo>
                <a:lnTo>
                  <a:pt x="1874860" y="199108"/>
                </a:lnTo>
                <a:lnTo>
                  <a:pt x="1984299" y="189495"/>
                </a:lnTo>
                <a:lnTo>
                  <a:pt x="2095745" y="178144"/>
                </a:lnTo>
                <a:lnTo>
                  <a:pt x="2205184" y="166793"/>
                </a:lnTo>
                <a:lnTo>
                  <a:pt x="2316631" y="153472"/>
                </a:lnTo>
                <a:lnTo>
                  <a:pt x="2429081" y="139226"/>
                </a:lnTo>
                <a:lnTo>
                  <a:pt x="2539523" y="124052"/>
                </a:lnTo>
                <a:lnTo>
                  <a:pt x="2651305" y="106215"/>
                </a:lnTo>
                <a:lnTo>
                  <a:pt x="2763086" y="87219"/>
                </a:lnTo>
                <a:lnTo>
                  <a:pt x="2874867" y="68339"/>
                </a:lnTo>
                <a:lnTo>
                  <a:pt x="2986314" y="46331"/>
                </a:lnTo>
                <a:lnTo>
                  <a:pt x="3097760" y="23629"/>
                </a:lnTo>
                <a:lnTo>
                  <a:pt x="3209207" y="0"/>
                </a:lnTo>
                <a:cubicBezTo>
                  <a:pt x="3198832" y="386055"/>
                  <a:pt x="3205525" y="226792"/>
                  <a:pt x="3195151" y="612847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853C68EE-A10F-BC1D-5A1F-C5E637E5C6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9151" r="7969" b="39162"/>
          <a:stretch/>
        </p:blipFill>
        <p:spPr>
          <a:xfrm>
            <a:off x="3008758" y="1046845"/>
            <a:ext cx="8539776" cy="47643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0C754B-5D12-9864-82B5-974FA75C9A24}"/>
              </a:ext>
            </a:extLst>
          </p:cNvPr>
          <p:cNvSpPr txBox="1"/>
          <p:nvPr/>
        </p:nvSpPr>
        <p:spPr>
          <a:xfrm>
            <a:off x="8743950" y="5811154"/>
            <a:ext cx="2552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(Young Minds, 2021)</a:t>
            </a:r>
          </a:p>
        </p:txBody>
      </p:sp>
    </p:spTree>
    <p:extLst>
      <p:ext uri="{BB962C8B-B14F-4D97-AF65-F5344CB8AC3E}">
        <p14:creationId xmlns:p14="http://schemas.microsoft.com/office/powerpoint/2010/main" val="2528892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0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1CD81357-2AE5-5AFD-F5ED-6A64D9A6C0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57" t="29990" r="6406" b="36938"/>
          <a:stretch/>
        </p:blipFill>
        <p:spPr>
          <a:xfrm>
            <a:off x="6846949" y="803751"/>
            <a:ext cx="3086849" cy="52504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C2E729-04A0-8DE5-189D-1A2BF0C060F1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Young People with Care Experience often have other adversities that they experience while going through adolescence.</a:t>
            </a:r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DFFF4C-E7BC-BD23-FBA4-80B6AC6B3522}"/>
              </a:ext>
            </a:extLst>
          </p:cNvPr>
          <p:cNvSpPr txBox="1"/>
          <p:nvPr/>
        </p:nvSpPr>
        <p:spPr>
          <a:xfrm>
            <a:off x="6846950" y="5998570"/>
            <a:ext cx="5081672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(National Conference of State Legislatures,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772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F279D6-ED25-4D3F-9479-8ABB21867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8D0B1B4-C487-47EF-B7D0-421066454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275" y="643466"/>
            <a:ext cx="1970939" cy="5571067"/>
          </a:xfrm>
          <a:custGeom>
            <a:avLst/>
            <a:gdLst>
              <a:gd name="connsiteX0" fmla="*/ 0 w 1970939"/>
              <a:gd name="connsiteY0" fmla="*/ 0 h 5571067"/>
              <a:gd name="connsiteX1" fmla="*/ 1774861 w 1970939"/>
              <a:gd name="connsiteY1" fmla="*/ 0 h 5571067"/>
              <a:gd name="connsiteX2" fmla="*/ 1780256 w 1970939"/>
              <a:gd name="connsiteY2" fmla="*/ 32931 h 5571067"/>
              <a:gd name="connsiteX3" fmla="*/ 1802197 w 1970939"/>
              <a:gd name="connsiteY3" fmla="*/ 170349 h 5571067"/>
              <a:gd name="connsiteX4" fmla="*/ 1820981 w 1970939"/>
              <a:gd name="connsiteY4" fmla="*/ 308372 h 5571067"/>
              <a:gd name="connsiteX5" fmla="*/ 1839923 w 1970939"/>
              <a:gd name="connsiteY5" fmla="*/ 445791 h 5571067"/>
              <a:gd name="connsiteX6" fmla="*/ 1857602 w 1970939"/>
              <a:gd name="connsiteY6" fmla="*/ 583814 h 5571067"/>
              <a:gd name="connsiteX7" fmla="*/ 1872756 w 1970939"/>
              <a:gd name="connsiteY7" fmla="*/ 720022 h 5571067"/>
              <a:gd name="connsiteX8" fmla="*/ 1887120 w 1970939"/>
              <a:gd name="connsiteY8" fmla="*/ 858046 h 5571067"/>
              <a:gd name="connsiteX9" fmla="*/ 1900223 w 1970939"/>
              <a:gd name="connsiteY9" fmla="*/ 995464 h 5571067"/>
              <a:gd name="connsiteX10" fmla="*/ 1911588 w 1970939"/>
              <a:gd name="connsiteY10" fmla="*/ 1130461 h 5571067"/>
              <a:gd name="connsiteX11" fmla="*/ 1922953 w 1970939"/>
              <a:gd name="connsiteY11" fmla="*/ 1267274 h 5571067"/>
              <a:gd name="connsiteX12" fmla="*/ 1932424 w 1970939"/>
              <a:gd name="connsiteY12" fmla="*/ 1402271 h 5571067"/>
              <a:gd name="connsiteX13" fmla="*/ 1939842 w 1970939"/>
              <a:gd name="connsiteY13" fmla="*/ 1537267 h 5571067"/>
              <a:gd name="connsiteX14" fmla="*/ 1947577 w 1970939"/>
              <a:gd name="connsiteY14" fmla="*/ 1671659 h 5571067"/>
              <a:gd name="connsiteX15" fmla="*/ 1954049 w 1970939"/>
              <a:gd name="connsiteY15" fmla="*/ 1804840 h 5571067"/>
              <a:gd name="connsiteX16" fmla="*/ 1958627 w 1970939"/>
              <a:gd name="connsiteY16" fmla="*/ 1936810 h 5571067"/>
              <a:gd name="connsiteX17" fmla="*/ 1962573 w 1970939"/>
              <a:gd name="connsiteY17" fmla="*/ 2068780 h 5571067"/>
              <a:gd name="connsiteX18" fmla="*/ 1966361 w 1970939"/>
              <a:gd name="connsiteY18" fmla="*/ 2199539 h 5571067"/>
              <a:gd name="connsiteX19" fmla="*/ 1968098 w 1970939"/>
              <a:gd name="connsiteY19" fmla="*/ 2328482 h 5571067"/>
              <a:gd name="connsiteX20" fmla="*/ 1969992 w 1970939"/>
              <a:gd name="connsiteY20" fmla="*/ 2457425 h 5571067"/>
              <a:gd name="connsiteX21" fmla="*/ 1970939 w 1970939"/>
              <a:gd name="connsiteY21" fmla="*/ 2584552 h 5571067"/>
              <a:gd name="connsiteX22" fmla="*/ 1969992 w 1970939"/>
              <a:gd name="connsiteY22" fmla="*/ 2710469 h 5571067"/>
              <a:gd name="connsiteX23" fmla="*/ 1969992 w 1970939"/>
              <a:gd name="connsiteY23" fmla="*/ 2835174 h 5571067"/>
              <a:gd name="connsiteX24" fmla="*/ 1968098 w 1970939"/>
              <a:gd name="connsiteY24" fmla="*/ 2958669 h 5571067"/>
              <a:gd name="connsiteX25" fmla="*/ 1965256 w 1970939"/>
              <a:gd name="connsiteY25" fmla="*/ 3079742 h 5571067"/>
              <a:gd name="connsiteX26" fmla="*/ 1962573 w 1970939"/>
              <a:gd name="connsiteY26" fmla="*/ 3199605 h 5571067"/>
              <a:gd name="connsiteX27" fmla="*/ 1959574 w 1970939"/>
              <a:gd name="connsiteY27" fmla="*/ 3317046 h 5571067"/>
              <a:gd name="connsiteX28" fmla="*/ 1954996 w 1970939"/>
              <a:gd name="connsiteY28" fmla="*/ 3433882 h 5571067"/>
              <a:gd name="connsiteX29" fmla="*/ 1950103 w 1970939"/>
              <a:gd name="connsiteY29" fmla="*/ 3548902 h 5571067"/>
              <a:gd name="connsiteX30" fmla="*/ 1945683 w 1970939"/>
              <a:gd name="connsiteY30" fmla="*/ 3661500 h 5571067"/>
              <a:gd name="connsiteX31" fmla="*/ 1933213 w 1970939"/>
              <a:gd name="connsiteY31" fmla="*/ 3881248 h 5571067"/>
              <a:gd name="connsiteX32" fmla="*/ 1919953 w 1970939"/>
              <a:gd name="connsiteY32" fmla="*/ 4091916 h 5571067"/>
              <a:gd name="connsiteX33" fmla="*/ 1906063 w 1970939"/>
              <a:gd name="connsiteY33" fmla="*/ 4294109 h 5571067"/>
              <a:gd name="connsiteX34" fmla="*/ 1890751 w 1970939"/>
              <a:gd name="connsiteY34" fmla="*/ 4485405 h 5571067"/>
              <a:gd name="connsiteX35" fmla="*/ 1874809 w 1970939"/>
              <a:gd name="connsiteY35" fmla="*/ 4668226 h 5571067"/>
              <a:gd name="connsiteX36" fmla="*/ 1857602 w 1970939"/>
              <a:gd name="connsiteY36" fmla="*/ 4837728 h 5571067"/>
              <a:gd name="connsiteX37" fmla="*/ 1840713 w 1970939"/>
              <a:gd name="connsiteY37" fmla="*/ 4996940 h 5571067"/>
              <a:gd name="connsiteX38" fmla="*/ 1823823 w 1970939"/>
              <a:gd name="connsiteY38" fmla="*/ 5143439 h 5571067"/>
              <a:gd name="connsiteX39" fmla="*/ 1807880 w 1970939"/>
              <a:gd name="connsiteY39" fmla="*/ 5277830 h 5571067"/>
              <a:gd name="connsiteX40" fmla="*/ 1792726 w 1970939"/>
              <a:gd name="connsiteY40" fmla="*/ 5397087 h 5571067"/>
              <a:gd name="connsiteX41" fmla="*/ 1778362 w 1970939"/>
              <a:gd name="connsiteY41" fmla="*/ 5504843 h 5571067"/>
              <a:gd name="connsiteX42" fmla="*/ 1769613 w 1970939"/>
              <a:gd name="connsiteY42" fmla="*/ 5571067 h 5571067"/>
              <a:gd name="connsiteX43" fmla="*/ 0 w 1970939"/>
              <a:gd name="connsiteY43" fmla="*/ 5571067 h 557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970939" h="5571067">
                <a:moveTo>
                  <a:pt x="0" y="0"/>
                </a:moveTo>
                <a:lnTo>
                  <a:pt x="1774861" y="0"/>
                </a:lnTo>
                <a:lnTo>
                  <a:pt x="1780256" y="32931"/>
                </a:lnTo>
                <a:lnTo>
                  <a:pt x="1802197" y="170349"/>
                </a:lnTo>
                <a:lnTo>
                  <a:pt x="1820981" y="308372"/>
                </a:lnTo>
                <a:lnTo>
                  <a:pt x="1839923" y="445791"/>
                </a:lnTo>
                <a:lnTo>
                  <a:pt x="1857602" y="583814"/>
                </a:lnTo>
                <a:lnTo>
                  <a:pt x="1872756" y="720022"/>
                </a:lnTo>
                <a:lnTo>
                  <a:pt x="1887120" y="858046"/>
                </a:lnTo>
                <a:lnTo>
                  <a:pt x="1900223" y="995464"/>
                </a:lnTo>
                <a:lnTo>
                  <a:pt x="1911588" y="1130461"/>
                </a:lnTo>
                <a:lnTo>
                  <a:pt x="1922953" y="1267274"/>
                </a:lnTo>
                <a:lnTo>
                  <a:pt x="1932424" y="1402271"/>
                </a:lnTo>
                <a:lnTo>
                  <a:pt x="1939842" y="1537267"/>
                </a:lnTo>
                <a:lnTo>
                  <a:pt x="1947577" y="1671659"/>
                </a:lnTo>
                <a:lnTo>
                  <a:pt x="1954049" y="1804840"/>
                </a:lnTo>
                <a:lnTo>
                  <a:pt x="1958627" y="1936810"/>
                </a:lnTo>
                <a:lnTo>
                  <a:pt x="1962573" y="2068780"/>
                </a:lnTo>
                <a:lnTo>
                  <a:pt x="1966361" y="2199539"/>
                </a:lnTo>
                <a:lnTo>
                  <a:pt x="1968098" y="2328482"/>
                </a:lnTo>
                <a:lnTo>
                  <a:pt x="1969992" y="2457425"/>
                </a:lnTo>
                <a:lnTo>
                  <a:pt x="1970939" y="2584552"/>
                </a:lnTo>
                <a:lnTo>
                  <a:pt x="1969992" y="2710469"/>
                </a:lnTo>
                <a:lnTo>
                  <a:pt x="1969992" y="2835174"/>
                </a:lnTo>
                <a:lnTo>
                  <a:pt x="1968098" y="2958669"/>
                </a:lnTo>
                <a:lnTo>
                  <a:pt x="1965256" y="3079742"/>
                </a:lnTo>
                <a:lnTo>
                  <a:pt x="1962573" y="3199605"/>
                </a:lnTo>
                <a:lnTo>
                  <a:pt x="1959574" y="3317046"/>
                </a:lnTo>
                <a:lnTo>
                  <a:pt x="1954996" y="3433882"/>
                </a:lnTo>
                <a:lnTo>
                  <a:pt x="1950103" y="3548902"/>
                </a:lnTo>
                <a:lnTo>
                  <a:pt x="1945683" y="3661500"/>
                </a:lnTo>
                <a:lnTo>
                  <a:pt x="1933213" y="3881248"/>
                </a:lnTo>
                <a:lnTo>
                  <a:pt x="1919953" y="4091916"/>
                </a:lnTo>
                <a:lnTo>
                  <a:pt x="1906063" y="4294109"/>
                </a:lnTo>
                <a:lnTo>
                  <a:pt x="1890751" y="4485405"/>
                </a:lnTo>
                <a:lnTo>
                  <a:pt x="1874809" y="4668226"/>
                </a:lnTo>
                <a:lnTo>
                  <a:pt x="1857602" y="4837728"/>
                </a:lnTo>
                <a:lnTo>
                  <a:pt x="1840713" y="4996940"/>
                </a:lnTo>
                <a:lnTo>
                  <a:pt x="1823823" y="5143439"/>
                </a:lnTo>
                <a:lnTo>
                  <a:pt x="1807880" y="5277830"/>
                </a:lnTo>
                <a:lnTo>
                  <a:pt x="1792726" y="5397087"/>
                </a:lnTo>
                <a:lnTo>
                  <a:pt x="1778362" y="5504843"/>
                </a:lnTo>
                <a:lnTo>
                  <a:pt x="1769613" y="5571067"/>
                </a:lnTo>
                <a:lnTo>
                  <a:pt x="0" y="557106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214736A-03B2-4B91-B0AF-B21213F3B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969335" y="1702087"/>
            <a:ext cx="3209207" cy="612850"/>
          </a:xfrm>
          <a:custGeom>
            <a:avLst/>
            <a:gdLst>
              <a:gd name="connsiteX0" fmla="*/ 3195151 w 3209207"/>
              <a:gd name="connsiteY0" fmla="*/ 612847 h 612850"/>
              <a:gd name="connsiteX1" fmla="*/ 3029871 w 3209207"/>
              <a:gd name="connsiteY1" fmla="*/ 611146 h 612850"/>
              <a:gd name="connsiteX2" fmla="*/ 2949639 w 3209207"/>
              <a:gd name="connsiteY2" fmla="*/ 608906 h 612850"/>
              <a:gd name="connsiteX3" fmla="*/ 2978018 w 3209207"/>
              <a:gd name="connsiteY3" fmla="*/ 258115 h 612850"/>
              <a:gd name="connsiteX4" fmla="*/ 2944764 w 3209207"/>
              <a:gd name="connsiteY4" fmla="*/ 260801 h 612850"/>
              <a:gd name="connsiteX5" fmla="*/ 2806036 w 3209207"/>
              <a:gd name="connsiteY5" fmla="*/ 271446 h 612850"/>
              <a:gd name="connsiteX6" fmla="*/ 2666958 w 3209207"/>
              <a:gd name="connsiteY6" fmla="*/ 278917 h 612850"/>
              <a:gd name="connsiteX7" fmla="*/ 2528469 w 3209207"/>
              <a:gd name="connsiteY7" fmla="*/ 286593 h 612850"/>
              <a:gd name="connsiteX8" fmla="*/ 2389479 w 3209207"/>
              <a:gd name="connsiteY8" fmla="*/ 292970 h 612850"/>
              <a:gd name="connsiteX9" fmla="*/ 2252501 w 3209207"/>
              <a:gd name="connsiteY9" fmla="*/ 296993 h 612850"/>
              <a:gd name="connsiteX10" fmla="*/ 2113775 w 3209207"/>
              <a:gd name="connsiteY10" fmla="*/ 300086 h 612850"/>
              <a:gd name="connsiteX11" fmla="*/ 1975755 w 3209207"/>
              <a:gd name="connsiteY11" fmla="*/ 301980 h 612850"/>
              <a:gd name="connsiteX12" fmla="*/ 1840287 w 3209207"/>
              <a:gd name="connsiteY12" fmla="*/ 302348 h 612850"/>
              <a:gd name="connsiteX13" fmla="*/ 1703009 w 3209207"/>
              <a:gd name="connsiteY13" fmla="*/ 302570 h 612850"/>
              <a:gd name="connsiteX14" fmla="*/ 1567693 w 3209207"/>
              <a:gd name="connsiteY14" fmla="*/ 301063 h 612850"/>
              <a:gd name="connsiteX15" fmla="*/ 1432543 w 3209207"/>
              <a:gd name="connsiteY15" fmla="*/ 297523 h 612850"/>
              <a:gd name="connsiteX16" fmla="*/ 1297969 w 3209207"/>
              <a:gd name="connsiteY16" fmla="*/ 294345 h 612850"/>
              <a:gd name="connsiteX17" fmla="*/ 1164703 w 3209207"/>
              <a:gd name="connsiteY17" fmla="*/ 290015 h 612850"/>
              <a:gd name="connsiteX18" fmla="*/ 1032796 w 3209207"/>
              <a:gd name="connsiteY18" fmla="*/ 283907 h 612850"/>
              <a:gd name="connsiteX19" fmla="*/ 900940 w 3209207"/>
              <a:gd name="connsiteY19" fmla="*/ 277172 h 612850"/>
              <a:gd name="connsiteX20" fmla="*/ 770303 w 3209207"/>
              <a:gd name="connsiteY20" fmla="*/ 270380 h 612850"/>
              <a:gd name="connsiteX21" fmla="*/ 641641 w 3209207"/>
              <a:gd name="connsiteY21" fmla="*/ 261702 h 612850"/>
              <a:gd name="connsiteX22" fmla="*/ 512966 w 3209207"/>
              <a:gd name="connsiteY22" fmla="*/ 253180 h 612850"/>
              <a:gd name="connsiteX23" fmla="*/ 386177 w 3209207"/>
              <a:gd name="connsiteY23" fmla="*/ 243867 h 612850"/>
              <a:gd name="connsiteX24" fmla="*/ 260746 w 3209207"/>
              <a:gd name="connsiteY24" fmla="*/ 232775 h 612850"/>
              <a:gd name="connsiteX25" fmla="*/ 136447 w 3209207"/>
              <a:gd name="connsiteY25" fmla="*/ 222719 h 612850"/>
              <a:gd name="connsiteX26" fmla="*/ 13506 w 3209207"/>
              <a:gd name="connsiteY26" fmla="*/ 210885 h 612850"/>
              <a:gd name="connsiteX27" fmla="*/ 0 w 3209207"/>
              <a:gd name="connsiteY27" fmla="*/ 209475 h 612850"/>
              <a:gd name="connsiteX28" fmla="*/ 40844 w 3209207"/>
              <a:gd name="connsiteY28" fmla="*/ 212313 h 612850"/>
              <a:gd name="connsiteX29" fmla="*/ 132211 w 3209207"/>
              <a:gd name="connsiteY29" fmla="*/ 216946 h 612850"/>
              <a:gd name="connsiteX30" fmla="*/ 225585 w 3209207"/>
              <a:gd name="connsiteY30" fmla="*/ 221811 h 612850"/>
              <a:gd name="connsiteX31" fmla="*/ 320298 w 3209207"/>
              <a:gd name="connsiteY31" fmla="*/ 226444 h 612850"/>
              <a:gd name="connsiteX32" fmla="*/ 415680 w 3209207"/>
              <a:gd name="connsiteY32" fmla="*/ 229340 h 612850"/>
              <a:gd name="connsiteX33" fmla="*/ 512735 w 3209207"/>
              <a:gd name="connsiteY33" fmla="*/ 232120 h 612850"/>
              <a:gd name="connsiteX34" fmla="*/ 611464 w 3209207"/>
              <a:gd name="connsiteY34" fmla="*/ 235015 h 612850"/>
              <a:gd name="connsiteX35" fmla="*/ 711532 w 3209207"/>
              <a:gd name="connsiteY35" fmla="*/ 236985 h 612850"/>
              <a:gd name="connsiteX36" fmla="*/ 812604 w 3209207"/>
              <a:gd name="connsiteY36" fmla="*/ 236985 h 612850"/>
              <a:gd name="connsiteX37" fmla="*/ 915014 w 3209207"/>
              <a:gd name="connsiteY37" fmla="*/ 237795 h 612850"/>
              <a:gd name="connsiteX38" fmla="*/ 1018428 w 3209207"/>
              <a:gd name="connsiteY38" fmla="*/ 236985 h 612850"/>
              <a:gd name="connsiteX39" fmla="*/ 1122847 w 3209207"/>
              <a:gd name="connsiteY39" fmla="*/ 235015 h 612850"/>
              <a:gd name="connsiteX40" fmla="*/ 1227600 w 3209207"/>
              <a:gd name="connsiteY40" fmla="*/ 233162 h 612850"/>
              <a:gd name="connsiteX41" fmla="*/ 1333692 w 3209207"/>
              <a:gd name="connsiteY41" fmla="*/ 229340 h 612850"/>
              <a:gd name="connsiteX42" fmla="*/ 1441122 w 3209207"/>
              <a:gd name="connsiteY42" fmla="*/ 225634 h 612850"/>
              <a:gd name="connsiteX43" fmla="*/ 1547883 w 3209207"/>
              <a:gd name="connsiteY43" fmla="*/ 220769 h 612850"/>
              <a:gd name="connsiteX44" fmla="*/ 1655983 w 3209207"/>
              <a:gd name="connsiteY44" fmla="*/ 214282 h 612850"/>
              <a:gd name="connsiteX45" fmla="*/ 1765421 w 3209207"/>
              <a:gd name="connsiteY45" fmla="*/ 206638 h 612850"/>
              <a:gd name="connsiteX46" fmla="*/ 1874860 w 3209207"/>
              <a:gd name="connsiteY46" fmla="*/ 199108 h 612850"/>
              <a:gd name="connsiteX47" fmla="*/ 1984299 w 3209207"/>
              <a:gd name="connsiteY47" fmla="*/ 189495 h 612850"/>
              <a:gd name="connsiteX48" fmla="*/ 2095745 w 3209207"/>
              <a:gd name="connsiteY48" fmla="*/ 178144 h 612850"/>
              <a:gd name="connsiteX49" fmla="*/ 2205184 w 3209207"/>
              <a:gd name="connsiteY49" fmla="*/ 166793 h 612850"/>
              <a:gd name="connsiteX50" fmla="*/ 2316631 w 3209207"/>
              <a:gd name="connsiteY50" fmla="*/ 153472 h 612850"/>
              <a:gd name="connsiteX51" fmla="*/ 2429081 w 3209207"/>
              <a:gd name="connsiteY51" fmla="*/ 139226 h 612850"/>
              <a:gd name="connsiteX52" fmla="*/ 2539523 w 3209207"/>
              <a:gd name="connsiteY52" fmla="*/ 124052 h 612850"/>
              <a:gd name="connsiteX53" fmla="*/ 2651305 w 3209207"/>
              <a:gd name="connsiteY53" fmla="*/ 106215 h 612850"/>
              <a:gd name="connsiteX54" fmla="*/ 2763086 w 3209207"/>
              <a:gd name="connsiteY54" fmla="*/ 87219 h 612850"/>
              <a:gd name="connsiteX55" fmla="*/ 2874867 w 3209207"/>
              <a:gd name="connsiteY55" fmla="*/ 68339 h 612850"/>
              <a:gd name="connsiteX56" fmla="*/ 2986314 w 3209207"/>
              <a:gd name="connsiteY56" fmla="*/ 46331 h 612850"/>
              <a:gd name="connsiteX57" fmla="*/ 3097760 w 3209207"/>
              <a:gd name="connsiteY57" fmla="*/ 23629 h 612850"/>
              <a:gd name="connsiteX58" fmla="*/ 3209207 w 3209207"/>
              <a:gd name="connsiteY58" fmla="*/ 0 h 612850"/>
              <a:gd name="connsiteX59" fmla="*/ 3195151 w 3209207"/>
              <a:gd name="connsiteY59" fmla="*/ 612847 h 612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209207" h="612850">
                <a:moveTo>
                  <a:pt x="3195151" y="612847"/>
                </a:moveTo>
                <a:cubicBezTo>
                  <a:pt x="3144238" y="612898"/>
                  <a:pt x="3088941" y="612318"/>
                  <a:pt x="3029871" y="611146"/>
                </a:cubicBezTo>
                <a:lnTo>
                  <a:pt x="2949639" y="608906"/>
                </a:lnTo>
                <a:lnTo>
                  <a:pt x="2978018" y="258115"/>
                </a:lnTo>
                <a:lnTo>
                  <a:pt x="2944764" y="260801"/>
                </a:lnTo>
                <a:lnTo>
                  <a:pt x="2806036" y="271446"/>
                </a:lnTo>
                <a:lnTo>
                  <a:pt x="2666958" y="278917"/>
                </a:lnTo>
                <a:lnTo>
                  <a:pt x="2528469" y="286593"/>
                </a:lnTo>
                <a:lnTo>
                  <a:pt x="2389479" y="292970"/>
                </a:lnTo>
                <a:lnTo>
                  <a:pt x="2252501" y="296993"/>
                </a:lnTo>
                <a:lnTo>
                  <a:pt x="2113775" y="300086"/>
                </a:lnTo>
                <a:lnTo>
                  <a:pt x="1975755" y="301980"/>
                </a:lnTo>
                <a:lnTo>
                  <a:pt x="1840287" y="302348"/>
                </a:lnTo>
                <a:lnTo>
                  <a:pt x="1703009" y="302570"/>
                </a:lnTo>
                <a:lnTo>
                  <a:pt x="1567693" y="301063"/>
                </a:lnTo>
                <a:lnTo>
                  <a:pt x="1432543" y="297523"/>
                </a:lnTo>
                <a:lnTo>
                  <a:pt x="1297969" y="294345"/>
                </a:lnTo>
                <a:lnTo>
                  <a:pt x="1164703" y="290015"/>
                </a:lnTo>
                <a:lnTo>
                  <a:pt x="1032796" y="283907"/>
                </a:lnTo>
                <a:lnTo>
                  <a:pt x="900940" y="277172"/>
                </a:lnTo>
                <a:lnTo>
                  <a:pt x="770303" y="270380"/>
                </a:lnTo>
                <a:lnTo>
                  <a:pt x="641641" y="261702"/>
                </a:lnTo>
                <a:lnTo>
                  <a:pt x="512966" y="253180"/>
                </a:lnTo>
                <a:lnTo>
                  <a:pt x="386177" y="243867"/>
                </a:lnTo>
                <a:lnTo>
                  <a:pt x="260746" y="232775"/>
                </a:lnTo>
                <a:lnTo>
                  <a:pt x="136447" y="222719"/>
                </a:lnTo>
                <a:lnTo>
                  <a:pt x="13506" y="210885"/>
                </a:lnTo>
                <a:lnTo>
                  <a:pt x="0" y="209475"/>
                </a:lnTo>
                <a:lnTo>
                  <a:pt x="40844" y="212313"/>
                </a:lnTo>
                <a:lnTo>
                  <a:pt x="132211" y="216946"/>
                </a:lnTo>
                <a:lnTo>
                  <a:pt x="225585" y="221811"/>
                </a:lnTo>
                <a:lnTo>
                  <a:pt x="320298" y="226444"/>
                </a:lnTo>
                <a:lnTo>
                  <a:pt x="415680" y="229340"/>
                </a:lnTo>
                <a:lnTo>
                  <a:pt x="512735" y="232120"/>
                </a:lnTo>
                <a:lnTo>
                  <a:pt x="611464" y="235015"/>
                </a:lnTo>
                <a:lnTo>
                  <a:pt x="711532" y="236985"/>
                </a:lnTo>
                <a:lnTo>
                  <a:pt x="812604" y="236985"/>
                </a:lnTo>
                <a:lnTo>
                  <a:pt x="915014" y="237795"/>
                </a:lnTo>
                <a:lnTo>
                  <a:pt x="1018428" y="236985"/>
                </a:lnTo>
                <a:lnTo>
                  <a:pt x="1122847" y="235015"/>
                </a:lnTo>
                <a:lnTo>
                  <a:pt x="1227600" y="233162"/>
                </a:lnTo>
                <a:lnTo>
                  <a:pt x="1333692" y="229340"/>
                </a:lnTo>
                <a:lnTo>
                  <a:pt x="1441122" y="225634"/>
                </a:lnTo>
                <a:lnTo>
                  <a:pt x="1547883" y="220769"/>
                </a:lnTo>
                <a:lnTo>
                  <a:pt x="1655983" y="214282"/>
                </a:lnTo>
                <a:lnTo>
                  <a:pt x="1765421" y="206638"/>
                </a:lnTo>
                <a:lnTo>
                  <a:pt x="1874860" y="199108"/>
                </a:lnTo>
                <a:lnTo>
                  <a:pt x="1984299" y="189495"/>
                </a:lnTo>
                <a:lnTo>
                  <a:pt x="2095745" y="178144"/>
                </a:lnTo>
                <a:lnTo>
                  <a:pt x="2205184" y="166793"/>
                </a:lnTo>
                <a:lnTo>
                  <a:pt x="2316631" y="153472"/>
                </a:lnTo>
                <a:lnTo>
                  <a:pt x="2429081" y="139226"/>
                </a:lnTo>
                <a:lnTo>
                  <a:pt x="2539523" y="124052"/>
                </a:lnTo>
                <a:lnTo>
                  <a:pt x="2651305" y="106215"/>
                </a:lnTo>
                <a:lnTo>
                  <a:pt x="2763086" y="87219"/>
                </a:lnTo>
                <a:lnTo>
                  <a:pt x="2874867" y="68339"/>
                </a:lnTo>
                <a:lnTo>
                  <a:pt x="2986314" y="46331"/>
                </a:lnTo>
                <a:lnTo>
                  <a:pt x="3097760" y="23629"/>
                </a:lnTo>
                <a:lnTo>
                  <a:pt x="3209207" y="0"/>
                </a:lnTo>
                <a:cubicBezTo>
                  <a:pt x="3198832" y="386055"/>
                  <a:pt x="3205525" y="226792"/>
                  <a:pt x="3195151" y="612847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62D7A5A0-2546-C695-089B-CAA3A99EDE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7" t="18596" r="51406" b="38050"/>
          <a:stretch/>
        </p:blipFill>
        <p:spPr>
          <a:xfrm>
            <a:off x="3008758" y="960747"/>
            <a:ext cx="8539776" cy="49365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20988E-25E9-48DD-A958-3D5DC5715174}"/>
              </a:ext>
            </a:extLst>
          </p:cNvPr>
          <p:cNvSpPr txBox="1"/>
          <p:nvPr/>
        </p:nvSpPr>
        <p:spPr>
          <a:xfrm>
            <a:off x="8591550" y="5734050"/>
            <a:ext cx="2724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(Young Minds, 2021)</a:t>
            </a:r>
          </a:p>
        </p:txBody>
      </p:sp>
    </p:spTree>
    <p:extLst>
      <p:ext uri="{BB962C8B-B14F-4D97-AF65-F5344CB8AC3E}">
        <p14:creationId xmlns:p14="http://schemas.microsoft.com/office/powerpoint/2010/main" val="1776839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 descr="Woman practicing yoga">
            <a:extLst>
              <a:ext uri="{FF2B5EF4-FFF2-40B4-BE49-F238E27FC236}">
                <a16:creationId xmlns:a16="http://schemas.microsoft.com/office/drawing/2014/main" id="{35A171F8-66DA-9D60-CC85-0A538FEB76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4" r="1" b="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9A24CF-77DE-B1B5-26B7-068DBBE59C87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Educative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Expressive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Participative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Inclusive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Empowering</a:t>
            </a:r>
          </a:p>
        </p:txBody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21AB0C-6ECC-8E21-6D0B-6718529D8FC7}"/>
              </a:ext>
            </a:extLst>
          </p:cNvPr>
          <p:cNvSpPr txBox="1"/>
          <p:nvPr/>
        </p:nvSpPr>
        <p:spPr>
          <a:xfrm>
            <a:off x="1314450" y="5067300"/>
            <a:ext cx="2362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(Youth Work in Wales: Principles and Purposes, 2022)</a:t>
            </a:r>
            <a:r>
              <a:rPr lang="en-GB" sz="1000" i="1" dirty="0">
                <a:latin typeface="Arial" panose="020B0604020202020204" pitchFamily="34" charset="0"/>
                <a:ea typeface="Aptos" panose="020B0004020202020204" pitchFamily="34" charset="0"/>
              </a:rPr>
              <a:t>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507783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1A6D3B1A-DE49-B15A-1D93-FEE63446E1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63" t="34993" r="48906" b="43052"/>
          <a:stretch/>
        </p:blipFill>
        <p:spPr>
          <a:xfrm>
            <a:off x="6364310" y="803751"/>
            <a:ext cx="4052126" cy="52504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D2443C-6138-02A5-5D0C-1DB7406597C3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u="sng">
                <a:solidFill>
                  <a:srgbClr val="FFFFFF"/>
                </a:solidFill>
              </a:rPr>
              <a:t>Failure to Safeguard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Baby ‘P’</a:t>
            </a:r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8BF985-B24C-9921-448F-4DED0B4DF324}"/>
              </a:ext>
            </a:extLst>
          </p:cNvPr>
          <p:cNvSpPr txBox="1"/>
          <p:nvPr/>
        </p:nvSpPr>
        <p:spPr>
          <a:xfrm>
            <a:off x="7999412" y="6054249"/>
            <a:ext cx="2417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Sellgren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2010)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929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0942AFD9-A35B-5D92-1128-CFA9544468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31" t="34437" r="58438" b="42496"/>
          <a:stretch/>
        </p:blipFill>
        <p:spPr>
          <a:xfrm>
            <a:off x="6461982" y="803751"/>
            <a:ext cx="3856783" cy="52504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8C6FDD-1059-1CD9-E088-443198A5247F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effectLst/>
              </a:rPr>
              <a:t>Victoria Climbié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658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Gavel resting on block">
            <a:extLst>
              <a:ext uri="{FF2B5EF4-FFF2-40B4-BE49-F238E27FC236}">
                <a16:creationId xmlns:a16="http://schemas.microsoft.com/office/drawing/2014/main" id="{6A7F4C0D-9B14-CE39-B0DC-0515D20B2A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4" r="1" b="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EC148D-6344-7C2C-77E3-0B68D48DE76C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/>
              <a:t>Legal Framework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/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/>
              <a:t>S</a:t>
            </a:r>
            <a:r>
              <a:rPr lang="en-US" dirty="0">
                <a:effectLst/>
              </a:rPr>
              <a:t>ocial </a:t>
            </a:r>
            <a:r>
              <a:rPr lang="en-US" dirty="0"/>
              <a:t>S</a:t>
            </a:r>
            <a:r>
              <a:rPr lang="en-US" dirty="0">
                <a:effectLst/>
              </a:rPr>
              <a:t>ervices and Well-Being (Wales) Act (2014)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effectLst/>
              </a:rPr>
              <a:t>The United Nations Convention on the Rights of the Child (1989) (UNCRC)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effectLst/>
              </a:rPr>
              <a:t>The Adoption and Children's Act (2002) </a:t>
            </a:r>
            <a:endParaRPr lang="en-US" dirty="0"/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3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02D2C908-A54E-1481-B3CE-18A22E6D9D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6105517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F68226-A4A0-1E53-B828-52C17F5B733D}"/>
              </a:ext>
            </a:extLst>
          </p:cNvPr>
          <p:cNvSpPr txBox="1"/>
          <p:nvPr/>
        </p:nvSpPr>
        <p:spPr>
          <a:xfrm>
            <a:off x="8609012" y="5867400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(NSPCC, 2025)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674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F279D6-ED25-4D3F-9479-8ABB21867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8D0B1B4-C487-47EF-B7D0-421066454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275" y="643466"/>
            <a:ext cx="1970939" cy="5571067"/>
          </a:xfrm>
          <a:custGeom>
            <a:avLst/>
            <a:gdLst>
              <a:gd name="connsiteX0" fmla="*/ 0 w 1970939"/>
              <a:gd name="connsiteY0" fmla="*/ 0 h 5571067"/>
              <a:gd name="connsiteX1" fmla="*/ 1774861 w 1970939"/>
              <a:gd name="connsiteY1" fmla="*/ 0 h 5571067"/>
              <a:gd name="connsiteX2" fmla="*/ 1780256 w 1970939"/>
              <a:gd name="connsiteY2" fmla="*/ 32931 h 5571067"/>
              <a:gd name="connsiteX3" fmla="*/ 1802197 w 1970939"/>
              <a:gd name="connsiteY3" fmla="*/ 170349 h 5571067"/>
              <a:gd name="connsiteX4" fmla="*/ 1820981 w 1970939"/>
              <a:gd name="connsiteY4" fmla="*/ 308372 h 5571067"/>
              <a:gd name="connsiteX5" fmla="*/ 1839923 w 1970939"/>
              <a:gd name="connsiteY5" fmla="*/ 445791 h 5571067"/>
              <a:gd name="connsiteX6" fmla="*/ 1857602 w 1970939"/>
              <a:gd name="connsiteY6" fmla="*/ 583814 h 5571067"/>
              <a:gd name="connsiteX7" fmla="*/ 1872756 w 1970939"/>
              <a:gd name="connsiteY7" fmla="*/ 720022 h 5571067"/>
              <a:gd name="connsiteX8" fmla="*/ 1887120 w 1970939"/>
              <a:gd name="connsiteY8" fmla="*/ 858046 h 5571067"/>
              <a:gd name="connsiteX9" fmla="*/ 1900223 w 1970939"/>
              <a:gd name="connsiteY9" fmla="*/ 995464 h 5571067"/>
              <a:gd name="connsiteX10" fmla="*/ 1911588 w 1970939"/>
              <a:gd name="connsiteY10" fmla="*/ 1130461 h 5571067"/>
              <a:gd name="connsiteX11" fmla="*/ 1922953 w 1970939"/>
              <a:gd name="connsiteY11" fmla="*/ 1267274 h 5571067"/>
              <a:gd name="connsiteX12" fmla="*/ 1932424 w 1970939"/>
              <a:gd name="connsiteY12" fmla="*/ 1402271 h 5571067"/>
              <a:gd name="connsiteX13" fmla="*/ 1939842 w 1970939"/>
              <a:gd name="connsiteY13" fmla="*/ 1537267 h 5571067"/>
              <a:gd name="connsiteX14" fmla="*/ 1947577 w 1970939"/>
              <a:gd name="connsiteY14" fmla="*/ 1671659 h 5571067"/>
              <a:gd name="connsiteX15" fmla="*/ 1954049 w 1970939"/>
              <a:gd name="connsiteY15" fmla="*/ 1804840 h 5571067"/>
              <a:gd name="connsiteX16" fmla="*/ 1958627 w 1970939"/>
              <a:gd name="connsiteY16" fmla="*/ 1936810 h 5571067"/>
              <a:gd name="connsiteX17" fmla="*/ 1962573 w 1970939"/>
              <a:gd name="connsiteY17" fmla="*/ 2068780 h 5571067"/>
              <a:gd name="connsiteX18" fmla="*/ 1966361 w 1970939"/>
              <a:gd name="connsiteY18" fmla="*/ 2199539 h 5571067"/>
              <a:gd name="connsiteX19" fmla="*/ 1968098 w 1970939"/>
              <a:gd name="connsiteY19" fmla="*/ 2328482 h 5571067"/>
              <a:gd name="connsiteX20" fmla="*/ 1969992 w 1970939"/>
              <a:gd name="connsiteY20" fmla="*/ 2457425 h 5571067"/>
              <a:gd name="connsiteX21" fmla="*/ 1970939 w 1970939"/>
              <a:gd name="connsiteY21" fmla="*/ 2584552 h 5571067"/>
              <a:gd name="connsiteX22" fmla="*/ 1969992 w 1970939"/>
              <a:gd name="connsiteY22" fmla="*/ 2710469 h 5571067"/>
              <a:gd name="connsiteX23" fmla="*/ 1969992 w 1970939"/>
              <a:gd name="connsiteY23" fmla="*/ 2835174 h 5571067"/>
              <a:gd name="connsiteX24" fmla="*/ 1968098 w 1970939"/>
              <a:gd name="connsiteY24" fmla="*/ 2958669 h 5571067"/>
              <a:gd name="connsiteX25" fmla="*/ 1965256 w 1970939"/>
              <a:gd name="connsiteY25" fmla="*/ 3079742 h 5571067"/>
              <a:gd name="connsiteX26" fmla="*/ 1962573 w 1970939"/>
              <a:gd name="connsiteY26" fmla="*/ 3199605 h 5571067"/>
              <a:gd name="connsiteX27" fmla="*/ 1959574 w 1970939"/>
              <a:gd name="connsiteY27" fmla="*/ 3317046 h 5571067"/>
              <a:gd name="connsiteX28" fmla="*/ 1954996 w 1970939"/>
              <a:gd name="connsiteY28" fmla="*/ 3433882 h 5571067"/>
              <a:gd name="connsiteX29" fmla="*/ 1950103 w 1970939"/>
              <a:gd name="connsiteY29" fmla="*/ 3548902 h 5571067"/>
              <a:gd name="connsiteX30" fmla="*/ 1945683 w 1970939"/>
              <a:gd name="connsiteY30" fmla="*/ 3661500 h 5571067"/>
              <a:gd name="connsiteX31" fmla="*/ 1933213 w 1970939"/>
              <a:gd name="connsiteY31" fmla="*/ 3881248 h 5571067"/>
              <a:gd name="connsiteX32" fmla="*/ 1919953 w 1970939"/>
              <a:gd name="connsiteY32" fmla="*/ 4091916 h 5571067"/>
              <a:gd name="connsiteX33" fmla="*/ 1906063 w 1970939"/>
              <a:gd name="connsiteY33" fmla="*/ 4294109 h 5571067"/>
              <a:gd name="connsiteX34" fmla="*/ 1890751 w 1970939"/>
              <a:gd name="connsiteY34" fmla="*/ 4485405 h 5571067"/>
              <a:gd name="connsiteX35" fmla="*/ 1874809 w 1970939"/>
              <a:gd name="connsiteY35" fmla="*/ 4668226 h 5571067"/>
              <a:gd name="connsiteX36" fmla="*/ 1857602 w 1970939"/>
              <a:gd name="connsiteY36" fmla="*/ 4837728 h 5571067"/>
              <a:gd name="connsiteX37" fmla="*/ 1840713 w 1970939"/>
              <a:gd name="connsiteY37" fmla="*/ 4996940 h 5571067"/>
              <a:gd name="connsiteX38" fmla="*/ 1823823 w 1970939"/>
              <a:gd name="connsiteY38" fmla="*/ 5143439 h 5571067"/>
              <a:gd name="connsiteX39" fmla="*/ 1807880 w 1970939"/>
              <a:gd name="connsiteY39" fmla="*/ 5277830 h 5571067"/>
              <a:gd name="connsiteX40" fmla="*/ 1792726 w 1970939"/>
              <a:gd name="connsiteY40" fmla="*/ 5397087 h 5571067"/>
              <a:gd name="connsiteX41" fmla="*/ 1778362 w 1970939"/>
              <a:gd name="connsiteY41" fmla="*/ 5504843 h 5571067"/>
              <a:gd name="connsiteX42" fmla="*/ 1769613 w 1970939"/>
              <a:gd name="connsiteY42" fmla="*/ 5571067 h 5571067"/>
              <a:gd name="connsiteX43" fmla="*/ 0 w 1970939"/>
              <a:gd name="connsiteY43" fmla="*/ 5571067 h 557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970939" h="5571067">
                <a:moveTo>
                  <a:pt x="0" y="0"/>
                </a:moveTo>
                <a:lnTo>
                  <a:pt x="1774861" y="0"/>
                </a:lnTo>
                <a:lnTo>
                  <a:pt x="1780256" y="32931"/>
                </a:lnTo>
                <a:lnTo>
                  <a:pt x="1802197" y="170349"/>
                </a:lnTo>
                <a:lnTo>
                  <a:pt x="1820981" y="308372"/>
                </a:lnTo>
                <a:lnTo>
                  <a:pt x="1839923" y="445791"/>
                </a:lnTo>
                <a:lnTo>
                  <a:pt x="1857602" y="583814"/>
                </a:lnTo>
                <a:lnTo>
                  <a:pt x="1872756" y="720022"/>
                </a:lnTo>
                <a:lnTo>
                  <a:pt x="1887120" y="858046"/>
                </a:lnTo>
                <a:lnTo>
                  <a:pt x="1900223" y="995464"/>
                </a:lnTo>
                <a:lnTo>
                  <a:pt x="1911588" y="1130461"/>
                </a:lnTo>
                <a:lnTo>
                  <a:pt x="1922953" y="1267274"/>
                </a:lnTo>
                <a:lnTo>
                  <a:pt x="1932424" y="1402271"/>
                </a:lnTo>
                <a:lnTo>
                  <a:pt x="1939842" y="1537267"/>
                </a:lnTo>
                <a:lnTo>
                  <a:pt x="1947577" y="1671659"/>
                </a:lnTo>
                <a:lnTo>
                  <a:pt x="1954049" y="1804840"/>
                </a:lnTo>
                <a:lnTo>
                  <a:pt x="1958627" y="1936810"/>
                </a:lnTo>
                <a:lnTo>
                  <a:pt x="1962573" y="2068780"/>
                </a:lnTo>
                <a:lnTo>
                  <a:pt x="1966361" y="2199539"/>
                </a:lnTo>
                <a:lnTo>
                  <a:pt x="1968098" y="2328482"/>
                </a:lnTo>
                <a:lnTo>
                  <a:pt x="1969992" y="2457425"/>
                </a:lnTo>
                <a:lnTo>
                  <a:pt x="1970939" y="2584552"/>
                </a:lnTo>
                <a:lnTo>
                  <a:pt x="1969992" y="2710469"/>
                </a:lnTo>
                <a:lnTo>
                  <a:pt x="1969992" y="2835174"/>
                </a:lnTo>
                <a:lnTo>
                  <a:pt x="1968098" y="2958669"/>
                </a:lnTo>
                <a:lnTo>
                  <a:pt x="1965256" y="3079742"/>
                </a:lnTo>
                <a:lnTo>
                  <a:pt x="1962573" y="3199605"/>
                </a:lnTo>
                <a:lnTo>
                  <a:pt x="1959574" y="3317046"/>
                </a:lnTo>
                <a:lnTo>
                  <a:pt x="1954996" y="3433882"/>
                </a:lnTo>
                <a:lnTo>
                  <a:pt x="1950103" y="3548902"/>
                </a:lnTo>
                <a:lnTo>
                  <a:pt x="1945683" y="3661500"/>
                </a:lnTo>
                <a:lnTo>
                  <a:pt x="1933213" y="3881248"/>
                </a:lnTo>
                <a:lnTo>
                  <a:pt x="1919953" y="4091916"/>
                </a:lnTo>
                <a:lnTo>
                  <a:pt x="1906063" y="4294109"/>
                </a:lnTo>
                <a:lnTo>
                  <a:pt x="1890751" y="4485405"/>
                </a:lnTo>
                <a:lnTo>
                  <a:pt x="1874809" y="4668226"/>
                </a:lnTo>
                <a:lnTo>
                  <a:pt x="1857602" y="4837728"/>
                </a:lnTo>
                <a:lnTo>
                  <a:pt x="1840713" y="4996940"/>
                </a:lnTo>
                <a:lnTo>
                  <a:pt x="1823823" y="5143439"/>
                </a:lnTo>
                <a:lnTo>
                  <a:pt x="1807880" y="5277830"/>
                </a:lnTo>
                <a:lnTo>
                  <a:pt x="1792726" y="5397087"/>
                </a:lnTo>
                <a:lnTo>
                  <a:pt x="1778362" y="5504843"/>
                </a:lnTo>
                <a:lnTo>
                  <a:pt x="1769613" y="5571067"/>
                </a:lnTo>
                <a:lnTo>
                  <a:pt x="0" y="557106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214736A-03B2-4B91-B0AF-B21213F3B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969335" y="1702087"/>
            <a:ext cx="3209207" cy="612850"/>
          </a:xfrm>
          <a:custGeom>
            <a:avLst/>
            <a:gdLst>
              <a:gd name="connsiteX0" fmla="*/ 3195151 w 3209207"/>
              <a:gd name="connsiteY0" fmla="*/ 612847 h 612850"/>
              <a:gd name="connsiteX1" fmla="*/ 3029871 w 3209207"/>
              <a:gd name="connsiteY1" fmla="*/ 611146 h 612850"/>
              <a:gd name="connsiteX2" fmla="*/ 2949639 w 3209207"/>
              <a:gd name="connsiteY2" fmla="*/ 608906 h 612850"/>
              <a:gd name="connsiteX3" fmla="*/ 2978018 w 3209207"/>
              <a:gd name="connsiteY3" fmla="*/ 258115 h 612850"/>
              <a:gd name="connsiteX4" fmla="*/ 2944764 w 3209207"/>
              <a:gd name="connsiteY4" fmla="*/ 260801 h 612850"/>
              <a:gd name="connsiteX5" fmla="*/ 2806036 w 3209207"/>
              <a:gd name="connsiteY5" fmla="*/ 271446 h 612850"/>
              <a:gd name="connsiteX6" fmla="*/ 2666958 w 3209207"/>
              <a:gd name="connsiteY6" fmla="*/ 278917 h 612850"/>
              <a:gd name="connsiteX7" fmla="*/ 2528469 w 3209207"/>
              <a:gd name="connsiteY7" fmla="*/ 286593 h 612850"/>
              <a:gd name="connsiteX8" fmla="*/ 2389479 w 3209207"/>
              <a:gd name="connsiteY8" fmla="*/ 292970 h 612850"/>
              <a:gd name="connsiteX9" fmla="*/ 2252501 w 3209207"/>
              <a:gd name="connsiteY9" fmla="*/ 296993 h 612850"/>
              <a:gd name="connsiteX10" fmla="*/ 2113775 w 3209207"/>
              <a:gd name="connsiteY10" fmla="*/ 300086 h 612850"/>
              <a:gd name="connsiteX11" fmla="*/ 1975755 w 3209207"/>
              <a:gd name="connsiteY11" fmla="*/ 301980 h 612850"/>
              <a:gd name="connsiteX12" fmla="*/ 1840287 w 3209207"/>
              <a:gd name="connsiteY12" fmla="*/ 302348 h 612850"/>
              <a:gd name="connsiteX13" fmla="*/ 1703009 w 3209207"/>
              <a:gd name="connsiteY13" fmla="*/ 302570 h 612850"/>
              <a:gd name="connsiteX14" fmla="*/ 1567693 w 3209207"/>
              <a:gd name="connsiteY14" fmla="*/ 301063 h 612850"/>
              <a:gd name="connsiteX15" fmla="*/ 1432543 w 3209207"/>
              <a:gd name="connsiteY15" fmla="*/ 297523 h 612850"/>
              <a:gd name="connsiteX16" fmla="*/ 1297969 w 3209207"/>
              <a:gd name="connsiteY16" fmla="*/ 294345 h 612850"/>
              <a:gd name="connsiteX17" fmla="*/ 1164703 w 3209207"/>
              <a:gd name="connsiteY17" fmla="*/ 290015 h 612850"/>
              <a:gd name="connsiteX18" fmla="*/ 1032796 w 3209207"/>
              <a:gd name="connsiteY18" fmla="*/ 283907 h 612850"/>
              <a:gd name="connsiteX19" fmla="*/ 900940 w 3209207"/>
              <a:gd name="connsiteY19" fmla="*/ 277172 h 612850"/>
              <a:gd name="connsiteX20" fmla="*/ 770303 w 3209207"/>
              <a:gd name="connsiteY20" fmla="*/ 270380 h 612850"/>
              <a:gd name="connsiteX21" fmla="*/ 641641 w 3209207"/>
              <a:gd name="connsiteY21" fmla="*/ 261702 h 612850"/>
              <a:gd name="connsiteX22" fmla="*/ 512966 w 3209207"/>
              <a:gd name="connsiteY22" fmla="*/ 253180 h 612850"/>
              <a:gd name="connsiteX23" fmla="*/ 386177 w 3209207"/>
              <a:gd name="connsiteY23" fmla="*/ 243867 h 612850"/>
              <a:gd name="connsiteX24" fmla="*/ 260746 w 3209207"/>
              <a:gd name="connsiteY24" fmla="*/ 232775 h 612850"/>
              <a:gd name="connsiteX25" fmla="*/ 136447 w 3209207"/>
              <a:gd name="connsiteY25" fmla="*/ 222719 h 612850"/>
              <a:gd name="connsiteX26" fmla="*/ 13506 w 3209207"/>
              <a:gd name="connsiteY26" fmla="*/ 210885 h 612850"/>
              <a:gd name="connsiteX27" fmla="*/ 0 w 3209207"/>
              <a:gd name="connsiteY27" fmla="*/ 209475 h 612850"/>
              <a:gd name="connsiteX28" fmla="*/ 40844 w 3209207"/>
              <a:gd name="connsiteY28" fmla="*/ 212313 h 612850"/>
              <a:gd name="connsiteX29" fmla="*/ 132211 w 3209207"/>
              <a:gd name="connsiteY29" fmla="*/ 216946 h 612850"/>
              <a:gd name="connsiteX30" fmla="*/ 225585 w 3209207"/>
              <a:gd name="connsiteY30" fmla="*/ 221811 h 612850"/>
              <a:gd name="connsiteX31" fmla="*/ 320298 w 3209207"/>
              <a:gd name="connsiteY31" fmla="*/ 226444 h 612850"/>
              <a:gd name="connsiteX32" fmla="*/ 415680 w 3209207"/>
              <a:gd name="connsiteY32" fmla="*/ 229340 h 612850"/>
              <a:gd name="connsiteX33" fmla="*/ 512735 w 3209207"/>
              <a:gd name="connsiteY33" fmla="*/ 232120 h 612850"/>
              <a:gd name="connsiteX34" fmla="*/ 611464 w 3209207"/>
              <a:gd name="connsiteY34" fmla="*/ 235015 h 612850"/>
              <a:gd name="connsiteX35" fmla="*/ 711532 w 3209207"/>
              <a:gd name="connsiteY35" fmla="*/ 236985 h 612850"/>
              <a:gd name="connsiteX36" fmla="*/ 812604 w 3209207"/>
              <a:gd name="connsiteY36" fmla="*/ 236985 h 612850"/>
              <a:gd name="connsiteX37" fmla="*/ 915014 w 3209207"/>
              <a:gd name="connsiteY37" fmla="*/ 237795 h 612850"/>
              <a:gd name="connsiteX38" fmla="*/ 1018428 w 3209207"/>
              <a:gd name="connsiteY38" fmla="*/ 236985 h 612850"/>
              <a:gd name="connsiteX39" fmla="*/ 1122847 w 3209207"/>
              <a:gd name="connsiteY39" fmla="*/ 235015 h 612850"/>
              <a:gd name="connsiteX40" fmla="*/ 1227600 w 3209207"/>
              <a:gd name="connsiteY40" fmla="*/ 233162 h 612850"/>
              <a:gd name="connsiteX41" fmla="*/ 1333692 w 3209207"/>
              <a:gd name="connsiteY41" fmla="*/ 229340 h 612850"/>
              <a:gd name="connsiteX42" fmla="*/ 1441122 w 3209207"/>
              <a:gd name="connsiteY42" fmla="*/ 225634 h 612850"/>
              <a:gd name="connsiteX43" fmla="*/ 1547883 w 3209207"/>
              <a:gd name="connsiteY43" fmla="*/ 220769 h 612850"/>
              <a:gd name="connsiteX44" fmla="*/ 1655983 w 3209207"/>
              <a:gd name="connsiteY44" fmla="*/ 214282 h 612850"/>
              <a:gd name="connsiteX45" fmla="*/ 1765421 w 3209207"/>
              <a:gd name="connsiteY45" fmla="*/ 206638 h 612850"/>
              <a:gd name="connsiteX46" fmla="*/ 1874860 w 3209207"/>
              <a:gd name="connsiteY46" fmla="*/ 199108 h 612850"/>
              <a:gd name="connsiteX47" fmla="*/ 1984299 w 3209207"/>
              <a:gd name="connsiteY47" fmla="*/ 189495 h 612850"/>
              <a:gd name="connsiteX48" fmla="*/ 2095745 w 3209207"/>
              <a:gd name="connsiteY48" fmla="*/ 178144 h 612850"/>
              <a:gd name="connsiteX49" fmla="*/ 2205184 w 3209207"/>
              <a:gd name="connsiteY49" fmla="*/ 166793 h 612850"/>
              <a:gd name="connsiteX50" fmla="*/ 2316631 w 3209207"/>
              <a:gd name="connsiteY50" fmla="*/ 153472 h 612850"/>
              <a:gd name="connsiteX51" fmla="*/ 2429081 w 3209207"/>
              <a:gd name="connsiteY51" fmla="*/ 139226 h 612850"/>
              <a:gd name="connsiteX52" fmla="*/ 2539523 w 3209207"/>
              <a:gd name="connsiteY52" fmla="*/ 124052 h 612850"/>
              <a:gd name="connsiteX53" fmla="*/ 2651305 w 3209207"/>
              <a:gd name="connsiteY53" fmla="*/ 106215 h 612850"/>
              <a:gd name="connsiteX54" fmla="*/ 2763086 w 3209207"/>
              <a:gd name="connsiteY54" fmla="*/ 87219 h 612850"/>
              <a:gd name="connsiteX55" fmla="*/ 2874867 w 3209207"/>
              <a:gd name="connsiteY55" fmla="*/ 68339 h 612850"/>
              <a:gd name="connsiteX56" fmla="*/ 2986314 w 3209207"/>
              <a:gd name="connsiteY56" fmla="*/ 46331 h 612850"/>
              <a:gd name="connsiteX57" fmla="*/ 3097760 w 3209207"/>
              <a:gd name="connsiteY57" fmla="*/ 23629 h 612850"/>
              <a:gd name="connsiteX58" fmla="*/ 3209207 w 3209207"/>
              <a:gd name="connsiteY58" fmla="*/ 0 h 612850"/>
              <a:gd name="connsiteX59" fmla="*/ 3195151 w 3209207"/>
              <a:gd name="connsiteY59" fmla="*/ 612847 h 612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209207" h="612850">
                <a:moveTo>
                  <a:pt x="3195151" y="612847"/>
                </a:moveTo>
                <a:cubicBezTo>
                  <a:pt x="3144238" y="612898"/>
                  <a:pt x="3088941" y="612318"/>
                  <a:pt x="3029871" y="611146"/>
                </a:cubicBezTo>
                <a:lnTo>
                  <a:pt x="2949639" y="608906"/>
                </a:lnTo>
                <a:lnTo>
                  <a:pt x="2978018" y="258115"/>
                </a:lnTo>
                <a:lnTo>
                  <a:pt x="2944764" y="260801"/>
                </a:lnTo>
                <a:lnTo>
                  <a:pt x="2806036" y="271446"/>
                </a:lnTo>
                <a:lnTo>
                  <a:pt x="2666958" y="278917"/>
                </a:lnTo>
                <a:lnTo>
                  <a:pt x="2528469" y="286593"/>
                </a:lnTo>
                <a:lnTo>
                  <a:pt x="2389479" y="292970"/>
                </a:lnTo>
                <a:lnTo>
                  <a:pt x="2252501" y="296993"/>
                </a:lnTo>
                <a:lnTo>
                  <a:pt x="2113775" y="300086"/>
                </a:lnTo>
                <a:lnTo>
                  <a:pt x="1975755" y="301980"/>
                </a:lnTo>
                <a:lnTo>
                  <a:pt x="1840287" y="302348"/>
                </a:lnTo>
                <a:lnTo>
                  <a:pt x="1703009" y="302570"/>
                </a:lnTo>
                <a:lnTo>
                  <a:pt x="1567693" y="301063"/>
                </a:lnTo>
                <a:lnTo>
                  <a:pt x="1432543" y="297523"/>
                </a:lnTo>
                <a:lnTo>
                  <a:pt x="1297969" y="294345"/>
                </a:lnTo>
                <a:lnTo>
                  <a:pt x="1164703" y="290015"/>
                </a:lnTo>
                <a:lnTo>
                  <a:pt x="1032796" y="283907"/>
                </a:lnTo>
                <a:lnTo>
                  <a:pt x="900940" y="277172"/>
                </a:lnTo>
                <a:lnTo>
                  <a:pt x="770303" y="270380"/>
                </a:lnTo>
                <a:lnTo>
                  <a:pt x="641641" y="261702"/>
                </a:lnTo>
                <a:lnTo>
                  <a:pt x="512966" y="253180"/>
                </a:lnTo>
                <a:lnTo>
                  <a:pt x="386177" y="243867"/>
                </a:lnTo>
                <a:lnTo>
                  <a:pt x="260746" y="232775"/>
                </a:lnTo>
                <a:lnTo>
                  <a:pt x="136447" y="222719"/>
                </a:lnTo>
                <a:lnTo>
                  <a:pt x="13506" y="210885"/>
                </a:lnTo>
                <a:lnTo>
                  <a:pt x="0" y="209475"/>
                </a:lnTo>
                <a:lnTo>
                  <a:pt x="40844" y="212313"/>
                </a:lnTo>
                <a:lnTo>
                  <a:pt x="132211" y="216946"/>
                </a:lnTo>
                <a:lnTo>
                  <a:pt x="225585" y="221811"/>
                </a:lnTo>
                <a:lnTo>
                  <a:pt x="320298" y="226444"/>
                </a:lnTo>
                <a:lnTo>
                  <a:pt x="415680" y="229340"/>
                </a:lnTo>
                <a:lnTo>
                  <a:pt x="512735" y="232120"/>
                </a:lnTo>
                <a:lnTo>
                  <a:pt x="611464" y="235015"/>
                </a:lnTo>
                <a:lnTo>
                  <a:pt x="711532" y="236985"/>
                </a:lnTo>
                <a:lnTo>
                  <a:pt x="812604" y="236985"/>
                </a:lnTo>
                <a:lnTo>
                  <a:pt x="915014" y="237795"/>
                </a:lnTo>
                <a:lnTo>
                  <a:pt x="1018428" y="236985"/>
                </a:lnTo>
                <a:lnTo>
                  <a:pt x="1122847" y="235015"/>
                </a:lnTo>
                <a:lnTo>
                  <a:pt x="1227600" y="233162"/>
                </a:lnTo>
                <a:lnTo>
                  <a:pt x="1333692" y="229340"/>
                </a:lnTo>
                <a:lnTo>
                  <a:pt x="1441122" y="225634"/>
                </a:lnTo>
                <a:lnTo>
                  <a:pt x="1547883" y="220769"/>
                </a:lnTo>
                <a:lnTo>
                  <a:pt x="1655983" y="214282"/>
                </a:lnTo>
                <a:lnTo>
                  <a:pt x="1765421" y="206638"/>
                </a:lnTo>
                <a:lnTo>
                  <a:pt x="1874860" y="199108"/>
                </a:lnTo>
                <a:lnTo>
                  <a:pt x="1984299" y="189495"/>
                </a:lnTo>
                <a:lnTo>
                  <a:pt x="2095745" y="178144"/>
                </a:lnTo>
                <a:lnTo>
                  <a:pt x="2205184" y="166793"/>
                </a:lnTo>
                <a:lnTo>
                  <a:pt x="2316631" y="153472"/>
                </a:lnTo>
                <a:lnTo>
                  <a:pt x="2429081" y="139226"/>
                </a:lnTo>
                <a:lnTo>
                  <a:pt x="2539523" y="124052"/>
                </a:lnTo>
                <a:lnTo>
                  <a:pt x="2651305" y="106215"/>
                </a:lnTo>
                <a:lnTo>
                  <a:pt x="2763086" y="87219"/>
                </a:lnTo>
                <a:lnTo>
                  <a:pt x="2874867" y="68339"/>
                </a:lnTo>
                <a:lnTo>
                  <a:pt x="2986314" y="46331"/>
                </a:lnTo>
                <a:lnTo>
                  <a:pt x="3097760" y="23629"/>
                </a:lnTo>
                <a:lnTo>
                  <a:pt x="3209207" y="0"/>
                </a:lnTo>
                <a:cubicBezTo>
                  <a:pt x="3198832" y="386055"/>
                  <a:pt x="3205525" y="226792"/>
                  <a:pt x="3195151" y="612847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5B35BC42-69BF-F4F5-49D6-E43B9088FD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1865303"/>
              </p:ext>
            </p:extLst>
          </p:nvPr>
        </p:nvGraphicFramePr>
        <p:xfrm>
          <a:off x="3008758" y="643466"/>
          <a:ext cx="4406974" cy="55710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25FBADD4-8E9E-5B5D-0BA7-0017F8E0FF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5513134"/>
              </p:ext>
            </p:extLst>
          </p:nvPr>
        </p:nvGraphicFramePr>
        <p:xfrm>
          <a:off x="7415732" y="643466"/>
          <a:ext cx="4134992" cy="55710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E331C81-2D9F-7CDF-987F-D818CC82231B}"/>
              </a:ext>
            </a:extLst>
          </p:cNvPr>
          <p:cNvSpPr txBox="1"/>
          <p:nvPr/>
        </p:nvSpPr>
        <p:spPr>
          <a:xfrm>
            <a:off x="9277350" y="6214533"/>
            <a:ext cx="2273374" cy="376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(Stats Wales, 2022)</a:t>
            </a:r>
          </a:p>
        </p:txBody>
      </p:sp>
    </p:spTree>
    <p:extLst>
      <p:ext uri="{BB962C8B-B14F-4D97-AF65-F5344CB8AC3E}">
        <p14:creationId xmlns:p14="http://schemas.microsoft.com/office/powerpoint/2010/main" val="35478970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F43E886B-7799-3644-2B93-9312C7FF42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7923533"/>
              </p:ext>
            </p:extLst>
          </p:nvPr>
        </p:nvGraphicFramePr>
        <p:xfrm>
          <a:off x="1126066" y="1284394"/>
          <a:ext cx="10035037" cy="42830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AC91F4E0-6085-7E83-7E79-F99E880A189B}"/>
              </a:ext>
            </a:extLst>
          </p:cNvPr>
          <p:cNvSpPr txBox="1"/>
          <p:nvPr/>
        </p:nvSpPr>
        <p:spPr>
          <a:xfrm>
            <a:off x="8856662" y="5737362"/>
            <a:ext cx="2842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(Stats Wales, 2023)</a:t>
            </a:r>
          </a:p>
        </p:txBody>
      </p:sp>
    </p:spTree>
    <p:extLst>
      <p:ext uri="{BB962C8B-B14F-4D97-AF65-F5344CB8AC3E}">
        <p14:creationId xmlns:p14="http://schemas.microsoft.com/office/powerpoint/2010/main" val="28161066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B9CC3E5-EA42-4393-A2C0-5192B91BD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49C3DAA7-8A9D-0707-A869-6774EB30AE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6" t="23321" r="43124" b="24154"/>
          <a:stretch/>
        </p:blipFill>
        <p:spPr>
          <a:xfrm>
            <a:off x="956799" y="474132"/>
            <a:ext cx="4656733" cy="3439617"/>
          </a:xfrm>
          <a:prstGeom prst="roundRect">
            <a:avLst>
              <a:gd name="adj" fmla="val 0"/>
            </a:avLst>
          </a:prstGeom>
          <a:effectLst/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B8DBC8E-FBA7-466C-8D97-75B15FBE9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EBECB79-6D61-6F33-BECE-D71DF525ED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87" t="36382" r="19375" b="11092"/>
          <a:stretch/>
        </p:blipFill>
        <p:spPr>
          <a:xfrm>
            <a:off x="6172946" y="942595"/>
            <a:ext cx="5370123" cy="2501103"/>
          </a:xfrm>
          <a:prstGeom prst="roundRect">
            <a:avLst>
              <a:gd name="adj" fmla="val 0"/>
            </a:avLst>
          </a:prstGeom>
          <a:effectLst/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6FFF64E-1FE4-4AE0-9D62-567AA183C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133850"/>
            <a:ext cx="11277600" cy="2250018"/>
          </a:xfrm>
          <a:custGeom>
            <a:avLst/>
            <a:gdLst>
              <a:gd name="connsiteX0" fmla="*/ 5264150 w 11277600"/>
              <a:gd name="connsiteY0" fmla="*/ 0 h 2250018"/>
              <a:gd name="connsiteX1" fmla="*/ 5499100 w 11277600"/>
              <a:gd name="connsiteY1" fmla="*/ 1588 h 2250018"/>
              <a:gd name="connsiteX2" fmla="*/ 5730875 w 11277600"/>
              <a:gd name="connsiteY2" fmla="*/ 1588 h 2250018"/>
              <a:gd name="connsiteX3" fmla="*/ 5961063 w 11277600"/>
              <a:gd name="connsiteY3" fmla="*/ 4763 h 2250018"/>
              <a:gd name="connsiteX4" fmla="*/ 6186488 w 11277600"/>
              <a:gd name="connsiteY4" fmla="*/ 9525 h 2250018"/>
              <a:gd name="connsiteX5" fmla="*/ 6410325 w 11277600"/>
              <a:gd name="connsiteY5" fmla="*/ 14288 h 2250018"/>
              <a:gd name="connsiteX6" fmla="*/ 6629400 w 11277600"/>
              <a:gd name="connsiteY6" fmla="*/ 19050 h 2250018"/>
              <a:gd name="connsiteX7" fmla="*/ 6846888 w 11277600"/>
              <a:gd name="connsiteY7" fmla="*/ 26988 h 2250018"/>
              <a:gd name="connsiteX8" fmla="*/ 7061200 w 11277600"/>
              <a:gd name="connsiteY8" fmla="*/ 34925 h 2250018"/>
              <a:gd name="connsiteX9" fmla="*/ 7270750 w 11277600"/>
              <a:gd name="connsiteY9" fmla="*/ 42863 h 2250018"/>
              <a:gd name="connsiteX10" fmla="*/ 7680325 w 11277600"/>
              <a:gd name="connsiteY10" fmla="*/ 63500 h 2250018"/>
              <a:gd name="connsiteX11" fmla="*/ 8072438 w 11277600"/>
              <a:gd name="connsiteY11" fmla="*/ 85725 h 2250018"/>
              <a:gd name="connsiteX12" fmla="*/ 8448675 w 11277600"/>
              <a:gd name="connsiteY12" fmla="*/ 109538 h 2250018"/>
              <a:gd name="connsiteX13" fmla="*/ 8805862 w 11277600"/>
              <a:gd name="connsiteY13" fmla="*/ 134938 h 2250018"/>
              <a:gd name="connsiteX14" fmla="*/ 9145588 w 11277600"/>
              <a:gd name="connsiteY14" fmla="*/ 161925 h 2250018"/>
              <a:gd name="connsiteX15" fmla="*/ 9461500 w 11277600"/>
              <a:gd name="connsiteY15" fmla="*/ 190500 h 2250018"/>
              <a:gd name="connsiteX16" fmla="*/ 9758362 w 11277600"/>
              <a:gd name="connsiteY16" fmla="*/ 219075 h 2250018"/>
              <a:gd name="connsiteX17" fmla="*/ 10031412 w 11277600"/>
              <a:gd name="connsiteY17" fmla="*/ 247650 h 2250018"/>
              <a:gd name="connsiteX18" fmla="*/ 10282238 w 11277600"/>
              <a:gd name="connsiteY18" fmla="*/ 274638 h 2250018"/>
              <a:gd name="connsiteX19" fmla="*/ 10504488 w 11277600"/>
              <a:gd name="connsiteY19" fmla="*/ 300038 h 2250018"/>
              <a:gd name="connsiteX20" fmla="*/ 10704512 w 11277600"/>
              <a:gd name="connsiteY20" fmla="*/ 323850 h 2250018"/>
              <a:gd name="connsiteX21" fmla="*/ 10874375 w 11277600"/>
              <a:gd name="connsiteY21" fmla="*/ 344488 h 2250018"/>
              <a:gd name="connsiteX22" fmla="*/ 11015662 w 11277600"/>
              <a:gd name="connsiteY22" fmla="*/ 363538 h 2250018"/>
              <a:gd name="connsiteX23" fmla="*/ 11210925 w 11277600"/>
              <a:gd name="connsiteY23" fmla="*/ 390525 h 2250018"/>
              <a:gd name="connsiteX24" fmla="*/ 11277600 w 11277600"/>
              <a:gd name="connsiteY24" fmla="*/ 400050 h 2250018"/>
              <a:gd name="connsiteX25" fmla="*/ 11277600 w 11277600"/>
              <a:gd name="connsiteY25" fmla="*/ 2250018 h 2250018"/>
              <a:gd name="connsiteX26" fmla="*/ 0 w 11277600"/>
              <a:gd name="connsiteY26" fmla="*/ 2250018 h 2250018"/>
              <a:gd name="connsiteX27" fmla="*/ 0 w 11277600"/>
              <a:gd name="connsiteY27" fmla="*/ 398463 h 2250018"/>
              <a:gd name="connsiteX28" fmla="*/ 255588 w 11277600"/>
              <a:gd name="connsiteY28" fmla="*/ 358775 h 2250018"/>
              <a:gd name="connsiteX29" fmla="*/ 511175 w 11277600"/>
              <a:gd name="connsiteY29" fmla="*/ 320675 h 2250018"/>
              <a:gd name="connsiteX30" fmla="*/ 766762 w 11277600"/>
              <a:gd name="connsiteY30" fmla="*/ 284163 h 2250018"/>
              <a:gd name="connsiteX31" fmla="*/ 1023938 w 11277600"/>
              <a:gd name="connsiteY31" fmla="*/ 252413 h 2250018"/>
              <a:gd name="connsiteX32" fmla="*/ 1279525 w 11277600"/>
              <a:gd name="connsiteY32" fmla="*/ 220663 h 2250018"/>
              <a:gd name="connsiteX33" fmla="*/ 1536700 w 11277600"/>
              <a:gd name="connsiteY33" fmla="*/ 190500 h 2250018"/>
              <a:gd name="connsiteX34" fmla="*/ 1790700 w 11277600"/>
              <a:gd name="connsiteY34" fmla="*/ 165100 h 2250018"/>
              <a:gd name="connsiteX35" fmla="*/ 2047875 w 11277600"/>
              <a:gd name="connsiteY35" fmla="*/ 141288 h 2250018"/>
              <a:gd name="connsiteX36" fmla="*/ 2303462 w 11277600"/>
              <a:gd name="connsiteY36" fmla="*/ 119063 h 2250018"/>
              <a:gd name="connsiteX37" fmla="*/ 2555875 w 11277600"/>
              <a:gd name="connsiteY37" fmla="*/ 100013 h 2250018"/>
              <a:gd name="connsiteX38" fmla="*/ 2809875 w 11277600"/>
              <a:gd name="connsiteY38" fmla="*/ 80963 h 2250018"/>
              <a:gd name="connsiteX39" fmla="*/ 3062288 w 11277600"/>
              <a:gd name="connsiteY39" fmla="*/ 65088 h 2250018"/>
              <a:gd name="connsiteX40" fmla="*/ 3313113 w 11277600"/>
              <a:gd name="connsiteY40" fmla="*/ 52388 h 2250018"/>
              <a:gd name="connsiteX41" fmla="*/ 3563938 w 11277600"/>
              <a:gd name="connsiteY41" fmla="*/ 39688 h 2250018"/>
              <a:gd name="connsiteX42" fmla="*/ 3811588 w 11277600"/>
              <a:gd name="connsiteY42" fmla="*/ 28575 h 2250018"/>
              <a:gd name="connsiteX43" fmla="*/ 4057650 w 11277600"/>
              <a:gd name="connsiteY43" fmla="*/ 20638 h 2250018"/>
              <a:gd name="connsiteX44" fmla="*/ 4303713 w 11277600"/>
              <a:gd name="connsiteY44" fmla="*/ 14288 h 2250018"/>
              <a:gd name="connsiteX45" fmla="*/ 4546600 w 11277600"/>
              <a:gd name="connsiteY45" fmla="*/ 7938 h 2250018"/>
              <a:gd name="connsiteX46" fmla="*/ 4787900 w 11277600"/>
              <a:gd name="connsiteY46" fmla="*/ 4763 h 2250018"/>
              <a:gd name="connsiteX47" fmla="*/ 5027613 w 11277600"/>
              <a:gd name="connsiteY47" fmla="*/ 1588 h 2250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1277600" h="2250018">
                <a:moveTo>
                  <a:pt x="5264150" y="0"/>
                </a:moveTo>
                <a:lnTo>
                  <a:pt x="5499100" y="1588"/>
                </a:lnTo>
                <a:lnTo>
                  <a:pt x="5730875" y="1588"/>
                </a:lnTo>
                <a:lnTo>
                  <a:pt x="5961063" y="4763"/>
                </a:lnTo>
                <a:lnTo>
                  <a:pt x="6186488" y="9525"/>
                </a:lnTo>
                <a:lnTo>
                  <a:pt x="6410325" y="14288"/>
                </a:lnTo>
                <a:lnTo>
                  <a:pt x="6629400" y="19050"/>
                </a:lnTo>
                <a:lnTo>
                  <a:pt x="6846888" y="26988"/>
                </a:lnTo>
                <a:lnTo>
                  <a:pt x="7061200" y="34925"/>
                </a:lnTo>
                <a:lnTo>
                  <a:pt x="7270750" y="42863"/>
                </a:lnTo>
                <a:lnTo>
                  <a:pt x="7680325" y="63500"/>
                </a:lnTo>
                <a:lnTo>
                  <a:pt x="8072438" y="85725"/>
                </a:lnTo>
                <a:lnTo>
                  <a:pt x="8448675" y="109538"/>
                </a:lnTo>
                <a:lnTo>
                  <a:pt x="8805862" y="134938"/>
                </a:lnTo>
                <a:lnTo>
                  <a:pt x="9145588" y="161925"/>
                </a:lnTo>
                <a:lnTo>
                  <a:pt x="9461500" y="190500"/>
                </a:lnTo>
                <a:lnTo>
                  <a:pt x="9758362" y="219075"/>
                </a:lnTo>
                <a:lnTo>
                  <a:pt x="10031412" y="247650"/>
                </a:lnTo>
                <a:lnTo>
                  <a:pt x="10282238" y="274638"/>
                </a:lnTo>
                <a:lnTo>
                  <a:pt x="10504488" y="300038"/>
                </a:lnTo>
                <a:lnTo>
                  <a:pt x="10704512" y="323850"/>
                </a:lnTo>
                <a:lnTo>
                  <a:pt x="10874375" y="344488"/>
                </a:lnTo>
                <a:lnTo>
                  <a:pt x="11015662" y="363538"/>
                </a:lnTo>
                <a:lnTo>
                  <a:pt x="11210925" y="390525"/>
                </a:lnTo>
                <a:lnTo>
                  <a:pt x="11277600" y="400050"/>
                </a:lnTo>
                <a:lnTo>
                  <a:pt x="11277600" y="2250018"/>
                </a:lnTo>
                <a:lnTo>
                  <a:pt x="0" y="2250018"/>
                </a:lnTo>
                <a:lnTo>
                  <a:pt x="0" y="398463"/>
                </a:lnTo>
                <a:lnTo>
                  <a:pt x="255588" y="358775"/>
                </a:lnTo>
                <a:lnTo>
                  <a:pt x="511175" y="320675"/>
                </a:lnTo>
                <a:lnTo>
                  <a:pt x="766762" y="284163"/>
                </a:lnTo>
                <a:lnTo>
                  <a:pt x="1023938" y="252413"/>
                </a:lnTo>
                <a:lnTo>
                  <a:pt x="1279525" y="220663"/>
                </a:lnTo>
                <a:lnTo>
                  <a:pt x="1536700" y="190500"/>
                </a:lnTo>
                <a:lnTo>
                  <a:pt x="1790700" y="165100"/>
                </a:lnTo>
                <a:lnTo>
                  <a:pt x="2047875" y="141288"/>
                </a:lnTo>
                <a:lnTo>
                  <a:pt x="2303462" y="119063"/>
                </a:lnTo>
                <a:lnTo>
                  <a:pt x="2555875" y="100013"/>
                </a:lnTo>
                <a:lnTo>
                  <a:pt x="2809875" y="80963"/>
                </a:lnTo>
                <a:lnTo>
                  <a:pt x="3062288" y="65088"/>
                </a:lnTo>
                <a:lnTo>
                  <a:pt x="3313113" y="52388"/>
                </a:lnTo>
                <a:lnTo>
                  <a:pt x="3563938" y="39688"/>
                </a:lnTo>
                <a:lnTo>
                  <a:pt x="3811588" y="28575"/>
                </a:lnTo>
                <a:lnTo>
                  <a:pt x="4057650" y="20638"/>
                </a:lnTo>
                <a:lnTo>
                  <a:pt x="4303713" y="14288"/>
                </a:lnTo>
                <a:lnTo>
                  <a:pt x="4546600" y="7938"/>
                </a:lnTo>
                <a:lnTo>
                  <a:pt x="4787900" y="4763"/>
                </a:lnTo>
                <a:lnTo>
                  <a:pt x="5027613" y="158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9C80E52D-DE5C-4267-9C99-8741F2E42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17124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77FBE3-3C44-F3BE-5250-664973D7F626}"/>
              </a:ext>
            </a:extLst>
          </p:cNvPr>
          <p:cNvSpPr txBox="1"/>
          <p:nvPr/>
        </p:nvSpPr>
        <p:spPr>
          <a:xfrm>
            <a:off x="649975" y="4517136"/>
            <a:ext cx="10893095" cy="1174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Thank you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1958115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9FAA52-4307-55B2-69AF-21C7E7E2C33C}"/>
              </a:ext>
            </a:extLst>
          </p:cNvPr>
          <p:cNvSpPr txBox="1"/>
          <p:nvPr/>
        </p:nvSpPr>
        <p:spPr>
          <a:xfrm>
            <a:off x="514350" y="342900"/>
            <a:ext cx="7810500" cy="6923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List</a:t>
            </a:r>
            <a:endParaRPr lang="en-GB" sz="1800" b="1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Anti Bullying Alliance (2025) Bullying and care experienced young people. Available at: </a:t>
            </a: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https://www.anti-bullyingalliance.org/tools-information/all-about-bullying/at-risk-groups/looked-after-children/bullying-and-care#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5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Batty, D (2002) Background to the Victoria Climbié Inquiry. Available at </a:t>
            </a: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https://victoriaclimbie@hud.ac.uk/backgroud.html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12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CLD Standards Council Scotland (2019), The National Occupational Standards of Youth Work. Available at: https://www.nya.org.uk/ (Accessed: 28th December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Howard, S (2023) The invisible challenges faced by young people in residential homes. Available at: </a:t>
            </a:r>
            <a:r>
              <a:rPr lang="en-GB" sz="18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http://wwwbmindfulpsychology.co.uk/post/invisible-chellenges-face-by-young-people</a:t>
            </a:r>
            <a:r>
              <a:rPr lang="en-GB" sz="18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1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54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261415-6DF5-39A8-4D1B-4D0635BFCF14}"/>
              </a:ext>
            </a:extLst>
          </p:cNvPr>
          <p:cNvSpPr txBox="1"/>
          <p:nvPr/>
        </p:nvSpPr>
        <p:spPr>
          <a:xfrm>
            <a:off x="133350" y="0"/>
            <a:ext cx="9639300" cy="6729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Institute of Mental Health (no date) The teen brain: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 things to know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http://www.nimh.nih.gov/health/publications/the-teen-brain-7-things-to-know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NSPCC (2021) How childhood trauma affects child brain development. Available at: </a:t>
            </a: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https://www.learning.nspcc.org.uk/child-health-development/childhood-trauma-brain-development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11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NSPCC (2025) Neglect. Available at: </a:t>
            </a: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https://www.nspcc.org.uk/what-is-child-abuse/types-of-abuse/neglect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(Accessed:27th December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Opie, T, and Williams, D (no date) Youth Work and Wellbeing- Tim Opie and Darrel Williams. Available at: </a:t>
            </a: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https://www.ewc.wales/site/index,php/en/about-us/get-involved/blog/youth-and-wellbeing-tim-opie-and-darrel-williams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11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Sellgren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 (2010) Baby Peter ‘was failed by all agencies’. Available at: </a:t>
            </a: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https://www.bbc.co.uk/news/education-11621391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27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December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2713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EE7660-346E-AC12-750C-70724506C13C}"/>
              </a:ext>
            </a:extLst>
          </p:cNvPr>
          <p:cNvSpPr txBox="1"/>
          <p:nvPr/>
        </p:nvSpPr>
        <p:spPr>
          <a:xfrm>
            <a:off x="152400" y="0"/>
            <a:ext cx="9220200" cy="6664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Welsh Government (2015) Social services and Wellbeing (Wales) Act (2014) Available at: </a:t>
            </a:r>
            <a:r>
              <a:rPr lang="en-GB" sz="16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https://www.gov.wales/sites/default/files/publications/2019/05/social-services-and-well-being-wales-act-2014-the-essentials.pdf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11</a:t>
            </a:r>
            <a:r>
              <a:rPr lang="en-GB" sz="16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Welsh Government (2022) Children looked after at 31 March by local authority, gender and age. Available at: </a:t>
            </a:r>
            <a:r>
              <a:rPr lang="en-GB" sz="16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https://www.statswales.gov.wales/catalogue/health-and-social-care/social-services/childrens-services/children-looked-after/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12</a:t>
            </a:r>
            <a:r>
              <a:rPr lang="en-GB" sz="16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Welsh Government (2023) Children receiving care and support by local authority and category of need. Available at: </a:t>
            </a:r>
            <a:r>
              <a:rPr lang="en-GB" sz="16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https://www.statswales.gov.wales/catalogue/health-and-social-care/social-services/childrens-services/children-received-care-and-support/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12</a:t>
            </a:r>
            <a:r>
              <a:rPr lang="en-GB" sz="16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Young Minds (2021) Understanding Trauma and Adversity. Available at: </a:t>
            </a:r>
            <a:r>
              <a:rPr lang="en-GB" sz="16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https://www.youngminds.org.uk/professional/resources/understanding-trauma-and-adversity/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3</a:t>
            </a:r>
            <a:r>
              <a:rPr lang="en-GB" sz="16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Youth Work in Wales: Principles and Purposes (2022)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Youth Work in Wales Review Group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https://www.cwvys.org.uk/youth-work-in -</a:t>
            </a:r>
            <a:r>
              <a:rPr lang="en-GB" sz="1600" u="sng" kern="100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wales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-principles-and-purposes/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27th December 2024).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619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4663</TotalTime>
  <Words>912</Words>
  <Application>Microsoft Office PowerPoint</Application>
  <PresentationFormat>Widescreen</PresentationFormat>
  <Paragraphs>95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Arial</vt:lpstr>
      <vt:lpstr>Century Gothic</vt:lpstr>
      <vt:lpstr>Symbol</vt:lpstr>
      <vt:lpstr>Wingdings</vt:lpstr>
      <vt:lpstr>Wingdings 3</vt:lpstr>
      <vt:lpstr>Ion Boardroom</vt:lpstr>
      <vt:lpstr>Care Experienced Young People  ECYW6003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anne-marie rees</dc:creator>
  <cp:lastModifiedBy>anne-marie rees</cp:lastModifiedBy>
  <cp:revision>1</cp:revision>
  <dcterms:created xsi:type="dcterms:W3CDTF">2025-01-09T22:01:23Z</dcterms:created>
  <dcterms:modified xsi:type="dcterms:W3CDTF">2025-01-14T02:44:39Z</dcterms:modified>
</cp:coreProperties>
</file>