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5"/>
  </p:notesMasterIdLst>
  <p:sldIdLst>
    <p:sldId id="256" r:id="rId5"/>
    <p:sldId id="565" r:id="rId6"/>
    <p:sldId id="266" r:id="rId7"/>
    <p:sldId id="257" r:id="rId8"/>
    <p:sldId id="264" r:id="rId9"/>
    <p:sldId id="265" r:id="rId10"/>
    <p:sldId id="563" r:id="rId11"/>
    <p:sldId id="564" r:id="rId12"/>
    <p:sldId id="260" r:id="rId13"/>
    <p:sldId id="261" r:id="rId14"/>
    <p:sldId id="259" r:id="rId15"/>
    <p:sldId id="512" r:id="rId16"/>
    <p:sldId id="569" r:id="rId17"/>
    <p:sldId id="315" r:id="rId18"/>
    <p:sldId id="543" r:id="rId19"/>
    <p:sldId id="561" r:id="rId20"/>
    <p:sldId id="542" r:id="rId21"/>
    <p:sldId id="262" r:id="rId22"/>
    <p:sldId id="267" r:id="rId23"/>
    <p:sldId id="26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9E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73D13-F1F4-4BD3-96F1-9948DB1B1551}" v="6" dt="2024-11-11T10:48:37.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10" autoAdjust="0"/>
  </p:normalViewPr>
  <p:slideViewPr>
    <p:cSldViewPr snapToGrid="0">
      <p:cViewPr varScale="1">
        <p:scale>
          <a:sx n="72" d="100"/>
          <a:sy n="72" d="100"/>
        </p:scale>
        <p:origin x="60"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userId="c957a50b-491f-4d94-b4bc-52aca3e2340d" providerId="ADAL" clId="{9FEC8A15-0C4B-4138-8212-DFDCA79B9CB0}"/>
    <pc:docChg chg="undo custSel addSld modSld sldOrd">
      <pc:chgData name="James" userId="c957a50b-491f-4d94-b4bc-52aca3e2340d" providerId="ADAL" clId="{9FEC8A15-0C4B-4138-8212-DFDCA79B9CB0}" dt="2022-11-17T17:22:00.405" v="331" actId="403"/>
      <pc:docMkLst>
        <pc:docMk/>
      </pc:docMkLst>
      <pc:sldChg chg="modSp mod">
        <pc:chgData name="James" userId="c957a50b-491f-4d94-b4bc-52aca3e2340d" providerId="ADAL" clId="{9FEC8A15-0C4B-4138-8212-DFDCA79B9CB0}" dt="2022-11-17T17:12:45.473" v="159" actId="20577"/>
        <pc:sldMkLst>
          <pc:docMk/>
          <pc:sldMk cId="3757478632" sldId="259"/>
        </pc:sldMkLst>
        <pc:spChg chg="mod">
          <ac:chgData name="James" userId="c957a50b-491f-4d94-b4bc-52aca3e2340d" providerId="ADAL" clId="{9FEC8A15-0C4B-4138-8212-DFDCA79B9CB0}" dt="2022-11-17T17:12:45.473" v="159" actId="20577"/>
          <ac:spMkLst>
            <pc:docMk/>
            <pc:sldMk cId="3757478632" sldId="259"/>
            <ac:spMk id="3" creationId="{00000000-0000-0000-0000-000000000000}"/>
          </ac:spMkLst>
        </pc:spChg>
      </pc:sldChg>
      <pc:sldChg chg="addSp delSp modSp add mod ord">
        <pc:chgData name="James" userId="c957a50b-491f-4d94-b4bc-52aca3e2340d" providerId="ADAL" clId="{9FEC8A15-0C4B-4138-8212-DFDCA79B9CB0}" dt="2022-11-17T17:22:00.405" v="331" actId="403"/>
        <pc:sldMkLst>
          <pc:docMk/>
          <pc:sldMk cId="1984321021" sldId="267"/>
        </pc:sldMkLst>
        <pc:spChg chg="mod">
          <ac:chgData name="James" userId="c957a50b-491f-4d94-b4bc-52aca3e2340d" providerId="ADAL" clId="{9FEC8A15-0C4B-4138-8212-DFDCA79B9CB0}" dt="2022-11-17T17:21:15.612" v="309" actId="14100"/>
          <ac:spMkLst>
            <pc:docMk/>
            <pc:sldMk cId="1984321021" sldId="267"/>
            <ac:spMk id="2" creationId="{00000000-0000-0000-0000-000000000000}"/>
          </ac:spMkLst>
        </pc:spChg>
        <pc:spChg chg="mod">
          <ac:chgData name="James" userId="c957a50b-491f-4d94-b4bc-52aca3e2340d" providerId="ADAL" clId="{9FEC8A15-0C4B-4138-8212-DFDCA79B9CB0}" dt="2022-11-17T17:22:00.405" v="331" actId="403"/>
          <ac:spMkLst>
            <pc:docMk/>
            <pc:sldMk cId="1984321021" sldId="267"/>
            <ac:spMk id="3" creationId="{00000000-0000-0000-0000-000000000000}"/>
          </ac:spMkLst>
        </pc:spChg>
        <pc:spChg chg="add del mod">
          <ac:chgData name="James" userId="c957a50b-491f-4d94-b4bc-52aca3e2340d" providerId="ADAL" clId="{9FEC8A15-0C4B-4138-8212-DFDCA79B9CB0}" dt="2022-11-17T17:17:51.347" v="187" actId="478"/>
          <ac:spMkLst>
            <pc:docMk/>
            <pc:sldMk cId="1984321021" sldId="267"/>
            <ac:spMk id="4" creationId="{48CFD6EF-B763-12F6-A7FC-E357B5BF8664}"/>
          </ac:spMkLst>
        </pc:spChg>
        <pc:spChg chg="add mod">
          <ac:chgData name="James" userId="c957a50b-491f-4d94-b4bc-52aca3e2340d" providerId="ADAL" clId="{9FEC8A15-0C4B-4138-8212-DFDCA79B9CB0}" dt="2022-11-17T17:19:33.694" v="214" actId="26606"/>
          <ac:spMkLst>
            <pc:docMk/>
            <pc:sldMk cId="1984321021" sldId="267"/>
            <ac:spMk id="5" creationId="{2893C163-74FC-40CD-C3C2-AB1C92C4A489}"/>
          </ac:spMkLst>
        </pc:spChg>
        <pc:spChg chg="del">
          <ac:chgData name="James" userId="c957a50b-491f-4d94-b4bc-52aca3e2340d" providerId="ADAL" clId="{9FEC8A15-0C4B-4138-8212-DFDCA79B9CB0}" dt="2022-11-17T17:19:33.694" v="214" actId="26606"/>
          <ac:spMkLst>
            <pc:docMk/>
            <pc:sldMk cId="1984321021" sldId="267"/>
            <ac:spMk id="23" creationId="{CF4680D4-DEE2-49EE-AF90-EFEAF50AEC23}"/>
          </ac:spMkLst>
        </pc:spChg>
        <pc:spChg chg="del">
          <ac:chgData name="James" userId="c957a50b-491f-4d94-b4bc-52aca3e2340d" providerId="ADAL" clId="{9FEC8A15-0C4B-4138-8212-DFDCA79B9CB0}" dt="2022-11-17T17:19:33.694" v="214" actId="26606"/>
          <ac:spMkLst>
            <pc:docMk/>
            <pc:sldMk cId="1984321021" sldId="267"/>
            <ac:spMk id="24" creationId="{50C52EE1-5085-4960-AD29-A926E62ECC9F}"/>
          </ac:spMkLst>
        </pc:spChg>
        <pc:spChg chg="del">
          <ac:chgData name="James" userId="c957a50b-491f-4d94-b4bc-52aca3e2340d" providerId="ADAL" clId="{9FEC8A15-0C4B-4138-8212-DFDCA79B9CB0}" dt="2022-11-17T17:19:33.694" v="214" actId="26606"/>
          <ac:spMkLst>
            <pc:docMk/>
            <pc:sldMk cId="1984321021" sldId="267"/>
            <ac:spMk id="25" creationId="{CD15AA94-C237-4412-B37B-EB317D2B05B7}"/>
          </ac:spMkLst>
        </pc:spChg>
        <pc:spChg chg="add">
          <ac:chgData name="James" userId="c957a50b-491f-4d94-b4bc-52aca3e2340d" providerId="ADAL" clId="{9FEC8A15-0C4B-4138-8212-DFDCA79B9CB0}" dt="2022-11-17T17:19:33.694" v="214" actId="26606"/>
          <ac:spMkLst>
            <pc:docMk/>
            <pc:sldMk cId="1984321021" sldId="267"/>
            <ac:spMk id="31" creationId="{1660E788-AFA9-4A1B-9991-6AA74632A15B}"/>
          </ac:spMkLst>
        </pc:spChg>
        <pc:spChg chg="add">
          <ac:chgData name="James" userId="c957a50b-491f-4d94-b4bc-52aca3e2340d" providerId="ADAL" clId="{9FEC8A15-0C4B-4138-8212-DFDCA79B9CB0}" dt="2022-11-17T17:19:33.694" v="214" actId="26606"/>
          <ac:spMkLst>
            <pc:docMk/>
            <pc:sldMk cId="1984321021" sldId="267"/>
            <ac:spMk id="33" creationId="{867D4867-5BA7-4462-B2F6-A23F4A622AA7}"/>
          </ac:spMkLst>
        </pc:spChg>
        <pc:picChg chg="mod">
          <ac:chgData name="James" userId="c957a50b-491f-4d94-b4bc-52aca3e2340d" providerId="ADAL" clId="{9FEC8A15-0C4B-4138-8212-DFDCA79B9CB0}" dt="2022-11-17T17:19:33.694" v="214" actId="26606"/>
          <ac:picMkLst>
            <pc:docMk/>
            <pc:sldMk cId="1984321021" sldId="267"/>
            <ac:picMk id="26" creationId="{38B7C246-C41A-FEB6-CAA7-2E73FDD3DF73}"/>
          </ac:picMkLst>
        </pc:picChg>
      </pc:sldChg>
    </pc:docChg>
  </pc:docChgLst>
  <pc:docChgLst>
    <pc:chgData name="James Williams" userId="c957a50b-491f-4d94-b4bc-52aca3e2340d" providerId="ADAL" clId="{81714FFC-078B-40E9-A7BE-397C49F16014}"/>
    <pc:docChg chg="undo redo custSel addSld delSld modSld sldOrd">
      <pc:chgData name="James Williams" userId="c957a50b-491f-4d94-b4bc-52aca3e2340d" providerId="ADAL" clId="{81714FFC-078B-40E9-A7BE-397C49F16014}" dt="2023-11-20T10:27:54.900" v="1755" actId="113"/>
      <pc:docMkLst>
        <pc:docMk/>
      </pc:docMkLst>
      <pc:sldChg chg="modSp mod">
        <pc:chgData name="James Williams" userId="c957a50b-491f-4d94-b4bc-52aca3e2340d" providerId="ADAL" clId="{81714FFC-078B-40E9-A7BE-397C49F16014}" dt="2023-11-15T08:58:56.252" v="783" actId="20577"/>
        <pc:sldMkLst>
          <pc:docMk/>
          <pc:sldMk cId="3995130498" sldId="256"/>
        </pc:sldMkLst>
        <pc:spChg chg="mod">
          <ac:chgData name="James Williams" userId="c957a50b-491f-4d94-b4bc-52aca3e2340d" providerId="ADAL" clId="{81714FFC-078B-40E9-A7BE-397C49F16014}" dt="2023-11-15T08:58:56.252" v="783" actId="20577"/>
          <ac:spMkLst>
            <pc:docMk/>
            <pc:sldMk cId="3995130498" sldId="256"/>
            <ac:spMk id="3" creationId="{00000000-0000-0000-0000-000000000000}"/>
          </ac:spMkLst>
        </pc:spChg>
      </pc:sldChg>
      <pc:sldChg chg="modSp del mod">
        <pc:chgData name="James Williams" userId="c957a50b-491f-4d94-b4bc-52aca3e2340d" providerId="ADAL" clId="{81714FFC-078B-40E9-A7BE-397C49F16014}" dt="2023-11-15T09:31:47.478" v="841" actId="2696"/>
        <pc:sldMkLst>
          <pc:docMk/>
          <pc:sldMk cId="309810398" sldId="257"/>
        </pc:sldMkLst>
        <pc:spChg chg="mod">
          <ac:chgData name="James Williams" userId="c957a50b-491f-4d94-b4bc-52aca3e2340d" providerId="ADAL" clId="{81714FFC-078B-40E9-A7BE-397C49F16014}" dt="2023-11-09T18:45:08.013" v="113" actId="20577"/>
          <ac:spMkLst>
            <pc:docMk/>
            <pc:sldMk cId="309810398" sldId="257"/>
            <ac:spMk id="3" creationId="{00000000-0000-0000-0000-000000000000}"/>
          </ac:spMkLst>
        </pc:spChg>
      </pc:sldChg>
      <pc:sldChg chg="modSp add mod">
        <pc:chgData name="James Williams" userId="c957a50b-491f-4d94-b4bc-52aca3e2340d" providerId="ADAL" clId="{81714FFC-078B-40E9-A7BE-397C49F16014}" dt="2023-11-16T15:58:28.644" v="1549" actId="20577"/>
        <pc:sldMkLst>
          <pc:docMk/>
          <pc:sldMk cId="1093614119" sldId="257"/>
        </pc:sldMkLst>
        <pc:spChg chg="mod">
          <ac:chgData name="James Williams" userId="c957a50b-491f-4d94-b4bc-52aca3e2340d" providerId="ADAL" clId="{81714FFC-078B-40E9-A7BE-397C49F16014}" dt="2023-11-15T09:43:33.912" v="1498" actId="1076"/>
          <ac:spMkLst>
            <pc:docMk/>
            <pc:sldMk cId="1093614119" sldId="257"/>
            <ac:spMk id="2" creationId="{00000000-0000-0000-0000-000000000000}"/>
          </ac:spMkLst>
        </pc:spChg>
        <pc:spChg chg="mod">
          <ac:chgData name="James Williams" userId="c957a50b-491f-4d94-b4bc-52aca3e2340d" providerId="ADAL" clId="{81714FFC-078B-40E9-A7BE-397C49F16014}" dt="2023-11-16T15:58:28.644" v="1549" actId="20577"/>
          <ac:spMkLst>
            <pc:docMk/>
            <pc:sldMk cId="1093614119" sldId="257"/>
            <ac:spMk id="3" creationId="{00000000-0000-0000-0000-000000000000}"/>
          </ac:spMkLst>
        </pc:spChg>
      </pc:sldChg>
      <pc:sldChg chg="addSp delSp add del setBg delDesignElem">
        <pc:chgData name="James Williams" userId="c957a50b-491f-4d94-b4bc-52aca3e2340d" providerId="ADAL" clId="{81714FFC-078B-40E9-A7BE-397C49F16014}" dt="2023-11-15T09:31:54.965" v="846"/>
        <pc:sldMkLst>
          <pc:docMk/>
          <pc:sldMk cId="1762923331" sldId="257"/>
        </pc:sldMkLst>
        <pc:spChg chg="add del">
          <ac:chgData name="James Williams" userId="c957a50b-491f-4d94-b4bc-52aca3e2340d" providerId="ADAL" clId="{81714FFC-078B-40E9-A7BE-397C49F16014}" dt="2023-11-15T09:31:54.965" v="846"/>
          <ac:spMkLst>
            <pc:docMk/>
            <pc:sldMk cId="1762923331" sldId="257"/>
            <ac:spMk id="23" creationId="{CF4680D4-DEE2-49EE-AF90-EFEAF50AEC23}"/>
          </ac:spMkLst>
        </pc:spChg>
        <pc:spChg chg="add del">
          <ac:chgData name="James Williams" userId="c957a50b-491f-4d94-b4bc-52aca3e2340d" providerId="ADAL" clId="{81714FFC-078B-40E9-A7BE-397C49F16014}" dt="2023-11-15T09:31:54.965" v="846"/>
          <ac:spMkLst>
            <pc:docMk/>
            <pc:sldMk cId="1762923331" sldId="257"/>
            <ac:spMk id="24" creationId="{50C52EE1-5085-4960-AD29-A926E62ECC9F}"/>
          </ac:spMkLst>
        </pc:spChg>
        <pc:spChg chg="add del">
          <ac:chgData name="James Williams" userId="c957a50b-491f-4d94-b4bc-52aca3e2340d" providerId="ADAL" clId="{81714FFC-078B-40E9-A7BE-397C49F16014}" dt="2023-11-15T09:31:54.965" v="846"/>
          <ac:spMkLst>
            <pc:docMk/>
            <pc:sldMk cId="1762923331" sldId="257"/>
            <ac:spMk id="25" creationId="{CD15AA94-C237-4412-B37B-EB317D2B05B7}"/>
          </ac:spMkLst>
        </pc:spChg>
      </pc:sldChg>
      <pc:sldChg chg="modSp mod">
        <pc:chgData name="James Williams" userId="c957a50b-491f-4d94-b4bc-52aca3e2340d" providerId="ADAL" clId="{81714FFC-078B-40E9-A7BE-397C49F16014}" dt="2023-11-09T18:43:53.447" v="80" actId="20577"/>
        <pc:sldMkLst>
          <pc:docMk/>
          <pc:sldMk cId="3106958047" sldId="260"/>
        </pc:sldMkLst>
        <pc:spChg chg="mod">
          <ac:chgData name="James Williams" userId="c957a50b-491f-4d94-b4bc-52aca3e2340d" providerId="ADAL" clId="{81714FFC-078B-40E9-A7BE-397C49F16014}" dt="2023-11-09T18:43:53.447" v="80" actId="20577"/>
          <ac:spMkLst>
            <pc:docMk/>
            <pc:sldMk cId="3106958047" sldId="260"/>
            <ac:spMk id="3" creationId="{00000000-0000-0000-0000-000000000000}"/>
          </ac:spMkLst>
        </pc:spChg>
      </pc:sldChg>
      <pc:sldChg chg="modSp mod">
        <pc:chgData name="James Williams" userId="c957a50b-491f-4d94-b4bc-52aca3e2340d" providerId="ADAL" clId="{81714FFC-078B-40E9-A7BE-397C49F16014}" dt="2023-11-09T18:44:06.174" v="81" actId="313"/>
        <pc:sldMkLst>
          <pc:docMk/>
          <pc:sldMk cId="3945071513" sldId="261"/>
        </pc:sldMkLst>
        <pc:spChg chg="mod">
          <ac:chgData name="James Williams" userId="c957a50b-491f-4d94-b4bc-52aca3e2340d" providerId="ADAL" clId="{81714FFC-078B-40E9-A7BE-397C49F16014}" dt="2023-11-09T18:44:06.174" v="81" actId="313"/>
          <ac:spMkLst>
            <pc:docMk/>
            <pc:sldMk cId="3945071513" sldId="261"/>
            <ac:spMk id="3" creationId="{00000000-0000-0000-0000-000000000000}"/>
          </ac:spMkLst>
        </pc:spChg>
      </pc:sldChg>
      <pc:sldChg chg="ord">
        <pc:chgData name="James Williams" userId="c957a50b-491f-4d94-b4bc-52aca3e2340d" providerId="ADAL" clId="{81714FFC-078B-40E9-A7BE-397C49F16014}" dt="2023-11-09T18:47:55.115" v="187"/>
        <pc:sldMkLst>
          <pc:docMk/>
          <pc:sldMk cId="793725812" sldId="262"/>
        </pc:sldMkLst>
      </pc:sldChg>
      <pc:sldChg chg="ord">
        <pc:chgData name="James Williams" userId="c957a50b-491f-4d94-b4bc-52aca3e2340d" providerId="ADAL" clId="{81714FFC-078B-40E9-A7BE-397C49F16014}" dt="2023-11-09T18:48:13.926" v="189"/>
        <pc:sldMkLst>
          <pc:docMk/>
          <pc:sldMk cId="422395976" sldId="263"/>
        </pc:sldMkLst>
      </pc:sldChg>
      <pc:sldChg chg="addSp delSp add del setBg delDesignElem">
        <pc:chgData name="James Williams" userId="c957a50b-491f-4d94-b4bc-52aca3e2340d" providerId="ADAL" clId="{81714FFC-078B-40E9-A7BE-397C49F16014}" dt="2023-11-15T09:31:54.965" v="846"/>
        <pc:sldMkLst>
          <pc:docMk/>
          <pc:sldMk cId="2112664784" sldId="264"/>
        </pc:sldMkLst>
        <pc:spChg chg="add del">
          <ac:chgData name="James Williams" userId="c957a50b-491f-4d94-b4bc-52aca3e2340d" providerId="ADAL" clId="{81714FFC-078B-40E9-A7BE-397C49F16014}" dt="2023-11-15T09:31:54.965" v="846"/>
          <ac:spMkLst>
            <pc:docMk/>
            <pc:sldMk cId="2112664784" sldId="264"/>
            <ac:spMk id="1028" creationId="{195A7738-D4D9-4E15-A635-CA28918C1A35}"/>
          </ac:spMkLst>
        </pc:spChg>
        <pc:spChg chg="add del">
          <ac:chgData name="James Williams" userId="c957a50b-491f-4d94-b4bc-52aca3e2340d" providerId="ADAL" clId="{81714FFC-078B-40E9-A7BE-397C49F16014}" dt="2023-11-15T09:31:54.965" v="846"/>
          <ac:spMkLst>
            <pc:docMk/>
            <pc:sldMk cId="2112664784" sldId="264"/>
            <ac:spMk id="1029" creationId="{F813E79E-894E-4011-B4B0-93B31C4E1F86}"/>
          </ac:spMkLst>
        </pc:spChg>
        <pc:spChg chg="add del">
          <ac:chgData name="James Williams" userId="c957a50b-491f-4d94-b4bc-52aca3e2340d" providerId="ADAL" clId="{81714FFC-078B-40E9-A7BE-397C49F16014}" dt="2023-11-15T09:31:54.965" v="846"/>
          <ac:spMkLst>
            <pc:docMk/>
            <pc:sldMk cId="2112664784" sldId="264"/>
            <ac:spMk id="1030" creationId="{F31DDD9C-2B95-4688-9DD6-D3AC34FF9EFE}"/>
          </ac:spMkLst>
        </pc:spChg>
      </pc:sldChg>
      <pc:sldChg chg="del">
        <pc:chgData name="James Williams" userId="c957a50b-491f-4d94-b4bc-52aca3e2340d" providerId="ADAL" clId="{81714FFC-078B-40E9-A7BE-397C49F16014}" dt="2023-11-15T09:31:47.478" v="841" actId="2696"/>
        <pc:sldMkLst>
          <pc:docMk/>
          <pc:sldMk cId="2455437126" sldId="264"/>
        </pc:sldMkLst>
      </pc:sldChg>
      <pc:sldChg chg="add">
        <pc:chgData name="James Williams" userId="c957a50b-491f-4d94-b4bc-52aca3e2340d" providerId="ADAL" clId="{81714FFC-078B-40E9-A7BE-397C49F16014}" dt="2023-11-15T09:31:57.253" v="847"/>
        <pc:sldMkLst>
          <pc:docMk/>
          <pc:sldMk cId="2512490600" sldId="264"/>
        </pc:sldMkLst>
      </pc:sldChg>
      <pc:sldChg chg="add">
        <pc:chgData name="James Williams" userId="c957a50b-491f-4d94-b4bc-52aca3e2340d" providerId="ADAL" clId="{81714FFC-078B-40E9-A7BE-397C49F16014}" dt="2023-11-15T09:31:57.253" v="847"/>
        <pc:sldMkLst>
          <pc:docMk/>
          <pc:sldMk cId="3165638315" sldId="265"/>
        </pc:sldMkLst>
      </pc:sldChg>
      <pc:sldChg chg="del">
        <pc:chgData name="James Williams" userId="c957a50b-491f-4d94-b4bc-52aca3e2340d" providerId="ADAL" clId="{81714FFC-078B-40E9-A7BE-397C49F16014}" dt="2023-11-15T09:31:47.478" v="841" actId="2696"/>
        <pc:sldMkLst>
          <pc:docMk/>
          <pc:sldMk cId="3554141037" sldId="265"/>
        </pc:sldMkLst>
      </pc:sldChg>
      <pc:sldChg chg="addSp delSp add del setBg delDesignElem">
        <pc:chgData name="James Williams" userId="c957a50b-491f-4d94-b4bc-52aca3e2340d" providerId="ADAL" clId="{81714FFC-078B-40E9-A7BE-397C49F16014}" dt="2023-11-15T09:31:54.965" v="846"/>
        <pc:sldMkLst>
          <pc:docMk/>
          <pc:sldMk cId="3788733870" sldId="265"/>
        </pc:sldMkLst>
        <pc:spChg chg="add del">
          <ac:chgData name="James Williams" userId="c957a50b-491f-4d94-b4bc-52aca3e2340d" providerId="ADAL" clId="{81714FFC-078B-40E9-A7BE-397C49F16014}" dt="2023-11-15T09:31:54.965" v="846"/>
          <ac:spMkLst>
            <pc:docMk/>
            <pc:sldMk cId="3788733870" sldId="265"/>
            <ac:spMk id="2052" creationId="{B8AFBB67-2575-4F5A-96CF-CD2EB02A1EF0}"/>
          </ac:spMkLst>
        </pc:spChg>
      </pc:sldChg>
      <pc:sldChg chg="modSp mod">
        <pc:chgData name="James Williams" userId="c957a50b-491f-4d94-b4bc-52aca3e2340d" providerId="ADAL" clId="{81714FFC-078B-40E9-A7BE-397C49F16014}" dt="2023-11-09T18:42:54.242" v="74" actId="20577"/>
        <pc:sldMkLst>
          <pc:docMk/>
          <pc:sldMk cId="1944617060" sldId="266"/>
        </pc:sldMkLst>
        <pc:spChg chg="mod">
          <ac:chgData name="James Williams" userId="c957a50b-491f-4d94-b4bc-52aca3e2340d" providerId="ADAL" clId="{81714FFC-078B-40E9-A7BE-397C49F16014}" dt="2023-11-09T18:42:54.242" v="74" actId="20577"/>
          <ac:spMkLst>
            <pc:docMk/>
            <pc:sldMk cId="1944617060" sldId="266"/>
            <ac:spMk id="3" creationId="{00000000-0000-0000-0000-000000000000}"/>
          </ac:spMkLst>
        </pc:spChg>
      </pc:sldChg>
      <pc:sldChg chg="addSp delSp add del setBg delDesignElem">
        <pc:chgData name="James Williams" userId="c957a50b-491f-4d94-b4bc-52aca3e2340d" providerId="ADAL" clId="{81714FFC-078B-40E9-A7BE-397C49F16014}" dt="2023-11-09T18:46:10.667" v="147"/>
        <pc:sldMkLst>
          <pc:docMk/>
          <pc:sldMk cId="1335337111" sldId="267"/>
        </pc:sldMkLst>
        <pc:spChg chg="add del">
          <ac:chgData name="James Williams" userId="c957a50b-491f-4d94-b4bc-52aca3e2340d" providerId="ADAL" clId="{81714FFC-078B-40E9-A7BE-397C49F16014}" dt="2023-11-09T18:46:10.667" v="147"/>
          <ac:spMkLst>
            <pc:docMk/>
            <pc:sldMk cId="1335337111" sldId="267"/>
            <ac:spMk id="31" creationId="{1660E788-AFA9-4A1B-9991-6AA74632A15B}"/>
          </ac:spMkLst>
        </pc:spChg>
        <pc:spChg chg="add del">
          <ac:chgData name="James Williams" userId="c957a50b-491f-4d94-b4bc-52aca3e2340d" providerId="ADAL" clId="{81714FFC-078B-40E9-A7BE-397C49F16014}" dt="2023-11-09T18:46:10.667" v="147"/>
          <ac:spMkLst>
            <pc:docMk/>
            <pc:sldMk cId="1335337111" sldId="267"/>
            <ac:spMk id="33" creationId="{867D4867-5BA7-4462-B2F6-A23F4A622AA7}"/>
          </ac:spMkLst>
        </pc:spChg>
      </pc:sldChg>
      <pc:sldChg chg="del">
        <pc:chgData name="James Williams" userId="c957a50b-491f-4d94-b4bc-52aca3e2340d" providerId="ADAL" clId="{81714FFC-078B-40E9-A7BE-397C49F16014}" dt="2023-11-09T18:45:52.491" v="114" actId="2696"/>
        <pc:sldMkLst>
          <pc:docMk/>
          <pc:sldMk cId="1984321021" sldId="267"/>
        </pc:sldMkLst>
      </pc:sldChg>
      <pc:sldChg chg="add">
        <pc:chgData name="James Williams" userId="c957a50b-491f-4d94-b4bc-52aca3e2340d" providerId="ADAL" clId="{81714FFC-078B-40E9-A7BE-397C49F16014}" dt="2023-11-09T18:46:12.686" v="148"/>
        <pc:sldMkLst>
          <pc:docMk/>
          <pc:sldMk cId="3516689570" sldId="267"/>
        </pc:sldMkLst>
      </pc:sldChg>
      <pc:sldChg chg="modSp add del mod">
        <pc:chgData name="James Williams" userId="c957a50b-491f-4d94-b4bc-52aca3e2340d" providerId="ADAL" clId="{81714FFC-078B-40E9-A7BE-397C49F16014}" dt="2023-11-09T18:46:55.936" v="185" actId="1076"/>
        <pc:sldMkLst>
          <pc:docMk/>
          <pc:sldMk cId="4068818947" sldId="315"/>
        </pc:sldMkLst>
        <pc:picChg chg="mod">
          <ac:chgData name="James Williams" userId="c957a50b-491f-4d94-b4bc-52aca3e2340d" providerId="ADAL" clId="{81714FFC-078B-40E9-A7BE-397C49F16014}" dt="2023-11-09T18:46:55.936" v="185" actId="1076"/>
          <ac:picMkLst>
            <pc:docMk/>
            <pc:sldMk cId="4068818947" sldId="315"/>
            <ac:picMk id="5" creationId="{00000000-0000-0000-0000-000000000000}"/>
          </ac:picMkLst>
        </pc:picChg>
      </pc:sldChg>
      <pc:sldChg chg="modSp add mod">
        <pc:chgData name="James Williams" userId="c957a50b-491f-4d94-b4bc-52aca3e2340d" providerId="ADAL" clId="{81714FFC-078B-40E9-A7BE-397C49F16014}" dt="2023-11-15T10:28:12.711" v="1545" actId="27636"/>
        <pc:sldMkLst>
          <pc:docMk/>
          <pc:sldMk cId="788857541" sldId="512"/>
        </pc:sldMkLst>
        <pc:spChg chg="mod">
          <ac:chgData name="James Williams" userId="c957a50b-491f-4d94-b4bc-52aca3e2340d" providerId="ADAL" clId="{81714FFC-078B-40E9-A7BE-397C49F16014}" dt="2023-11-15T10:28:12.711" v="1545" actId="27636"/>
          <ac:spMkLst>
            <pc:docMk/>
            <pc:sldMk cId="788857541" sldId="512"/>
            <ac:spMk id="2" creationId="{00000000-0000-0000-0000-000000000000}"/>
          </ac:spMkLst>
        </pc:spChg>
        <pc:spChg chg="mod">
          <ac:chgData name="James Williams" userId="c957a50b-491f-4d94-b4bc-52aca3e2340d" providerId="ADAL" clId="{81714FFC-078B-40E9-A7BE-397C49F16014}" dt="2023-11-15T09:31:28.106" v="840" actId="113"/>
          <ac:spMkLst>
            <pc:docMk/>
            <pc:sldMk cId="788857541" sldId="512"/>
            <ac:spMk id="3" creationId="{00000000-0000-0000-0000-000000000000}"/>
          </ac:spMkLst>
        </pc:spChg>
      </pc:sldChg>
      <pc:sldChg chg="modSp add mod ord">
        <pc:chgData name="James Williams" userId="c957a50b-491f-4d94-b4bc-52aca3e2340d" providerId="ADAL" clId="{81714FFC-078B-40E9-A7BE-397C49F16014}" dt="2023-11-09T18:40:50.839" v="44" actId="20577"/>
        <pc:sldMkLst>
          <pc:docMk/>
          <pc:sldMk cId="3522741331" sldId="517"/>
        </pc:sldMkLst>
        <pc:spChg chg="mod">
          <ac:chgData name="James Williams" userId="c957a50b-491f-4d94-b4bc-52aca3e2340d" providerId="ADAL" clId="{81714FFC-078B-40E9-A7BE-397C49F16014}" dt="2023-11-09T18:40:50.839" v="44" actId="20577"/>
          <ac:spMkLst>
            <pc:docMk/>
            <pc:sldMk cId="3522741331" sldId="517"/>
            <ac:spMk id="2" creationId="{B2BE2612-1462-CEA5-D38E-08F274994733}"/>
          </ac:spMkLst>
        </pc:spChg>
      </pc:sldChg>
      <pc:sldChg chg="modSp add mod">
        <pc:chgData name="James Williams" userId="c957a50b-491f-4d94-b4bc-52aca3e2340d" providerId="ADAL" clId="{81714FFC-078B-40E9-A7BE-397C49F16014}" dt="2023-11-02T13:48:37.412" v="11" actId="27636"/>
        <pc:sldMkLst>
          <pc:docMk/>
          <pc:sldMk cId="2339004285" sldId="518"/>
        </pc:sldMkLst>
        <pc:spChg chg="mod">
          <ac:chgData name="James Williams" userId="c957a50b-491f-4d94-b4bc-52aca3e2340d" providerId="ADAL" clId="{81714FFC-078B-40E9-A7BE-397C49F16014}" dt="2023-11-02T13:48:37.412" v="11" actId="27636"/>
          <ac:spMkLst>
            <pc:docMk/>
            <pc:sldMk cId="2339004285" sldId="518"/>
            <ac:spMk id="2" creationId="{B2BE2612-1462-CEA5-D38E-08F274994733}"/>
          </ac:spMkLst>
        </pc:spChg>
      </pc:sldChg>
      <pc:sldChg chg="modSp add mod ord">
        <pc:chgData name="James Williams" userId="c957a50b-491f-4d94-b4bc-52aca3e2340d" providerId="ADAL" clId="{81714FFC-078B-40E9-A7BE-397C49F16014}" dt="2023-11-09T18:41:37.823" v="53" actId="403"/>
        <pc:sldMkLst>
          <pc:docMk/>
          <pc:sldMk cId="4033799117" sldId="542"/>
        </pc:sldMkLst>
        <pc:spChg chg="mod">
          <ac:chgData name="James Williams" userId="c957a50b-491f-4d94-b4bc-52aca3e2340d" providerId="ADAL" clId="{81714FFC-078B-40E9-A7BE-397C49F16014}" dt="2023-11-02T13:46:36.668" v="6" actId="1076"/>
          <ac:spMkLst>
            <pc:docMk/>
            <pc:sldMk cId="4033799117" sldId="542"/>
            <ac:spMk id="2" creationId="{879C4539-B374-44C3-BF74-E2700584EAC7}"/>
          </ac:spMkLst>
        </pc:spChg>
        <pc:spChg chg="mod">
          <ac:chgData name="James Williams" userId="c957a50b-491f-4d94-b4bc-52aca3e2340d" providerId="ADAL" clId="{81714FFC-078B-40E9-A7BE-397C49F16014}" dt="2023-11-09T18:41:37.823" v="53" actId="403"/>
          <ac:spMkLst>
            <pc:docMk/>
            <pc:sldMk cId="4033799117" sldId="542"/>
            <ac:spMk id="3" creationId="{D413427D-D21B-42D8-9002-D02A6D4A4779}"/>
          </ac:spMkLst>
        </pc:spChg>
      </pc:sldChg>
      <pc:sldChg chg="modSp new mod">
        <pc:chgData name="James Williams" userId="c957a50b-491f-4d94-b4bc-52aca3e2340d" providerId="ADAL" clId="{81714FFC-078B-40E9-A7BE-397C49F16014}" dt="2023-11-09T18:46:20.723" v="181" actId="20577"/>
        <pc:sldMkLst>
          <pc:docMk/>
          <pc:sldMk cId="2652114580" sldId="543"/>
        </pc:sldMkLst>
        <pc:spChg chg="mod">
          <ac:chgData name="James Williams" userId="c957a50b-491f-4d94-b4bc-52aca3e2340d" providerId="ADAL" clId="{81714FFC-078B-40E9-A7BE-397C49F16014}" dt="2023-11-09T18:46:01.146" v="129" actId="20577"/>
          <ac:spMkLst>
            <pc:docMk/>
            <pc:sldMk cId="2652114580" sldId="543"/>
            <ac:spMk id="2" creationId="{A2AE7C62-4A60-F1C6-CDAA-64B4EBC119BC}"/>
          </ac:spMkLst>
        </pc:spChg>
        <pc:spChg chg="mod">
          <ac:chgData name="James Williams" userId="c957a50b-491f-4d94-b4bc-52aca3e2340d" providerId="ADAL" clId="{81714FFC-078B-40E9-A7BE-397C49F16014}" dt="2023-11-09T18:46:20.723" v="181" actId="20577"/>
          <ac:spMkLst>
            <pc:docMk/>
            <pc:sldMk cId="2652114580" sldId="543"/>
            <ac:spMk id="3" creationId="{AC32F0CC-9CD6-93CA-08EA-3479A75E0C85}"/>
          </ac:spMkLst>
        </pc:spChg>
      </pc:sldChg>
      <pc:sldChg chg="modSp add del mod">
        <pc:chgData name="James Williams" userId="c957a50b-491f-4d94-b4bc-52aca3e2340d" providerId="ADAL" clId="{81714FFC-078B-40E9-A7BE-397C49F16014}" dt="2023-11-13T16:08:14.220" v="782" actId="1076"/>
        <pc:sldMkLst>
          <pc:docMk/>
          <pc:sldMk cId="3567875955" sldId="549"/>
        </pc:sldMkLst>
        <pc:spChg chg="mod">
          <ac:chgData name="James Williams" userId="c957a50b-491f-4d94-b4bc-52aca3e2340d" providerId="ADAL" clId="{81714FFC-078B-40E9-A7BE-397C49F16014}" dt="2023-11-09T18:48:47.109" v="198" actId="1076"/>
          <ac:spMkLst>
            <pc:docMk/>
            <pc:sldMk cId="3567875955" sldId="549"/>
            <ac:spMk id="2" creationId="{342DE4F6-E89B-D681-FFB7-6ABEB407B14D}"/>
          </ac:spMkLst>
        </pc:spChg>
        <pc:spChg chg="mod">
          <ac:chgData name="James Williams" userId="c957a50b-491f-4d94-b4bc-52aca3e2340d" providerId="ADAL" clId="{81714FFC-078B-40E9-A7BE-397C49F16014}" dt="2023-11-13T16:08:14.220" v="782" actId="1076"/>
          <ac:spMkLst>
            <pc:docMk/>
            <pc:sldMk cId="3567875955" sldId="549"/>
            <ac:spMk id="8" creationId="{01FFD14E-161A-A0B1-DED9-48F79AE1B76C}"/>
          </ac:spMkLst>
        </pc:spChg>
        <pc:picChg chg="mod">
          <ac:chgData name="James Williams" userId="c957a50b-491f-4d94-b4bc-52aca3e2340d" providerId="ADAL" clId="{81714FFC-078B-40E9-A7BE-397C49F16014}" dt="2023-11-09T18:48:51.116" v="199" actId="1076"/>
          <ac:picMkLst>
            <pc:docMk/>
            <pc:sldMk cId="3567875955" sldId="549"/>
            <ac:picMk id="6" creationId="{AD633C22-F929-5870-E4DB-40C78B26B6AF}"/>
          </ac:picMkLst>
        </pc:picChg>
      </pc:sldChg>
      <pc:sldChg chg="modSp add mod modNotesTx">
        <pc:chgData name="James Williams" userId="c957a50b-491f-4d94-b4bc-52aca3e2340d" providerId="ADAL" clId="{81714FFC-078B-40E9-A7BE-397C49F16014}" dt="2023-11-13T10:23:49.132" v="445" actId="20577"/>
        <pc:sldMkLst>
          <pc:docMk/>
          <pc:sldMk cId="521874296" sldId="561"/>
        </pc:sldMkLst>
        <pc:picChg chg="mod">
          <ac:chgData name="James Williams" userId="c957a50b-491f-4d94-b4bc-52aca3e2340d" providerId="ADAL" clId="{81714FFC-078B-40E9-A7BE-397C49F16014}" dt="2023-11-13T10:22:02.437" v="443" actId="1076"/>
          <ac:picMkLst>
            <pc:docMk/>
            <pc:sldMk cId="521874296" sldId="561"/>
            <ac:picMk id="5" creationId="{F5B7320D-4C86-F7F9-6491-233DFEAA5E6B}"/>
          </ac:picMkLst>
        </pc:picChg>
      </pc:sldChg>
      <pc:sldChg chg="modSp add mod">
        <pc:chgData name="James Williams" userId="c957a50b-491f-4d94-b4bc-52aca3e2340d" providerId="ADAL" clId="{81714FFC-078B-40E9-A7BE-397C49F16014}" dt="2023-11-13T10:23:59.468" v="447" actId="113"/>
        <pc:sldMkLst>
          <pc:docMk/>
          <pc:sldMk cId="440038917" sldId="562"/>
        </pc:sldMkLst>
        <pc:spChg chg="mod">
          <ac:chgData name="James Williams" userId="c957a50b-491f-4d94-b4bc-52aca3e2340d" providerId="ADAL" clId="{81714FFC-078B-40E9-A7BE-397C49F16014}" dt="2023-11-13T10:23:59.468" v="447" actId="113"/>
          <ac:spMkLst>
            <pc:docMk/>
            <pc:sldMk cId="440038917" sldId="562"/>
            <ac:spMk id="3" creationId="{4F182D14-21FD-4698-6A54-210D5DD54839}"/>
          </ac:spMkLst>
        </pc:spChg>
      </pc:sldChg>
      <pc:sldChg chg="modSp add mod ord">
        <pc:chgData name="James Williams" userId="c957a50b-491f-4d94-b4bc-52aca3e2340d" providerId="ADAL" clId="{81714FFC-078B-40E9-A7BE-397C49F16014}" dt="2023-11-20T10:27:54.900" v="1755" actId="113"/>
        <pc:sldMkLst>
          <pc:docMk/>
          <pc:sldMk cId="907177130" sldId="563"/>
        </pc:sldMkLst>
        <pc:spChg chg="mod">
          <ac:chgData name="James Williams" userId="c957a50b-491f-4d94-b4bc-52aca3e2340d" providerId="ADAL" clId="{81714FFC-078B-40E9-A7BE-397C49F16014}" dt="2023-11-20T10:27:27.489" v="1751" actId="20577"/>
          <ac:spMkLst>
            <pc:docMk/>
            <pc:sldMk cId="907177130" sldId="563"/>
            <ac:spMk id="2" creationId="{00000000-0000-0000-0000-000000000000}"/>
          </ac:spMkLst>
        </pc:spChg>
        <pc:spChg chg="mod">
          <ac:chgData name="James Williams" userId="c957a50b-491f-4d94-b4bc-52aca3e2340d" providerId="ADAL" clId="{81714FFC-078B-40E9-A7BE-397C49F16014}" dt="2023-11-20T10:27:54.900" v="1755" actId="113"/>
          <ac:spMkLst>
            <pc:docMk/>
            <pc:sldMk cId="907177130" sldId="563"/>
            <ac:spMk id="3" creationId="{00000000-0000-0000-0000-000000000000}"/>
          </ac:spMkLst>
        </pc:spChg>
      </pc:sldChg>
    </pc:docChg>
  </pc:docChgLst>
  <pc:docChgLst>
    <pc:chgData name="James Williams" userId="c957a50b-491f-4d94-b4bc-52aca3e2340d" providerId="ADAL" clId="{91173D13-F1F4-4BD3-96F1-9948DB1B1551}"/>
    <pc:docChg chg="undo custSel addSld delSld modSld sldOrd">
      <pc:chgData name="James Williams" userId="c957a50b-491f-4d94-b4bc-52aca3e2340d" providerId="ADAL" clId="{91173D13-F1F4-4BD3-96F1-9948DB1B1551}" dt="2024-11-11T14:19:36.184" v="716" actId="113"/>
      <pc:docMkLst>
        <pc:docMk/>
      </pc:docMkLst>
      <pc:sldChg chg="modSp mod">
        <pc:chgData name="James Williams" userId="c957a50b-491f-4d94-b4bc-52aca3e2340d" providerId="ADAL" clId="{91173D13-F1F4-4BD3-96F1-9948DB1B1551}" dt="2024-11-10T13:26:42.062" v="58" actId="20577"/>
        <pc:sldMkLst>
          <pc:docMk/>
          <pc:sldMk cId="3995130498" sldId="256"/>
        </pc:sldMkLst>
        <pc:spChg chg="mod">
          <ac:chgData name="James Williams" userId="c957a50b-491f-4d94-b4bc-52aca3e2340d" providerId="ADAL" clId="{91173D13-F1F4-4BD3-96F1-9948DB1B1551}" dt="2024-11-10T13:26:37.695" v="52" actId="20577"/>
          <ac:spMkLst>
            <pc:docMk/>
            <pc:sldMk cId="3995130498" sldId="256"/>
            <ac:spMk id="2" creationId="{00000000-0000-0000-0000-000000000000}"/>
          </ac:spMkLst>
        </pc:spChg>
        <pc:spChg chg="mod">
          <ac:chgData name="James Williams" userId="c957a50b-491f-4d94-b4bc-52aca3e2340d" providerId="ADAL" clId="{91173D13-F1F4-4BD3-96F1-9948DB1B1551}" dt="2024-11-10T13:26:42.062" v="58" actId="20577"/>
          <ac:spMkLst>
            <pc:docMk/>
            <pc:sldMk cId="3995130498" sldId="256"/>
            <ac:spMk id="3" creationId="{00000000-0000-0000-0000-000000000000}"/>
          </ac:spMkLst>
        </pc:spChg>
      </pc:sldChg>
      <pc:sldChg chg="modSp mod">
        <pc:chgData name="James Williams" userId="c957a50b-491f-4d94-b4bc-52aca3e2340d" providerId="ADAL" clId="{91173D13-F1F4-4BD3-96F1-9948DB1B1551}" dt="2024-11-10T13:50:44.744" v="295" actId="313"/>
        <pc:sldMkLst>
          <pc:docMk/>
          <pc:sldMk cId="1093614119" sldId="257"/>
        </pc:sldMkLst>
        <pc:spChg chg="mod">
          <ac:chgData name="James Williams" userId="c957a50b-491f-4d94-b4bc-52aca3e2340d" providerId="ADAL" clId="{91173D13-F1F4-4BD3-96F1-9948DB1B1551}" dt="2024-11-10T13:50:44.744" v="295" actId="313"/>
          <ac:spMkLst>
            <pc:docMk/>
            <pc:sldMk cId="1093614119" sldId="257"/>
            <ac:spMk id="3" creationId="{00000000-0000-0000-0000-000000000000}"/>
          </ac:spMkLst>
        </pc:spChg>
      </pc:sldChg>
      <pc:sldChg chg="modSp mod">
        <pc:chgData name="James Williams" userId="c957a50b-491f-4d94-b4bc-52aca3e2340d" providerId="ADAL" clId="{91173D13-F1F4-4BD3-96F1-9948DB1B1551}" dt="2024-11-10T14:14:44.474" v="591" actId="20577"/>
        <pc:sldMkLst>
          <pc:docMk/>
          <pc:sldMk cId="3757478632" sldId="259"/>
        </pc:sldMkLst>
        <pc:spChg chg="mod">
          <ac:chgData name="James Williams" userId="c957a50b-491f-4d94-b4bc-52aca3e2340d" providerId="ADAL" clId="{91173D13-F1F4-4BD3-96F1-9948DB1B1551}" dt="2024-11-10T14:14:44.474" v="591" actId="20577"/>
          <ac:spMkLst>
            <pc:docMk/>
            <pc:sldMk cId="3757478632" sldId="259"/>
            <ac:spMk id="3" creationId="{00000000-0000-0000-0000-000000000000}"/>
          </ac:spMkLst>
        </pc:spChg>
      </pc:sldChg>
      <pc:sldChg chg="modSp mod">
        <pc:chgData name="James Williams" userId="c957a50b-491f-4d94-b4bc-52aca3e2340d" providerId="ADAL" clId="{91173D13-F1F4-4BD3-96F1-9948DB1B1551}" dt="2024-11-10T14:12:31.983" v="524" actId="115"/>
        <pc:sldMkLst>
          <pc:docMk/>
          <pc:sldMk cId="3106958047" sldId="260"/>
        </pc:sldMkLst>
        <pc:spChg chg="mod">
          <ac:chgData name="James Williams" userId="c957a50b-491f-4d94-b4bc-52aca3e2340d" providerId="ADAL" clId="{91173D13-F1F4-4BD3-96F1-9948DB1B1551}" dt="2024-11-10T14:12:31.983" v="524" actId="115"/>
          <ac:spMkLst>
            <pc:docMk/>
            <pc:sldMk cId="3106958047" sldId="260"/>
            <ac:spMk id="3" creationId="{00000000-0000-0000-0000-000000000000}"/>
          </ac:spMkLst>
        </pc:spChg>
      </pc:sldChg>
      <pc:sldChg chg="modSp mod">
        <pc:chgData name="James Williams" userId="c957a50b-491f-4d94-b4bc-52aca3e2340d" providerId="ADAL" clId="{91173D13-F1F4-4BD3-96F1-9948DB1B1551}" dt="2024-11-10T13:51:14.131" v="309" actId="20577"/>
        <pc:sldMkLst>
          <pc:docMk/>
          <pc:sldMk cId="2512490600" sldId="264"/>
        </pc:sldMkLst>
        <pc:spChg chg="mod">
          <ac:chgData name="James Williams" userId="c957a50b-491f-4d94-b4bc-52aca3e2340d" providerId="ADAL" clId="{91173D13-F1F4-4BD3-96F1-9948DB1B1551}" dt="2024-11-10T13:51:14.131" v="309" actId="20577"/>
          <ac:spMkLst>
            <pc:docMk/>
            <pc:sldMk cId="2512490600" sldId="264"/>
            <ac:spMk id="9" creationId="{9DC50F37-F4AA-585C-22AB-2E0C878C7336}"/>
          </ac:spMkLst>
        </pc:spChg>
      </pc:sldChg>
      <pc:sldChg chg="modSp mod ord">
        <pc:chgData name="James Williams" userId="c957a50b-491f-4d94-b4bc-52aca3e2340d" providerId="ADAL" clId="{91173D13-F1F4-4BD3-96F1-9948DB1B1551}" dt="2024-11-11T14:19:36.184" v="716" actId="113"/>
        <pc:sldMkLst>
          <pc:docMk/>
          <pc:sldMk cId="1944617060" sldId="266"/>
        </pc:sldMkLst>
        <pc:spChg chg="mod">
          <ac:chgData name="James Williams" userId="c957a50b-491f-4d94-b4bc-52aca3e2340d" providerId="ADAL" clId="{91173D13-F1F4-4BD3-96F1-9948DB1B1551}" dt="2024-11-10T13:15:08.895" v="16" actId="20577"/>
          <ac:spMkLst>
            <pc:docMk/>
            <pc:sldMk cId="1944617060" sldId="266"/>
            <ac:spMk id="2" creationId="{00000000-0000-0000-0000-000000000000}"/>
          </ac:spMkLst>
        </pc:spChg>
        <pc:spChg chg="mod">
          <ac:chgData name="James Williams" userId="c957a50b-491f-4d94-b4bc-52aca3e2340d" providerId="ADAL" clId="{91173D13-F1F4-4BD3-96F1-9948DB1B1551}" dt="2024-11-11T14:19:36.184" v="716" actId="113"/>
          <ac:spMkLst>
            <pc:docMk/>
            <pc:sldMk cId="1944617060" sldId="266"/>
            <ac:spMk id="3" creationId="{00000000-0000-0000-0000-000000000000}"/>
          </ac:spMkLst>
        </pc:spChg>
      </pc:sldChg>
      <pc:sldChg chg="modSp mod">
        <pc:chgData name="James Williams" userId="c957a50b-491f-4d94-b4bc-52aca3e2340d" providerId="ADAL" clId="{91173D13-F1F4-4BD3-96F1-9948DB1B1551}" dt="2024-11-10T14:17:25.746" v="660" actId="20577"/>
        <pc:sldMkLst>
          <pc:docMk/>
          <pc:sldMk cId="788857541" sldId="512"/>
        </pc:sldMkLst>
        <pc:spChg chg="mod">
          <ac:chgData name="James Williams" userId="c957a50b-491f-4d94-b4bc-52aca3e2340d" providerId="ADAL" clId="{91173D13-F1F4-4BD3-96F1-9948DB1B1551}" dt="2024-11-10T14:15:03.544" v="593" actId="20577"/>
          <ac:spMkLst>
            <pc:docMk/>
            <pc:sldMk cId="788857541" sldId="512"/>
            <ac:spMk id="2" creationId="{00000000-0000-0000-0000-000000000000}"/>
          </ac:spMkLst>
        </pc:spChg>
        <pc:spChg chg="mod">
          <ac:chgData name="James Williams" userId="c957a50b-491f-4d94-b4bc-52aca3e2340d" providerId="ADAL" clId="{91173D13-F1F4-4BD3-96F1-9948DB1B1551}" dt="2024-11-10T14:17:25.746" v="660" actId="20577"/>
          <ac:spMkLst>
            <pc:docMk/>
            <pc:sldMk cId="788857541" sldId="512"/>
            <ac:spMk id="3" creationId="{00000000-0000-0000-0000-000000000000}"/>
          </ac:spMkLst>
        </pc:spChg>
      </pc:sldChg>
      <pc:sldChg chg="del">
        <pc:chgData name="James Williams" userId="c957a50b-491f-4d94-b4bc-52aca3e2340d" providerId="ADAL" clId="{91173D13-F1F4-4BD3-96F1-9948DB1B1551}" dt="2024-11-10T12:51:04.397" v="0" actId="2696"/>
        <pc:sldMkLst>
          <pc:docMk/>
          <pc:sldMk cId="3522741331" sldId="517"/>
        </pc:sldMkLst>
      </pc:sldChg>
      <pc:sldChg chg="del">
        <pc:chgData name="James Williams" userId="c957a50b-491f-4d94-b4bc-52aca3e2340d" providerId="ADAL" clId="{91173D13-F1F4-4BD3-96F1-9948DB1B1551}" dt="2024-11-10T13:22:28.717" v="24" actId="2696"/>
        <pc:sldMkLst>
          <pc:docMk/>
          <pc:sldMk cId="2339004285" sldId="518"/>
        </pc:sldMkLst>
      </pc:sldChg>
      <pc:sldChg chg="add">
        <pc:chgData name="James Williams" userId="c957a50b-491f-4d94-b4bc-52aca3e2340d" providerId="ADAL" clId="{91173D13-F1F4-4BD3-96F1-9948DB1B1551}" dt="2024-11-10T13:08:58.920" v="2"/>
        <pc:sldMkLst>
          <pc:docMk/>
          <pc:sldMk cId="2525065832" sldId="542"/>
        </pc:sldMkLst>
      </pc:sldChg>
      <pc:sldChg chg="del">
        <pc:chgData name="James Williams" userId="c957a50b-491f-4d94-b4bc-52aca3e2340d" providerId="ADAL" clId="{91173D13-F1F4-4BD3-96F1-9948DB1B1551}" dt="2024-11-10T13:08:45.912" v="1" actId="2696"/>
        <pc:sldMkLst>
          <pc:docMk/>
          <pc:sldMk cId="4033799117" sldId="542"/>
        </pc:sldMkLst>
      </pc:sldChg>
      <pc:sldChg chg="del">
        <pc:chgData name="James Williams" userId="c957a50b-491f-4d94-b4bc-52aca3e2340d" providerId="ADAL" clId="{91173D13-F1F4-4BD3-96F1-9948DB1B1551}" dt="2024-11-10T14:14:57.767" v="592" actId="2696"/>
        <pc:sldMkLst>
          <pc:docMk/>
          <pc:sldMk cId="3567875955" sldId="549"/>
        </pc:sldMkLst>
      </pc:sldChg>
      <pc:sldChg chg="add">
        <pc:chgData name="James Williams" userId="c957a50b-491f-4d94-b4bc-52aca3e2340d" providerId="ADAL" clId="{91173D13-F1F4-4BD3-96F1-9948DB1B1551}" dt="2024-11-10T13:09:17.057" v="4"/>
        <pc:sldMkLst>
          <pc:docMk/>
          <pc:sldMk cId="493098324" sldId="561"/>
        </pc:sldMkLst>
      </pc:sldChg>
      <pc:sldChg chg="del">
        <pc:chgData name="James Williams" userId="c957a50b-491f-4d94-b4bc-52aca3e2340d" providerId="ADAL" clId="{91173D13-F1F4-4BD3-96F1-9948DB1B1551}" dt="2024-11-10T13:09:14.552" v="3" actId="2696"/>
        <pc:sldMkLst>
          <pc:docMk/>
          <pc:sldMk cId="521874296" sldId="561"/>
        </pc:sldMkLst>
      </pc:sldChg>
      <pc:sldChg chg="del">
        <pc:chgData name="James Williams" userId="c957a50b-491f-4d94-b4bc-52aca3e2340d" providerId="ADAL" clId="{91173D13-F1F4-4BD3-96F1-9948DB1B1551}" dt="2024-11-10T13:22:33.701" v="25" actId="2696"/>
        <pc:sldMkLst>
          <pc:docMk/>
          <pc:sldMk cId="440038917" sldId="562"/>
        </pc:sldMkLst>
      </pc:sldChg>
      <pc:sldChg chg="modSp mod">
        <pc:chgData name="James Williams" userId="c957a50b-491f-4d94-b4bc-52aca3e2340d" providerId="ADAL" clId="{91173D13-F1F4-4BD3-96F1-9948DB1B1551}" dt="2024-11-10T14:08:01.774" v="506" actId="403"/>
        <pc:sldMkLst>
          <pc:docMk/>
          <pc:sldMk cId="907177130" sldId="563"/>
        </pc:sldMkLst>
        <pc:spChg chg="mod">
          <ac:chgData name="James Williams" userId="c957a50b-491f-4d94-b4bc-52aca3e2340d" providerId="ADAL" clId="{91173D13-F1F4-4BD3-96F1-9948DB1B1551}" dt="2024-11-10T14:08:01.774" v="506" actId="403"/>
          <ac:spMkLst>
            <pc:docMk/>
            <pc:sldMk cId="907177130" sldId="563"/>
            <ac:spMk id="3" creationId="{00000000-0000-0000-0000-000000000000}"/>
          </ac:spMkLst>
        </pc:spChg>
      </pc:sldChg>
      <pc:sldChg chg="modSp add mod">
        <pc:chgData name="James Williams" userId="c957a50b-491f-4d94-b4bc-52aca3e2340d" providerId="ADAL" clId="{91173D13-F1F4-4BD3-96F1-9948DB1B1551}" dt="2024-11-10T13:44:14.500" v="146"/>
        <pc:sldMkLst>
          <pc:docMk/>
          <pc:sldMk cId="573780658" sldId="564"/>
        </pc:sldMkLst>
        <pc:spChg chg="mod">
          <ac:chgData name="James Williams" userId="c957a50b-491f-4d94-b4bc-52aca3e2340d" providerId="ADAL" clId="{91173D13-F1F4-4BD3-96F1-9948DB1B1551}" dt="2024-11-10T13:15:43.400" v="19" actId="20577"/>
          <ac:spMkLst>
            <pc:docMk/>
            <pc:sldMk cId="573780658" sldId="564"/>
            <ac:spMk id="2" creationId="{00000000-0000-0000-0000-000000000000}"/>
          </ac:spMkLst>
        </pc:spChg>
        <pc:spChg chg="mod">
          <ac:chgData name="James Williams" userId="c957a50b-491f-4d94-b4bc-52aca3e2340d" providerId="ADAL" clId="{91173D13-F1F4-4BD3-96F1-9948DB1B1551}" dt="2024-11-10T13:44:14.500" v="146"/>
          <ac:spMkLst>
            <pc:docMk/>
            <pc:sldMk cId="573780658" sldId="564"/>
            <ac:spMk id="3" creationId="{00000000-0000-0000-0000-000000000000}"/>
          </ac:spMkLst>
        </pc:spChg>
      </pc:sldChg>
      <pc:sldChg chg="modSp add mod">
        <pc:chgData name="James Williams" userId="c957a50b-491f-4d94-b4bc-52aca3e2340d" providerId="ADAL" clId="{91173D13-F1F4-4BD3-96F1-9948DB1B1551}" dt="2024-11-10T13:22:09.235" v="23" actId="1076"/>
        <pc:sldMkLst>
          <pc:docMk/>
          <pc:sldMk cId="521874296" sldId="565"/>
        </pc:sldMkLst>
        <pc:picChg chg="mod">
          <ac:chgData name="James Williams" userId="c957a50b-491f-4d94-b4bc-52aca3e2340d" providerId="ADAL" clId="{91173D13-F1F4-4BD3-96F1-9948DB1B1551}" dt="2024-11-10T13:22:09.235" v="23" actId="1076"/>
          <ac:picMkLst>
            <pc:docMk/>
            <pc:sldMk cId="521874296" sldId="565"/>
            <ac:picMk id="5" creationId="{F5B7320D-4C86-F7F9-6491-233DFEAA5E6B}"/>
          </ac:picMkLst>
        </pc:picChg>
      </pc:sldChg>
      <pc:sldChg chg="modSp add del mod ord">
        <pc:chgData name="James Williams" userId="c957a50b-491f-4d94-b4bc-52aca3e2340d" providerId="ADAL" clId="{91173D13-F1F4-4BD3-96F1-9948DB1B1551}" dt="2024-11-11T12:27:05.771" v="713" actId="2696"/>
        <pc:sldMkLst>
          <pc:docMk/>
          <pc:sldMk cId="2474449062" sldId="567"/>
        </pc:sldMkLst>
        <pc:spChg chg="mod">
          <ac:chgData name="James Williams" userId="c957a50b-491f-4d94-b4bc-52aca3e2340d" providerId="ADAL" clId="{91173D13-F1F4-4BD3-96F1-9948DB1B1551}" dt="2024-11-11T10:46:44.041" v="709" actId="20577"/>
          <ac:spMkLst>
            <pc:docMk/>
            <pc:sldMk cId="2474449062" sldId="567"/>
            <ac:spMk id="3" creationId="{5918C46A-43A0-FC25-A609-43686CBF8BFF}"/>
          </ac:spMkLst>
        </pc:spChg>
      </pc:sldChg>
      <pc:sldChg chg="addSp delSp modSp add mod">
        <pc:chgData name="James Williams" userId="c957a50b-491f-4d94-b4bc-52aca3e2340d" providerId="ADAL" clId="{91173D13-F1F4-4BD3-96F1-9948DB1B1551}" dt="2024-11-11T10:48:40.264" v="712" actId="1076"/>
        <pc:sldMkLst>
          <pc:docMk/>
          <pc:sldMk cId="131630483" sldId="569"/>
        </pc:sldMkLst>
        <pc:spChg chg="mod">
          <ac:chgData name="James Williams" userId="c957a50b-491f-4d94-b4bc-52aca3e2340d" providerId="ADAL" clId="{91173D13-F1F4-4BD3-96F1-9948DB1B1551}" dt="2024-11-10T13:23:50.633" v="31" actId="1076"/>
          <ac:spMkLst>
            <pc:docMk/>
            <pc:sldMk cId="131630483" sldId="569"/>
            <ac:spMk id="2" creationId="{D8FD6AB3-44F1-49F3-94BB-98B9BDC301BB}"/>
          </ac:spMkLst>
        </pc:spChg>
        <pc:spChg chg="del mod">
          <ac:chgData name="James Williams" userId="c957a50b-491f-4d94-b4bc-52aca3e2340d" providerId="ADAL" clId="{91173D13-F1F4-4BD3-96F1-9948DB1B1551}" dt="2024-11-11T10:48:36.742" v="710" actId="478"/>
          <ac:spMkLst>
            <pc:docMk/>
            <pc:sldMk cId="131630483" sldId="569"/>
            <ac:spMk id="3" creationId="{6624C785-6A0E-4F79-A004-25883BFC9942}"/>
          </ac:spMkLst>
        </pc:spChg>
        <pc:spChg chg="add mod">
          <ac:chgData name="James Williams" userId="c957a50b-491f-4d94-b4bc-52aca3e2340d" providerId="ADAL" clId="{91173D13-F1F4-4BD3-96F1-9948DB1B1551}" dt="2024-11-11T10:48:40.264" v="712" actId="1076"/>
          <ac:spMkLst>
            <pc:docMk/>
            <pc:sldMk cId="131630483" sldId="569"/>
            <ac:spMk id="4" creationId="{6624C785-6A0E-4F79-A004-25883BFC9942}"/>
          </ac:spMkLst>
        </pc:spChg>
        <pc:picChg chg="mod">
          <ac:chgData name="James Williams" userId="c957a50b-491f-4d94-b4bc-52aca3e2340d" providerId="ADAL" clId="{91173D13-F1F4-4BD3-96F1-9948DB1B1551}" dt="2024-11-10T13:24:03.484" v="36" actId="1076"/>
          <ac:picMkLst>
            <pc:docMk/>
            <pc:sldMk cId="131630483" sldId="569"/>
            <ac:picMk id="5" creationId="{AA326B47-9EE5-455A-9349-56A5018AAC0F}"/>
          </ac:picMkLst>
        </pc:picChg>
        <pc:picChg chg="mod">
          <ac:chgData name="James Williams" userId="c957a50b-491f-4d94-b4bc-52aca3e2340d" providerId="ADAL" clId="{91173D13-F1F4-4BD3-96F1-9948DB1B1551}" dt="2024-11-10T13:23:59.061" v="34" actId="1076"/>
          <ac:picMkLst>
            <pc:docMk/>
            <pc:sldMk cId="131630483" sldId="569"/>
            <ac:picMk id="11" creationId="{EA43D71C-BB9F-55E2-016D-918139372AE7}"/>
          </ac:picMkLst>
        </pc:picChg>
        <pc:picChg chg="mod">
          <ac:chgData name="James Williams" userId="c957a50b-491f-4d94-b4bc-52aca3e2340d" providerId="ADAL" clId="{91173D13-F1F4-4BD3-96F1-9948DB1B1551}" dt="2024-11-10T13:24:00.620" v="35" actId="1076"/>
          <ac:picMkLst>
            <pc:docMk/>
            <pc:sldMk cId="131630483" sldId="569"/>
            <ac:picMk id="13" creationId="{F81AB8FA-E3E4-948A-B795-99F1D4D4308E}"/>
          </ac:picMkLst>
        </pc:picChg>
      </pc:sldChg>
    </pc:docChg>
  </pc:docChgLst>
  <pc:docChgLst>
    <pc:chgData name="James Williams" userId="c957a50b-491f-4d94-b4bc-52aca3e2340d" providerId="ADAL" clId="{9FEC8A15-0C4B-4138-8212-DFDCA79B9CB0}"/>
    <pc:docChg chg="undo redo custSel addSld delSld modSld sldOrd">
      <pc:chgData name="James Williams" userId="c957a50b-491f-4d94-b4bc-52aca3e2340d" providerId="ADAL" clId="{9FEC8A15-0C4B-4138-8212-DFDCA79B9CB0}" dt="2022-11-03T19:31:22.494" v="1913" actId="20577"/>
      <pc:docMkLst>
        <pc:docMk/>
      </pc:docMkLst>
      <pc:sldChg chg="addSp modSp mod setBg setClrOvrMap">
        <pc:chgData name="James Williams" userId="c957a50b-491f-4d94-b4bc-52aca3e2340d" providerId="ADAL" clId="{9FEC8A15-0C4B-4138-8212-DFDCA79B9CB0}" dt="2022-11-03T18:25:43.658" v="49" actId="688"/>
        <pc:sldMkLst>
          <pc:docMk/>
          <pc:sldMk cId="3995130498" sldId="256"/>
        </pc:sldMkLst>
        <pc:spChg chg="mod">
          <ac:chgData name="James Williams" userId="c957a50b-491f-4d94-b4bc-52aca3e2340d" providerId="ADAL" clId="{9FEC8A15-0C4B-4138-8212-DFDCA79B9CB0}" dt="2022-11-03T18:25:31.062" v="48" actId="26606"/>
          <ac:spMkLst>
            <pc:docMk/>
            <pc:sldMk cId="3995130498" sldId="256"/>
            <ac:spMk id="2" creationId="{00000000-0000-0000-0000-000000000000}"/>
          </ac:spMkLst>
        </pc:spChg>
        <pc:spChg chg="mod">
          <ac:chgData name="James Williams" userId="c957a50b-491f-4d94-b4bc-52aca3e2340d" providerId="ADAL" clId="{9FEC8A15-0C4B-4138-8212-DFDCA79B9CB0}" dt="2022-11-03T18:25:31.062" v="48" actId="26606"/>
          <ac:spMkLst>
            <pc:docMk/>
            <pc:sldMk cId="3995130498" sldId="256"/>
            <ac:spMk id="3" creationId="{00000000-0000-0000-0000-000000000000}"/>
          </ac:spMkLst>
        </pc:spChg>
        <pc:spChg chg="add">
          <ac:chgData name="James Williams" userId="c957a50b-491f-4d94-b4bc-52aca3e2340d" providerId="ADAL" clId="{9FEC8A15-0C4B-4138-8212-DFDCA79B9CB0}" dt="2022-11-03T18:25:31.062" v="48" actId="26606"/>
          <ac:spMkLst>
            <pc:docMk/>
            <pc:sldMk cId="3995130498" sldId="256"/>
            <ac:spMk id="10" creationId="{C2AD7556-C90D-4946-8E4E-1E79D5B3D2F5}"/>
          </ac:spMkLst>
        </pc:spChg>
        <pc:spChg chg="add">
          <ac:chgData name="James Williams" userId="c957a50b-491f-4d94-b4bc-52aca3e2340d" providerId="ADAL" clId="{9FEC8A15-0C4B-4138-8212-DFDCA79B9CB0}" dt="2022-11-03T18:25:31.062" v="48" actId="26606"/>
          <ac:spMkLst>
            <pc:docMk/>
            <pc:sldMk cId="3995130498" sldId="256"/>
            <ac:spMk id="12" creationId="{DBB0CC56-54B2-4AE0-87C5-296E78A028BA}"/>
          </ac:spMkLst>
        </pc:spChg>
        <pc:picChg chg="add mod">
          <ac:chgData name="James Williams" userId="c957a50b-491f-4d94-b4bc-52aca3e2340d" providerId="ADAL" clId="{9FEC8A15-0C4B-4138-8212-DFDCA79B9CB0}" dt="2022-11-03T18:25:43.658" v="49" actId="688"/>
          <ac:picMkLst>
            <pc:docMk/>
            <pc:sldMk cId="3995130498" sldId="256"/>
            <ac:picMk id="7" creationId="{AF023C30-1631-CAA3-822F-35CDE1276002}"/>
          </ac:picMkLst>
        </pc:picChg>
      </pc:sldChg>
      <pc:sldChg chg="addSp delSp modSp mod setBg">
        <pc:chgData name="James Williams" userId="c957a50b-491f-4d94-b4bc-52aca3e2340d" providerId="ADAL" clId="{9FEC8A15-0C4B-4138-8212-DFDCA79B9CB0}" dt="2022-11-03T18:43:31.071" v="434" actId="1076"/>
        <pc:sldMkLst>
          <pc:docMk/>
          <pc:sldMk cId="309810398" sldId="257"/>
        </pc:sldMkLst>
        <pc:spChg chg="mod">
          <ac:chgData name="James Williams" userId="c957a50b-491f-4d94-b4bc-52aca3e2340d" providerId="ADAL" clId="{9FEC8A15-0C4B-4138-8212-DFDCA79B9CB0}" dt="2022-11-03T18:26:06.747" v="56" actId="26606"/>
          <ac:spMkLst>
            <pc:docMk/>
            <pc:sldMk cId="309810398" sldId="257"/>
            <ac:spMk id="2" creationId="{00000000-0000-0000-0000-000000000000}"/>
          </ac:spMkLst>
        </pc:spChg>
        <pc:spChg chg="mod">
          <ac:chgData name="James Williams" userId="c957a50b-491f-4d94-b4bc-52aca3e2340d" providerId="ADAL" clId="{9FEC8A15-0C4B-4138-8212-DFDCA79B9CB0}" dt="2022-11-03T18:43:31.071" v="434" actId="1076"/>
          <ac:spMkLst>
            <pc:docMk/>
            <pc:sldMk cId="309810398" sldId="257"/>
            <ac:spMk id="3" creationId="{00000000-0000-0000-0000-000000000000}"/>
          </ac:spMkLst>
        </pc:spChg>
        <pc:spChg chg="add del">
          <ac:chgData name="James Williams" userId="c957a50b-491f-4d94-b4bc-52aca3e2340d" providerId="ADAL" clId="{9FEC8A15-0C4B-4138-8212-DFDCA79B9CB0}" dt="2022-11-03T18:25:58.300" v="51" actId="26606"/>
          <ac:spMkLst>
            <pc:docMk/>
            <pc:sldMk cId="309810398" sldId="257"/>
            <ac:spMk id="8" creationId="{C33976D1-3430-450C-A978-87A9A6E8E71F}"/>
          </ac:spMkLst>
        </pc:spChg>
        <pc:spChg chg="add del">
          <ac:chgData name="James Williams" userId="c957a50b-491f-4d94-b4bc-52aca3e2340d" providerId="ADAL" clId="{9FEC8A15-0C4B-4138-8212-DFDCA79B9CB0}" dt="2022-11-03T18:25:58.300" v="51" actId="26606"/>
          <ac:spMkLst>
            <pc:docMk/>
            <pc:sldMk cId="309810398" sldId="257"/>
            <ac:spMk id="10" creationId="{7D6AAC78-7D86-415A-ADC1-2B474807960C}"/>
          </ac:spMkLst>
        </pc:spChg>
        <pc:spChg chg="add del">
          <ac:chgData name="James Williams" userId="c957a50b-491f-4d94-b4bc-52aca3e2340d" providerId="ADAL" clId="{9FEC8A15-0C4B-4138-8212-DFDCA79B9CB0}" dt="2022-11-03T18:25:58.300" v="51" actId="26606"/>
          <ac:spMkLst>
            <pc:docMk/>
            <pc:sldMk cId="309810398" sldId="257"/>
            <ac:spMk id="12" creationId="{F2A658D9-F185-44F1-BA33-D50320D1D078}"/>
          </ac:spMkLst>
        </pc:spChg>
        <pc:spChg chg="add del">
          <ac:chgData name="James Williams" userId="c957a50b-491f-4d94-b4bc-52aca3e2340d" providerId="ADAL" clId="{9FEC8A15-0C4B-4138-8212-DFDCA79B9CB0}" dt="2022-11-03T18:26:04.095" v="53" actId="26606"/>
          <ac:spMkLst>
            <pc:docMk/>
            <pc:sldMk cId="309810398" sldId="257"/>
            <ac:spMk id="14" creationId="{CD15AA94-C237-4412-B37B-EB317D2B05B7}"/>
          </ac:spMkLst>
        </pc:spChg>
        <pc:spChg chg="add del">
          <ac:chgData name="James Williams" userId="c957a50b-491f-4d94-b4bc-52aca3e2340d" providerId="ADAL" clId="{9FEC8A15-0C4B-4138-8212-DFDCA79B9CB0}" dt="2022-11-03T18:26:04.095" v="53" actId="26606"/>
          <ac:spMkLst>
            <pc:docMk/>
            <pc:sldMk cId="309810398" sldId="257"/>
            <ac:spMk id="15" creationId="{CF4680D4-DEE2-49EE-AF90-EFEAF50AEC23}"/>
          </ac:spMkLst>
        </pc:spChg>
        <pc:spChg chg="add del">
          <ac:chgData name="James Williams" userId="c957a50b-491f-4d94-b4bc-52aca3e2340d" providerId="ADAL" clId="{9FEC8A15-0C4B-4138-8212-DFDCA79B9CB0}" dt="2022-11-03T18:26:04.095" v="53" actId="26606"/>
          <ac:spMkLst>
            <pc:docMk/>
            <pc:sldMk cId="309810398" sldId="257"/>
            <ac:spMk id="16" creationId="{50C52EE1-5085-4960-AD29-A926E62ECC9F}"/>
          </ac:spMkLst>
        </pc:spChg>
        <pc:spChg chg="add del">
          <ac:chgData name="James Williams" userId="c957a50b-491f-4d94-b4bc-52aca3e2340d" providerId="ADAL" clId="{9FEC8A15-0C4B-4138-8212-DFDCA79B9CB0}" dt="2022-11-03T18:26:06.723" v="55" actId="26606"/>
          <ac:spMkLst>
            <pc:docMk/>
            <pc:sldMk cId="309810398" sldId="257"/>
            <ac:spMk id="18" creationId="{CF4680D4-DEE2-49EE-AF90-EFEAF50AEC23}"/>
          </ac:spMkLst>
        </pc:spChg>
        <pc:spChg chg="add del">
          <ac:chgData name="James Williams" userId="c957a50b-491f-4d94-b4bc-52aca3e2340d" providerId="ADAL" clId="{9FEC8A15-0C4B-4138-8212-DFDCA79B9CB0}" dt="2022-11-03T18:26:06.723" v="55" actId="26606"/>
          <ac:spMkLst>
            <pc:docMk/>
            <pc:sldMk cId="309810398" sldId="257"/>
            <ac:spMk id="19" creationId="{50C52EE1-5085-4960-AD29-A926E62ECC9F}"/>
          </ac:spMkLst>
        </pc:spChg>
        <pc:spChg chg="add del">
          <ac:chgData name="James Williams" userId="c957a50b-491f-4d94-b4bc-52aca3e2340d" providerId="ADAL" clId="{9FEC8A15-0C4B-4138-8212-DFDCA79B9CB0}" dt="2022-11-03T18:26:06.723" v="55" actId="26606"/>
          <ac:spMkLst>
            <pc:docMk/>
            <pc:sldMk cId="309810398" sldId="257"/>
            <ac:spMk id="20" creationId="{CD15AA94-C237-4412-B37B-EB317D2B05B7}"/>
          </ac:spMkLst>
        </pc:spChg>
        <pc:spChg chg="add">
          <ac:chgData name="James Williams" userId="c957a50b-491f-4d94-b4bc-52aca3e2340d" providerId="ADAL" clId="{9FEC8A15-0C4B-4138-8212-DFDCA79B9CB0}" dt="2022-11-03T18:26:06.747" v="56" actId="26606"/>
          <ac:spMkLst>
            <pc:docMk/>
            <pc:sldMk cId="309810398" sldId="257"/>
            <ac:spMk id="23" creationId="{CF4680D4-DEE2-49EE-AF90-EFEAF50AEC23}"/>
          </ac:spMkLst>
        </pc:spChg>
        <pc:spChg chg="add">
          <ac:chgData name="James Williams" userId="c957a50b-491f-4d94-b4bc-52aca3e2340d" providerId="ADAL" clId="{9FEC8A15-0C4B-4138-8212-DFDCA79B9CB0}" dt="2022-11-03T18:26:06.747" v="56" actId="26606"/>
          <ac:spMkLst>
            <pc:docMk/>
            <pc:sldMk cId="309810398" sldId="257"/>
            <ac:spMk id="24" creationId="{50C52EE1-5085-4960-AD29-A926E62ECC9F}"/>
          </ac:spMkLst>
        </pc:spChg>
        <pc:spChg chg="add">
          <ac:chgData name="James Williams" userId="c957a50b-491f-4d94-b4bc-52aca3e2340d" providerId="ADAL" clId="{9FEC8A15-0C4B-4138-8212-DFDCA79B9CB0}" dt="2022-11-03T18:26:06.747" v="56" actId="26606"/>
          <ac:spMkLst>
            <pc:docMk/>
            <pc:sldMk cId="309810398" sldId="257"/>
            <ac:spMk id="25" creationId="{CD15AA94-C237-4412-B37B-EB317D2B05B7}"/>
          </ac:spMkLst>
        </pc:spChg>
        <pc:picChg chg="add del">
          <ac:chgData name="James Williams" userId="c957a50b-491f-4d94-b4bc-52aca3e2340d" providerId="ADAL" clId="{9FEC8A15-0C4B-4138-8212-DFDCA79B9CB0}" dt="2022-11-03T18:26:04.095" v="53" actId="26606"/>
          <ac:picMkLst>
            <pc:docMk/>
            <pc:sldMk cId="309810398" sldId="257"/>
            <ac:picMk id="7" creationId="{38B7C246-C41A-FEB6-CAA7-2E73FDD3DF73}"/>
          </ac:picMkLst>
        </pc:picChg>
        <pc:picChg chg="add del">
          <ac:chgData name="James Williams" userId="c957a50b-491f-4d94-b4bc-52aca3e2340d" providerId="ADAL" clId="{9FEC8A15-0C4B-4138-8212-DFDCA79B9CB0}" dt="2022-11-03T18:26:06.723" v="55" actId="26606"/>
          <ac:picMkLst>
            <pc:docMk/>
            <pc:sldMk cId="309810398" sldId="257"/>
            <ac:picMk id="21" creationId="{3D879923-AA77-047D-0875-2CE7B2F49613}"/>
          </ac:picMkLst>
        </pc:picChg>
        <pc:picChg chg="add">
          <ac:chgData name="James Williams" userId="c957a50b-491f-4d94-b4bc-52aca3e2340d" providerId="ADAL" clId="{9FEC8A15-0C4B-4138-8212-DFDCA79B9CB0}" dt="2022-11-03T18:26:06.747" v="56" actId="26606"/>
          <ac:picMkLst>
            <pc:docMk/>
            <pc:sldMk cId="309810398" sldId="257"/>
            <ac:picMk id="26" creationId="{38B7C246-C41A-FEB6-CAA7-2E73FDD3DF73}"/>
          </ac:picMkLst>
        </pc:picChg>
      </pc:sldChg>
      <pc:sldChg chg="addSp modSp mod setBg">
        <pc:chgData name="James Williams" userId="c957a50b-491f-4d94-b4bc-52aca3e2340d" providerId="ADAL" clId="{9FEC8A15-0C4B-4138-8212-DFDCA79B9CB0}" dt="2022-11-03T19:12:50.411" v="1693" actId="403"/>
        <pc:sldMkLst>
          <pc:docMk/>
          <pc:sldMk cId="3757478632" sldId="259"/>
        </pc:sldMkLst>
        <pc:spChg chg="mod">
          <ac:chgData name="James Williams" userId="c957a50b-491f-4d94-b4bc-52aca3e2340d" providerId="ADAL" clId="{9FEC8A15-0C4B-4138-8212-DFDCA79B9CB0}" dt="2022-11-03T18:45:21.521" v="454" actId="1076"/>
          <ac:spMkLst>
            <pc:docMk/>
            <pc:sldMk cId="3757478632" sldId="259"/>
            <ac:spMk id="2" creationId="{00000000-0000-0000-0000-000000000000}"/>
          </ac:spMkLst>
        </pc:spChg>
        <pc:spChg chg="mod">
          <ac:chgData name="James Williams" userId="c957a50b-491f-4d94-b4bc-52aca3e2340d" providerId="ADAL" clId="{9FEC8A15-0C4B-4138-8212-DFDCA79B9CB0}" dt="2022-11-03T19:12:50.411" v="1693" actId="403"/>
          <ac:spMkLst>
            <pc:docMk/>
            <pc:sldMk cId="3757478632" sldId="259"/>
            <ac:spMk id="3" creationId="{00000000-0000-0000-0000-000000000000}"/>
          </ac:spMkLst>
        </pc:spChg>
        <pc:spChg chg="add">
          <ac:chgData name="James Williams" userId="c957a50b-491f-4d94-b4bc-52aca3e2340d" providerId="ADAL" clId="{9FEC8A15-0C4B-4138-8212-DFDCA79B9CB0}" dt="2022-11-03T18:26:41.207" v="57" actId="26606"/>
          <ac:spMkLst>
            <pc:docMk/>
            <pc:sldMk cId="3757478632" sldId="259"/>
            <ac:spMk id="10" creationId="{CF4680D4-DEE2-49EE-AF90-EFEAF50AEC23}"/>
          </ac:spMkLst>
        </pc:spChg>
        <pc:spChg chg="add">
          <ac:chgData name="James Williams" userId="c957a50b-491f-4d94-b4bc-52aca3e2340d" providerId="ADAL" clId="{9FEC8A15-0C4B-4138-8212-DFDCA79B9CB0}" dt="2022-11-03T18:26:41.207" v="57" actId="26606"/>
          <ac:spMkLst>
            <pc:docMk/>
            <pc:sldMk cId="3757478632" sldId="259"/>
            <ac:spMk id="12" creationId="{50C52EE1-5085-4960-AD29-A926E62ECC9F}"/>
          </ac:spMkLst>
        </pc:spChg>
        <pc:spChg chg="add">
          <ac:chgData name="James Williams" userId="c957a50b-491f-4d94-b4bc-52aca3e2340d" providerId="ADAL" clId="{9FEC8A15-0C4B-4138-8212-DFDCA79B9CB0}" dt="2022-11-03T18:26:41.207" v="57" actId="26606"/>
          <ac:spMkLst>
            <pc:docMk/>
            <pc:sldMk cId="3757478632" sldId="259"/>
            <ac:spMk id="14" creationId="{CD15AA94-C237-4412-B37B-EB317D2B05B7}"/>
          </ac:spMkLst>
        </pc:spChg>
        <pc:picChg chg="add">
          <ac:chgData name="James Williams" userId="c957a50b-491f-4d94-b4bc-52aca3e2340d" providerId="ADAL" clId="{9FEC8A15-0C4B-4138-8212-DFDCA79B9CB0}" dt="2022-11-03T18:26:41.207" v="57" actId="26606"/>
          <ac:picMkLst>
            <pc:docMk/>
            <pc:sldMk cId="3757478632" sldId="259"/>
            <ac:picMk id="7" creationId="{162ECAD6-65A2-AA9C-6CE5-5A4F9188B4DE}"/>
          </ac:picMkLst>
        </pc:picChg>
      </pc:sldChg>
      <pc:sldChg chg="addSp modSp mod ord setBg">
        <pc:chgData name="James Williams" userId="c957a50b-491f-4d94-b4bc-52aca3e2340d" providerId="ADAL" clId="{9FEC8A15-0C4B-4138-8212-DFDCA79B9CB0}" dt="2022-11-03T19:09:45.820" v="1494" actId="20577"/>
        <pc:sldMkLst>
          <pc:docMk/>
          <pc:sldMk cId="3106958047" sldId="260"/>
        </pc:sldMkLst>
        <pc:spChg chg="mod">
          <ac:chgData name="James Williams" userId="c957a50b-491f-4d94-b4bc-52aca3e2340d" providerId="ADAL" clId="{9FEC8A15-0C4B-4138-8212-DFDCA79B9CB0}" dt="2022-11-03T18:51:59.878" v="686" actId="1076"/>
          <ac:spMkLst>
            <pc:docMk/>
            <pc:sldMk cId="3106958047" sldId="260"/>
            <ac:spMk id="2" creationId="{00000000-0000-0000-0000-000000000000}"/>
          </ac:spMkLst>
        </pc:spChg>
        <pc:spChg chg="mod">
          <ac:chgData name="James Williams" userId="c957a50b-491f-4d94-b4bc-52aca3e2340d" providerId="ADAL" clId="{9FEC8A15-0C4B-4138-8212-DFDCA79B9CB0}" dt="2022-11-03T19:09:45.820" v="1494" actId="20577"/>
          <ac:spMkLst>
            <pc:docMk/>
            <pc:sldMk cId="3106958047" sldId="260"/>
            <ac:spMk id="3" creationId="{00000000-0000-0000-0000-000000000000}"/>
          </ac:spMkLst>
        </pc:spChg>
        <pc:spChg chg="add">
          <ac:chgData name="James Williams" userId="c957a50b-491f-4d94-b4bc-52aca3e2340d" providerId="ADAL" clId="{9FEC8A15-0C4B-4138-8212-DFDCA79B9CB0}" dt="2022-11-03T18:26:50.952" v="59" actId="26606"/>
          <ac:spMkLst>
            <pc:docMk/>
            <pc:sldMk cId="3106958047" sldId="260"/>
            <ac:spMk id="10" creationId="{CF4680D4-DEE2-49EE-AF90-EFEAF50AEC23}"/>
          </ac:spMkLst>
        </pc:spChg>
        <pc:spChg chg="add">
          <ac:chgData name="James Williams" userId="c957a50b-491f-4d94-b4bc-52aca3e2340d" providerId="ADAL" clId="{9FEC8A15-0C4B-4138-8212-DFDCA79B9CB0}" dt="2022-11-03T18:26:50.952" v="59" actId="26606"/>
          <ac:spMkLst>
            <pc:docMk/>
            <pc:sldMk cId="3106958047" sldId="260"/>
            <ac:spMk id="12" creationId="{50C52EE1-5085-4960-AD29-A926E62ECC9F}"/>
          </ac:spMkLst>
        </pc:spChg>
        <pc:spChg chg="add">
          <ac:chgData name="James Williams" userId="c957a50b-491f-4d94-b4bc-52aca3e2340d" providerId="ADAL" clId="{9FEC8A15-0C4B-4138-8212-DFDCA79B9CB0}" dt="2022-11-03T18:26:50.952" v="59" actId="26606"/>
          <ac:spMkLst>
            <pc:docMk/>
            <pc:sldMk cId="3106958047" sldId="260"/>
            <ac:spMk id="14" creationId="{CD15AA94-C237-4412-B37B-EB317D2B05B7}"/>
          </ac:spMkLst>
        </pc:spChg>
        <pc:picChg chg="add">
          <ac:chgData name="James Williams" userId="c957a50b-491f-4d94-b4bc-52aca3e2340d" providerId="ADAL" clId="{9FEC8A15-0C4B-4138-8212-DFDCA79B9CB0}" dt="2022-11-03T18:26:50.952" v="59" actId="26606"/>
          <ac:picMkLst>
            <pc:docMk/>
            <pc:sldMk cId="3106958047" sldId="260"/>
            <ac:picMk id="7" creationId="{5BAA99C8-CC7C-CF22-7916-9482E309A778}"/>
          </ac:picMkLst>
        </pc:picChg>
      </pc:sldChg>
      <pc:sldChg chg="addSp delSp modSp mod ord setBg">
        <pc:chgData name="James Williams" userId="c957a50b-491f-4d94-b4bc-52aca3e2340d" providerId="ADAL" clId="{9FEC8A15-0C4B-4138-8212-DFDCA79B9CB0}" dt="2022-11-03T19:10:00.399" v="1503" actId="27636"/>
        <pc:sldMkLst>
          <pc:docMk/>
          <pc:sldMk cId="3945071513" sldId="261"/>
        </pc:sldMkLst>
        <pc:spChg chg="mod">
          <ac:chgData name="James Williams" userId="c957a50b-491f-4d94-b4bc-52aca3e2340d" providerId="ADAL" clId="{9FEC8A15-0C4B-4138-8212-DFDCA79B9CB0}" dt="2022-11-03T19:10:00.399" v="1503" actId="27636"/>
          <ac:spMkLst>
            <pc:docMk/>
            <pc:sldMk cId="3945071513" sldId="261"/>
            <ac:spMk id="2" creationId="{00000000-0000-0000-0000-000000000000}"/>
          </ac:spMkLst>
        </pc:spChg>
        <pc:spChg chg="mod">
          <ac:chgData name="James Williams" userId="c957a50b-491f-4d94-b4bc-52aca3e2340d" providerId="ADAL" clId="{9FEC8A15-0C4B-4138-8212-DFDCA79B9CB0}" dt="2022-11-03T19:09:26.605" v="1464" actId="113"/>
          <ac:spMkLst>
            <pc:docMk/>
            <pc:sldMk cId="3945071513" sldId="261"/>
            <ac:spMk id="3" creationId="{00000000-0000-0000-0000-000000000000}"/>
          </ac:spMkLst>
        </pc:spChg>
        <pc:spChg chg="add del">
          <ac:chgData name="James Williams" userId="c957a50b-491f-4d94-b4bc-52aca3e2340d" providerId="ADAL" clId="{9FEC8A15-0C4B-4138-8212-DFDCA79B9CB0}" dt="2022-11-03T19:04:18.376" v="1313" actId="26606"/>
          <ac:spMkLst>
            <pc:docMk/>
            <pc:sldMk cId="3945071513" sldId="261"/>
            <ac:spMk id="8" creationId="{C33976D1-3430-450C-A978-87A9A6E8E71F}"/>
          </ac:spMkLst>
        </pc:spChg>
        <pc:spChg chg="add del">
          <ac:chgData name="James Williams" userId="c957a50b-491f-4d94-b4bc-52aca3e2340d" providerId="ADAL" clId="{9FEC8A15-0C4B-4138-8212-DFDCA79B9CB0}" dt="2022-11-03T19:04:18.376" v="1313" actId="26606"/>
          <ac:spMkLst>
            <pc:docMk/>
            <pc:sldMk cId="3945071513" sldId="261"/>
            <ac:spMk id="10" creationId="{7D6AAC78-7D86-415A-ADC1-2B474807960C}"/>
          </ac:spMkLst>
        </pc:spChg>
        <pc:spChg chg="add del">
          <ac:chgData name="James Williams" userId="c957a50b-491f-4d94-b4bc-52aca3e2340d" providerId="ADAL" clId="{9FEC8A15-0C4B-4138-8212-DFDCA79B9CB0}" dt="2022-11-03T19:04:18.376" v="1313" actId="26606"/>
          <ac:spMkLst>
            <pc:docMk/>
            <pc:sldMk cId="3945071513" sldId="261"/>
            <ac:spMk id="12" creationId="{F2A658D9-F185-44F1-BA33-D50320D1D078}"/>
          </ac:spMkLst>
        </pc:spChg>
        <pc:spChg chg="add">
          <ac:chgData name="James Williams" userId="c957a50b-491f-4d94-b4bc-52aca3e2340d" providerId="ADAL" clId="{9FEC8A15-0C4B-4138-8212-DFDCA79B9CB0}" dt="2022-11-03T19:04:18.376" v="1313" actId="26606"/>
          <ac:spMkLst>
            <pc:docMk/>
            <pc:sldMk cId="3945071513" sldId="261"/>
            <ac:spMk id="17" creationId="{49553BAA-9CA0-438B-86B1-A7EBDDAADBE0}"/>
          </ac:spMkLst>
        </pc:spChg>
      </pc:sldChg>
      <pc:sldChg chg="addSp delSp modSp mod setBg">
        <pc:chgData name="James Williams" userId="c957a50b-491f-4d94-b4bc-52aca3e2340d" providerId="ADAL" clId="{9FEC8A15-0C4B-4138-8212-DFDCA79B9CB0}" dt="2022-11-03T19:31:03.450" v="1905" actId="403"/>
        <pc:sldMkLst>
          <pc:docMk/>
          <pc:sldMk cId="793725812" sldId="262"/>
        </pc:sldMkLst>
        <pc:spChg chg="mod">
          <ac:chgData name="James Williams" userId="c957a50b-491f-4d94-b4bc-52aca3e2340d" providerId="ADAL" clId="{9FEC8A15-0C4B-4138-8212-DFDCA79B9CB0}" dt="2022-11-03T19:31:03.450" v="1905" actId="403"/>
          <ac:spMkLst>
            <pc:docMk/>
            <pc:sldMk cId="793725812" sldId="262"/>
            <ac:spMk id="2" creationId="{00000000-0000-0000-0000-000000000000}"/>
          </ac:spMkLst>
        </pc:spChg>
        <pc:spChg chg="mod">
          <ac:chgData name="James Williams" userId="c957a50b-491f-4d94-b4bc-52aca3e2340d" providerId="ADAL" clId="{9FEC8A15-0C4B-4138-8212-DFDCA79B9CB0}" dt="2022-11-03T19:30:40.402" v="1904" actId="20577"/>
          <ac:spMkLst>
            <pc:docMk/>
            <pc:sldMk cId="793725812" sldId="262"/>
            <ac:spMk id="3" creationId="{00000000-0000-0000-0000-000000000000}"/>
          </ac:spMkLst>
        </pc:spChg>
        <pc:spChg chg="add del">
          <ac:chgData name="James Williams" userId="c957a50b-491f-4d94-b4bc-52aca3e2340d" providerId="ADAL" clId="{9FEC8A15-0C4B-4138-8212-DFDCA79B9CB0}" dt="2022-11-03T18:28:11.505" v="65" actId="26606"/>
          <ac:spMkLst>
            <pc:docMk/>
            <pc:sldMk cId="793725812" sldId="262"/>
            <ac:spMk id="10" creationId="{CF4680D4-DEE2-49EE-AF90-EFEAF50AEC23}"/>
          </ac:spMkLst>
        </pc:spChg>
        <pc:spChg chg="add del">
          <ac:chgData name="James Williams" userId="c957a50b-491f-4d94-b4bc-52aca3e2340d" providerId="ADAL" clId="{9FEC8A15-0C4B-4138-8212-DFDCA79B9CB0}" dt="2022-11-03T18:28:11.505" v="65" actId="26606"/>
          <ac:spMkLst>
            <pc:docMk/>
            <pc:sldMk cId="793725812" sldId="262"/>
            <ac:spMk id="12" creationId="{50C52EE1-5085-4960-AD29-A926E62ECC9F}"/>
          </ac:spMkLst>
        </pc:spChg>
        <pc:spChg chg="add del">
          <ac:chgData name="James Williams" userId="c957a50b-491f-4d94-b4bc-52aca3e2340d" providerId="ADAL" clId="{9FEC8A15-0C4B-4138-8212-DFDCA79B9CB0}" dt="2022-11-03T18:28:11.505" v="65" actId="26606"/>
          <ac:spMkLst>
            <pc:docMk/>
            <pc:sldMk cId="793725812" sldId="262"/>
            <ac:spMk id="14" creationId="{CD15AA94-C237-4412-B37B-EB317D2B05B7}"/>
          </ac:spMkLst>
        </pc:spChg>
        <pc:spChg chg="add">
          <ac:chgData name="James Williams" userId="c957a50b-491f-4d94-b4bc-52aca3e2340d" providerId="ADAL" clId="{9FEC8A15-0C4B-4138-8212-DFDCA79B9CB0}" dt="2022-11-03T18:28:11.505" v="65" actId="26606"/>
          <ac:spMkLst>
            <pc:docMk/>
            <pc:sldMk cId="793725812" sldId="262"/>
            <ac:spMk id="19" creationId="{CF4680D4-DEE2-49EE-AF90-EFEAF50AEC23}"/>
          </ac:spMkLst>
        </pc:spChg>
        <pc:spChg chg="add">
          <ac:chgData name="James Williams" userId="c957a50b-491f-4d94-b4bc-52aca3e2340d" providerId="ADAL" clId="{9FEC8A15-0C4B-4138-8212-DFDCA79B9CB0}" dt="2022-11-03T18:28:11.505" v="65" actId="26606"/>
          <ac:spMkLst>
            <pc:docMk/>
            <pc:sldMk cId="793725812" sldId="262"/>
            <ac:spMk id="21" creationId="{50C52EE1-5085-4960-AD29-A926E62ECC9F}"/>
          </ac:spMkLst>
        </pc:spChg>
        <pc:spChg chg="add">
          <ac:chgData name="James Williams" userId="c957a50b-491f-4d94-b4bc-52aca3e2340d" providerId="ADAL" clId="{9FEC8A15-0C4B-4138-8212-DFDCA79B9CB0}" dt="2022-11-03T18:28:11.505" v="65" actId="26606"/>
          <ac:spMkLst>
            <pc:docMk/>
            <pc:sldMk cId="793725812" sldId="262"/>
            <ac:spMk id="23" creationId="{CD15AA94-C237-4412-B37B-EB317D2B05B7}"/>
          </ac:spMkLst>
        </pc:spChg>
        <pc:picChg chg="add mod">
          <ac:chgData name="James Williams" userId="c957a50b-491f-4d94-b4bc-52aca3e2340d" providerId="ADAL" clId="{9FEC8A15-0C4B-4138-8212-DFDCA79B9CB0}" dt="2022-11-03T18:28:11.505" v="65" actId="26606"/>
          <ac:picMkLst>
            <pc:docMk/>
            <pc:sldMk cId="793725812" sldId="262"/>
            <ac:picMk id="7" creationId="{01E83801-C4CE-D88A-667E-F9E8BD8A61B3}"/>
          </ac:picMkLst>
        </pc:picChg>
      </pc:sldChg>
      <pc:sldChg chg="addSp modSp mod setBg">
        <pc:chgData name="James Williams" userId="c957a50b-491f-4d94-b4bc-52aca3e2340d" providerId="ADAL" clId="{9FEC8A15-0C4B-4138-8212-DFDCA79B9CB0}" dt="2022-11-03T19:31:22.494" v="1913" actId="20577"/>
        <pc:sldMkLst>
          <pc:docMk/>
          <pc:sldMk cId="422395976" sldId="263"/>
        </pc:sldMkLst>
        <pc:spChg chg="mod">
          <ac:chgData name="James Williams" userId="c957a50b-491f-4d94-b4bc-52aca3e2340d" providerId="ADAL" clId="{9FEC8A15-0C4B-4138-8212-DFDCA79B9CB0}" dt="2022-11-03T19:31:22.494" v="1913" actId="20577"/>
          <ac:spMkLst>
            <pc:docMk/>
            <pc:sldMk cId="422395976" sldId="263"/>
            <ac:spMk id="2" creationId="{00000000-0000-0000-0000-000000000000}"/>
          </ac:spMkLst>
        </pc:spChg>
        <pc:spChg chg="mod">
          <ac:chgData name="James Williams" userId="c957a50b-491f-4d94-b4bc-52aca3e2340d" providerId="ADAL" clId="{9FEC8A15-0C4B-4138-8212-DFDCA79B9CB0}" dt="2022-11-03T19:29:08.596" v="1864" actId="20577"/>
          <ac:spMkLst>
            <pc:docMk/>
            <pc:sldMk cId="422395976" sldId="263"/>
            <ac:spMk id="3" creationId="{00000000-0000-0000-0000-000000000000}"/>
          </ac:spMkLst>
        </pc:spChg>
        <pc:spChg chg="add">
          <ac:chgData name="James Williams" userId="c957a50b-491f-4d94-b4bc-52aca3e2340d" providerId="ADAL" clId="{9FEC8A15-0C4B-4138-8212-DFDCA79B9CB0}" dt="2022-11-03T18:28:40.353" v="67" actId="26606"/>
          <ac:spMkLst>
            <pc:docMk/>
            <pc:sldMk cId="422395976" sldId="263"/>
            <ac:spMk id="8" creationId="{C33976D1-3430-450C-A978-87A9A6E8E71F}"/>
          </ac:spMkLst>
        </pc:spChg>
        <pc:spChg chg="add">
          <ac:chgData name="James Williams" userId="c957a50b-491f-4d94-b4bc-52aca3e2340d" providerId="ADAL" clId="{9FEC8A15-0C4B-4138-8212-DFDCA79B9CB0}" dt="2022-11-03T18:28:40.353" v="67" actId="26606"/>
          <ac:spMkLst>
            <pc:docMk/>
            <pc:sldMk cId="422395976" sldId="263"/>
            <ac:spMk id="10" creationId="{7D6AAC78-7D86-415A-ADC1-2B474807960C}"/>
          </ac:spMkLst>
        </pc:spChg>
        <pc:spChg chg="add">
          <ac:chgData name="James Williams" userId="c957a50b-491f-4d94-b4bc-52aca3e2340d" providerId="ADAL" clId="{9FEC8A15-0C4B-4138-8212-DFDCA79B9CB0}" dt="2022-11-03T18:28:40.353" v="67" actId="26606"/>
          <ac:spMkLst>
            <pc:docMk/>
            <pc:sldMk cId="422395976" sldId="263"/>
            <ac:spMk id="12" creationId="{F2A658D9-F185-44F1-BA33-D50320D1D078}"/>
          </ac:spMkLst>
        </pc:spChg>
      </pc:sldChg>
      <pc:sldChg chg="addSp delSp modSp new mod setBg">
        <pc:chgData name="James Williams" userId="c957a50b-491f-4d94-b4bc-52aca3e2340d" providerId="ADAL" clId="{9FEC8A15-0C4B-4138-8212-DFDCA79B9CB0}" dt="2022-11-03T19:26:48.834" v="1717" actId="113"/>
        <pc:sldMkLst>
          <pc:docMk/>
          <pc:sldMk cId="2455437126" sldId="264"/>
        </pc:sldMkLst>
        <pc:spChg chg="mod">
          <ac:chgData name="James Williams" userId="c957a50b-491f-4d94-b4bc-52aca3e2340d" providerId="ADAL" clId="{9FEC8A15-0C4B-4138-8212-DFDCA79B9CB0}" dt="2022-11-03T18:34:18.326" v="114" actId="1076"/>
          <ac:spMkLst>
            <pc:docMk/>
            <pc:sldMk cId="2455437126" sldId="264"/>
            <ac:spMk id="2" creationId="{C97CA01F-F6FA-C71D-1F09-45101A2C5631}"/>
          </ac:spMkLst>
        </pc:spChg>
        <pc:spChg chg="del">
          <ac:chgData name="James Williams" userId="c957a50b-491f-4d94-b4bc-52aca3e2340d" providerId="ADAL" clId="{9FEC8A15-0C4B-4138-8212-DFDCA79B9CB0}" dt="2022-11-03T18:33:11.811" v="73" actId="478"/>
          <ac:spMkLst>
            <pc:docMk/>
            <pc:sldMk cId="2455437126" sldId="264"/>
            <ac:spMk id="3" creationId="{6D59CE5A-9616-41F5-6258-FBC3F9263877}"/>
          </ac:spMkLst>
        </pc:spChg>
        <pc:spChg chg="add mod">
          <ac:chgData name="James Williams" userId="c957a50b-491f-4d94-b4bc-52aca3e2340d" providerId="ADAL" clId="{9FEC8A15-0C4B-4138-8212-DFDCA79B9CB0}" dt="2022-11-03T19:26:29.082" v="1698" actId="1076"/>
          <ac:spMkLst>
            <pc:docMk/>
            <pc:sldMk cId="2455437126" sldId="264"/>
            <ac:spMk id="4" creationId="{6A8633E3-E340-7785-EB31-078C00EA5D81}"/>
          </ac:spMkLst>
        </pc:spChg>
        <pc:spChg chg="add del mod">
          <ac:chgData name="James Williams" userId="c957a50b-491f-4d94-b4bc-52aca3e2340d" providerId="ADAL" clId="{9FEC8A15-0C4B-4138-8212-DFDCA79B9CB0}" dt="2022-11-03T18:40:17.988" v="291"/>
          <ac:spMkLst>
            <pc:docMk/>
            <pc:sldMk cId="2455437126" sldId="264"/>
            <ac:spMk id="5" creationId="{A3B8DE8D-E2C5-6113-2370-E3723E5E9630}"/>
          </ac:spMkLst>
        </pc:spChg>
        <pc:spChg chg="add mod">
          <ac:chgData name="James Williams" userId="c957a50b-491f-4d94-b4bc-52aca3e2340d" providerId="ADAL" clId="{9FEC8A15-0C4B-4138-8212-DFDCA79B9CB0}" dt="2022-11-03T19:26:29.082" v="1698" actId="1076"/>
          <ac:spMkLst>
            <pc:docMk/>
            <pc:sldMk cId="2455437126" sldId="264"/>
            <ac:spMk id="6" creationId="{E83635D9-D2D4-006F-C303-762EF82D684C}"/>
          </ac:spMkLst>
        </pc:spChg>
        <pc:spChg chg="add mod">
          <ac:chgData name="James Williams" userId="c957a50b-491f-4d94-b4bc-52aca3e2340d" providerId="ADAL" clId="{9FEC8A15-0C4B-4138-8212-DFDCA79B9CB0}" dt="2022-11-03T19:26:48.834" v="1717" actId="113"/>
          <ac:spMkLst>
            <pc:docMk/>
            <pc:sldMk cId="2455437126" sldId="264"/>
            <ac:spMk id="9" creationId="{9DC50F37-F4AA-585C-22AB-2E0C878C7336}"/>
          </ac:spMkLst>
        </pc:spChg>
        <pc:spChg chg="add">
          <ac:chgData name="James Williams" userId="c957a50b-491f-4d94-b4bc-52aca3e2340d" providerId="ADAL" clId="{9FEC8A15-0C4B-4138-8212-DFDCA79B9CB0}" dt="2022-11-03T18:33:51.696" v="79" actId="26606"/>
          <ac:spMkLst>
            <pc:docMk/>
            <pc:sldMk cId="2455437126" sldId="264"/>
            <ac:spMk id="1028" creationId="{195A7738-D4D9-4E15-A635-CA28918C1A35}"/>
          </ac:spMkLst>
        </pc:spChg>
        <pc:spChg chg="add">
          <ac:chgData name="James Williams" userId="c957a50b-491f-4d94-b4bc-52aca3e2340d" providerId="ADAL" clId="{9FEC8A15-0C4B-4138-8212-DFDCA79B9CB0}" dt="2022-11-03T18:33:51.696" v="79" actId="26606"/>
          <ac:spMkLst>
            <pc:docMk/>
            <pc:sldMk cId="2455437126" sldId="264"/>
            <ac:spMk id="1029" creationId="{F813E79E-894E-4011-B4B0-93B31C4E1F86}"/>
          </ac:spMkLst>
        </pc:spChg>
        <pc:spChg chg="add">
          <ac:chgData name="James Williams" userId="c957a50b-491f-4d94-b4bc-52aca3e2340d" providerId="ADAL" clId="{9FEC8A15-0C4B-4138-8212-DFDCA79B9CB0}" dt="2022-11-03T18:33:51.696" v="79" actId="26606"/>
          <ac:spMkLst>
            <pc:docMk/>
            <pc:sldMk cId="2455437126" sldId="264"/>
            <ac:spMk id="1030" creationId="{F31DDD9C-2B95-4688-9DD6-D3AC34FF9EFE}"/>
          </ac:spMkLst>
        </pc:spChg>
        <pc:spChg chg="add del">
          <ac:chgData name="James Williams" userId="c957a50b-491f-4d94-b4bc-52aca3e2340d" providerId="ADAL" clId="{9FEC8A15-0C4B-4138-8212-DFDCA79B9CB0}" dt="2022-11-03T18:33:31.246" v="76" actId="26606"/>
          <ac:spMkLst>
            <pc:docMk/>
            <pc:sldMk cId="2455437126" sldId="264"/>
            <ac:spMk id="1031" creationId="{195A7738-D4D9-4E15-A635-CA28918C1A35}"/>
          </ac:spMkLst>
        </pc:spChg>
        <pc:spChg chg="add del">
          <ac:chgData name="James Williams" userId="c957a50b-491f-4d94-b4bc-52aca3e2340d" providerId="ADAL" clId="{9FEC8A15-0C4B-4138-8212-DFDCA79B9CB0}" dt="2022-11-03T18:33:31.246" v="76" actId="26606"/>
          <ac:spMkLst>
            <pc:docMk/>
            <pc:sldMk cId="2455437126" sldId="264"/>
            <ac:spMk id="1033" creationId="{F813E79E-894E-4011-B4B0-93B31C4E1F86}"/>
          </ac:spMkLst>
        </pc:spChg>
        <pc:spChg chg="add del">
          <ac:chgData name="James Williams" userId="c957a50b-491f-4d94-b4bc-52aca3e2340d" providerId="ADAL" clId="{9FEC8A15-0C4B-4138-8212-DFDCA79B9CB0}" dt="2022-11-03T18:33:31.246" v="76" actId="26606"/>
          <ac:spMkLst>
            <pc:docMk/>
            <pc:sldMk cId="2455437126" sldId="264"/>
            <ac:spMk id="1035" creationId="{F31DDD9C-2B95-4688-9DD6-D3AC34FF9EFE}"/>
          </ac:spMkLst>
        </pc:spChg>
        <pc:spChg chg="add del">
          <ac:chgData name="James Williams" userId="c957a50b-491f-4d94-b4bc-52aca3e2340d" providerId="ADAL" clId="{9FEC8A15-0C4B-4138-8212-DFDCA79B9CB0}" dt="2022-11-03T18:33:32.916" v="78" actId="26606"/>
          <ac:spMkLst>
            <pc:docMk/>
            <pc:sldMk cId="2455437126" sldId="264"/>
            <ac:spMk id="1037" creationId="{EC7FF834-B204-4967-8D47-8BB36EAF0EF5}"/>
          </ac:spMkLst>
        </pc:spChg>
        <pc:spChg chg="add del">
          <ac:chgData name="James Williams" userId="c957a50b-491f-4d94-b4bc-52aca3e2340d" providerId="ADAL" clId="{9FEC8A15-0C4B-4138-8212-DFDCA79B9CB0}" dt="2022-11-03T18:33:32.916" v="78" actId="26606"/>
          <ac:spMkLst>
            <pc:docMk/>
            <pc:sldMk cId="2455437126" sldId="264"/>
            <ac:spMk id="1038" creationId="{F780A22D-61EA-43E3-BD94-3E39CF902160}"/>
          </ac:spMkLst>
        </pc:spChg>
        <pc:grpChg chg="add mod">
          <ac:chgData name="James Williams" userId="c957a50b-491f-4d94-b4bc-52aca3e2340d" providerId="ADAL" clId="{9FEC8A15-0C4B-4138-8212-DFDCA79B9CB0}" dt="2022-11-03T19:26:29.082" v="1698" actId="1076"/>
          <ac:grpSpMkLst>
            <pc:docMk/>
            <pc:sldMk cId="2455437126" sldId="264"/>
            <ac:grpSpMk id="7" creationId="{8D54D54E-7A76-6B54-0107-1E6663A373B2}"/>
          </ac:grpSpMkLst>
        </pc:grpChg>
        <pc:picChg chg="add mod">
          <ac:chgData name="James Williams" userId="c957a50b-491f-4d94-b4bc-52aca3e2340d" providerId="ADAL" clId="{9FEC8A15-0C4B-4138-8212-DFDCA79B9CB0}" dt="2022-11-03T19:26:29.082" v="1698" actId="1076"/>
          <ac:picMkLst>
            <pc:docMk/>
            <pc:sldMk cId="2455437126" sldId="264"/>
            <ac:picMk id="1026" creationId="{1F9036B1-805A-A60E-E9C8-8B190EFC869B}"/>
          </ac:picMkLst>
        </pc:picChg>
      </pc:sldChg>
      <pc:sldChg chg="addSp delSp modSp new mod setBg setClrOvrMap">
        <pc:chgData name="James Williams" userId="c957a50b-491f-4d94-b4bc-52aca3e2340d" providerId="ADAL" clId="{9FEC8A15-0C4B-4138-8212-DFDCA79B9CB0}" dt="2022-11-03T18:46:23.372" v="494" actId="404"/>
        <pc:sldMkLst>
          <pc:docMk/>
          <pc:sldMk cId="3554141037" sldId="265"/>
        </pc:sldMkLst>
        <pc:spChg chg="mod">
          <ac:chgData name="James Williams" userId="c957a50b-491f-4d94-b4bc-52aca3e2340d" providerId="ADAL" clId="{9FEC8A15-0C4B-4138-8212-DFDCA79B9CB0}" dt="2022-11-03T18:39:48.694" v="284" actId="1076"/>
          <ac:spMkLst>
            <pc:docMk/>
            <pc:sldMk cId="3554141037" sldId="265"/>
            <ac:spMk id="2" creationId="{609B6DFD-0A1A-A368-ED97-A1216E2806EC}"/>
          </ac:spMkLst>
        </pc:spChg>
        <pc:spChg chg="del">
          <ac:chgData name="James Williams" userId="c957a50b-491f-4d94-b4bc-52aca3e2340d" providerId="ADAL" clId="{9FEC8A15-0C4B-4138-8212-DFDCA79B9CB0}" dt="2022-11-03T18:37:03.391" v="162" actId="478"/>
          <ac:spMkLst>
            <pc:docMk/>
            <pc:sldMk cId="3554141037" sldId="265"/>
            <ac:spMk id="3" creationId="{ABDA0E8F-A75E-5B9B-C270-0B5E3A2A7E6D}"/>
          </ac:spMkLst>
        </pc:spChg>
        <pc:spChg chg="add mod">
          <ac:chgData name="James Williams" userId="c957a50b-491f-4d94-b4bc-52aca3e2340d" providerId="ADAL" clId="{9FEC8A15-0C4B-4138-8212-DFDCA79B9CB0}" dt="2022-11-03T18:44:57.819" v="450" actId="27636"/>
          <ac:spMkLst>
            <pc:docMk/>
            <pc:sldMk cId="3554141037" sldId="265"/>
            <ac:spMk id="4" creationId="{1AF1FEDC-D802-AF1D-5845-3FCDDAF4F53B}"/>
          </ac:spMkLst>
        </pc:spChg>
        <pc:spChg chg="add mod">
          <ac:chgData name="James Williams" userId="c957a50b-491f-4d94-b4bc-52aca3e2340d" providerId="ADAL" clId="{9FEC8A15-0C4B-4138-8212-DFDCA79B9CB0}" dt="2022-11-03T18:46:23.372" v="494" actId="404"/>
          <ac:spMkLst>
            <pc:docMk/>
            <pc:sldMk cId="3554141037" sldId="265"/>
            <ac:spMk id="5" creationId="{F74F2AFA-E529-CA6A-63FB-BD7803571B4B}"/>
          </ac:spMkLst>
        </pc:spChg>
        <pc:spChg chg="add">
          <ac:chgData name="James Williams" userId="c957a50b-491f-4d94-b4bc-52aca3e2340d" providerId="ADAL" clId="{9FEC8A15-0C4B-4138-8212-DFDCA79B9CB0}" dt="2022-11-03T18:39:11.084" v="276" actId="26606"/>
          <ac:spMkLst>
            <pc:docMk/>
            <pc:sldMk cId="3554141037" sldId="265"/>
            <ac:spMk id="2052" creationId="{B8AFBB67-2575-4F5A-96CF-CD2EB02A1EF0}"/>
          </ac:spMkLst>
        </pc:spChg>
        <pc:spChg chg="add del">
          <ac:chgData name="James Williams" userId="c957a50b-491f-4d94-b4bc-52aca3e2340d" providerId="ADAL" clId="{9FEC8A15-0C4B-4138-8212-DFDCA79B9CB0}" dt="2022-11-03T18:37:35.898" v="164" actId="26606"/>
          <ac:spMkLst>
            <pc:docMk/>
            <pc:sldMk cId="3554141037" sldId="265"/>
            <ac:spMk id="2055" creationId="{6981E6A2-4656-4CFE-9BF4-39D81EE2CA9B}"/>
          </ac:spMkLst>
        </pc:spChg>
        <pc:picChg chg="add mod">
          <ac:chgData name="James Williams" userId="c957a50b-491f-4d94-b4bc-52aca3e2340d" providerId="ADAL" clId="{9FEC8A15-0C4B-4138-8212-DFDCA79B9CB0}" dt="2022-11-03T18:46:11.506" v="492" actId="1076"/>
          <ac:picMkLst>
            <pc:docMk/>
            <pc:sldMk cId="3554141037" sldId="265"/>
            <ac:picMk id="2050" creationId="{35094712-E97E-4DCC-BE14-F1B849D029EF}"/>
          </ac:picMkLst>
        </pc:picChg>
      </pc:sldChg>
      <pc:sldChg chg="add del">
        <pc:chgData name="James Williams" userId="c957a50b-491f-4d94-b4bc-52aca3e2340d" providerId="ADAL" clId="{9FEC8A15-0C4B-4138-8212-DFDCA79B9CB0}" dt="2022-11-03T18:48:04.201" v="529" actId="2890"/>
        <pc:sldMkLst>
          <pc:docMk/>
          <pc:sldMk cId="1707163794" sldId="266"/>
        </pc:sldMkLst>
      </pc:sldChg>
      <pc:sldChg chg="modSp add mod ord">
        <pc:chgData name="James Williams" userId="c957a50b-491f-4d94-b4bc-52aca3e2340d" providerId="ADAL" clId="{9FEC8A15-0C4B-4138-8212-DFDCA79B9CB0}" dt="2022-11-03T18:51:42.067" v="681" actId="403"/>
        <pc:sldMkLst>
          <pc:docMk/>
          <pc:sldMk cId="1944617060" sldId="266"/>
        </pc:sldMkLst>
        <pc:spChg chg="mod">
          <ac:chgData name="James Williams" userId="c957a50b-491f-4d94-b4bc-52aca3e2340d" providerId="ADAL" clId="{9FEC8A15-0C4B-4138-8212-DFDCA79B9CB0}" dt="2022-11-03T18:51:42.067" v="681" actId="403"/>
          <ac:spMkLst>
            <pc:docMk/>
            <pc:sldMk cId="1944617060" sldId="266"/>
            <ac:spMk id="2" creationId="{00000000-0000-0000-0000-000000000000}"/>
          </ac:spMkLst>
        </pc:spChg>
        <pc:spChg chg="mod">
          <ac:chgData name="James Williams" userId="c957a50b-491f-4d94-b4bc-52aca3e2340d" providerId="ADAL" clId="{9FEC8A15-0C4B-4138-8212-DFDCA79B9CB0}" dt="2022-11-03T18:51:32.487" v="680" actId="20577"/>
          <ac:spMkLst>
            <pc:docMk/>
            <pc:sldMk cId="1944617060" sldId="266"/>
            <ac:spMk id="3" creationId="{00000000-0000-0000-0000-000000000000}"/>
          </ac:spMkLst>
        </pc:spChg>
      </pc:sldChg>
      <pc:sldChg chg="add del replId">
        <pc:chgData name="James Williams" userId="c957a50b-491f-4d94-b4bc-52aca3e2340d" providerId="ADAL" clId="{9FEC8A15-0C4B-4138-8212-DFDCA79B9CB0}" dt="2022-11-03T18:48:04.201" v="529" actId="2890"/>
        <pc:sldMkLst>
          <pc:docMk/>
          <pc:sldMk cId="1119588841"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EF5355-7711-4CDE-8FFD-842347FCED52}"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B8746-8226-4BF7-88F3-BD8F02B6511D}" type="slidenum">
              <a:rPr lang="en-GB" smtClean="0"/>
              <a:t>‹#›</a:t>
            </a:fld>
            <a:endParaRPr lang="en-GB"/>
          </a:p>
        </p:txBody>
      </p:sp>
    </p:spTree>
    <p:extLst>
      <p:ext uri="{BB962C8B-B14F-4D97-AF65-F5344CB8AC3E}">
        <p14:creationId xmlns:p14="http://schemas.microsoft.com/office/powerpoint/2010/main" val="4091796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348841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4059389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u="non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5768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11/11/2024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11/11/2024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11/11/2024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11/11/2024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h5.googleusercontent.com/P7RbGzN2RBBm_TVL-SmocWHxnKPKXjFcXet6FiBAKGyc6TOA_jZmAQpqyBdICS8AtloTaWeLSKkUJy9coUKC6Ru53t7969oAkPdEE6uSZvboICLHqap6CYcjUHlAjXPkjLnbXzCC"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h.bing.com/th/id/R.a5408c265ae96db6b9d946b961541801?rik=ecHziLVixp3qIA&amp;riu=http%3a%2f%2fimage.slidesharecdn.com%2fannotatedgibbsreflectioncycle-120517093846-phpapp01%2f95%2fslide-1-638.jpg%3fcb%3d1401382129&amp;ehk=jDcMbnDc6tM1gWNqWEkJxRYEcCSDVZpJa3j6QlmxzWA%3d&amp;risl=&amp;pid=ImgRaw&amp;r=0"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ursinganswers.net/reflective-guides/rolfe-reflective-cycle.php" TargetMode="External"/><Relationship Id="rId7" Type="http://schemas.openxmlformats.org/officeDocument/2006/relationships/image" Target="../media/image6.svg"/><Relationship Id="rId2" Type="http://schemas.openxmlformats.org/officeDocument/2006/relationships/hyperlink" Target="https://my.cumbria.ac.uk/media/MyCumbria/Documents/ReflectiveModelRolfe.pdf"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nicole-brown.co.uk/reflective-model-according-to-brookfield/" TargetMode="External"/><Relationship Id="rId4" Type="http://schemas.openxmlformats.org/officeDocument/2006/relationships/hyperlink" Target="https://www.toolshero.com/personal-development/brookfield-model-of-reflectio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search?client=opera&amp;q=SMART+goal+settign+for+personal+development&amp;sourceid=opera&amp;ie=UTF-8&amp;oe=UTF-8" TargetMode="Externa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uwtsd.ac.uk/library/help-and-support/support-for-staff/copyright-hub/copyright-basics/" TargetMode="External"/><Relationship Id="rId7" Type="http://schemas.openxmlformats.org/officeDocument/2006/relationships/hyperlink" Target="https://www.flickr.com/photos/langwitches/3911878879/" TargetMode="External"/><Relationship Id="rId2" Type="http://schemas.openxmlformats.org/officeDocument/2006/relationships/hyperlink" Target="https://uwtsd.ac.uk/library/help-and-support/support-for-staff/copyright-hub/copyright-and-students/" TargetMode="External"/><Relationship Id="rId1" Type="http://schemas.openxmlformats.org/officeDocument/2006/relationships/slideLayout" Target="../slideLayouts/slideLayout2.xml"/><Relationship Id="rId6" Type="http://schemas.openxmlformats.org/officeDocument/2006/relationships/image" Target="../media/image22.jpg"/><Relationship Id="rId5" Type="http://schemas.openxmlformats.org/officeDocument/2006/relationships/hyperlink" Target="https://students.uwtsd.ac.uk/find-free-images/" TargetMode="External"/><Relationship Id="rId4" Type="http://schemas.openxmlformats.org/officeDocument/2006/relationships/hyperlink" Target="https://www.gov.uk/guidance/exceptions-to-copyright#non-commercial-research-and-private-stud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uwtsd.ac.uk/library/help-and-support/llr-staff/"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00200" y="3418891"/>
            <a:ext cx="8991600" cy="1645920"/>
          </a:xfrm>
        </p:spPr>
        <p:txBody>
          <a:bodyPr>
            <a:normAutofit/>
          </a:bodyPr>
          <a:lstStyle/>
          <a:p>
            <a:r>
              <a:rPr lang="en-GB" dirty="0"/>
              <a:t>Professional Development PLANNING – Task 2a &amp; b</a:t>
            </a:r>
          </a:p>
        </p:txBody>
      </p:sp>
      <p:sp>
        <p:nvSpPr>
          <p:cNvPr id="3" name="Subtitle 2"/>
          <p:cNvSpPr>
            <a:spLocks noGrp="1"/>
          </p:cNvSpPr>
          <p:nvPr>
            <p:ph type="subTitle" idx="1"/>
          </p:nvPr>
        </p:nvSpPr>
        <p:spPr>
          <a:xfrm>
            <a:off x="2695194" y="5384691"/>
            <a:ext cx="6801612" cy="736976"/>
          </a:xfrm>
        </p:spPr>
        <p:txBody>
          <a:bodyPr>
            <a:normAutofit/>
          </a:bodyPr>
          <a:lstStyle/>
          <a:p>
            <a:r>
              <a:rPr lang="en-GB" dirty="0">
                <a:solidFill>
                  <a:srgbClr val="FFFFFF"/>
                </a:solidFill>
              </a:rPr>
              <a:t>LDE Assignment 2:  Task 2a &amp; b</a:t>
            </a:r>
          </a:p>
        </p:txBody>
      </p:sp>
      <p:pic>
        <p:nvPicPr>
          <p:cNvPr id="7" name="Graphic 6" descr="Backlog">
            <a:extLst>
              <a:ext uri="{FF2B5EF4-FFF2-40B4-BE49-F238E27FC236}">
                <a16:creationId xmlns:a16="http://schemas.microsoft.com/office/drawing/2014/main" id="{AF023C30-1631-CAA3-822F-35CDE1276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4867820" y="640079"/>
            <a:ext cx="2456360" cy="2456360"/>
          </a:xfrm>
          <a:prstGeom prst="rect">
            <a:avLst/>
          </a:prstGeom>
        </p:spPr>
      </p:pic>
    </p:spTree>
    <p:extLst>
      <p:ext uri="{BB962C8B-B14F-4D97-AF65-F5344CB8AC3E}">
        <p14:creationId xmlns:p14="http://schemas.microsoft.com/office/powerpoint/2010/main" val="399513049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a:xfrm>
            <a:off x="466725" y="381794"/>
            <a:ext cx="10972800" cy="1143000"/>
          </a:xfrm>
        </p:spPr>
        <p:txBody>
          <a:bodyPr/>
          <a:lstStyle/>
          <a:p>
            <a:r>
              <a:rPr lang="en-GB" b="1" u="sng" dirty="0"/>
              <a:t>Online lesson structure</a:t>
            </a:r>
          </a:p>
        </p:txBody>
      </p:sp>
      <p:sp>
        <p:nvSpPr>
          <p:cNvPr id="3" name="Content Placeholder 2">
            <a:extLst>
              <a:ext uri="{FF2B5EF4-FFF2-40B4-BE49-F238E27FC236}">
                <a16:creationId xmlns:a16="http://schemas.microsoft.com/office/drawing/2014/main" id="{4F182D14-21FD-4698-6A54-210D5DD54839}"/>
              </a:ext>
            </a:extLst>
          </p:cNvPr>
          <p:cNvSpPr>
            <a:spLocks noGrp="1"/>
          </p:cNvSpPr>
          <p:nvPr>
            <p:ph idx="1"/>
          </p:nvPr>
        </p:nvSpPr>
        <p:spPr>
          <a:xfrm>
            <a:off x="1714302" y="2170906"/>
            <a:ext cx="7729728" cy="3101983"/>
          </a:xfrm>
        </p:spPr>
        <p:txBody>
          <a:bodyPr>
            <a:normAutofit/>
          </a:bodyPr>
          <a:lstStyle/>
          <a:p>
            <a:pPr marL="514350" indent="-514350">
              <a:buFont typeface="+mj-lt"/>
              <a:buAutoNum type="arabicPeriod"/>
            </a:pPr>
            <a:r>
              <a:rPr lang="en-GB" sz="3200" dirty="0"/>
              <a:t>Slides (mute mics)</a:t>
            </a:r>
          </a:p>
          <a:p>
            <a:pPr marL="514350" indent="-514350">
              <a:buFont typeface="+mj-lt"/>
              <a:buAutoNum type="arabicPeriod"/>
            </a:pPr>
            <a:r>
              <a:rPr lang="en-GB" sz="3200" dirty="0"/>
              <a:t>Q&amp;A</a:t>
            </a:r>
          </a:p>
          <a:p>
            <a:pPr marL="514350" indent="-514350">
              <a:buFont typeface="+mj-lt"/>
              <a:buAutoNum type="arabicPeriod"/>
            </a:pPr>
            <a:r>
              <a:rPr lang="en-GB" sz="3200" dirty="0"/>
              <a:t>Activity time</a:t>
            </a:r>
          </a:p>
          <a:p>
            <a:pPr marL="514350" indent="-514350">
              <a:buFont typeface="+mj-lt"/>
              <a:buAutoNum type="arabicPeriod"/>
            </a:pPr>
            <a:r>
              <a:rPr lang="en-GB" sz="3200" dirty="0"/>
              <a:t>Q&amp;A.</a:t>
            </a:r>
          </a:p>
        </p:txBody>
      </p:sp>
      <p:pic>
        <p:nvPicPr>
          <p:cNvPr id="5" name="Graphic 4" descr="Internet outline">
            <a:extLst>
              <a:ext uri="{FF2B5EF4-FFF2-40B4-BE49-F238E27FC236}">
                <a16:creationId xmlns:a16="http://schemas.microsoft.com/office/drawing/2014/main" id="{F5B7320D-4C86-F7F9-6491-233DFEAA5E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89447" y="1585111"/>
            <a:ext cx="3632170" cy="3632170"/>
          </a:xfrm>
          <a:prstGeom prst="rect">
            <a:avLst/>
          </a:prstGeom>
        </p:spPr>
      </p:pic>
    </p:spTree>
    <p:extLst>
      <p:ext uri="{BB962C8B-B14F-4D97-AF65-F5344CB8AC3E}">
        <p14:creationId xmlns:p14="http://schemas.microsoft.com/office/powerpoint/2010/main" val="521874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sz="3200" dirty="0"/>
              <a:t>Assign. 2: Task 2a</a:t>
            </a:r>
          </a:p>
        </p:txBody>
      </p:sp>
      <p:sp>
        <p:nvSpPr>
          <p:cNvPr id="3" name="Content Placeholder 2"/>
          <p:cNvSpPr>
            <a:spLocks noGrp="1"/>
          </p:cNvSpPr>
          <p:nvPr>
            <p:ph idx="1"/>
          </p:nvPr>
        </p:nvSpPr>
        <p:spPr>
          <a:xfrm>
            <a:off x="1431985" y="1835328"/>
            <a:ext cx="9328029" cy="3850279"/>
          </a:xfrm>
        </p:spPr>
        <p:txBody>
          <a:bodyPr>
            <a:normAutofit/>
          </a:bodyPr>
          <a:lstStyle/>
          <a:p>
            <a:pPr marL="342900" lvl="0" indent="-342900">
              <a:lnSpc>
                <a:spcPct val="200000"/>
              </a:lnSpc>
              <a:spcBef>
                <a:spcPts val="600"/>
              </a:spcBef>
              <a:spcAft>
                <a:spcPts val="600"/>
              </a:spcAft>
              <a:buFont typeface="+mj-lt"/>
              <a:buAutoNum type="alphaLcPeriod"/>
            </a:pPr>
            <a:r>
              <a:rPr lang="en-GB" sz="1800" b="1" dirty="0">
                <a:effectLst/>
                <a:latin typeface="Arial" panose="020B0604020202020204" pitchFamily="34" charset="0"/>
                <a:ea typeface="Times New Roman" panose="02020603050405020304" pitchFamily="18" charset="0"/>
                <a:cs typeface="Arial" panose="020B0604020202020204" pitchFamily="34" charset="0"/>
              </a:rPr>
              <a:t>Reflection &amp; Goals:</a:t>
            </a:r>
            <a:r>
              <a:rPr lang="en-GB" sz="1800" dirty="0">
                <a:effectLst/>
                <a:latin typeface="Arial" panose="020B0604020202020204" pitchFamily="34" charset="0"/>
                <a:ea typeface="Times New Roman" panose="02020603050405020304" pitchFamily="18" charset="0"/>
                <a:cs typeface="Arial" panose="020B0604020202020204" pitchFamily="34" charset="0"/>
              </a:rPr>
              <a:t> Using an appropriate </a:t>
            </a:r>
            <a:r>
              <a:rPr lang="en-GB" sz="1800" b="1" dirty="0">
                <a:effectLst/>
                <a:latin typeface="Arial" panose="020B0604020202020204" pitchFamily="34" charset="0"/>
                <a:ea typeface="Times New Roman" panose="02020603050405020304" pitchFamily="18" charset="0"/>
                <a:cs typeface="Arial" panose="020B0604020202020204" pitchFamily="34" charset="0"/>
              </a:rPr>
              <a:t>reflective model</a:t>
            </a:r>
            <a:r>
              <a:rPr lang="en-GB" sz="1800" dirty="0">
                <a:effectLst/>
                <a:latin typeface="Arial" panose="020B0604020202020204" pitchFamily="34" charset="0"/>
                <a:ea typeface="Times New Roman" panose="02020603050405020304" pitchFamily="18" charset="0"/>
                <a:cs typeface="Arial" panose="020B0604020202020204" pitchFamily="34" charset="0"/>
              </a:rPr>
              <a:t>, reflect and document </a:t>
            </a:r>
            <a:r>
              <a:rPr lang="en-GB" sz="1800" b="1" dirty="0">
                <a:effectLst/>
                <a:latin typeface="Arial" panose="020B0604020202020204" pitchFamily="34" charset="0"/>
                <a:ea typeface="Times New Roman" panose="02020603050405020304" pitchFamily="18" charset="0"/>
                <a:cs typeface="Arial" panose="020B0604020202020204" pitchFamily="34" charset="0"/>
              </a:rPr>
              <a:t>several development goals</a:t>
            </a:r>
            <a:r>
              <a:rPr lang="en-GB" sz="1800" dirty="0">
                <a:effectLst/>
                <a:latin typeface="Arial" panose="020B0604020202020204" pitchFamily="34" charset="0"/>
                <a:ea typeface="Times New Roman" panose="02020603050405020304" pitchFamily="18" charset="0"/>
                <a:cs typeface="Arial" panose="020B0604020202020204" pitchFamily="34" charset="0"/>
              </a:rPr>
              <a:t>. If relevant refer to some University modules/work-role/future career aspirations that contribute to your awareness of areas you would like to develop.</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600"/>
              </a:spcBef>
            </a:pPr>
            <a:endParaRPr lang="en-GB" sz="2800" dirty="0">
              <a:solidFill>
                <a:srgbClr val="404040"/>
              </a:solidFill>
            </a:endParaRPr>
          </a:p>
        </p:txBody>
      </p:sp>
    </p:spTree>
    <p:extLst>
      <p:ext uri="{BB962C8B-B14F-4D97-AF65-F5344CB8AC3E}">
        <p14:creationId xmlns:p14="http://schemas.microsoft.com/office/powerpoint/2010/main" val="1944617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884183" y="402165"/>
            <a:ext cx="5291327" cy="923052"/>
          </a:xfrm>
          <a:solidFill>
            <a:srgbClr val="FFFFFF"/>
          </a:solidFill>
          <a:ln>
            <a:solidFill>
              <a:srgbClr val="404040"/>
            </a:solidFill>
          </a:ln>
        </p:spPr>
        <p:txBody>
          <a:bodyPr>
            <a:normAutofit/>
          </a:bodyPr>
          <a:lstStyle/>
          <a:p>
            <a:r>
              <a:rPr lang="en-GB" dirty="0"/>
              <a:t>Reflective learning</a:t>
            </a:r>
          </a:p>
        </p:txBody>
      </p:sp>
      <p:sp>
        <p:nvSpPr>
          <p:cNvPr id="3" name="Content Placeholder 2"/>
          <p:cNvSpPr>
            <a:spLocks noGrp="1"/>
          </p:cNvSpPr>
          <p:nvPr>
            <p:ph idx="1"/>
          </p:nvPr>
        </p:nvSpPr>
        <p:spPr>
          <a:xfrm>
            <a:off x="160102" y="1466845"/>
            <a:ext cx="6406350" cy="3042547"/>
          </a:xfrm>
        </p:spPr>
        <p:txBody>
          <a:bodyPr>
            <a:noAutofit/>
          </a:bodyPr>
          <a:lstStyle/>
          <a:p>
            <a:pPr>
              <a:buClr>
                <a:schemeClr val="bg1"/>
              </a:buClr>
            </a:pPr>
            <a:r>
              <a:rPr lang="en-GB" sz="2000" dirty="0">
                <a:solidFill>
                  <a:schemeClr val="bg1"/>
                </a:solidFill>
              </a:rPr>
              <a:t>Reflective learning typically involves reflecting on past and current experiences and analysing the event.</a:t>
            </a:r>
            <a:r>
              <a:rPr lang="en-US" sz="2000" dirty="0">
                <a:solidFill>
                  <a:schemeClr val="bg1"/>
                </a:solidFill>
              </a:rPr>
              <a:t> </a:t>
            </a:r>
          </a:p>
          <a:p>
            <a:pPr>
              <a:buClr>
                <a:schemeClr val="bg1"/>
              </a:buClr>
            </a:pPr>
            <a:r>
              <a:rPr lang="en-US" sz="2000" dirty="0">
                <a:solidFill>
                  <a:schemeClr val="bg1"/>
                </a:solidFill>
              </a:rPr>
              <a:t>Looking at successful and unsuccessful aspects of an experience, help us learn from the experience and </a:t>
            </a:r>
            <a:r>
              <a:rPr lang="en-GB" sz="2000" dirty="0">
                <a:solidFill>
                  <a:schemeClr val="bg1"/>
                </a:solidFill>
              </a:rPr>
              <a:t>identify areas we would like to improve and develop.</a:t>
            </a:r>
          </a:p>
          <a:p>
            <a:pPr>
              <a:buClr>
                <a:schemeClr val="bg1"/>
              </a:buClr>
            </a:pPr>
            <a:r>
              <a:rPr lang="en-GB" sz="2000" dirty="0">
                <a:solidFill>
                  <a:schemeClr val="bg1"/>
                </a:solidFill>
              </a:rPr>
              <a:t>Reflective learning isn’t only about the past, it also encourages us to reflect on our lives in the present and where we would like to be in the future, to identify areas/goals we would like to learn and develop.</a:t>
            </a:r>
          </a:p>
          <a:p>
            <a:pPr>
              <a:buClr>
                <a:schemeClr val="bg1"/>
              </a:buClr>
            </a:pPr>
            <a:r>
              <a:rPr lang="en-GB" sz="2000" dirty="0">
                <a:solidFill>
                  <a:schemeClr val="bg1"/>
                </a:solidFill>
              </a:rPr>
              <a:t>For the assignment, you are asked to refer to a reflective model and you can simply define and briefly describe a reflective framework such as ‘Gibbs Reflective Cycle.</a:t>
            </a:r>
          </a:p>
          <a:p>
            <a:pPr>
              <a:buClr>
                <a:schemeClr val="bg1"/>
              </a:buClr>
            </a:pPr>
            <a:r>
              <a:rPr lang="en-GB" sz="2000" dirty="0">
                <a:solidFill>
                  <a:schemeClr val="bg1"/>
                </a:solidFill>
              </a:rPr>
              <a:t>You can then reflect on your life / academic / work experience, to help you identify and document 3 development goals.</a:t>
            </a:r>
          </a:p>
        </p:txBody>
      </p:sp>
      <p:sp>
        <p:nvSpPr>
          <p:cNvPr id="24"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5"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6" name="Graphic 6" descr="Arrow Circle">
            <a:extLst>
              <a:ext uri="{FF2B5EF4-FFF2-40B4-BE49-F238E27FC236}">
                <a16:creationId xmlns:a16="http://schemas.microsoft.com/office/drawing/2014/main" id="{38B7C246-C41A-FEB6-CAA7-2E73FDD3DF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1093614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CA01F-F6FA-C71D-1F09-45101A2C5631}"/>
              </a:ext>
            </a:extLst>
          </p:cNvPr>
          <p:cNvSpPr>
            <a:spLocks noGrp="1"/>
          </p:cNvSpPr>
          <p:nvPr>
            <p:ph type="title"/>
          </p:nvPr>
        </p:nvSpPr>
        <p:spPr>
          <a:xfrm>
            <a:off x="708850" y="2286000"/>
            <a:ext cx="2450592" cy="2286000"/>
          </a:xfrm>
          <a:prstGeom prst="roundRect">
            <a:avLst>
              <a:gd name="adj" fmla="val 14141"/>
            </a:avLst>
          </a:prstGeom>
          <a:solidFill>
            <a:schemeClr val="accent2"/>
          </a:solidFill>
          <a:ln>
            <a:noFill/>
          </a:ln>
        </p:spPr>
        <p:txBody>
          <a:bodyPr vert="horz" lIns="182880" tIns="182880" rIns="182880" bIns="182880" rtlCol="0" anchor="ctr">
            <a:normAutofit/>
          </a:bodyPr>
          <a:lstStyle/>
          <a:p>
            <a:r>
              <a:rPr lang="en-US" sz="2400" dirty="0">
                <a:solidFill>
                  <a:srgbClr val="FFFFFF"/>
                </a:solidFill>
              </a:rPr>
              <a:t>Gibbs Reflective model</a:t>
            </a:r>
          </a:p>
        </p:txBody>
      </p:sp>
      <p:sp>
        <p:nvSpPr>
          <p:cNvPr id="1028" name="Rounded Rectangle 7">
            <a:extLst>
              <a:ext uri="{FF2B5EF4-FFF2-40B4-BE49-F238E27FC236}">
                <a16:creationId xmlns:a16="http://schemas.microsoft.com/office/drawing/2014/main" id="{195A7738-D4D9-4E15-A635-CA28918C1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554" y="2121408"/>
            <a:ext cx="2615184" cy="2615184"/>
          </a:xfrm>
          <a:prstGeom prst="roundRec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29" name="Rectangle 1032">
            <a:extLst>
              <a:ext uri="{FF2B5EF4-FFF2-40B4-BE49-F238E27FC236}">
                <a16:creationId xmlns:a16="http://schemas.microsoft.com/office/drawing/2014/main" id="{F813E79E-894E-4011-B4B0-93B31C4E1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030" name="Rectangle 1034">
            <a:extLst>
              <a:ext uri="{FF2B5EF4-FFF2-40B4-BE49-F238E27FC236}">
                <a16:creationId xmlns:a16="http://schemas.microsoft.com/office/drawing/2014/main" id="{F31DDD9C-2B95-4688-9DD6-D3AC34FF9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grpSp>
        <p:nvGrpSpPr>
          <p:cNvPr id="7" name="Group 6">
            <a:extLst>
              <a:ext uri="{FF2B5EF4-FFF2-40B4-BE49-F238E27FC236}">
                <a16:creationId xmlns:a16="http://schemas.microsoft.com/office/drawing/2014/main" id="{8D54D54E-7A76-6B54-0107-1E6663A373B2}"/>
              </a:ext>
            </a:extLst>
          </p:cNvPr>
          <p:cNvGrpSpPr/>
          <p:nvPr/>
        </p:nvGrpSpPr>
        <p:grpSpPr>
          <a:xfrm>
            <a:off x="4002229" y="728232"/>
            <a:ext cx="7414248" cy="5086830"/>
            <a:chOff x="4002229" y="728232"/>
            <a:chExt cx="7414248" cy="5086830"/>
          </a:xfrm>
        </p:grpSpPr>
        <p:pic>
          <p:nvPicPr>
            <p:cNvPr id="1026" name="Picture 2" descr="See the source image">
              <a:extLst>
                <a:ext uri="{FF2B5EF4-FFF2-40B4-BE49-F238E27FC236}">
                  <a16:creationId xmlns:a16="http://schemas.microsoft.com/office/drawing/2014/main" id="{1F9036B1-805A-A60E-E9C8-8B190EFC86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02229" y="728232"/>
              <a:ext cx="7414248" cy="50868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8633E3-E340-7785-EB31-078C00EA5D81}"/>
                </a:ext>
              </a:extLst>
            </p:cNvPr>
            <p:cNvSpPr txBox="1"/>
            <p:nvPr/>
          </p:nvSpPr>
          <p:spPr>
            <a:xfrm>
              <a:off x="9659008" y="5531792"/>
              <a:ext cx="1757469" cy="276999"/>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rPr>
                <a:t>CC Reference source: (</a:t>
              </a: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hlinkClick r:id="rId3"/>
                </a:rPr>
                <a:t>r</a:t>
              </a:r>
              <a:r>
                <a:rPr kumimoji="0" lang="en-GB" sz="1200" b="0"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6" name="TextBox 5">
              <a:extLst>
                <a:ext uri="{FF2B5EF4-FFF2-40B4-BE49-F238E27FC236}">
                  <a16:creationId xmlns:a16="http://schemas.microsoft.com/office/drawing/2014/main" id="{E83635D9-D2D4-006F-C303-762EF82D684C}"/>
                </a:ext>
              </a:extLst>
            </p:cNvPr>
            <p:cNvSpPr txBox="1"/>
            <p:nvPr/>
          </p:nvSpPr>
          <p:spPr>
            <a:xfrm>
              <a:off x="6861841" y="932807"/>
              <a:ext cx="44114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809EFB"/>
                  </a:solidFill>
                  <a:effectLst/>
                  <a:uLnTx/>
                  <a:uFillTx/>
                  <a:latin typeface="Arial" panose="020B0604020202020204" pitchFamily="34" charset="0"/>
                  <a:ea typeface="+mn-ea"/>
                  <a:cs typeface="Arial" panose="020B0604020202020204" pitchFamily="34" charset="0"/>
                </a:rPr>
                <a:t>1. </a:t>
              </a:r>
            </a:p>
          </p:txBody>
        </p:sp>
      </p:grpSp>
      <p:sp>
        <p:nvSpPr>
          <p:cNvPr id="9" name="TextBox 8">
            <a:extLst>
              <a:ext uri="{FF2B5EF4-FFF2-40B4-BE49-F238E27FC236}">
                <a16:creationId xmlns:a16="http://schemas.microsoft.com/office/drawing/2014/main" id="{9DC50F37-F4AA-585C-22AB-2E0C878C7336}"/>
              </a:ext>
            </a:extLst>
          </p:cNvPr>
          <p:cNvSpPr txBox="1"/>
          <p:nvPr/>
        </p:nvSpPr>
        <p:spPr>
          <a:xfrm>
            <a:off x="233369" y="5870567"/>
            <a:ext cx="11469414" cy="995401"/>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none" strike="noStrike" kern="1200" cap="none" spc="0" normalizeH="0" baseline="0" noProof="0" dirty="0">
                <a:ln>
                  <a:noFill/>
                </a:ln>
                <a:solidFill>
                  <a:srgbClr val="111111"/>
                </a:solidFill>
                <a:effectLst/>
                <a:uLnTx/>
                <a:uFillTx/>
                <a:latin typeface="Gill Sans MT" panose="020B0502020104020203"/>
                <a:ea typeface="DengXian" panose="02010600030101010101" pitchFamily="2" charset="-122"/>
                <a:cs typeface="Times New Roman" panose="02020603050405020304" pitchFamily="18" charset="0"/>
              </a:rPr>
              <a:t>Bg. </a:t>
            </a:r>
            <a:r>
              <a:rPr kumimoji="0" lang="en-GB" sz="1800" b="0" i="0" u="none" strike="noStrike" kern="1200" cap="none" spc="0" normalizeH="0" baseline="0" noProof="0" dirty="0">
                <a:ln>
                  <a:noFill/>
                </a:ln>
                <a:solidFill>
                  <a:srgbClr val="111111"/>
                </a:solidFill>
                <a:effectLst/>
                <a:uLnTx/>
                <a:uFillTx/>
                <a:latin typeface="Gill Sans MT" panose="020B0502020104020203"/>
                <a:ea typeface="DengXian" panose="02010600030101010101" pitchFamily="2" charset="-122"/>
                <a:cs typeface="Times New Roman" panose="02020603050405020304" pitchFamily="18" charset="0"/>
              </a:rPr>
              <a:t>Overview: Gibbs' Reflective Cycle</a:t>
            </a:r>
            <a:r>
              <a:rPr kumimoji="0" lang="en-GB" sz="1800" b="0"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 developed by Graham Gibbs in 1988,</a:t>
            </a:r>
            <a:r>
              <a:rPr kumimoji="0" lang="en-GB" sz="1800" b="1"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 </a:t>
            </a:r>
            <a:r>
              <a:rPr kumimoji="0" lang="en-GB" sz="1800" b="0" i="0" u="none" strike="noStrike" kern="1200" cap="none" spc="0" normalizeH="0" baseline="0" noProof="0" dirty="0">
                <a:ln>
                  <a:noFill/>
                </a:ln>
                <a:solidFill>
                  <a:srgbClr val="000000"/>
                </a:solidFill>
                <a:effectLst/>
                <a:uLnTx/>
                <a:uFillTx/>
                <a:latin typeface="Gill Sans MT" panose="020B0502020104020203"/>
                <a:ea typeface="DengXian" panose="02010600030101010101" pitchFamily="2" charset="-122"/>
                <a:cs typeface="Times New Roman" panose="02020603050405020304" pitchFamily="18" charset="0"/>
              </a:rPr>
              <a:t>is a well known cyclical model of reflection that can help us to learn from our life experiences. It leads us through six stages, including: 1. Description, 2. Thoughts &amp; feelings, 3. Evaluation, 4. Analysis, 5. Conclusion and 6. Action plan.</a:t>
            </a:r>
          </a:p>
        </p:txBody>
      </p:sp>
    </p:spTree>
    <p:extLst>
      <p:ext uri="{BB962C8B-B14F-4D97-AF65-F5344CB8AC3E}">
        <p14:creationId xmlns:p14="http://schemas.microsoft.com/office/powerpoint/2010/main" val="2512490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6DFD-0A1A-A368-ED97-A1216E2806EC}"/>
              </a:ext>
            </a:extLst>
          </p:cNvPr>
          <p:cNvSpPr>
            <a:spLocks noGrp="1"/>
          </p:cNvSpPr>
          <p:nvPr>
            <p:ph type="title"/>
          </p:nvPr>
        </p:nvSpPr>
        <p:spPr>
          <a:xfrm>
            <a:off x="3350333" y="777327"/>
            <a:ext cx="2745667" cy="1015663"/>
          </a:xfrm>
        </p:spPr>
        <p:txBody>
          <a:bodyPr vert="horz" lIns="182880" tIns="182880" rIns="182880" bIns="182880" rtlCol="0" anchor="ctr">
            <a:normAutofit/>
          </a:bodyPr>
          <a:lstStyle/>
          <a:p>
            <a:r>
              <a:rPr lang="en-US" sz="1900" dirty="0"/>
              <a:t>Bg. Gibbs model described</a:t>
            </a:r>
          </a:p>
        </p:txBody>
      </p:sp>
      <p:sp>
        <p:nvSpPr>
          <p:cNvPr id="2052" name="Rectangle 2054">
            <a:extLst>
              <a:ext uri="{FF2B5EF4-FFF2-40B4-BE49-F238E27FC236}">
                <a16:creationId xmlns:a16="http://schemas.microsoft.com/office/drawing/2014/main" id="{B8AFBB67-2575-4F5A-96CF-CD2EB02A1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3542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050" name="Picture 2" descr="See the source image">
            <a:extLst>
              <a:ext uri="{FF2B5EF4-FFF2-40B4-BE49-F238E27FC236}">
                <a16:creationId xmlns:a16="http://schemas.microsoft.com/office/drawing/2014/main" id="{35094712-E97E-4DCC-BE14-F1B849D02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94" t="44500" r="4525" b="13093"/>
          <a:stretch/>
        </p:blipFill>
        <p:spPr bwMode="auto">
          <a:xfrm>
            <a:off x="0" y="1105385"/>
            <a:ext cx="9250177" cy="563078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1AF1FEDC-D802-AF1D-5845-3FCDDAF4F53B}"/>
              </a:ext>
            </a:extLst>
          </p:cNvPr>
          <p:cNvSpPr txBox="1">
            <a:spLocks/>
          </p:cNvSpPr>
          <p:nvPr/>
        </p:nvSpPr>
        <p:spPr bwMode="black">
          <a:xfrm>
            <a:off x="98077" y="82046"/>
            <a:ext cx="9250177" cy="941294"/>
          </a:xfrm>
          <a:prstGeom prst="roundRect">
            <a:avLst>
              <a:gd name="adj" fmla="val 14141"/>
            </a:avLst>
          </a:prstGeom>
          <a:solidFill>
            <a:schemeClr val="accent2"/>
          </a:solidFill>
          <a:ln w="31750" cap="sq">
            <a:noFill/>
            <a:miter lim="800000"/>
          </a:ln>
        </p:spPr>
        <p:txBody>
          <a:bodyPr vert="horz" lIns="182880" tIns="182880" rIns="182880" bIns="182880" rtlCol="0" anchor="ctr">
            <a:normAutofit fontScale="9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0" i="0" u="none" strike="noStrike" kern="1200" cap="all" spc="200" normalizeH="0" baseline="0" noProof="0" dirty="0">
                <a:ln>
                  <a:noFill/>
                </a:ln>
                <a:solidFill>
                  <a:srgbClr val="FFFFFF"/>
                </a:solidFill>
                <a:effectLst/>
                <a:uLnTx/>
                <a:uFillTx/>
                <a:latin typeface="Gill Sans MT" panose="020B0502020104020203"/>
                <a:ea typeface="+mj-ea"/>
                <a:cs typeface="+mj-cs"/>
              </a:rPr>
              <a:t>Bg. </a:t>
            </a:r>
            <a:r>
              <a:rPr kumimoji="0" lang="en-US" sz="3200" b="0" i="0" u="none" strike="noStrike" kern="1200" cap="all" spc="200" normalizeH="0" baseline="0" noProof="0" dirty="0">
                <a:ln>
                  <a:noFill/>
                </a:ln>
                <a:solidFill>
                  <a:srgbClr val="FFFFFF"/>
                </a:solidFill>
                <a:effectLst/>
                <a:uLnTx/>
                <a:uFillTx/>
                <a:latin typeface="Gill Sans MT" panose="020B0502020104020203"/>
                <a:ea typeface="+mj-ea"/>
                <a:cs typeface="+mj-cs"/>
              </a:rPr>
              <a:t>Gibbs Reflective model described</a:t>
            </a:r>
          </a:p>
        </p:txBody>
      </p:sp>
      <p:sp>
        <p:nvSpPr>
          <p:cNvPr id="5" name="TextBox 4">
            <a:extLst>
              <a:ext uri="{FF2B5EF4-FFF2-40B4-BE49-F238E27FC236}">
                <a16:creationId xmlns:a16="http://schemas.microsoft.com/office/drawing/2014/main" id="{F74F2AFA-E529-CA6A-63FB-BD7803571B4B}"/>
              </a:ext>
            </a:extLst>
          </p:cNvPr>
          <p:cNvSpPr txBox="1"/>
          <p:nvPr/>
        </p:nvSpPr>
        <p:spPr>
          <a:xfrm>
            <a:off x="9250177" y="6520086"/>
            <a:ext cx="1643399" cy="261610"/>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rPr>
              <a:t>CC Reference source: (</a:t>
            </a: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hlinkClick r:id="rId3"/>
              </a:rPr>
              <a:t>r</a:t>
            </a:r>
            <a:r>
              <a:rPr kumimoji="0" lang="en-GB" sz="1100" b="0"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Tree>
    <p:extLst>
      <p:ext uri="{BB962C8B-B14F-4D97-AF65-F5344CB8AC3E}">
        <p14:creationId xmlns:p14="http://schemas.microsoft.com/office/powerpoint/2010/main" val="3165638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884183" y="402165"/>
            <a:ext cx="5291327" cy="923052"/>
          </a:xfrm>
          <a:solidFill>
            <a:srgbClr val="FFFFFF"/>
          </a:solidFill>
          <a:ln>
            <a:solidFill>
              <a:srgbClr val="404040"/>
            </a:solidFill>
          </a:ln>
        </p:spPr>
        <p:txBody>
          <a:bodyPr>
            <a:normAutofit/>
          </a:bodyPr>
          <a:lstStyle/>
          <a:p>
            <a:r>
              <a:rPr lang="en-GB" dirty="0"/>
              <a:t>Bg. Other Models</a:t>
            </a:r>
          </a:p>
        </p:txBody>
      </p:sp>
      <p:sp>
        <p:nvSpPr>
          <p:cNvPr id="3" name="Content Placeholder 2"/>
          <p:cNvSpPr>
            <a:spLocks noGrp="1"/>
          </p:cNvSpPr>
          <p:nvPr>
            <p:ph idx="1"/>
          </p:nvPr>
        </p:nvSpPr>
        <p:spPr>
          <a:xfrm>
            <a:off x="166728" y="1400584"/>
            <a:ext cx="6406350" cy="3042547"/>
          </a:xfrm>
        </p:spPr>
        <p:txBody>
          <a:bodyPr>
            <a:noAutofit/>
          </a:bodyPr>
          <a:lstStyle/>
          <a:p>
            <a:pPr>
              <a:spcBef>
                <a:spcPts val="600"/>
              </a:spcBef>
              <a:buClr>
                <a:schemeClr val="bg1"/>
              </a:buClr>
            </a:pPr>
            <a:r>
              <a:rPr lang="en-GB" sz="2400" b="1" dirty="0"/>
              <a:t>Rolfe’s Reflective Model: </a:t>
            </a:r>
          </a:p>
          <a:p>
            <a:pPr lvl="1">
              <a:spcBef>
                <a:spcPts val="600"/>
              </a:spcBef>
              <a:buClr>
                <a:schemeClr val="bg1"/>
              </a:buClr>
            </a:pPr>
            <a:r>
              <a:rPr lang="en-GB" sz="2400" dirty="0"/>
              <a:t>What?</a:t>
            </a:r>
          </a:p>
          <a:p>
            <a:pPr lvl="1">
              <a:spcBef>
                <a:spcPts val="600"/>
              </a:spcBef>
              <a:buClr>
                <a:schemeClr val="bg1"/>
              </a:buClr>
            </a:pPr>
            <a:r>
              <a:rPr lang="en-GB" sz="2400" dirty="0"/>
              <a:t>So what?</a:t>
            </a:r>
          </a:p>
          <a:p>
            <a:pPr lvl="1">
              <a:spcBef>
                <a:spcPts val="600"/>
              </a:spcBef>
              <a:buClr>
                <a:schemeClr val="bg1"/>
              </a:buClr>
            </a:pPr>
            <a:r>
              <a:rPr lang="en-GB" sz="2400" dirty="0"/>
              <a:t>Now what?.</a:t>
            </a:r>
          </a:p>
          <a:p>
            <a:pPr marL="457200" lvl="2" indent="0">
              <a:spcBef>
                <a:spcPts val="600"/>
              </a:spcBef>
              <a:buClr>
                <a:schemeClr val="bg1"/>
              </a:buClr>
              <a:buNone/>
            </a:pPr>
            <a:r>
              <a:rPr lang="en-GB" dirty="0"/>
              <a:t>Further information: </a:t>
            </a:r>
          </a:p>
          <a:p>
            <a:pPr lvl="2">
              <a:spcBef>
                <a:spcPts val="600"/>
              </a:spcBef>
              <a:buClr>
                <a:schemeClr val="bg1"/>
              </a:buClr>
            </a:pPr>
            <a:r>
              <a:rPr lang="en-GB" dirty="0">
                <a:solidFill>
                  <a:schemeClr val="tx1"/>
                </a:solidFill>
                <a:hlinkClick r:id="rId2">
                  <a:extLst>
                    <a:ext uri="{A12FA001-AC4F-418D-AE19-62706E023703}">
                      <ahyp:hlinkClr xmlns:ahyp="http://schemas.microsoft.com/office/drawing/2018/hyperlinkcolor" val="tx"/>
                    </a:ext>
                  </a:extLst>
                </a:hlinkClick>
              </a:rPr>
              <a:t>ReflectiveModelRolfe.pdf (cumbria.ac.uk)</a:t>
            </a:r>
            <a:endParaRPr lang="en-GB" dirty="0">
              <a:solidFill>
                <a:schemeClr val="tx1"/>
              </a:solidFill>
            </a:endParaRPr>
          </a:p>
          <a:p>
            <a:pPr lvl="2">
              <a:spcBef>
                <a:spcPts val="600"/>
              </a:spcBef>
              <a:buClr>
                <a:schemeClr val="bg1"/>
              </a:buClr>
            </a:pPr>
            <a:r>
              <a:rPr lang="en-US" dirty="0">
                <a:solidFill>
                  <a:schemeClr val="tx1"/>
                </a:solidFill>
                <a:hlinkClick r:id="rId3">
                  <a:extLst>
                    <a:ext uri="{A12FA001-AC4F-418D-AE19-62706E023703}">
                      <ahyp:hlinkClr xmlns:ahyp="http://schemas.microsoft.com/office/drawing/2018/hyperlinkcolor" val="tx"/>
                    </a:ext>
                  </a:extLst>
                </a:hlinkClick>
              </a:rPr>
              <a:t>Rolfe's Reflective Model (nursinganswers.net)</a:t>
            </a:r>
            <a:endParaRPr lang="en-GB" dirty="0">
              <a:solidFill>
                <a:schemeClr val="tx1"/>
              </a:solidFill>
            </a:endParaRPr>
          </a:p>
          <a:p>
            <a:pPr>
              <a:spcBef>
                <a:spcPts val="600"/>
              </a:spcBef>
              <a:buClr>
                <a:schemeClr val="bg1"/>
              </a:buClr>
            </a:pPr>
            <a:r>
              <a:rPr lang="en-GB" sz="2000" dirty="0">
                <a:solidFill>
                  <a:schemeClr val="tx1"/>
                </a:solidFill>
              </a:rPr>
              <a:t> </a:t>
            </a:r>
            <a:r>
              <a:rPr lang="en-GB" sz="2400" b="1" dirty="0" err="1">
                <a:solidFill>
                  <a:schemeClr val="tx1"/>
                </a:solidFill>
              </a:rPr>
              <a:t>Brookfields</a:t>
            </a:r>
            <a:r>
              <a:rPr lang="en-GB" sz="2400" b="1" dirty="0">
                <a:solidFill>
                  <a:schemeClr val="tx1"/>
                </a:solidFill>
              </a:rPr>
              <a:t> Model of reflection</a:t>
            </a:r>
            <a:r>
              <a:rPr lang="en-GB" sz="2400" dirty="0">
                <a:solidFill>
                  <a:schemeClr val="tx1"/>
                </a:solidFill>
              </a:rPr>
              <a:t>:</a:t>
            </a:r>
          </a:p>
          <a:p>
            <a:pPr algn="l" fontAlgn="ctr">
              <a:spcBef>
                <a:spcPts val="600"/>
              </a:spcBef>
            </a:pPr>
            <a:r>
              <a:rPr lang="en-GB" sz="2000" dirty="0">
                <a:solidFill>
                  <a:schemeClr val="tx1"/>
                </a:solidFill>
              </a:rPr>
              <a:t>A model that recommends </a:t>
            </a:r>
            <a:r>
              <a:rPr lang="en-GB" sz="2000" b="0" i="0" dirty="0">
                <a:solidFill>
                  <a:schemeClr val="tx1"/>
                </a:solidFill>
                <a:effectLst/>
              </a:rPr>
              <a:t>considering a situation from multiple perspectives e.g. Originally an education model it can be used in industry too. E.g. By considering </a:t>
            </a:r>
            <a:r>
              <a:rPr lang="en-GB" sz="2000" dirty="0">
                <a:solidFill>
                  <a:schemeClr val="tx1"/>
                </a:solidFill>
              </a:rPr>
              <a:t>Personal, Customer, Employer, Other Stakeholders and Theoretical perspectives.</a:t>
            </a:r>
          </a:p>
          <a:p>
            <a:pPr lvl="1">
              <a:spcBef>
                <a:spcPts val="600"/>
              </a:spcBef>
              <a:buClr>
                <a:schemeClr val="bg1"/>
              </a:buClr>
            </a:pPr>
            <a:r>
              <a:rPr lang="en-US" dirty="0">
                <a:solidFill>
                  <a:schemeClr val="tx1"/>
                </a:solidFill>
                <a:hlinkClick r:id="rId4">
                  <a:extLst>
                    <a:ext uri="{A12FA001-AC4F-418D-AE19-62706E023703}">
                      <ahyp:hlinkClr xmlns:ahyp="http://schemas.microsoft.com/office/drawing/2018/hyperlinkcolor" val="tx"/>
                    </a:ext>
                  </a:extLst>
                </a:hlinkClick>
              </a:rPr>
              <a:t>Brookfield Model of Reflection: four lenses – </a:t>
            </a:r>
            <a:r>
              <a:rPr lang="en-US" dirty="0" err="1">
                <a:solidFill>
                  <a:schemeClr val="tx1"/>
                </a:solidFill>
                <a:hlinkClick r:id="rId4">
                  <a:extLst>
                    <a:ext uri="{A12FA001-AC4F-418D-AE19-62706E023703}">
                      <ahyp:hlinkClr xmlns:ahyp="http://schemas.microsoft.com/office/drawing/2018/hyperlinkcolor" val="tx"/>
                    </a:ext>
                  </a:extLst>
                </a:hlinkClick>
              </a:rPr>
              <a:t>Toolshero</a:t>
            </a:r>
            <a:endParaRPr lang="en-GB" dirty="0">
              <a:solidFill>
                <a:schemeClr val="tx1"/>
              </a:solidFill>
            </a:endParaRPr>
          </a:p>
          <a:p>
            <a:pPr lvl="1">
              <a:spcBef>
                <a:spcPts val="600"/>
              </a:spcBef>
              <a:buClr>
                <a:schemeClr val="bg1"/>
              </a:buClr>
            </a:pPr>
            <a:r>
              <a:rPr lang="en-GB" dirty="0">
                <a:solidFill>
                  <a:schemeClr val="tx1"/>
                </a:solidFill>
                <a:hlinkClick r:id="rId5">
                  <a:extLst>
                    <a:ext uri="{A12FA001-AC4F-418D-AE19-62706E023703}">
                      <ahyp:hlinkClr xmlns:ahyp="http://schemas.microsoft.com/office/drawing/2018/hyperlinkcolor" val="tx"/>
                    </a:ext>
                  </a:extLst>
                </a:hlinkClick>
              </a:rPr>
              <a:t>nicole-brown.co.uk/reflective-model-according-to-</a:t>
            </a:r>
            <a:r>
              <a:rPr lang="en-GB" dirty="0" err="1">
                <a:solidFill>
                  <a:schemeClr val="tx1"/>
                </a:solidFill>
                <a:hlinkClick r:id="rId5">
                  <a:extLst>
                    <a:ext uri="{A12FA001-AC4F-418D-AE19-62706E023703}">
                      <ahyp:hlinkClr xmlns:ahyp="http://schemas.microsoft.com/office/drawing/2018/hyperlinkcolor" val="tx"/>
                    </a:ext>
                  </a:extLst>
                </a:hlinkClick>
              </a:rPr>
              <a:t>brookfield</a:t>
            </a:r>
            <a:r>
              <a:rPr lang="en-GB" dirty="0">
                <a:solidFill>
                  <a:schemeClr val="tx1"/>
                </a:solidFill>
                <a:hlinkClick r:id="rId5">
                  <a:extLst>
                    <a:ext uri="{A12FA001-AC4F-418D-AE19-62706E023703}">
                      <ahyp:hlinkClr xmlns:ahyp="http://schemas.microsoft.com/office/drawing/2018/hyperlinkcolor" val="tx"/>
                    </a:ext>
                  </a:extLst>
                </a:hlinkClick>
              </a:rPr>
              <a:t>/</a:t>
            </a:r>
            <a:endParaRPr lang="en-GB" sz="1400" dirty="0">
              <a:solidFill>
                <a:schemeClr val="tx1"/>
              </a:solidFill>
            </a:endParaRPr>
          </a:p>
        </p:txBody>
      </p:sp>
      <p:sp>
        <p:nvSpPr>
          <p:cNvPr id="24"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5"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26" name="Graphic 6" descr="Arrow Circle">
            <a:extLst>
              <a:ext uri="{FF2B5EF4-FFF2-40B4-BE49-F238E27FC236}">
                <a16:creationId xmlns:a16="http://schemas.microsoft.com/office/drawing/2014/main" id="{38B7C246-C41A-FEB6-CAA7-2E73FDD3DF7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907177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sz="3200" dirty="0"/>
              <a:t>Assignment 2: Task 2b</a:t>
            </a:r>
          </a:p>
        </p:txBody>
      </p:sp>
      <p:sp>
        <p:nvSpPr>
          <p:cNvPr id="3" name="Content Placeholder 2"/>
          <p:cNvSpPr>
            <a:spLocks noGrp="1"/>
          </p:cNvSpPr>
          <p:nvPr>
            <p:ph idx="1"/>
          </p:nvPr>
        </p:nvSpPr>
        <p:spPr>
          <a:xfrm>
            <a:off x="1431985" y="1835328"/>
            <a:ext cx="9328029" cy="3850279"/>
          </a:xfrm>
        </p:spPr>
        <p:txBody>
          <a:bodyPr>
            <a:normAutofit/>
          </a:bodyPr>
          <a:lstStyle/>
          <a:p>
            <a:pPr marL="342900" lvl="0" indent="-342900">
              <a:lnSpc>
                <a:spcPct val="200000"/>
              </a:lnSpc>
              <a:spcBef>
                <a:spcPts val="600"/>
              </a:spcBef>
              <a:spcAft>
                <a:spcPts val="600"/>
              </a:spcAft>
              <a:buFont typeface="+mj-lt"/>
              <a:buAutoNum type="alphaLcPeriod" startAt="2"/>
            </a:pPr>
            <a:r>
              <a:rPr lang="en-GB" sz="1800" b="1" dirty="0">
                <a:effectLst/>
                <a:latin typeface="Arial" panose="020B0604020202020204" pitchFamily="34" charset="0"/>
                <a:ea typeface="Times New Roman" panose="02020603050405020304" pitchFamily="18" charset="0"/>
                <a:cs typeface="Arial" panose="020B0604020202020204" pitchFamily="34" charset="0"/>
              </a:rPr>
              <a:t>Plan: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rPr>
              <a:t>Using an appropriate template (such as the one provided on Moodle) document a plan to achieve several personal/professional development goals. Your plan should demonstrate the application of SMART development goals. Research and reference supporting sources that will aid your personal/professional development and help you to achieve your developmental goals.</a:t>
            </a:r>
            <a:endParaRPr lang="en-GB" sz="2800" dirty="0">
              <a:solidFill>
                <a:srgbClr val="404040"/>
              </a:solidFill>
            </a:endParaRPr>
          </a:p>
        </p:txBody>
      </p:sp>
    </p:spTree>
    <p:extLst>
      <p:ext uri="{BB962C8B-B14F-4D97-AF65-F5344CB8AC3E}">
        <p14:creationId xmlns:p14="http://schemas.microsoft.com/office/powerpoint/2010/main" val="57378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1" y="806357"/>
            <a:ext cx="5291327" cy="1188720"/>
          </a:xfrm>
          <a:solidFill>
            <a:srgbClr val="FFFFFF"/>
          </a:solidFill>
          <a:ln>
            <a:solidFill>
              <a:srgbClr val="404040"/>
            </a:solidFill>
          </a:ln>
        </p:spPr>
        <p:txBody>
          <a:bodyPr>
            <a:normAutofit/>
          </a:bodyPr>
          <a:lstStyle/>
          <a:p>
            <a:r>
              <a:rPr lang="en-GB" dirty="0"/>
              <a:t>Development Plan (PDP) Guidance</a:t>
            </a:r>
          </a:p>
        </p:txBody>
      </p:sp>
      <p:sp>
        <p:nvSpPr>
          <p:cNvPr id="3" name="Content Placeholder 2"/>
          <p:cNvSpPr>
            <a:spLocks noGrp="1"/>
          </p:cNvSpPr>
          <p:nvPr>
            <p:ph idx="1"/>
          </p:nvPr>
        </p:nvSpPr>
        <p:spPr>
          <a:xfrm>
            <a:off x="512678" y="2159455"/>
            <a:ext cx="6087907" cy="3665042"/>
          </a:xfrm>
        </p:spPr>
        <p:txBody>
          <a:bodyPr>
            <a:normAutofit lnSpcReduction="10000"/>
          </a:bodyPr>
          <a:lstStyle/>
          <a:p>
            <a:pPr>
              <a:lnSpc>
                <a:spcPct val="90000"/>
              </a:lnSpc>
            </a:pPr>
            <a:r>
              <a:rPr lang="en-GB" sz="2400" dirty="0">
                <a:solidFill>
                  <a:srgbClr val="FFFFFF"/>
                </a:solidFill>
              </a:rPr>
              <a:t>Use the PDP template provided on Moodle or an appropriate alternative.</a:t>
            </a:r>
          </a:p>
          <a:p>
            <a:pPr>
              <a:lnSpc>
                <a:spcPct val="90000"/>
              </a:lnSpc>
            </a:pPr>
            <a:r>
              <a:rPr lang="en-GB" sz="2400" dirty="0">
                <a:solidFill>
                  <a:srgbClr val="FFFFFF"/>
                </a:solidFill>
              </a:rPr>
              <a:t>Make sure your plan is SMART (see Template on Moodle).</a:t>
            </a:r>
          </a:p>
          <a:p>
            <a:pPr lvl="1">
              <a:lnSpc>
                <a:spcPct val="90000"/>
              </a:lnSpc>
            </a:pPr>
            <a:r>
              <a:rPr lang="en-GB" sz="1800" dirty="0">
                <a:solidFill>
                  <a:srgbClr val="FFFFFF"/>
                </a:solidFill>
              </a:rPr>
              <a:t>Bg. Note: For more information about SMART, simply see the headings in the PDP template on Moodle, or for further examples </a:t>
            </a:r>
            <a:r>
              <a:rPr lang="en-GB" sz="1800" dirty="0">
                <a:solidFill>
                  <a:srgbClr val="FFFFFF"/>
                </a:solidFill>
                <a:hlinkClick r:id="rId2"/>
              </a:rPr>
              <a:t>click-here</a:t>
            </a:r>
            <a:r>
              <a:rPr lang="en-GB" sz="1800" dirty="0">
                <a:solidFill>
                  <a:srgbClr val="FFFFFF"/>
                </a:solidFill>
              </a:rPr>
              <a:t>).</a:t>
            </a:r>
          </a:p>
          <a:p>
            <a:pPr>
              <a:lnSpc>
                <a:spcPct val="90000"/>
              </a:lnSpc>
            </a:pPr>
            <a:r>
              <a:rPr lang="en-GB" sz="2400" dirty="0">
                <a:solidFill>
                  <a:srgbClr val="FFFFFF"/>
                </a:solidFill>
              </a:rPr>
              <a:t>You should aim to </a:t>
            </a:r>
            <a:r>
              <a:rPr lang="en-GB" sz="2400" b="1" u="sng" dirty="0">
                <a:solidFill>
                  <a:srgbClr val="FFFFFF"/>
                </a:solidFill>
              </a:rPr>
              <a:t>include 3 goals</a:t>
            </a:r>
            <a:r>
              <a:rPr lang="en-GB" sz="2400" b="1" dirty="0">
                <a:solidFill>
                  <a:srgbClr val="FFFFFF"/>
                </a:solidFill>
              </a:rPr>
              <a:t> </a:t>
            </a:r>
            <a:r>
              <a:rPr lang="en-GB" sz="2400" dirty="0">
                <a:solidFill>
                  <a:srgbClr val="FFFFFF"/>
                </a:solidFill>
              </a:rPr>
              <a:t>in your plan.</a:t>
            </a:r>
          </a:p>
          <a:p>
            <a:pPr>
              <a:lnSpc>
                <a:spcPct val="90000"/>
              </a:lnSpc>
            </a:pPr>
            <a:r>
              <a:rPr lang="en-GB" sz="2400" dirty="0">
                <a:solidFill>
                  <a:schemeClr val="tx1"/>
                </a:solidFill>
                <a:highlight>
                  <a:srgbClr val="FFFF00"/>
                </a:highlight>
              </a:rPr>
              <a:t>Tutor show:</a:t>
            </a:r>
            <a:r>
              <a:rPr lang="en-GB" sz="2400" dirty="0">
                <a:solidFill>
                  <a:schemeClr val="tx1"/>
                </a:solidFill>
              </a:rPr>
              <a:t> </a:t>
            </a:r>
            <a:r>
              <a:rPr lang="en-GB" sz="2400" dirty="0">
                <a:solidFill>
                  <a:srgbClr val="FFFFFF"/>
                </a:solidFill>
              </a:rPr>
              <a:t>PDP Template.  And review each section.</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5BAA99C8-CC7C-CF22-7916-9482E309A7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106958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371197"/>
            <a:ext cx="7729728" cy="1188720"/>
          </a:xfrm>
          <a:solidFill>
            <a:schemeClr val="bg1">
              <a:alpha val="10000"/>
            </a:schemeClr>
          </a:solidFill>
          <a:ln>
            <a:solidFill>
              <a:srgbClr val="FFC000"/>
            </a:solidFill>
          </a:ln>
        </p:spPr>
        <p:txBody>
          <a:bodyPr>
            <a:normAutofit/>
          </a:bodyPr>
          <a:lstStyle/>
          <a:p>
            <a:r>
              <a:rPr lang="en-GB" sz="3100" dirty="0">
                <a:solidFill>
                  <a:schemeClr val="tx1"/>
                </a:solidFill>
              </a:rPr>
              <a:t>Bg. </a:t>
            </a:r>
            <a:r>
              <a:rPr lang="en-GB" dirty="0">
                <a:solidFill>
                  <a:schemeClr val="tx1"/>
                </a:solidFill>
              </a:rPr>
              <a:t>PDP TEMPLATE GUIDE: </a:t>
            </a:r>
            <a:br>
              <a:rPr lang="en-GB" dirty="0">
                <a:solidFill>
                  <a:schemeClr val="tx1"/>
                </a:solidFill>
              </a:rPr>
            </a:br>
            <a:r>
              <a:rPr lang="en-GB" dirty="0">
                <a:solidFill>
                  <a:schemeClr val="tx1"/>
                </a:solidFill>
              </a:rPr>
              <a:t>Development Plan Content</a:t>
            </a:r>
          </a:p>
        </p:txBody>
      </p:sp>
      <p:sp>
        <p:nvSpPr>
          <p:cNvPr id="3" name="Content Placeholder 2"/>
          <p:cNvSpPr>
            <a:spLocks noGrp="1"/>
          </p:cNvSpPr>
          <p:nvPr>
            <p:ph idx="1"/>
          </p:nvPr>
        </p:nvSpPr>
        <p:spPr>
          <a:xfrm>
            <a:off x="999027" y="1792118"/>
            <a:ext cx="10024898" cy="4777048"/>
          </a:xfrm>
          <a:solidFill>
            <a:schemeClr val="bg1"/>
          </a:solidFill>
          <a:ln w="28575">
            <a:solidFill>
              <a:schemeClr val="bg1">
                <a:lumMod val="50000"/>
              </a:schemeClr>
            </a:solidFill>
          </a:ln>
        </p:spPr>
        <p:txBody>
          <a:bodyPr>
            <a:normAutofit fontScale="92500" lnSpcReduction="10000"/>
          </a:bodyPr>
          <a:lstStyle/>
          <a:p>
            <a:pPr>
              <a:lnSpc>
                <a:spcPct val="110000"/>
              </a:lnSpc>
              <a:spcBef>
                <a:spcPts val="600"/>
              </a:spcBef>
            </a:pPr>
            <a:r>
              <a:rPr lang="en-GB" sz="2000" b="1" dirty="0"/>
              <a:t>Column 1 </a:t>
            </a:r>
            <a:r>
              <a:rPr lang="en-GB" sz="2000" dirty="0"/>
              <a:t>-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do I want/need to learn or develop?: </a:t>
            </a:r>
            <a:r>
              <a:rPr lang="en-GB" sz="2000" dirty="0"/>
              <a:t>Identify a development need and record this.  The skills could be a hard or soft skill.  A technical, academic, digital or employability skill.  You might say something like:  After some reflection, I need to develop my referencing or report writing skills or Teamwork or communication skills, a growth mindset, or programming or network security skills.</a:t>
            </a:r>
          </a:p>
          <a:p>
            <a:pPr>
              <a:lnSpc>
                <a:spcPct val="110000"/>
              </a:lnSpc>
              <a:spcBef>
                <a:spcPts val="600"/>
              </a:spcBef>
            </a:pPr>
            <a:r>
              <a:rPr lang="en-GB" sz="2000" b="1" dirty="0"/>
              <a:t>Column 2</a:t>
            </a:r>
            <a:r>
              <a:rPr lang="en-GB" sz="2000" dirty="0"/>
              <a:t>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I do to achieve this?: </a:t>
            </a:r>
            <a:r>
              <a:rPr lang="en-GB" sz="2000" dirty="0"/>
              <a:t>you will then identify a development activity to help you with your learning need. On the Skills You Need website I have identified some resources which I am going to read and activities I will practice.  </a:t>
            </a:r>
          </a:p>
          <a:p>
            <a:pPr>
              <a:lnSpc>
                <a:spcPct val="110000"/>
              </a:lnSpc>
              <a:spcBef>
                <a:spcPts val="600"/>
              </a:spcBef>
            </a:pPr>
            <a:r>
              <a:rPr lang="en-GB" sz="2000" b="1" dirty="0"/>
              <a:t>Column 3 -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resources or support will I need?: </a:t>
            </a:r>
            <a:r>
              <a:rPr lang="en-GB" sz="2000" dirty="0"/>
              <a:t>you must identify the resources you will need, this could be research, a training course, a person, help from others etc. You can reference here the support resources that will help you.</a:t>
            </a:r>
          </a:p>
          <a:p>
            <a:pPr>
              <a:lnSpc>
                <a:spcPct val="110000"/>
              </a:lnSpc>
              <a:spcBef>
                <a:spcPts val="600"/>
              </a:spcBef>
            </a:pPr>
            <a:r>
              <a:rPr lang="en-GB" sz="2000" b="1" dirty="0"/>
              <a:t>Column 4 -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What will my success criteria be?: </a:t>
            </a:r>
            <a:r>
              <a:rPr lang="en-GB" sz="2000" dirty="0"/>
              <a:t>is where you record how you will know you have achieved the learning identified.  This might be something like </a:t>
            </a:r>
            <a:r>
              <a:rPr lang="en-GB" sz="2000" i="1" dirty="0"/>
              <a:t>‘I am able to more confidently …….’.</a:t>
            </a:r>
          </a:p>
          <a:p>
            <a:pPr>
              <a:lnSpc>
                <a:spcPct val="110000"/>
              </a:lnSpc>
              <a:spcBef>
                <a:spcPts val="600"/>
              </a:spcBef>
            </a:pPr>
            <a:r>
              <a:rPr lang="en-GB" sz="2000" b="1" dirty="0"/>
              <a:t>Column 5 -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Target dates: </a:t>
            </a:r>
            <a:r>
              <a:rPr lang="en-GB" sz="2000" dirty="0"/>
              <a:t>you can state a date by which you would like to achieve the goal.</a:t>
            </a:r>
          </a:p>
        </p:txBody>
      </p:sp>
    </p:spTree>
    <p:extLst>
      <p:ext uri="{BB962C8B-B14F-4D97-AF65-F5344CB8AC3E}">
        <p14:creationId xmlns:p14="http://schemas.microsoft.com/office/powerpoint/2010/main" val="3945071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9267" y="640080"/>
            <a:ext cx="5291327" cy="1188720"/>
          </a:xfrm>
          <a:solidFill>
            <a:srgbClr val="FFFFFF"/>
          </a:solidFill>
          <a:ln>
            <a:solidFill>
              <a:srgbClr val="404040"/>
            </a:solidFill>
          </a:ln>
        </p:spPr>
        <p:txBody>
          <a:bodyPr>
            <a:normAutofit/>
          </a:bodyPr>
          <a:lstStyle/>
          <a:p>
            <a:r>
              <a:rPr lang="en-GB" dirty="0"/>
              <a:t>Citation and referencing</a:t>
            </a:r>
          </a:p>
        </p:txBody>
      </p:sp>
      <p:sp>
        <p:nvSpPr>
          <p:cNvPr id="3" name="Content Placeholder 2"/>
          <p:cNvSpPr>
            <a:spLocks noGrp="1"/>
          </p:cNvSpPr>
          <p:nvPr>
            <p:ph idx="1"/>
          </p:nvPr>
        </p:nvSpPr>
        <p:spPr>
          <a:xfrm>
            <a:off x="524818" y="2054476"/>
            <a:ext cx="5998925" cy="3846774"/>
          </a:xfrm>
        </p:spPr>
        <p:txBody>
          <a:bodyPr>
            <a:normAutofit/>
          </a:bodyPr>
          <a:lstStyle/>
          <a:p>
            <a:pPr marL="228600" lvl="1" indent="0">
              <a:lnSpc>
                <a:spcPct val="90000"/>
              </a:lnSpc>
              <a:buNone/>
            </a:pPr>
            <a:r>
              <a:rPr lang="en-GB" sz="2400" dirty="0">
                <a:solidFill>
                  <a:srgbClr val="FFFFFF"/>
                </a:solidFill>
              </a:rPr>
              <a:t>You could include citations related to:</a:t>
            </a:r>
          </a:p>
          <a:p>
            <a:pPr marL="228600" lvl="1" indent="0">
              <a:lnSpc>
                <a:spcPct val="90000"/>
              </a:lnSpc>
              <a:buNone/>
            </a:pPr>
            <a:r>
              <a:rPr lang="en-GB" sz="2400" dirty="0">
                <a:solidFill>
                  <a:srgbClr val="FFFFFF"/>
                </a:solidFill>
              </a:rPr>
              <a:t>* Reflective model e.g. Gibbs Reflective Cycle </a:t>
            </a:r>
          </a:p>
          <a:p>
            <a:pPr marL="228600" lvl="1" indent="0">
              <a:lnSpc>
                <a:spcPct val="90000"/>
              </a:lnSpc>
              <a:buNone/>
            </a:pPr>
            <a:r>
              <a:rPr lang="en-GB" sz="2400" dirty="0">
                <a:solidFill>
                  <a:srgbClr val="FFFFFF"/>
                </a:solidFill>
              </a:rPr>
              <a:t>* Resources to support the achievement of your PDP goals. E.g. </a:t>
            </a:r>
          </a:p>
          <a:p>
            <a:pPr marL="228600" lvl="1" indent="0">
              <a:lnSpc>
                <a:spcPct val="90000"/>
              </a:lnSpc>
              <a:buNone/>
            </a:pPr>
            <a:r>
              <a:rPr lang="en-GB" sz="2400" dirty="0">
                <a:solidFill>
                  <a:srgbClr val="FFFFFF"/>
                </a:solidFill>
              </a:rPr>
              <a:t> &gt; Relevant books, online articles, video tutorials or online course.</a:t>
            </a:r>
          </a:p>
          <a:p>
            <a:pPr marL="228600" lvl="1" indent="0">
              <a:lnSpc>
                <a:spcPct val="90000"/>
              </a:lnSpc>
              <a:buNone/>
            </a:pPr>
            <a:r>
              <a:rPr lang="en-GB" sz="2400" dirty="0">
                <a:solidFill>
                  <a:srgbClr val="FFFFFF"/>
                </a:solidFill>
              </a:rPr>
              <a:t> &gt; </a:t>
            </a:r>
            <a:r>
              <a:rPr lang="en-GB" sz="2400" i="1" dirty="0">
                <a:solidFill>
                  <a:srgbClr val="FFFFFF"/>
                </a:solidFill>
              </a:rPr>
              <a:t>Reminder: include visible citations in the Video slides and a list of references at the end your video (aim for 5).</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162ECAD6-65A2-AA9C-6CE5-5A4F9188B4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5364" y="1592741"/>
            <a:ext cx="3355848" cy="3355848"/>
          </a:xfrm>
          <a:prstGeom prst="rect">
            <a:avLst/>
          </a:prstGeom>
        </p:spPr>
      </p:pic>
    </p:spTree>
    <p:extLst>
      <p:ext uri="{BB962C8B-B14F-4D97-AF65-F5344CB8AC3E}">
        <p14:creationId xmlns:p14="http://schemas.microsoft.com/office/powerpoint/2010/main" val="375747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66689"/>
            <a:ext cx="10972800" cy="1647031"/>
          </a:xfrm>
        </p:spPr>
        <p:txBody>
          <a:bodyPr>
            <a:normAutofit fontScale="90000"/>
          </a:bodyPr>
          <a:lstStyle/>
          <a:p>
            <a:r>
              <a:rPr lang="en-GB" sz="4000" b="1" u="sng" dirty="0"/>
              <a:t>Activity: </a:t>
            </a:r>
            <a:br>
              <a:rPr lang="en-GB" sz="4000" b="1" u="sng" dirty="0"/>
            </a:br>
            <a:r>
              <a:rPr lang="en-GB" sz="4000" b="1" u="sng" dirty="0"/>
              <a:t>Task 2: Reflective learning &amp; PDP</a:t>
            </a:r>
          </a:p>
        </p:txBody>
      </p:sp>
      <p:sp>
        <p:nvSpPr>
          <p:cNvPr id="3" name="Content Placeholder 2"/>
          <p:cNvSpPr>
            <a:spLocks noGrp="1"/>
          </p:cNvSpPr>
          <p:nvPr>
            <p:ph idx="1"/>
          </p:nvPr>
        </p:nvSpPr>
        <p:spPr>
          <a:xfrm>
            <a:off x="195338" y="2352260"/>
            <a:ext cx="11515339" cy="3304523"/>
          </a:xfrm>
        </p:spPr>
        <p:txBody>
          <a:bodyPr>
            <a:noAutofit/>
          </a:bodyPr>
          <a:lstStyle/>
          <a:p>
            <a:pPr marL="342900" indent="-342900">
              <a:lnSpc>
                <a:spcPct val="150000"/>
              </a:lnSpc>
              <a:spcAft>
                <a:spcPts val="600"/>
              </a:spcAft>
              <a:buFont typeface="+mj-lt"/>
              <a:buAutoNum type="arabicPeriod"/>
            </a:pPr>
            <a:r>
              <a:rPr lang="en-GB" sz="2000" b="1" dirty="0"/>
              <a:t>Define &amp; illustrate ‘Gibbs Reflective model’</a:t>
            </a:r>
            <a:r>
              <a:rPr lang="en-GB" sz="2000" dirty="0"/>
              <a:t>: Research and document a definition and illustration of Gibbs Reflective model using 2 different sources.</a:t>
            </a:r>
            <a:endParaRPr lang="en-GB" sz="2000" b="1" dirty="0"/>
          </a:p>
          <a:p>
            <a:pPr marL="342900" indent="-342900">
              <a:lnSpc>
                <a:spcPct val="150000"/>
              </a:lnSpc>
              <a:spcAft>
                <a:spcPts val="600"/>
              </a:spcAft>
              <a:buFont typeface="+mj-lt"/>
              <a:buAutoNum type="arabicPeriod"/>
            </a:pPr>
            <a:r>
              <a:rPr lang="en-GB" sz="2000" b="1" dirty="0"/>
              <a:t>Reflective learning &amp; development: </a:t>
            </a:r>
            <a:r>
              <a:rPr lang="en-GB" sz="2000" dirty="0"/>
              <a:t>Reflect</a:t>
            </a:r>
            <a:r>
              <a:rPr lang="en-GB" sz="2000" b="1" dirty="0"/>
              <a:t> </a:t>
            </a:r>
            <a:r>
              <a:rPr lang="en-GB" sz="2000" dirty="0"/>
              <a:t>and identify 3 goals, areas you would like to learn and develop.</a:t>
            </a:r>
          </a:p>
          <a:p>
            <a:pPr marL="342900" lvl="0" indent="-342900">
              <a:lnSpc>
                <a:spcPct val="150000"/>
              </a:lnSpc>
              <a:spcAft>
                <a:spcPts val="600"/>
              </a:spcAft>
              <a:buFont typeface="+mj-lt"/>
              <a:buAutoNum type="arabicPeriod"/>
            </a:pPr>
            <a:r>
              <a:rPr lang="en-GB" sz="2000" b="1" dirty="0"/>
              <a:t>Complete a Professional Development Plan (PDP): </a:t>
            </a:r>
            <a:r>
              <a:rPr lang="en-GB" sz="2000" dirty="0"/>
              <a:t>Produce a PDP using an appropriate template (such as the one provided on Moodle) for 3 personal/professional development goals. </a:t>
            </a:r>
          </a:p>
          <a:p>
            <a:pPr lvl="1">
              <a:spcBef>
                <a:spcPts val="600"/>
              </a:spcBef>
              <a:buFont typeface="Wingdings" panose="05000000000000000000" pitchFamily="2" charset="2"/>
              <a:buChar char="§"/>
            </a:pPr>
            <a:r>
              <a:rPr lang="en-GB" sz="1800" dirty="0"/>
              <a:t>Your plan should demonstrate the application of SMART development goals. </a:t>
            </a:r>
          </a:p>
          <a:p>
            <a:pPr lvl="1">
              <a:spcBef>
                <a:spcPts val="600"/>
              </a:spcBef>
              <a:buFont typeface="Wingdings" panose="05000000000000000000" pitchFamily="2" charset="2"/>
              <a:buChar char="§"/>
            </a:pPr>
            <a:r>
              <a:rPr lang="en-GB" sz="1800" dirty="0"/>
              <a:t>Research and reference supporting sources that will help you to achieve your developmental goals (column 3 of the template).</a:t>
            </a:r>
          </a:p>
        </p:txBody>
      </p:sp>
    </p:spTree>
    <p:extLst>
      <p:ext uri="{BB962C8B-B14F-4D97-AF65-F5344CB8AC3E}">
        <p14:creationId xmlns:p14="http://schemas.microsoft.com/office/powerpoint/2010/main" val="788857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63798" y="410954"/>
            <a:ext cx="9504657" cy="1146176"/>
          </a:xfrm>
        </p:spPr>
        <p:txBody>
          <a:bodyPr vert="horz" lIns="91440" tIns="45720" rIns="91440" bIns="45720" rtlCol="0" anchor="ctr">
            <a:normAutofit/>
          </a:bodyPr>
          <a:lstStyle/>
          <a:p>
            <a:r>
              <a:rPr lang="en-US" u="sng" kern="1200" dirty="0">
                <a:latin typeface="+mj-lt"/>
                <a:ea typeface="+mj-ea"/>
                <a:cs typeface="+mj-cs"/>
              </a:rPr>
              <a:t>Questions?</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05351" y="1957996"/>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56082" y="3293834"/>
            <a:ext cx="2728298" cy="2728298"/>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15509" y="2763793"/>
            <a:ext cx="1330413" cy="1330413"/>
          </a:xfrm>
          <a:prstGeom prst="rect">
            <a:avLst/>
          </a:prstGeom>
        </p:spPr>
      </p:pic>
      <p:sp>
        <p:nvSpPr>
          <p:cNvPr id="4" name="TextBox 2">
            <a:extLst>
              <a:ext uri="{FF2B5EF4-FFF2-40B4-BE49-F238E27FC236}">
                <a16:creationId xmlns:a16="http://schemas.microsoft.com/office/drawing/2014/main" id="{6624C785-6A0E-4F79-A004-25883BFC9942}"/>
              </a:ext>
            </a:extLst>
          </p:cNvPr>
          <p:cNvSpPr txBox="1"/>
          <p:nvPr/>
        </p:nvSpPr>
        <p:spPr>
          <a:xfrm>
            <a:off x="1465697" y="2012668"/>
            <a:ext cx="5965020" cy="3853082"/>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Qs?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Activity time</a:t>
            </a:r>
          </a:p>
          <a:p>
            <a:pPr marR="0" lvl="0" algn="l" defTabSz="914400" rtl="0" eaLnBrk="1" fontAlgn="auto" latinLnBrk="0" hangingPunct="1">
              <a:lnSpc>
                <a:spcPct val="100000"/>
              </a:lnSpc>
              <a:spcBef>
                <a:spcPts val="0"/>
              </a:spcBef>
              <a:spcAft>
                <a:spcPts val="0"/>
              </a:spcAft>
              <a:buClrTx/>
              <a:buSzTx/>
              <a:tabLst/>
              <a:defRPr/>
            </a:pPr>
            <a:r>
              <a:rPr kumimoji="0" lang="en-GB" sz="3200" b="0" i="0" u="none" strike="noStrike" kern="1200" cap="none" spc="0" normalizeH="0" baseline="0" noProof="0" dirty="0">
                <a:ln>
                  <a:noFill/>
                </a:ln>
                <a:effectLst/>
                <a:uLnTx/>
                <a:uFillTx/>
                <a:latin typeface="Calibri" panose="020F0502020204030204"/>
                <a:ea typeface="+mn-ea"/>
                <a:cs typeface="+mn-cs"/>
              </a:rPr>
              <a:t>-</a:t>
            </a:r>
          </a:p>
          <a:p>
            <a:pPr marL="457200" indent="-457200" defTabSz="914400">
              <a:buFont typeface="Arial" panose="020B0604020202020204" pitchFamily="34" charset="0"/>
              <a:buChar char="•"/>
              <a:defRPr/>
            </a:pPr>
            <a:r>
              <a:rPr kumimoji="0" lang="en-GB" sz="3200" b="0" i="0" u="none" strike="noStrike" kern="1200" cap="none" spc="0" normalizeH="0" baseline="0" noProof="0" dirty="0">
                <a:ln>
                  <a:noFill/>
                </a:ln>
                <a:effectLst/>
                <a:uLnTx/>
                <a:uFillTx/>
                <a:latin typeface="Calibri" panose="020F0502020204030204"/>
                <a:ea typeface="+mn-ea"/>
                <a:cs typeface="+mn-cs"/>
              </a:rPr>
              <a:t>Qs?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Register reminder.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Thanks to D.</a:t>
            </a:r>
          </a:p>
        </p:txBody>
      </p:sp>
    </p:spTree>
    <p:extLst>
      <p:ext uri="{BB962C8B-B14F-4D97-AF65-F5344CB8AC3E}">
        <p14:creationId xmlns:p14="http://schemas.microsoft.com/office/powerpoint/2010/main" val="131630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496877" y="2687364"/>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E7C62-4A60-F1C6-CDAA-64B4EBC119BC}"/>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AC32F0CC-9CD6-93CA-08EA-3479A75E0C85}"/>
              </a:ext>
            </a:extLst>
          </p:cNvPr>
          <p:cNvSpPr>
            <a:spLocks noGrp="1"/>
          </p:cNvSpPr>
          <p:nvPr>
            <p:ph idx="1"/>
          </p:nvPr>
        </p:nvSpPr>
        <p:spPr/>
        <p:txBody>
          <a:bodyPr/>
          <a:lstStyle/>
          <a:p>
            <a:r>
              <a:rPr lang="en-GB" dirty="0"/>
              <a:t>Slides from this point are no longer used.</a:t>
            </a:r>
          </a:p>
        </p:txBody>
      </p:sp>
    </p:spTree>
    <p:extLst>
      <p:ext uri="{BB962C8B-B14F-4D97-AF65-F5344CB8AC3E}">
        <p14:creationId xmlns:p14="http://schemas.microsoft.com/office/powerpoint/2010/main" val="2652114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Online lesson structure</a:t>
            </a:r>
          </a:p>
        </p:txBody>
      </p:sp>
      <p:sp>
        <p:nvSpPr>
          <p:cNvPr id="3" name="Content Placeholder 2">
            <a:extLst>
              <a:ext uri="{FF2B5EF4-FFF2-40B4-BE49-F238E27FC236}">
                <a16:creationId xmlns:a16="http://schemas.microsoft.com/office/drawing/2014/main" id="{4F182D14-21FD-4698-6A54-210D5DD54839}"/>
              </a:ext>
            </a:extLst>
          </p:cNvPr>
          <p:cNvSpPr>
            <a:spLocks noGrp="1"/>
          </p:cNvSpPr>
          <p:nvPr>
            <p:ph idx="1"/>
          </p:nvPr>
        </p:nvSpPr>
        <p:spPr/>
        <p:txBody>
          <a:bodyPr>
            <a:normAutofit/>
          </a:bodyPr>
          <a:lstStyle/>
          <a:p>
            <a:pPr marL="514350" indent="-514350">
              <a:buFont typeface="+mj-lt"/>
              <a:buAutoNum type="arabicPeriod"/>
            </a:pPr>
            <a:r>
              <a:rPr lang="en-GB" sz="3200" dirty="0"/>
              <a:t>Slides (Mute mics)</a:t>
            </a:r>
          </a:p>
          <a:p>
            <a:pPr marL="514350" indent="-514350">
              <a:buFont typeface="+mj-lt"/>
              <a:buAutoNum type="arabicPeriod"/>
            </a:pPr>
            <a:r>
              <a:rPr lang="en-GB" sz="3200" dirty="0"/>
              <a:t>Register</a:t>
            </a:r>
          </a:p>
          <a:p>
            <a:pPr marL="514350" indent="-514350">
              <a:buFont typeface="+mj-lt"/>
              <a:buAutoNum type="arabicPeriod"/>
            </a:pPr>
            <a:r>
              <a:rPr lang="en-GB" sz="3200" dirty="0"/>
              <a:t>Q&amp;A</a:t>
            </a:r>
          </a:p>
          <a:p>
            <a:pPr marL="514350" indent="-514350">
              <a:buFont typeface="+mj-lt"/>
              <a:buAutoNum type="arabicPeriod"/>
            </a:pPr>
            <a:r>
              <a:rPr lang="en-GB" sz="3200" dirty="0"/>
              <a:t>Activity time</a:t>
            </a:r>
          </a:p>
          <a:p>
            <a:pPr marL="514350" indent="-514350">
              <a:buFont typeface="+mj-lt"/>
              <a:buAutoNum type="arabicPeriod"/>
            </a:pPr>
            <a:r>
              <a:rPr lang="en-GB" sz="3200" dirty="0"/>
              <a:t>Q&amp;A.</a:t>
            </a:r>
          </a:p>
        </p:txBody>
      </p:sp>
      <p:pic>
        <p:nvPicPr>
          <p:cNvPr id="5" name="Graphic 4" descr="Internet outline">
            <a:extLst>
              <a:ext uri="{FF2B5EF4-FFF2-40B4-BE49-F238E27FC236}">
                <a16:creationId xmlns:a16="http://schemas.microsoft.com/office/drawing/2014/main" id="{F5B7320D-4C86-F7F9-6491-233DFEAA5E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15204" y="-254241"/>
            <a:ext cx="2286000" cy="2286000"/>
          </a:xfrm>
          <a:prstGeom prst="rect">
            <a:avLst/>
          </a:prstGeom>
        </p:spPr>
      </p:pic>
    </p:spTree>
    <p:extLst>
      <p:ext uri="{BB962C8B-B14F-4D97-AF65-F5344CB8AC3E}">
        <p14:creationId xmlns:p14="http://schemas.microsoft.com/office/powerpoint/2010/main" val="493098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1507740" y="500288"/>
            <a:ext cx="8874142" cy="945561"/>
          </a:xfrm>
        </p:spPr>
        <p:txBody>
          <a:bodyPr/>
          <a:lstStyle/>
          <a:p>
            <a:r>
              <a:rPr lang="en-GB" b="1" u="sng"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33241" y="1802296"/>
            <a:ext cx="11045431" cy="4082635"/>
          </a:xfrm>
        </p:spPr>
        <p:txBody>
          <a:bodyPr>
            <a:normAutofit lnSpcReduction="10000"/>
          </a:bodyPr>
          <a:lstStyle/>
          <a:p>
            <a:r>
              <a:rPr lang="en-GB" sz="2800" dirty="0"/>
              <a:t>Please </a:t>
            </a:r>
            <a:r>
              <a:rPr lang="en-GB" sz="2800" b="1" u="sng" dirty="0"/>
              <a:t>mute your mic</a:t>
            </a:r>
            <a:r>
              <a:rPr lang="en-GB" sz="2800" b="1" dirty="0"/>
              <a:t> </a:t>
            </a:r>
            <a:r>
              <a:rPr lang="en-GB" sz="2800" dirty="0"/>
              <a:t>during the Lecture tutorial sessions, to avoid background noise disrupting the session.</a:t>
            </a:r>
          </a:p>
          <a:p>
            <a:r>
              <a:rPr lang="en-GB" sz="2800" b="1" dirty="0"/>
              <a:t>You will be </a:t>
            </a:r>
            <a:r>
              <a:rPr lang="en-GB" sz="2800" b="1" u="sng" dirty="0"/>
              <a:t>prompted to unmute your mic</a:t>
            </a:r>
            <a:r>
              <a:rPr lang="en-GB" sz="2800" b="1" dirty="0"/>
              <a:t> </a:t>
            </a:r>
            <a:r>
              <a:rPr lang="en-GB" sz="2800" dirty="0"/>
              <a:t>to share activity answers and during the Q&amp;A session.</a:t>
            </a:r>
          </a:p>
          <a:p>
            <a:r>
              <a:rPr lang="en-GB" sz="2800" dirty="0"/>
              <a:t>Please remember to </a:t>
            </a:r>
            <a:r>
              <a:rPr lang="en-GB" sz="2800" b="1" u="sng" dirty="0"/>
              <a:t>mute your mic when you have finished speaking</a:t>
            </a:r>
            <a:r>
              <a:rPr lang="en-GB" sz="2800" dirty="0"/>
              <a:t> to avoid background noise disrupting the session.</a:t>
            </a:r>
          </a:p>
          <a:p>
            <a:r>
              <a:rPr lang="en-GB" sz="2800" b="1" dirty="0"/>
              <a:t>Avoid typing in the chat</a:t>
            </a:r>
            <a:r>
              <a:rPr lang="en-GB" sz="2800" dirty="0"/>
              <a:t> during the Lecture session to avoid disruption, unless absolutely necessary.</a:t>
            </a:r>
          </a:p>
          <a:p>
            <a:r>
              <a:rPr lang="en-GB" sz="2800" dirty="0"/>
              <a:t>Please do </a:t>
            </a:r>
            <a:r>
              <a:rPr lang="en-GB" sz="2800" b="1" dirty="0"/>
              <a:t>use the chat box during the activity and Q&amp;A </a:t>
            </a:r>
            <a:r>
              <a:rPr lang="en-GB" sz="2800" dirty="0"/>
              <a:t>sessions.</a:t>
            </a:r>
          </a:p>
          <a:p>
            <a:pPr marL="0" indent="0">
              <a:buNone/>
            </a:pPr>
            <a:endParaRPr lang="en-GB" sz="2800" dirty="0"/>
          </a:p>
        </p:txBody>
      </p:sp>
    </p:spTree>
    <p:extLst>
      <p:ext uri="{BB962C8B-B14F-4D97-AF65-F5344CB8AC3E}">
        <p14:creationId xmlns:p14="http://schemas.microsoft.com/office/powerpoint/2010/main" val="2525065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196" y="483202"/>
            <a:ext cx="5291327" cy="1188720"/>
          </a:xfrm>
          <a:solidFill>
            <a:srgbClr val="FFFFFF"/>
          </a:solidFill>
          <a:ln>
            <a:solidFill>
              <a:srgbClr val="404040"/>
            </a:solidFill>
          </a:ln>
        </p:spPr>
        <p:txBody>
          <a:bodyPr>
            <a:normAutofit/>
          </a:bodyPr>
          <a:lstStyle/>
          <a:p>
            <a:r>
              <a:rPr lang="en-GB" sz="3200" dirty="0"/>
              <a:t>Submission</a:t>
            </a:r>
          </a:p>
        </p:txBody>
      </p:sp>
      <p:sp>
        <p:nvSpPr>
          <p:cNvPr id="3" name="Content Placeholder 2"/>
          <p:cNvSpPr>
            <a:spLocks noGrp="1"/>
          </p:cNvSpPr>
          <p:nvPr>
            <p:ph idx="1"/>
          </p:nvPr>
        </p:nvSpPr>
        <p:spPr>
          <a:xfrm>
            <a:off x="66339" y="1859778"/>
            <a:ext cx="6664874" cy="4886804"/>
          </a:xfrm>
        </p:spPr>
        <p:txBody>
          <a:bodyPr>
            <a:normAutofit lnSpcReduction="10000"/>
          </a:bodyPr>
          <a:lstStyle/>
          <a:p>
            <a:pPr marL="0" indent="0">
              <a:buNone/>
            </a:pPr>
            <a:r>
              <a:rPr lang="en-GB" sz="2400" dirty="0">
                <a:solidFill>
                  <a:srgbClr val="FFFFFF"/>
                </a:solidFill>
              </a:rPr>
              <a:t>Your submission to Turnitin should include the following:</a:t>
            </a:r>
          </a:p>
          <a:p>
            <a:r>
              <a:rPr lang="en-GB" sz="2400" dirty="0">
                <a:solidFill>
                  <a:srgbClr val="FFFFFF"/>
                </a:solidFill>
              </a:rPr>
              <a:t>1. A </a:t>
            </a:r>
            <a:r>
              <a:rPr lang="en-GB" sz="2400" b="1" dirty="0">
                <a:solidFill>
                  <a:srgbClr val="FFFFFF"/>
                </a:solidFill>
              </a:rPr>
              <a:t>professional cover page </a:t>
            </a:r>
            <a:r>
              <a:rPr lang="en-GB" sz="2400" dirty="0">
                <a:solidFill>
                  <a:srgbClr val="FFFFFF"/>
                </a:solidFill>
              </a:rPr>
              <a:t>(inc. Module title, Your name, student number, Course title and Assignment title).</a:t>
            </a:r>
          </a:p>
          <a:p>
            <a:r>
              <a:rPr lang="en-GB" sz="2400" dirty="0">
                <a:solidFill>
                  <a:srgbClr val="FFFFFF"/>
                </a:solidFill>
                <a:ea typeface="Times New Roman" panose="02020603050405020304" pitchFamily="18" charset="0"/>
              </a:rPr>
              <a:t>2. A content page including: </a:t>
            </a:r>
          </a:p>
          <a:p>
            <a:pPr lvl="1"/>
            <a:r>
              <a:rPr lang="en-GB" sz="2400" dirty="0">
                <a:solidFill>
                  <a:srgbClr val="FFFFFF"/>
                </a:solidFill>
                <a:ea typeface="Times New Roman" panose="02020603050405020304" pitchFamily="18" charset="0"/>
              </a:rPr>
              <a:t>A</a:t>
            </a:r>
            <a:r>
              <a:rPr lang="en-GB" sz="2400" dirty="0">
                <a:solidFill>
                  <a:srgbClr val="FFFFFF"/>
                </a:solidFill>
                <a:effectLst/>
                <a:ea typeface="Times New Roman" panose="02020603050405020304" pitchFamily="18" charset="0"/>
              </a:rPr>
              <a:t> working link to your Online Video presentation.</a:t>
            </a:r>
          </a:p>
          <a:p>
            <a:pPr lvl="1"/>
            <a:r>
              <a:rPr lang="en-GB" sz="2400" dirty="0">
                <a:solidFill>
                  <a:srgbClr val="FFFFFF"/>
                </a:solidFill>
                <a:effectLst/>
                <a:ea typeface="Times New Roman" panose="02020603050405020304" pitchFamily="18" charset="0"/>
              </a:rPr>
              <a:t>A Screenshot image of your video presentation.</a:t>
            </a:r>
            <a:endParaRPr lang="en-GB" sz="2400" dirty="0">
              <a:solidFill>
                <a:srgbClr val="FFFFFF"/>
              </a:solidFill>
              <a:ea typeface="Times New Roman" panose="02020603050405020304" pitchFamily="18" charset="0"/>
            </a:endParaRPr>
          </a:p>
          <a:p>
            <a:pPr marL="228600" lvl="1" indent="0">
              <a:buNone/>
            </a:pPr>
            <a:r>
              <a:rPr lang="en-GB" sz="2400" dirty="0">
                <a:solidFill>
                  <a:srgbClr val="FFFFFF"/>
                </a:solidFill>
                <a:effectLst/>
                <a:ea typeface="Times New Roman" panose="02020603050405020304" pitchFamily="18" charset="0"/>
              </a:rPr>
              <a:t>Note:  Your Video </a:t>
            </a:r>
            <a:r>
              <a:rPr lang="en-GB" sz="2400" dirty="0">
                <a:solidFill>
                  <a:srgbClr val="FFFFFF"/>
                </a:solidFill>
                <a:ea typeface="Times New Roman" panose="02020603050405020304" pitchFamily="18" charset="0"/>
              </a:rPr>
              <a:t>presentation should refer to your Self-evaluation results, PDP plan and include citations and a reference list at the end.</a:t>
            </a:r>
            <a:endParaRPr lang="en-GB" sz="2400" dirty="0">
              <a:solidFill>
                <a:srgbClr val="FFFFFF"/>
              </a:solidFill>
              <a:effectLst/>
              <a:ea typeface="Times New Roman" panose="02020603050405020304" pitchFamily="18" charset="0"/>
            </a:endParaRPr>
          </a:p>
        </p:txBody>
      </p:sp>
      <p:sp>
        <p:nvSpPr>
          <p:cNvPr id="21" name="Rectangle 20">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cument with solid fill">
            <a:extLst>
              <a:ext uri="{FF2B5EF4-FFF2-40B4-BE49-F238E27FC236}">
                <a16:creationId xmlns:a16="http://schemas.microsoft.com/office/drawing/2014/main" id="{01E83801-C4CE-D88A-667E-F9E8BD8A61B3}"/>
              </a:ext>
            </a:extLst>
          </p:cNvPr>
          <p:cNvPicPr>
            <a:picLocks noChangeAspect="1"/>
          </p:cNvPicPr>
          <p:nvPr/>
        </p:nvPicPr>
        <p:blipFill>
          <a:blip r:embed="rId2">
            <a:extLst>
              <a:ext uri="{96DAC541-7B7A-43D3-8B79-37D633B846F1}">
                <asvg:svgBlip xmlns:asvg="http://schemas.microsoft.com/office/drawing/2016/SVG/main" r:embed="rId3"/>
              </a:ext>
            </a:extLst>
          </a:blip>
          <a:stretch/>
        </p:blipFill>
        <p:spPr>
          <a:xfrm>
            <a:off x="7865364" y="1592741"/>
            <a:ext cx="3355848" cy="3355848"/>
          </a:xfrm>
          <a:prstGeom prst="rect">
            <a:avLst/>
          </a:prstGeom>
        </p:spPr>
      </p:pic>
    </p:spTree>
    <p:extLst>
      <p:ext uri="{BB962C8B-B14F-4D97-AF65-F5344CB8AC3E}">
        <p14:creationId xmlns:p14="http://schemas.microsoft.com/office/powerpoint/2010/main" val="793725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33" name="Rectangle 3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p:cNvSpPr>
            <a:spLocks noGrp="1"/>
          </p:cNvSpPr>
          <p:nvPr>
            <p:ph type="title"/>
          </p:nvPr>
        </p:nvSpPr>
        <p:spPr>
          <a:xfrm>
            <a:off x="643466" y="643467"/>
            <a:ext cx="6242719" cy="1016284"/>
          </a:xfrm>
          <a:noFill/>
          <a:ln>
            <a:solidFill>
              <a:schemeClr val="bg1"/>
            </a:solidFill>
          </a:ln>
        </p:spPr>
        <p:txBody>
          <a:bodyPr wrap="square">
            <a:normAutofit/>
          </a:bodyPr>
          <a:lstStyle/>
          <a:p>
            <a:r>
              <a:rPr lang="en-GB">
                <a:solidFill>
                  <a:schemeClr val="bg1"/>
                </a:solidFill>
              </a:rPr>
              <a:t>Copyright</a:t>
            </a:r>
          </a:p>
        </p:txBody>
      </p:sp>
      <p:sp>
        <p:nvSpPr>
          <p:cNvPr id="3" name="Content Placeholder 2"/>
          <p:cNvSpPr>
            <a:spLocks noGrp="1"/>
          </p:cNvSpPr>
          <p:nvPr>
            <p:ph idx="1"/>
          </p:nvPr>
        </p:nvSpPr>
        <p:spPr>
          <a:xfrm>
            <a:off x="267593" y="1800412"/>
            <a:ext cx="7208809" cy="4692596"/>
          </a:xfrm>
        </p:spPr>
        <p:txBody>
          <a:bodyPr>
            <a:normAutofit/>
          </a:bodyPr>
          <a:lstStyle/>
          <a:p>
            <a:pPr algn="l">
              <a:spcBef>
                <a:spcPts val="600"/>
              </a:spcBef>
            </a:pPr>
            <a:r>
              <a:rPr lang="en-US" dirty="0">
                <a:solidFill>
                  <a:schemeClr val="bg1"/>
                </a:solidFill>
              </a:rPr>
              <a:t>Try to use Copyright free images such as Creative commons whenever possible, as good practice. For example, you can search for CC images in Google search by selecting 'images', go to 'Tools' and select Creative Commons. Or ‘tick’ search for ‘</a:t>
            </a:r>
            <a:r>
              <a:rPr lang="en-US" dirty="0" err="1">
                <a:solidFill>
                  <a:schemeClr val="bg1"/>
                </a:solidFill>
              </a:rPr>
              <a:t>reative</a:t>
            </a:r>
            <a:r>
              <a:rPr lang="en-US" dirty="0">
                <a:solidFill>
                  <a:schemeClr val="bg1"/>
                </a:solidFill>
              </a:rPr>
              <a:t> Commons’ images in O365 Apps.</a:t>
            </a:r>
          </a:p>
          <a:p>
            <a:pPr>
              <a:spcBef>
                <a:spcPts val="600"/>
              </a:spcBef>
            </a:pPr>
            <a:r>
              <a:rPr lang="en-US" dirty="0">
                <a:solidFill>
                  <a:schemeClr val="bg1"/>
                </a:solidFill>
              </a:rPr>
              <a:t>However, if this search is not sufficient to provide the resources you need for your work, as your work is not being published in the public domain or for commercial purposes, and is therefore considered 'fair dealing', while you are a student. Therefore, it is ok to use copyright material as long as you acknowledge the source. For more information, please read below:</a:t>
            </a:r>
            <a:endParaRPr lang="en-US" sz="1400" dirty="0">
              <a:solidFill>
                <a:srgbClr val="373A3C"/>
              </a:solidFill>
            </a:endParaRPr>
          </a:p>
          <a:p>
            <a:pPr lvl="1">
              <a:spcBef>
                <a:spcPts val="600"/>
              </a:spcBef>
            </a:pPr>
            <a:r>
              <a:rPr lang="en-US" sz="1200" b="0" i="0" u="none" strike="noStrike" dirty="0">
                <a:solidFill>
                  <a:srgbClr val="013E5B"/>
                </a:solidFill>
                <a:effectLst/>
                <a:hlinkClick r:id="rId2"/>
              </a:rPr>
              <a:t>Copyright &amp; Students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3"/>
              </a:rPr>
              <a:t>Copyright basics</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4"/>
              </a:rPr>
              <a:t>Exceptions to Copyright 'fair dealing'</a:t>
            </a:r>
            <a:endParaRPr lang="en-US" sz="1200" b="0" i="0" dirty="0">
              <a:solidFill>
                <a:srgbClr val="373A3C"/>
              </a:solidFill>
              <a:effectLst/>
            </a:endParaRPr>
          </a:p>
          <a:p>
            <a:pPr lvl="1">
              <a:spcBef>
                <a:spcPts val="600"/>
              </a:spcBef>
            </a:pPr>
            <a:r>
              <a:rPr lang="en-US" sz="1200" b="0" i="0" u="none" strike="noStrike" dirty="0">
                <a:solidFill>
                  <a:srgbClr val="013E5B"/>
                </a:solidFill>
                <a:effectLst/>
                <a:hlinkClick r:id="rId5"/>
              </a:rPr>
              <a:t>Find free images</a:t>
            </a:r>
            <a:endParaRPr lang="en-US" sz="1200" b="0" i="0" dirty="0">
              <a:solidFill>
                <a:schemeClr val="bg1"/>
              </a:solidFill>
              <a:effectLst/>
            </a:endParaRPr>
          </a:p>
          <a:p>
            <a:pPr>
              <a:spcBef>
                <a:spcPts val="600"/>
              </a:spcBef>
            </a:pPr>
            <a:r>
              <a:rPr lang="en-US" b="0" i="0" dirty="0">
                <a:solidFill>
                  <a:schemeClr val="bg1"/>
                </a:solidFill>
                <a:effectLst/>
              </a:rPr>
              <a:t>‘Public domain’ artefacts/work may also used freely.</a:t>
            </a:r>
            <a:endParaRPr lang="en-GB" dirty="0">
              <a:solidFill>
                <a:schemeClr val="bg1"/>
              </a:solidFill>
              <a:effectLst/>
              <a:ea typeface="Times New Roman" panose="02020603050405020304" pitchFamily="18" charset="0"/>
            </a:endParaRPr>
          </a:p>
        </p:txBody>
      </p:sp>
      <p:pic>
        <p:nvPicPr>
          <p:cNvPr id="26" name="Graphic 6">
            <a:extLst>
              <a:ext uri="{FF2B5EF4-FFF2-40B4-BE49-F238E27FC236}">
                <a16:creationId xmlns:a16="http://schemas.microsoft.com/office/drawing/2014/main" id="{38B7C246-C41A-FEB6-CAA7-2E73FDD3DF73}"/>
              </a:ext>
            </a:extLst>
          </p:cNvPr>
          <p:cNvPicPr>
            <a:picLocks noChangeAspect="1"/>
          </p:cNvPicPr>
          <p:nvPr/>
        </p:nvPicPr>
        <p:blipFill>
          <a:blip r:embed="rId6">
            <a:extLst>
              <a:ext uri="{837473B0-CC2E-450A-ABE3-18F120FF3D39}">
                <a1611:picAttrSrcUrl xmlns:a1611="http://schemas.microsoft.com/office/drawing/2016/11/main" r:id="rId7"/>
              </a:ext>
            </a:extLst>
          </a:blip>
          <a:stretch/>
        </p:blipFill>
        <p:spPr>
          <a:xfrm>
            <a:off x="8119870" y="2042836"/>
            <a:ext cx="3428662" cy="2571496"/>
          </a:xfrm>
          <a:prstGeom prst="rect">
            <a:avLst/>
          </a:prstGeom>
        </p:spPr>
      </p:pic>
      <p:sp>
        <p:nvSpPr>
          <p:cNvPr id="5" name="TextBox 4">
            <a:extLst>
              <a:ext uri="{FF2B5EF4-FFF2-40B4-BE49-F238E27FC236}">
                <a16:creationId xmlns:a16="http://schemas.microsoft.com/office/drawing/2014/main" id="{2893C163-74FC-40CD-C3C2-AB1C92C4A489}"/>
              </a:ext>
            </a:extLst>
          </p:cNvPr>
          <p:cNvSpPr txBox="1"/>
          <p:nvPr/>
        </p:nvSpPr>
        <p:spPr>
          <a:xfrm>
            <a:off x="8964171" y="4414277"/>
            <a:ext cx="258436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7" tooltip="https://www.flickr.com/photos/langwitches/3911878879/">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516689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6" y="467418"/>
            <a:ext cx="7729728" cy="1188720"/>
          </a:xfrm>
          <a:solidFill>
            <a:srgbClr val="FFFFFF"/>
          </a:solidFill>
          <a:ln>
            <a:solidFill>
              <a:srgbClr val="FFC000"/>
            </a:solidFill>
          </a:ln>
        </p:spPr>
        <p:txBody>
          <a:bodyPr>
            <a:normAutofit/>
          </a:bodyPr>
          <a:lstStyle/>
          <a:p>
            <a:r>
              <a:rPr lang="en-GB" dirty="0"/>
              <a:t>Bg. FURTHER SUPPORT</a:t>
            </a:r>
          </a:p>
        </p:txBody>
      </p:sp>
      <p:sp>
        <p:nvSpPr>
          <p:cNvPr id="3" name="Content Placeholder 2"/>
          <p:cNvSpPr>
            <a:spLocks noGrp="1"/>
          </p:cNvSpPr>
          <p:nvPr>
            <p:ph idx="1"/>
          </p:nvPr>
        </p:nvSpPr>
        <p:spPr>
          <a:xfrm>
            <a:off x="1477871" y="1945481"/>
            <a:ext cx="9236258" cy="3187454"/>
          </a:xfrm>
        </p:spPr>
        <p:txBody>
          <a:bodyPr>
            <a:noAutofit/>
          </a:bodyPr>
          <a:lstStyle/>
          <a:p>
            <a:pPr>
              <a:lnSpc>
                <a:spcPct val="90000"/>
              </a:lnSpc>
            </a:pPr>
            <a:r>
              <a:rPr lang="en-GB" sz="2200" dirty="0">
                <a:solidFill>
                  <a:srgbClr val="404040"/>
                </a:solidFill>
              </a:rPr>
              <a:t>UWTSD study support services are available to help you, if you are struggling and need assistance with e.g. time management, study support, stress management, report writing / content creation, revision. Please click here for more information: </a:t>
            </a:r>
            <a:r>
              <a:rPr lang="en-GB" sz="2200" dirty="0">
                <a:solidFill>
                  <a:srgbClr val="404040"/>
                </a:solidFill>
                <a:hlinkClick r:id="rId2"/>
              </a:rPr>
              <a:t>https://www.uwtsd.ac.uk/study-skills/</a:t>
            </a:r>
            <a:r>
              <a:rPr lang="en-GB" sz="2200" dirty="0">
                <a:solidFill>
                  <a:srgbClr val="404040"/>
                </a:solidFill>
              </a:rPr>
              <a:t>. </a:t>
            </a:r>
          </a:p>
          <a:p>
            <a:pPr>
              <a:lnSpc>
                <a:spcPct val="90000"/>
              </a:lnSpc>
            </a:pPr>
            <a:r>
              <a:rPr lang="en-GB" sz="2200" dirty="0">
                <a:solidFill>
                  <a:srgbClr val="404040"/>
                </a:solidFill>
              </a:rPr>
              <a:t>For research, referencing or Library support, the library staff can help you if you are struggling. For more information about Library &amp; Learning support services for students please click here: </a:t>
            </a:r>
            <a:r>
              <a:rPr lang="en-GB" sz="2200" dirty="0">
                <a:solidFill>
                  <a:srgbClr val="404040"/>
                </a:solidFill>
                <a:hlinkClick r:id="rId3"/>
              </a:rPr>
              <a:t>https://uwtsd.ac.uk/library/help-and-support/llr-staff/</a:t>
            </a:r>
            <a:r>
              <a:rPr lang="en-GB" sz="2200" dirty="0">
                <a:solidFill>
                  <a:srgbClr val="404040"/>
                </a:solidFill>
              </a:rPr>
              <a:t> and to discover your personal Library support staff member contact details (Emily Hywel) please click here: </a:t>
            </a:r>
            <a:r>
              <a:rPr lang="en-GB" sz="2200" dirty="0">
                <a:solidFill>
                  <a:srgbClr val="404040"/>
                </a:solidFill>
                <a:hlinkClick r:id="rId3"/>
              </a:rPr>
              <a:t>https://uwtsd.ac.uk/library/help-and-support/llr-staff/</a:t>
            </a:r>
            <a:r>
              <a:rPr lang="en-GB" sz="2200" dirty="0">
                <a:solidFill>
                  <a:srgbClr val="404040"/>
                </a:solidFill>
              </a:rPr>
              <a:t>. </a:t>
            </a:r>
          </a:p>
          <a:p>
            <a:pPr>
              <a:lnSpc>
                <a:spcPct val="90000"/>
              </a:lnSpc>
            </a:pPr>
            <a:endParaRPr lang="en-GB" sz="2200" dirty="0">
              <a:solidFill>
                <a:srgbClr val="404040"/>
              </a:solidFill>
            </a:endParaRPr>
          </a:p>
        </p:txBody>
      </p:sp>
    </p:spTree>
    <p:extLst>
      <p:ext uri="{BB962C8B-B14F-4D97-AF65-F5344CB8AC3E}">
        <p14:creationId xmlns:p14="http://schemas.microsoft.com/office/powerpoint/2010/main" val="42239597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9" ma:contentTypeDescription="Create a new document." ma:contentTypeScope="" ma:versionID="adb1111acec4a9465dfbefb748b5811b">
  <xsd:schema xmlns:xsd="http://www.w3.org/2001/XMLSchema" xmlns:xs="http://www.w3.org/2001/XMLSchema" xmlns:p="http://schemas.microsoft.com/office/2006/metadata/properties" xmlns:ns2="550e0b3d-7eb6-4482-88b2-ccad92eb760b" targetNamespace="http://schemas.microsoft.com/office/2006/metadata/properties" ma:root="true" ma:fieldsID="245cdf5239772e5a7f001fe4f8218d2a"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4672483-2849-42C4-B452-EF3F117E48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1AB0D6-9587-45F0-BA48-D83137819D15}">
  <ds:schemaRefs>
    <ds:schemaRef ds:uri="http://schemas.microsoft.com/sharepoint/v3/contenttype/forms"/>
  </ds:schemaRefs>
</ds:datastoreItem>
</file>

<file path=customXml/itemProps3.xml><?xml version="1.0" encoding="utf-8"?>
<ds:datastoreItem xmlns:ds="http://schemas.openxmlformats.org/officeDocument/2006/customXml" ds:itemID="{B841570F-0976-4646-8FE7-65057B99F0D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Parcel</Template>
  <TotalTime>564</TotalTime>
  <Words>1544</Words>
  <Application>Microsoft Office PowerPoint</Application>
  <PresentationFormat>Widescreen</PresentationFormat>
  <Paragraphs>103</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Gill Sans MT</vt:lpstr>
      <vt:lpstr>Times New Roman</vt:lpstr>
      <vt:lpstr>Wingdings</vt:lpstr>
      <vt:lpstr>Parcel</vt:lpstr>
      <vt:lpstr>Professional Development PLANNING – Task 2a &amp; b</vt:lpstr>
      <vt:lpstr>Online lesson structure</vt:lpstr>
      <vt:lpstr>Assign. 2: Task 2a</vt:lpstr>
      <vt:lpstr>Reflective learning</vt:lpstr>
      <vt:lpstr>Gibbs Reflective model</vt:lpstr>
      <vt:lpstr>Bg. Gibbs model described</vt:lpstr>
      <vt:lpstr>Bg. Other Models</vt:lpstr>
      <vt:lpstr>Assignment 2: Task 2b</vt:lpstr>
      <vt:lpstr>Development Plan (PDP) Guidance</vt:lpstr>
      <vt:lpstr>Bg. PDP TEMPLATE GUIDE:  Development Plan Content</vt:lpstr>
      <vt:lpstr>Citation and referencing</vt:lpstr>
      <vt:lpstr>Activity:  Task 2: Reflective learning &amp; PDP</vt:lpstr>
      <vt:lpstr>Questions?</vt:lpstr>
      <vt:lpstr>PowerPoint Presentation</vt:lpstr>
      <vt:lpstr>Archive slides</vt:lpstr>
      <vt:lpstr>Online lesson structure</vt:lpstr>
      <vt:lpstr>Online Etiquette reminder</vt:lpstr>
      <vt:lpstr>Submission</vt:lpstr>
      <vt:lpstr>Copyright</vt:lpstr>
      <vt:lpstr>Bg. FURTHER SUPPORT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dc:title>
  <dc:creator>Julie Hayward</dc:creator>
  <cp:lastModifiedBy>James Williams</cp:lastModifiedBy>
  <cp:revision>18</cp:revision>
  <dcterms:created xsi:type="dcterms:W3CDTF">2020-01-22T21:59:42Z</dcterms:created>
  <dcterms:modified xsi:type="dcterms:W3CDTF">2024-11-11T14:19:45Z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