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sldIdLst>
    <p:sldId id="256" r:id="rId2"/>
    <p:sldId id="286" r:id="rId3"/>
    <p:sldId id="280" r:id="rId4"/>
    <p:sldId id="282" r:id="rId5"/>
    <p:sldId id="277" r:id="rId6"/>
    <p:sldId id="279" r:id="rId7"/>
    <p:sldId id="263" r:id="rId8"/>
    <p:sldId id="264" r:id="rId9"/>
    <p:sldId id="274" r:id="rId10"/>
    <p:sldId id="265" r:id="rId11"/>
    <p:sldId id="267" r:id="rId12"/>
    <p:sldId id="285" r:id="rId13"/>
    <p:sldId id="290" r:id="rId14"/>
    <p:sldId id="269" r:id="rId15"/>
    <p:sldId id="270" r:id="rId16"/>
    <p:sldId id="291" r:id="rId17"/>
    <p:sldId id="271" r:id="rId18"/>
    <p:sldId id="276" r:id="rId19"/>
    <p:sldId id="272" r:id="rId20"/>
    <p:sldId id="273" r:id="rId21"/>
    <p:sldId id="283" r:id="rId22"/>
    <p:sldId id="287" r:id="rId23"/>
    <p:sldId id="284" r:id="rId24"/>
    <p:sldId id="292" r:id="rId25"/>
    <p:sldId id="278" r:id="rId26"/>
  </p:sldIdLst>
  <p:sldSz cx="12192000" cy="6858000"/>
  <p:notesSz cx="987425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132" autoAdjust="0"/>
    <p:restoredTop sz="94660"/>
  </p:normalViewPr>
  <p:slideViewPr>
    <p:cSldViewPr snapToGrid="0">
      <p:cViewPr varScale="1">
        <p:scale>
          <a:sx n="97" d="100"/>
          <a:sy n="97" d="100"/>
        </p:scale>
        <p:origin x="469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75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8BE64F-A810-420B-8F9F-747883ABA84E}" type="doc">
      <dgm:prSet loTypeId="urn:microsoft.com/office/officeart/2005/8/layout/matrix2" loCatId="matrix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2F7DB63-7B52-4114-A9B7-9DB3579AF5D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dirty="0">
              <a:solidFill>
                <a:schemeClr val="bg1"/>
              </a:solidFill>
              <a:latin typeface="Comic Sans MS" panose="030F0702030302020204" pitchFamily="66" charset="0"/>
            </a:rPr>
            <a:t>The F1 inspired design can produce around 10-15 MWh annually with a 5-kW turbine</a:t>
          </a:r>
          <a:endParaRPr lang="en-US" sz="1800" dirty="0">
            <a:solidFill>
              <a:schemeClr val="bg1"/>
            </a:solidFill>
            <a:latin typeface="Comic Sans MS" panose="030F0702030302020204" pitchFamily="66" charset="0"/>
          </a:endParaRPr>
        </a:p>
      </dgm:t>
    </dgm:pt>
    <dgm:pt modelId="{DAE3ECF4-B435-4B54-BBFE-980C4332874F}" type="parTrans" cxnId="{93F99E72-7D9E-4452-9950-CA9EBF15B658}">
      <dgm:prSet/>
      <dgm:spPr/>
      <dgm:t>
        <a:bodyPr/>
        <a:lstStyle/>
        <a:p>
          <a:endParaRPr lang="en-US"/>
        </a:p>
      </dgm:t>
    </dgm:pt>
    <dgm:pt modelId="{758F0A8B-76CE-4C69-B030-22D1D3431775}" type="sibTrans" cxnId="{93F99E72-7D9E-4452-9950-CA9EBF15B658}">
      <dgm:prSet/>
      <dgm:spPr/>
      <dgm:t>
        <a:bodyPr/>
        <a:lstStyle/>
        <a:p>
          <a:endParaRPr lang="en-US"/>
        </a:p>
      </dgm:t>
    </dgm:pt>
    <dgm:pt modelId="{959A4DE3-AC0D-4BE5-9153-C629EE0F8AD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dirty="0">
              <a:solidFill>
                <a:schemeClr val="bg1"/>
              </a:solidFill>
              <a:latin typeface="Comic Sans MS" panose="030F0702030302020204" pitchFamily="66" charset="0"/>
            </a:rPr>
            <a:t>Through the laws of aerodynamics, the unit manipulates air </a:t>
          </a:r>
        </a:p>
        <a:p>
          <a:pPr>
            <a:lnSpc>
              <a:spcPct val="100000"/>
            </a:lnSpc>
          </a:pPr>
          <a:r>
            <a:rPr lang="en-US" sz="1800" b="0" dirty="0">
              <a:solidFill>
                <a:schemeClr val="bg1"/>
              </a:solidFill>
              <a:latin typeface="Comic Sans MS" panose="030F0702030302020204" pitchFamily="66" charset="0"/>
            </a:rPr>
            <a:t>Driving a low vibration blade, this generates electricity.</a:t>
          </a:r>
          <a:endParaRPr lang="en-US" sz="1800" dirty="0">
            <a:solidFill>
              <a:schemeClr val="bg1"/>
            </a:solidFill>
            <a:latin typeface="Comic Sans MS" panose="030F0702030302020204" pitchFamily="66" charset="0"/>
          </a:endParaRPr>
        </a:p>
      </dgm:t>
    </dgm:pt>
    <dgm:pt modelId="{7B4C74BD-4B5E-41B2-A506-007CC22CEF26}" type="parTrans" cxnId="{0BA3C40A-F597-415D-8CF1-0B27F47404CD}">
      <dgm:prSet/>
      <dgm:spPr/>
      <dgm:t>
        <a:bodyPr/>
        <a:lstStyle/>
        <a:p>
          <a:endParaRPr lang="en-US"/>
        </a:p>
      </dgm:t>
    </dgm:pt>
    <dgm:pt modelId="{4D3F67A5-2038-4D3D-A844-0CBF7DBCAEA1}" type="sibTrans" cxnId="{0BA3C40A-F597-415D-8CF1-0B27F47404CD}">
      <dgm:prSet/>
      <dgm:spPr/>
      <dgm:t>
        <a:bodyPr/>
        <a:lstStyle/>
        <a:p>
          <a:endParaRPr lang="en-US"/>
        </a:p>
      </dgm:t>
    </dgm:pt>
    <dgm:pt modelId="{67BCF20E-7208-4033-9314-C6A237DACDB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solidFill>
                <a:schemeClr val="bg1"/>
              </a:solidFill>
              <a:latin typeface="Comic Sans MS" panose="030F0702030302020204" pitchFamily="66" charset="0"/>
            </a:rPr>
            <a:t>All this with only one moving part</a:t>
          </a:r>
        </a:p>
      </dgm:t>
    </dgm:pt>
    <dgm:pt modelId="{35B569F5-8C12-4152-AA79-80B247B7EFE6}" type="parTrans" cxnId="{3C06F59C-67C2-41FB-80D1-839D0E16D217}">
      <dgm:prSet/>
      <dgm:spPr/>
      <dgm:t>
        <a:bodyPr/>
        <a:lstStyle/>
        <a:p>
          <a:endParaRPr lang="en-US"/>
        </a:p>
      </dgm:t>
    </dgm:pt>
    <dgm:pt modelId="{A0823BF9-E825-4E9D-BC6F-07D4112A9E9A}" type="sibTrans" cxnId="{3C06F59C-67C2-41FB-80D1-839D0E16D217}">
      <dgm:prSet/>
      <dgm:spPr/>
      <dgm:t>
        <a:bodyPr/>
        <a:lstStyle/>
        <a:p>
          <a:endParaRPr lang="en-US"/>
        </a:p>
      </dgm:t>
    </dgm:pt>
    <dgm:pt modelId="{DE2D57F3-B633-4E42-934E-5288D29409F1}">
      <dgm:prSet/>
      <dgm:spPr/>
    </dgm:pt>
    <dgm:pt modelId="{4CBA18F0-0134-4AEB-A599-C51733F98F81}" type="parTrans" cxnId="{75BCDAF3-EE3C-41DC-889B-CA6B114D5515}">
      <dgm:prSet/>
      <dgm:spPr/>
      <dgm:t>
        <a:bodyPr/>
        <a:lstStyle/>
        <a:p>
          <a:endParaRPr lang="en-GB"/>
        </a:p>
      </dgm:t>
    </dgm:pt>
    <dgm:pt modelId="{557499B3-B38C-49DE-8F85-BD86112E1E02}" type="sibTrans" cxnId="{75BCDAF3-EE3C-41DC-889B-CA6B114D5515}">
      <dgm:prSet/>
      <dgm:spPr/>
      <dgm:t>
        <a:bodyPr/>
        <a:lstStyle/>
        <a:p>
          <a:endParaRPr lang="en-GB"/>
        </a:p>
      </dgm:t>
    </dgm:pt>
    <dgm:pt modelId="{E79DDB23-3065-4685-AAD0-05F0F1E784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>
              <a:solidFill>
                <a:schemeClr val="bg1"/>
              </a:solidFill>
              <a:latin typeface="Comic Sans MS" panose="030F0702030302020204" pitchFamily="66" charset="0"/>
            </a:rPr>
            <a:t>only 1 moving part</a:t>
          </a:r>
          <a:endParaRPr lang="en-US" b="0" dirty="0">
            <a:solidFill>
              <a:schemeClr val="bg1"/>
            </a:solidFill>
            <a:latin typeface="Comic Sans MS" panose="030F0702030302020204" pitchFamily="66" charset="0"/>
          </a:endParaRPr>
        </a:p>
      </dgm:t>
    </dgm:pt>
    <dgm:pt modelId="{A662E2F7-1405-47B1-82B3-47949F53A2CC}" type="parTrans" cxnId="{3A1F4B80-2D5D-4A41-99A1-0E71CC4F86CD}">
      <dgm:prSet/>
      <dgm:spPr/>
      <dgm:t>
        <a:bodyPr/>
        <a:lstStyle/>
        <a:p>
          <a:endParaRPr lang="en-GB"/>
        </a:p>
      </dgm:t>
    </dgm:pt>
    <dgm:pt modelId="{7A14EE99-0B13-40FD-8EC5-AB80EC1118F5}" type="sibTrans" cxnId="{3A1F4B80-2D5D-4A41-99A1-0E71CC4F86CD}">
      <dgm:prSet/>
      <dgm:spPr/>
      <dgm:t>
        <a:bodyPr/>
        <a:lstStyle/>
        <a:p>
          <a:endParaRPr lang="en-GB"/>
        </a:p>
      </dgm:t>
    </dgm:pt>
    <dgm:pt modelId="{0AAE97BB-A1A8-4851-A5C0-DE3E9E584603}" type="pres">
      <dgm:prSet presAssocID="{468BE64F-A810-420B-8F9F-747883ABA84E}" presName="matrix" presStyleCnt="0">
        <dgm:presLayoutVars>
          <dgm:chMax val="1"/>
          <dgm:dir/>
          <dgm:resizeHandles val="exact"/>
        </dgm:presLayoutVars>
      </dgm:prSet>
      <dgm:spPr/>
    </dgm:pt>
    <dgm:pt modelId="{8CDCE492-B0CD-46E2-873C-9D8D86CAF8B1}" type="pres">
      <dgm:prSet presAssocID="{468BE64F-A810-420B-8F9F-747883ABA84E}" presName="axisShape" presStyleLbl="bgShp" presStyleIdx="0" presStyleCnt="1" custFlipVert="0" custFlipHor="1" custScaleX="96209" custScaleY="3912" custLinFactX="-28490" custLinFactNeighborX="-100000" custLinFactNeighborY="72138"/>
      <dgm:spPr/>
    </dgm:pt>
    <dgm:pt modelId="{651B70F8-25F0-4AB7-96E4-D7A4690EAA67}" type="pres">
      <dgm:prSet presAssocID="{468BE64F-A810-420B-8F9F-747883ABA84E}" presName="rect1" presStyleLbl="node1" presStyleIdx="0" presStyleCnt="4" custScaleX="250000" custScaleY="68539" custLinFactNeighborX="59774" custLinFactNeighborY="73194">
        <dgm:presLayoutVars>
          <dgm:chMax val="0"/>
          <dgm:chPref val="0"/>
          <dgm:bulletEnabled val="1"/>
        </dgm:presLayoutVars>
      </dgm:prSet>
      <dgm:spPr/>
    </dgm:pt>
    <dgm:pt modelId="{FC90AAE4-DD48-4FDC-9FBE-A0DB13565242}" type="pres">
      <dgm:prSet presAssocID="{468BE64F-A810-420B-8F9F-747883ABA84E}" presName="rect2" presStyleLbl="node1" presStyleIdx="1" presStyleCnt="4" custScaleX="248929" custScaleY="75466" custLinFactNeighborX="-59506" custLinFactNeighborY="-37840">
        <dgm:presLayoutVars>
          <dgm:chMax val="0"/>
          <dgm:chPref val="0"/>
          <dgm:bulletEnabled val="1"/>
        </dgm:presLayoutVars>
      </dgm:prSet>
      <dgm:spPr/>
    </dgm:pt>
    <dgm:pt modelId="{B131612B-067F-4885-B2FF-7BD6B6F2B6CB}" type="pres">
      <dgm:prSet presAssocID="{468BE64F-A810-420B-8F9F-747883ABA84E}" presName="rect3" presStyleLbl="node1" presStyleIdx="2" presStyleCnt="4" custScaleX="250000" custScaleY="64863" custLinFactNeighborX="57458" custLinFactNeighborY="41916">
        <dgm:presLayoutVars>
          <dgm:chMax val="0"/>
          <dgm:chPref val="0"/>
          <dgm:bulletEnabled val="1"/>
        </dgm:presLayoutVars>
      </dgm:prSet>
      <dgm:spPr/>
    </dgm:pt>
    <dgm:pt modelId="{05ED7AB9-E10E-40F3-809B-3AE896A6D683}" type="pres">
      <dgm:prSet presAssocID="{468BE64F-A810-420B-8F9F-747883ABA84E}" presName="rect4" presStyleLbl="node1" presStyleIdx="3" presStyleCnt="4" custFlipVert="1" custFlipHor="1" custScaleX="2458" custScaleY="5430" custLinFactNeighborX="62821" custLinFactNeighborY="86667">
        <dgm:presLayoutVars>
          <dgm:chMax val="0"/>
          <dgm:chPref val="0"/>
          <dgm:bulletEnabled val="1"/>
        </dgm:presLayoutVars>
      </dgm:prSet>
      <dgm:spPr/>
    </dgm:pt>
  </dgm:ptLst>
  <dgm:cxnLst>
    <dgm:cxn modelId="{486AB607-2AFC-477C-BB47-AE2AA955395F}" type="presOf" srcId="{959A4DE3-AC0D-4BE5-9153-C629EE0F8AD1}" destId="{FC90AAE4-DD48-4FDC-9FBE-A0DB13565242}" srcOrd="0" destOrd="0" presId="urn:microsoft.com/office/officeart/2005/8/layout/matrix2"/>
    <dgm:cxn modelId="{0BA3C40A-F597-415D-8CF1-0B27F47404CD}" srcId="{468BE64F-A810-420B-8F9F-747883ABA84E}" destId="{959A4DE3-AC0D-4BE5-9153-C629EE0F8AD1}" srcOrd="1" destOrd="0" parTransId="{7B4C74BD-4B5E-41B2-A506-007CC22CEF26}" sibTransId="{4D3F67A5-2038-4D3D-A844-0CBF7DBCAEA1}"/>
    <dgm:cxn modelId="{F080C40F-F224-43C5-A1DC-287306729CAC}" type="presOf" srcId="{67BCF20E-7208-4033-9314-C6A237DACDB5}" destId="{B131612B-067F-4885-B2FF-7BD6B6F2B6CB}" srcOrd="0" destOrd="0" presId="urn:microsoft.com/office/officeart/2005/8/layout/matrix2"/>
    <dgm:cxn modelId="{BD638014-1548-44C7-8094-8A24DE5B7631}" type="presOf" srcId="{468BE64F-A810-420B-8F9F-747883ABA84E}" destId="{0AAE97BB-A1A8-4851-A5C0-DE3E9E584603}" srcOrd="0" destOrd="0" presId="urn:microsoft.com/office/officeart/2005/8/layout/matrix2"/>
    <dgm:cxn modelId="{93F99E72-7D9E-4452-9950-CA9EBF15B658}" srcId="{468BE64F-A810-420B-8F9F-747883ABA84E}" destId="{92F7DB63-7B52-4114-A9B7-9DB3579AF5DF}" srcOrd="0" destOrd="0" parTransId="{DAE3ECF4-B435-4B54-BBFE-980C4332874F}" sibTransId="{758F0A8B-76CE-4C69-B030-22D1D3431775}"/>
    <dgm:cxn modelId="{3A1F4B80-2D5D-4A41-99A1-0E71CC4F86CD}" srcId="{468BE64F-A810-420B-8F9F-747883ABA84E}" destId="{E79DDB23-3065-4685-AAD0-05F0F1E78410}" srcOrd="3" destOrd="0" parTransId="{A662E2F7-1405-47B1-82B3-47949F53A2CC}" sibTransId="{7A14EE99-0B13-40FD-8EC5-AB80EC1118F5}"/>
    <dgm:cxn modelId="{3C06F59C-67C2-41FB-80D1-839D0E16D217}" srcId="{468BE64F-A810-420B-8F9F-747883ABA84E}" destId="{67BCF20E-7208-4033-9314-C6A237DACDB5}" srcOrd="2" destOrd="0" parTransId="{35B569F5-8C12-4152-AA79-80B247B7EFE6}" sibTransId="{A0823BF9-E825-4E9D-BC6F-07D4112A9E9A}"/>
    <dgm:cxn modelId="{AA499CB7-CE1B-42EB-AB8A-713FB5C368D7}" type="presOf" srcId="{E79DDB23-3065-4685-AAD0-05F0F1E78410}" destId="{05ED7AB9-E10E-40F3-809B-3AE896A6D683}" srcOrd="0" destOrd="0" presId="urn:microsoft.com/office/officeart/2005/8/layout/matrix2"/>
    <dgm:cxn modelId="{CA4B00E0-79E7-44E6-89A2-42437A01D4F2}" type="presOf" srcId="{92F7DB63-7B52-4114-A9B7-9DB3579AF5DF}" destId="{651B70F8-25F0-4AB7-96E4-D7A4690EAA67}" srcOrd="0" destOrd="0" presId="urn:microsoft.com/office/officeart/2005/8/layout/matrix2"/>
    <dgm:cxn modelId="{75BCDAF3-EE3C-41DC-889B-CA6B114D5515}" srcId="{468BE64F-A810-420B-8F9F-747883ABA84E}" destId="{DE2D57F3-B633-4E42-934E-5288D29409F1}" srcOrd="4" destOrd="0" parTransId="{4CBA18F0-0134-4AEB-A599-C51733F98F81}" sibTransId="{557499B3-B38C-49DE-8F85-BD86112E1E02}"/>
    <dgm:cxn modelId="{BA5E5A67-5528-47D7-BD0D-7BF0BF031475}" type="presParOf" srcId="{0AAE97BB-A1A8-4851-A5C0-DE3E9E584603}" destId="{8CDCE492-B0CD-46E2-873C-9D8D86CAF8B1}" srcOrd="0" destOrd="0" presId="urn:microsoft.com/office/officeart/2005/8/layout/matrix2"/>
    <dgm:cxn modelId="{7924CB6C-97C3-4926-A81F-1771528E712E}" type="presParOf" srcId="{0AAE97BB-A1A8-4851-A5C0-DE3E9E584603}" destId="{651B70F8-25F0-4AB7-96E4-D7A4690EAA67}" srcOrd="1" destOrd="0" presId="urn:microsoft.com/office/officeart/2005/8/layout/matrix2"/>
    <dgm:cxn modelId="{01B9495E-A78C-48CC-BB79-89688FAAB66E}" type="presParOf" srcId="{0AAE97BB-A1A8-4851-A5C0-DE3E9E584603}" destId="{FC90AAE4-DD48-4FDC-9FBE-A0DB13565242}" srcOrd="2" destOrd="0" presId="urn:microsoft.com/office/officeart/2005/8/layout/matrix2"/>
    <dgm:cxn modelId="{EB80672C-CC62-43D8-86C5-906105AF7F2F}" type="presParOf" srcId="{0AAE97BB-A1A8-4851-A5C0-DE3E9E584603}" destId="{B131612B-067F-4885-B2FF-7BD6B6F2B6CB}" srcOrd="3" destOrd="0" presId="urn:microsoft.com/office/officeart/2005/8/layout/matrix2"/>
    <dgm:cxn modelId="{C7C7F51F-05B6-486A-97D1-9A697B7C8464}" type="presParOf" srcId="{0AAE97BB-A1A8-4851-A5C0-DE3E9E584603}" destId="{05ED7AB9-E10E-40F3-809B-3AE896A6D683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CE492-B0CD-46E2-873C-9D8D86CAF8B1}">
      <dsp:nvSpPr>
        <dsp:cNvPr id="0" name=""/>
        <dsp:cNvSpPr/>
      </dsp:nvSpPr>
      <dsp:spPr>
        <a:xfrm flipH="1">
          <a:off x="0" y="6676088"/>
          <a:ext cx="4473826" cy="18191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51B70F8-25F0-4AB7-96E4-D7A4690EAA67}">
      <dsp:nvSpPr>
        <dsp:cNvPr id="0" name=""/>
        <dsp:cNvSpPr/>
      </dsp:nvSpPr>
      <dsp:spPr>
        <a:xfrm>
          <a:off x="0" y="3109542"/>
          <a:ext cx="4650111" cy="12748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bg1"/>
              </a:solidFill>
              <a:latin typeface="Comic Sans MS" panose="030F0702030302020204" pitchFamily="66" charset="0"/>
            </a:rPr>
            <a:t>The F1 inspired design can produce around 10-15 MWh annually with a 5-kW turbine</a:t>
          </a:r>
          <a:endParaRPr lang="en-US" sz="1800" kern="1200" dirty="0">
            <a:solidFill>
              <a:schemeClr val="bg1"/>
            </a:solidFill>
            <a:latin typeface="Comic Sans MS" panose="030F0702030302020204" pitchFamily="66" charset="0"/>
          </a:endParaRPr>
        </a:p>
      </dsp:txBody>
      <dsp:txXfrm>
        <a:off x="62233" y="3171775"/>
        <a:ext cx="4525645" cy="1150390"/>
      </dsp:txXfrm>
    </dsp:sp>
    <dsp:sp modelId="{FC90AAE4-DD48-4FDC-9FBE-A0DB13565242}">
      <dsp:nvSpPr>
        <dsp:cNvPr id="0" name=""/>
        <dsp:cNvSpPr/>
      </dsp:nvSpPr>
      <dsp:spPr>
        <a:xfrm>
          <a:off x="878" y="979837"/>
          <a:ext cx="4630190" cy="140370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bg1"/>
              </a:solidFill>
              <a:latin typeface="Comic Sans MS" panose="030F0702030302020204" pitchFamily="66" charset="0"/>
            </a:rPr>
            <a:t>Through the laws of aerodynamics, the unit manipulates air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solidFill>
                <a:schemeClr val="bg1"/>
              </a:solidFill>
              <a:latin typeface="Comic Sans MS" panose="030F0702030302020204" pitchFamily="66" charset="0"/>
            </a:rPr>
            <a:t>Driving a low vibration blade, this generates electricity.</a:t>
          </a:r>
          <a:endParaRPr lang="en-US" sz="1800" kern="1200" dirty="0">
            <a:solidFill>
              <a:schemeClr val="bg1"/>
            </a:solidFill>
            <a:latin typeface="Comic Sans MS" panose="030F0702030302020204" pitchFamily="66" charset="0"/>
          </a:endParaRPr>
        </a:p>
      </dsp:txBody>
      <dsp:txXfrm>
        <a:off x="69401" y="1048360"/>
        <a:ext cx="4493144" cy="1266655"/>
      </dsp:txXfrm>
    </dsp:sp>
    <dsp:sp modelId="{B131612B-067F-4885-B2FF-7BD6B6F2B6CB}">
      <dsp:nvSpPr>
        <dsp:cNvPr id="0" name=""/>
        <dsp:cNvSpPr/>
      </dsp:nvSpPr>
      <dsp:spPr>
        <a:xfrm>
          <a:off x="-19051" y="4747497"/>
          <a:ext cx="4650111" cy="1206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Comic Sans MS" panose="030F0702030302020204" pitchFamily="66" charset="0"/>
            </a:rPr>
            <a:t>All this with only one moving part</a:t>
          </a:r>
        </a:p>
      </dsp:txBody>
      <dsp:txXfrm>
        <a:off x="39844" y="4806392"/>
        <a:ext cx="4532321" cy="1088690"/>
      </dsp:txXfrm>
    </dsp:sp>
    <dsp:sp modelId="{05ED7AB9-E10E-40F3-809B-3AE896A6D683}">
      <dsp:nvSpPr>
        <dsp:cNvPr id="0" name=""/>
        <dsp:cNvSpPr/>
      </dsp:nvSpPr>
      <dsp:spPr>
        <a:xfrm flipH="1" flipV="1">
          <a:off x="4568451" y="6132626"/>
          <a:ext cx="45719" cy="1010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0" kern="1200">
              <a:solidFill>
                <a:schemeClr val="bg1"/>
              </a:solidFill>
              <a:latin typeface="Comic Sans MS" panose="030F0702030302020204" pitchFamily="66" charset="0"/>
            </a:rPr>
            <a:t>only 1 moving part</a:t>
          </a:r>
          <a:endParaRPr lang="en-US" sz="500" b="0" kern="1200" dirty="0">
            <a:solidFill>
              <a:schemeClr val="bg1"/>
            </a:solidFill>
            <a:latin typeface="Comic Sans MS" panose="030F0702030302020204" pitchFamily="66" charset="0"/>
          </a:endParaRPr>
        </a:p>
      </dsp:txBody>
      <dsp:txXfrm rot="10800000">
        <a:off x="4570683" y="6134858"/>
        <a:ext cx="41255" cy="965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278842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593123" y="1"/>
            <a:ext cx="4278842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97FC2A-36E4-4B8F-9A5F-B25209E20790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79725" y="857250"/>
            <a:ext cx="4116388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87425" y="3300412"/>
            <a:ext cx="78994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4278842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593123" y="6513910"/>
            <a:ext cx="4278842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8B7560-72CE-4171-AA66-6EFAEA0B7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10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8B7560-72CE-4171-AA66-6EFAEA0B79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952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8B7560-72CE-4171-AA66-6EFAEA0B794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45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</a:t>
            </a:r>
            <a:r>
              <a:rPr lang="en-US" dirty="0" err="1"/>
              <a:t>enb</a:t>
            </a:r>
            <a:r>
              <a:rPr lang="en-US" dirty="0"/>
              <a:t> </a:t>
            </a:r>
            <a:r>
              <a:rPr lang="en-US" dirty="0" err="1"/>
              <a:t>fhncgmucugugdit</a:t>
            </a:r>
            <a:r>
              <a:rPr lang="en-US" dirty="0"/>
              <a:t>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41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462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819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679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6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03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247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70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530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031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0679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327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620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6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4397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1750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520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3D72C0-A3E7-4D04-A561-0014CCEFF59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438C0-FC06-4848-905B-29A59C469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9339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blender.stackexchange.com/questions/166629/use-image-to-make-curcuit-board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medium.com/ilsr-energy-democracy/report-mighty-microgrids-9e802295cd28" TargetMode="External"/><Relationship Id="rId5" Type="http://schemas.openxmlformats.org/officeDocument/2006/relationships/image" Target="../media/image5.png"/><Relationship Id="rId4" Type="http://schemas.openxmlformats.org/officeDocument/2006/relationships/hyperlink" Target="https://www.iybssd2022.org/easac-commentary-on-hydrogen-and-synthetic-fuel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flickr.com/photos/cnl_lnc/28105620853/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s://technofaq.org/posts/2019/11/some-highly-effective-ways-to-reduce-energy-consumption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tex.stackexchange.com/questions/351669/step-up-and-or-step-down-transformer-symbol-for-circuitikz/351713" TargetMode="External"/><Relationship Id="rId3" Type="http://schemas.openxmlformats.org/officeDocument/2006/relationships/image" Target="../media/image8.gif"/><Relationship Id="rId7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urses.lumenlearning.com/physics/chapter/23-7-transformers/" TargetMode="External"/><Relationship Id="rId5" Type="http://schemas.openxmlformats.org/officeDocument/2006/relationships/image" Target="../media/image9.jpg"/><Relationship Id="rId4" Type="http://schemas.openxmlformats.org/officeDocument/2006/relationships/hyperlink" Target="https://scioly.org/wiki/index.php/Circuit_Lab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hyperlink" Target="https://intercontinentalcry.org/indigenous-community-paraguay-faces-one-biggest-hydroelectric-dams-world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peoplematters.in/article/learning-technology/heres-how-tata-communications-enables-continuous-learning-2181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.jpg"/><Relationship Id="rId5" Type="http://schemas.openxmlformats.org/officeDocument/2006/relationships/hyperlink" Target="http://theconversation.com/reaching-its-limits-can-the-global-economy-keep-growing-21191" TargetMode="External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iybssd2022.org/easac-commentary-on-hydrogen-and-synthetic-fuels/" TargetMode="Externa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13" Type="http://schemas.openxmlformats.org/officeDocument/2006/relationships/hyperlink" Target="https://pixabay.com/en/electrician-fist-power-electricity-1969132/" TargetMode="External"/><Relationship Id="rId18" Type="http://schemas.openxmlformats.org/officeDocument/2006/relationships/hyperlink" Target="https://creativecommons.org/licenses/by-nc-sa/3.0/" TargetMode="External"/><Relationship Id="rId3" Type="http://schemas.openxmlformats.org/officeDocument/2006/relationships/image" Target="../media/image18.jpeg"/><Relationship Id="rId7" Type="http://schemas.openxmlformats.org/officeDocument/2006/relationships/hyperlink" Target="https://celloexpressions.com/ts/dynamic-documentation/intro/" TargetMode="External"/><Relationship Id="rId12" Type="http://schemas.openxmlformats.org/officeDocument/2006/relationships/image" Target="../media/image23.png"/><Relationship Id="rId17" Type="http://schemas.openxmlformats.org/officeDocument/2006/relationships/hyperlink" Target="https://chem.libretexts.org/Textbook_Maps/General_Chemistry_Textbook_Maps/Map:_Chemistry:_The_Central_Science_(Brown_et_al.)/20:_Electrochemistry/20.7:_Batteries_and_Fuel_Cells" TargetMode="External"/><Relationship Id="rId2" Type="http://schemas.openxmlformats.org/officeDocument/2006/relationships/image" Target="../media/image2.png"/><Relationship Id="rId16" Type="http://schemas.openxmlformats.org/officeDocument/2006/relationships/image" Target="../media/image25.jpg"/><Relationship Id="rId20" Type="http://schemas.openxmlformats.org/officeDocument/2006/relationships/hyperlink" Target="https://www.flickr.com/photos/uswitch/5375577862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gif"/><Relationship Id="rId11" Type="http://schemas.openxmlformats.org/officeDocument/2006/relationships/hyperlink" Target="https://pubs.rsc.org/en/content/articlehtml/2020/ra/d0ra07190k" TargetMode="External"/><Relationship Id="rId5" Type="http://schemas.openxmlformats.org/officeDocument/2006/relationships/image" Target="../media/image19.jpg"/><Relationship Id="rId15" Type="http://schemas.openxmlformats.org/officeDocument/2006/relationships/hyperlink" Target="https://www.flickr.com/photos/remmac/6926793611" TargetMode="External"/><Relationship Id="rId10" Type="http://schemas.openxmlformats.org/officeDocument/2006/relationships/image" Target="../media/image22.gif"/><Relationship Id="rId19" Type="http://schemas.openxmlformats.org/officeDocument/2006/relationships/image" Target="../media/image26.jpg"/><Relationship Id="rId4" Type="http://schemas.openxmlformats.org/officeDocument/2006/relationships/hyperlink" Target="https://technofaq.org/posts/2018/10/power-pretenders-why-solar-panels-are-more-cost-effective-than-you-think/" TargetMode="External"/><Relationship Id="rId9" Type="http://schemas.openxmlformats.org/officeDocument/2006/relationships/hyperlink" Target="https://www.flickr.com/photos/lhoon/7310827580" TargetMode="External"/><Relationship Id="rId1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zaremba.ch/2017/04/26/smart_grid_the_solar_power.html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theconversation.com/no-more-big-power-plants-civic-energy-could-provide-half-our-electricity-by-2050-38183" TargetMode="Externa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hyperlink" Target="http://www.esperantia.com/2017/02/cientificos-finlandeses-descubren-un.html" TargetMode="External"/><Relationship Id="rId7" Type="http://schemas.openxmlformats.org/officeDocument/2006/relationships/hyperlink" Target="https://www.publicdomainpictures.net/view-image.php?image=311597&amp;picture=energia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1.jpg"/><Relationship Id="rId5" Type="http://schemas.openxmlformats.org/officeDocument/2006/relationships/hyperlink" Target="https://www.frontiersin.org/articles/10.3389/fmats.2019.00057/full" TargetMode="External"/><Relationship Id="rId4" Type="http://schemas.openxmlformats.org/officeDocument/2006/relationships/image" Target="../media/image30.jpg"/><Relationship Id="rId9" Type="http://schemas.openxmlformats.org/officeDocument/2006/relationships/hyperlink" Target="https://www.australiansolarquotes.com.au/2015/01/21/solar-cell-efficiency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microsoft.com/office/2007/relationships/diagramDrawing" Target="../diagrams/drawing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nl_lnc/16713347443" TargetMode="External"/><Relationship Id="rId7" Type="http://schemas.openxmlformats.org/officeDocument/2006/relationships/hyperlink" Target="https://flameport.com/electric/supply_types/who_owns_what.cs4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jpg"/><Relationship Id="rId5" Type="http://schemas.openxmlformats.org/officeDocument/2006/relationships/hyperlink" Target="https://pxhere.com/en/photo/893775" TargetMode="External"/><Relationship Id="rId4" Type="http://schemas.openxmlformats.org/officeDocument/2006/relationships/image" Target="../media/image3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1.png"/><Relationship Id="rId4" Type="http://schemas.openxmlformats.org/officeDocument/2006/relationships/hyperlink" Target="https://pubs.rsc.org/en/content/articlehtml/2020/sc/d0sc01532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hemistry.stackexchange.com/questions/26300/hydrogen-fuel-cell-why-do-the-h-ions-move-through-the-electrolyte" TargetMode="External"/><Relationship Id="rId5" Type="http://schemas.openxmlformats.org/officeDocument/2006/relationships/image" Target="../media/image50.jp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karnatakaeducation.org.in/KOER/en/index.php/Alternate_Sources_of_Energy" TargetMode="External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iip-photo-archive/22724718378/" TargetMode="External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2015.igem.org/Team:Macquarie_Australia/Practices/ImpCompetitive" TargetMode="External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iy.stackexchange.com/questions/4537/solar-power-backup-for-router" TargetMode="External"/><Relationship Id="rId4" Type="http://schemas.openxmlformats.org/officeDocument/2006/relationships/image" Target="../media/image60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43000" b="-4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BE10567-6165-46A7-867D-4690A16B4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0F4DB1F4-429C-4C85-85D7-C4D81996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" name="Picture 2">
              <a:extLst>
                <a:ext uri="{FF2B5EF4-FFF2-40B4-BE49-F238E27FC236}">
                  <a16:creationId xmlns:a16="http://schemas.microsoft.com/office/drawing/2014/main" id="{159C0DA6-71D9-4C96-A774-7FADF5E0A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p14="http://schemas.microsoft.com/office/powerpoint/2010/main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Round Diagonal Corner Rectangle 7">
            <a:extLst>
              <a:ext uri="{FF2B5EF4-FFF2-40B4-BE49-F238E27FC236}">
                <a16:creationId xmlns:a16="http://schemas.microsoft.com/office/drawing/2014/main" id="{4B24F6DB-F114-44A7-BB56-D401884E4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2333" y="2235200"/>
            <a:ext cx="7027334" cy="2396067"/>
          </a:xfrm>
          <a:prstGeom prst="round2DiagRect">
            <a:avLst>
              <a:gd name="adj1" fmla="val 9246"/>
              <a:gd name="adj2" fmla="val 0"/>
            </a:avLst>
          </a:prstGeom>
          <a:solidFill>
            <a:srgbClr val="000000">
              <a:alpha val="80000"/>
            </a:srgbClr>
          </a:solidFill>
          <a:ln w="19050" cap="sq">
            <a:solidFill>
              <a:schemeClr val="tx2"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DB50ECD-225E-4F81-AF7B-706DD05F3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900097"/>
            <a:ext cx="10982062" cy="1211524"/>
            <a:chOff x="605895" y="2900097"/>
            <a:chExt cx="10982062" cy="1211524"/>
          </a:xfrm>
          <a:effectLst/>
        </p:grpSpPr>
        <p:sp>
          <p:nvSpPr>
            <p:cNvPr id="15" name="Freeform 32">
              <a:extLst>
                <a:ext uri="{FF2B5EF4-FFF2-40B4-BE49-F238E27FC236}">
                  <a16:creationId xmlns:a16="http://schemas.microsoft.com/office/drawing/2014/main" id="{CBC3B006-1357-4969-BC3D-CDD91E492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9653587" y="33797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16" name="Freeform 33">
              <a:extLst>
                <a:ext uri="{FF2B5EF4-FFF2-40B4-BE49-F238E27FC236}">
                  <a16:creationId xmlns:a16="http://schemas.microsoft.com/office/drawing/2014/main" id="{0D6E4F1D-B331-41B5-90EF-2236C1EE1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078244" y="33107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17" name="Freeform 34">
              <a:extLst>
                <a:ext uri="{FF2B5EF4-FFF2-40B4-BE49-F238E27FC236}">
                  <a16:creationId xmlns:a16="http://schemas.microsoft.com/office/drawing/2014/main" id="{54A60014-21DF-44E5-9137-433571885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1146631" y="35742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18" name="Freeform 37">
              <a:extLst>
                <a:ext uri="{FF2B5EF4-FFF2-40B4-BE49-F238E27FC236}">
                  <a16:creationId xmlns:a16="http://schemas.microsoft.com/office/drawing/2014/main" id="{40B768C0-B003-45F4-9A06-EA3509A90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230644" y="30345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5E479182-2054-4AD9-823D-81CFAD7F2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34587" y="25627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A7D912CF-756A-41F1-8BF1-5BA7D1BD0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47375" y="32326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1" name="Freeform 38">
              <a:extLst>
                <a:ext uri="{FF2B5EF4-FFF2-40B4-BE49-F238E27FC236}">
                  <a16:creationId xmlns:a16="http://schemas.microsoft.com/office/drawing/2014/main" id="{734B6F35-2160-44B1-AB00-F628C84B1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044" y="30953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2" name="Freeform 39">
              <a:extLst>
                <a:ext uri="{FF2B5EF4-FFF2-40B4-BE49-F238E27FC236}">
                  <a16:creationId xmlns:a16="http://schemas.microsoft.com/office/drawing/2014/main" id="{D8657E76-4F63-44FE-86C5-54CA174F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53675" y="21531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3" name="Freeform 40">
              <a:extLst>
                <a:ext uri="{FF2B5EF4-FFF2-40B4-BE49-F238E27FC236}">
                  <a16:creationId xmlns:a16="http://schemas.microsoft.com/office/drawing/2014/main" id="{482CEB8C-90E5-4152-8B52-A2881B98A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48850" y="33088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4" name="Rectangle 41">
              <a:extLst>
                <a:ext uri="{FF2B5EF4-FFF2-40B4-BE49-F238E27FC236}">
                  <a16:creationId xmlns:a16="http://schemas.microsoft.com/office/drawing/2014/main" id="{85010FC2-BC4C-4692-876D-7FE363BF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1056" y="32842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714C1223-2B78-4715-9ACB-079A60D16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2122751" y="35321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6" name="Freeform 33">
              <a:extLst>
                <a:ext uri="{FF2B5EF4-FFF2-40B4-BE49-F238E27FC236}">
                  <a16:creationId xmlns:a16="http://schemas.microsoft.com/office/drawing/2014/main" id="{1D9109D3-C92A-410B-9B43-5F02B2D84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958445" y="34631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7" name="Freeform 34">
              <a:extLst>
                <a:ext uri="{FF2B5EF4-FFF2-40B4-BE49-F238E27FC236}">
                  <a16:creationId xmlns:a16="http://schemas.microsoft.com/office/drawing/2014/main" id="{EF5B327A-A1AE-42F3-815E-84F4AA294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858308" y="37266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77738BDE-751F-4D4C-B4C4-C9DF3EA29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658407" y="31869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29" name="Freeform 35">
              <a:extLst>
                <a:ext uri="{FF2B5EF4-FFF2-40B4-BE49-F238E27FC236}">
                  <a16:creationId xmlns:a16="http://schemas.microsoft.com/office/drawing/2014/main" id="{9C8C4AD6-72BF-490C-963C-97C7FD7E7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860814" y="27151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30" name="Freeform 36">
              <a:extLst>
                <a:ext uri="{FF2B5EF4-FFF2-40B4-BE49-F238E27FC236}">
                  <a16:creationId xmlns:a16="http://schemas.microsoft.com/office/drawing/2014/main" id="{94990E31-5AA8-4502-A963-CE1B539DA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289314" y="33850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31" name="Freeform 38">
              <a:extLst>
                <a:ext uri="{FF2B5EF4-FFF2-40B4-BE49-F238E27FC236}">
                  <a16:creationId xmlns:a16="http://schemas.microsoft.com/office/drawing/2014/main" id="{9E703E9D-ED76-449C-A8C0-7A1E24B8B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605895" y="32477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32" name="Freeform 39">
              <a:extLst>
                <a:ext uri="{FF2B5EF4-FFF2-40B4-BE49-F238E27FC236}">
                  <a16:creationId xmlns:a16="http://schemas.microsoft.com/office/drawing/2014/main" id="{C70A75E8-C815-4CCF-ABEE-83F19BFE0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532202" y="23055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33" name="Freeform 40">
              <a:extLst>
                <a:ext uri="{FF2B5EF4-FFF2-40B4-BE49-F238E27FC236}">
                  <a16:creationId xmlns:a16="http://schemas.microsoft.com/office/drawing/2014/main" id="{E15638E1-6A92-4D31-A034-853A65A75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154501" y="34612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  <p:sp>
          <p:nvSpPr>
            <p:cNvPr id="34" name="Rectangle 41">
              <a:extLst>
                <a:ext uri="{FF2B5EF4-FFF2-40B4-BE49-F238E27FC236}">
                  <a16:creationId xmlns:a16="http://schemas.microsoft.com/office/drawing/2014/main" id="{EA3E8D58-D52B-4300-8A50-5696430D1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448983" y="34366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2DC1A5-EF68-6436-A2CE-1B3222FAAD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794" y="2312279"/>
            <a:ext cx="6858000" cy="154215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FFFF"/>
                </a:solidFill>
                <a:effectLst/>
                <a:latin typeface="Algerian" panose="04020705040A02060702" pitchFamily="8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Local green </a:t>
            </a:r>
            <a:r>
              <a:rPr lang="en-GB" sz="4000" b="1" dirty="0">
                <a:solidFill>
                  <a:srgbClr val="FFFFFF"/>
                </a:solidFill>
                <a:latin typeface="Algerian" panose="04020705040A02060702" pitchFamily="8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Energy Networks</a:t>
            </a:r>
            <a:br>
              <a:rPr lang="en-GB" sz="1200" b="1" dirty="0">
                <a:solidFill>
                  <a:srgbClr val="FFFFFF"/>
                </a:solidFill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200" b="1" dirty="0">
              <a:solidFill>
                <a:srgbClr val="FFFFFF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A07673-BD8A-AFF7-2FAF-2565602107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8901" y="3806821"/>
            <a:ext cx="6934198" cy="762134"/>
          </a:xfrm>
        </p:spPr>
        <p:txBody>
          <a:bodyPr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GB" sz="1600" dirty="0">
                <a:solidFill>
                  <a:schemeClr val="bg2"/>
                </a:solidFill>
              </a:rPr>
              <a:t>By Craig Worsley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solidFill>
                  <a:schemeClr val="bg2"/>
                </a:solidFill>
              </a:rPr>
              <a:t>2213643</a:t>
            </a:r>
          </a:p>
        </p:txBody>
      </p:sp>
    </p:spTree>
    <p:extLst>
      <p:ext uri="{BB962C8B-B14F-4D97-AF65-F5344CB8AC3E}">
        <p14:creationId xmlns:p14="http://schemas.microsoft.com/office/powerpoint/2010/main" val="42880970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5A821-7C0E-0174-4DA0-5209026A7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0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Algerian" panose="04020705040A02060702" pitchFamily="82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3FB47-5A6E-7280-8051-D7B07C3D6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8305" y="1580746"/>
            <a:ext cx="7552212" cy="458804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Identifying the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Issues and challenges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Identifying the solution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Giving structure to the solution by means of a flow design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Breaking down the technologies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Identifying the parameters of the system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Implementation and target audience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Expected cost and profit of the system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Comic Sans MS" panose="030F0702030302020204" pitchFamily="66" charset="0"/>
              </a:rPr>
              <a:t>Ideas on expansion and progression possibilities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537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roup 106">
            <a:extLst>
              <a:ext uri="{FF2B5EF4-FFF2-40B4-BE49-F238E27FC236}">
                <a16:creationId xmlns:a16="http://schemas.microsoft.com/office/drawing/2014/main" id="{4BCC00FC-6E21-46EB-AB28-745F097B2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8" name="Rectangle 107">
              <a:extLst>
                <a:ext uri="{FF2B5EF4-FFF2-40B4-BE49-F238E27FC236}">
                  <a16:creationId xmlns:a16="http://schemas.microsoft.com/office/drawing/2014/main" id="{2422A806-6F90-447B-A513-ADBD7AA54A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9" name="Picture 2">
              <a:extLst>
                <a:ext uri="{FF2B5EF4-FFF2-40B4-BE49-F238E27FC236}">
                  <a16:creationId xmlns:a16="http://schemas.microsoft.com/office/drawing/2014/main" id="{FEC3B437-40B3-4C42-8744-ED6E733A1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26777511-1DB3-455D-ADF3-63EC1FCAD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6726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12" name="Rectangle 5">
              <a:extLst>
                <a:ext uri="{FF2B5EF4-FFF2-40B4-BE49-F238E27FC236}">
                  <a16:creationId xmlns:a16="http://schemas.microsoft.com/office/drawing/2014/main" id="{0A7D0EE8-D819-40C5-ADAD-14CE4E716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3" name="Freeform 6">
              <a:extLst>
                <a:ext uri="{FF2B5EF4-FFF2-40B4-BE49-F238E27FC236}">
                  <a16:creationId xmlns:a16="http://schemas.microsoft.com/office/drawing/2014/main" id="{4A30649E-6DF0-48F5-B376-261AECE4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7">
              <a:extLst>
                <a:ext uri="{FF2B5EF4-FFF2-40B4-BE49-F238E27FC236}">
                  <a16:creationId xmlns:a16="http://schemas.microsoft.com/office/drawing/2014/main" id="{C2364A72-827F-4B61-988F-6CC8C4859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Rectangle 8">
              <a:extLst>
                <a:ext uri="{FF2B5EF4-FFF2-40B4-BE49-F238E27FC236}">
                  <a16:creationId xmlns:a16="http://schemas.microsoft.com/office/drawing/2014/main" id="{EEB182FA-5AA5-488B-84DC-7A522FA4A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6" name="Freeform 9">
              <a:extLst>
                <a:ext uri="{FF2B5EF4-FFF2-40B4-BE49-F238E27FC236}">
                  <a16:creationId xmlns:a16="http://schemas.microsoft.com/office/drawing/2014/main" id="{E38618A6-EBFD-46E0-8296-B6123A450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10">
              <a:extLst>
                <a:ext uri="{FF2B5EF4-FFF2-40B4-BE49-F238E27FC236}">
                  <a16:creationId xmlns:a16="http://schemas.microsoft.com/office/drawing/2014/main" id="{426D6D99-DE3A-4930-BCE7-C540CBF50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11">
              <a:extLst>
                <a:ext uri="{FF2B5EF4-FFF2-40B4-BE49-F238E27FC236}">
                  <a16:creationId xmlns:a16="http://schemas.microsoft.com/office/drawing/2014/main" id="{E3ACE65C-5554-4C8F-8612-49E6E2C6A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12">
              <a:extLst>
                <a:ext uri="{FF2B5EF4-FFF2-40B4-BE49-F238E27FC236}">
                  <a16:creationId xmlns:a16="http://schemas.microsoft.com/office/drawing/2014/main" id="{0AD7ED8D-70A7-4441-BB92-898ED370F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13">
              <a:extLst>
                <a:ext uri="{FF2B5EF4-FFF2-40B4-BE49-F238E27FC236}">
                  <a16:creationId xmlns:a16="http://schemas.microsoft.com/office/drawing/2014/main" id="{FF72EABC-C9CA-4224-BD5B-DBB1418CDD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14">
              <a:extLst>
                <a:ext uri="{FF2B5EF4-FFF2-40B4-BE49-F238E27FC236}">
                  <a16:creationId xmlns:a16="http://schemas.microsoft.com/office/drawing/2014/main" id="{CECCC5BC-E7C8-4D67-954D-8F6B9980A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15">
              <a:extLst>
                <a:ext uri="{FF2B5EF4-FFF2-40B4-BE49-F238E27FC236}">
                  <a16:creationId xmlns:a16="http://schemas.microsoft.com/office/drawing/2014/main" id="{8A8C8825-F2FF-4F14-AACE-52E949A56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16">
              <a:extLst>
                <a:ext uri="{FF2B5EF4-FFF2-40B4-BE49-F238E27FC236}">
                  <a16:creationId xmlns:a16="http://schemas.microsoft.com/office/drawing/2014/main" id="{F9335A83-C6A2-413E-880A-B4BB9924C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17">
              <a:extLst>
                <a:ext uri="{FF2B5EF4-FFF2-40B4-BE49-F238E27FC236}">
                  <a16:creationId xmlns:a16="http://schemas.microsoft.com/office/drawing/2014/main" id="{BF61F578-820C-4C5B-BAE7-0ACED8F1A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18">
              <a:extLst>
                <a:ext uri="{FF2B5EF4-FFF2-40B4-BE49-F238E27FC236}">
                  <a16:creationId xmlns:a16="http://schemas.microsoft.com/office/drawing/2014/main" id="{E0E55C78-E33D-4674-B827-19C7138F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19">
              <a:extLst>
                <a:ext uri="{FF2B5EF4-FFF2-40B4-BE49-F238E27FC236}">
                  <a16:creationId xmlns:a16="http://schemas.microsoft.com/office/drawing/2014/main" id="{0F5E1FFD-1870-46C5-A38E-48807D3E8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20">
              <a:extLst>
                <a:ext uri="{FF2B5EF4-FFF2-40B4-BE49-F238E27FC236}">
                  <a16:creationId xmlns:a16="http://schemas.microsoft.com/office/drawing/2014/main" id="{4C24FEDF-2EB8-4FEE-9710-65B224AF7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21">
              <a:extLst>
                <a:ext uri="{FF2B5EF4-FFF2-40B4-BE49-F238E27FC236}">
                  <a16:creationId xmlns:a16="http://schemas.microsoft.com/office/drawing/2014/main" id="{7BD452C9-563B-4FDD-AE78-7A17B9B9C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22">
              <a:extLst>
                <a:ext uri="{FF2B5EF4-FFF2-40B4-BE49-F238E27FC236}">
                  <a16:creationId xmlns:a16="http://schemas.microsoft.com/office/drawing/2014/main" id="{6E204650-073A-43F0-B544-E58A8849A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23">
              <a:extLst>
                <a:ext uri="{FF2B5EF4-FFF2-40B4-BE49-F238E27FC236}">
                  <a16:creationId xmlns:a16="http://schemas.microsoft.com/office/drawing/2014/main" id="{03E1999E-D693-4863-B1F6-FB935EBF4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24">
              <a:extLst>
                <a:ext uri="{FF2B5EF4-FFF2-40B4-BE49-F238E27FC236}">
                  <a16:creationId xmlns:a16="http://schemas.microsoft.com/office/drawing/2014/main" id="{8E8F11F6-A788-4420-B47C-06EBC8D4D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25">
              <a:extLst>
                <a:ext uri="{FF2B5EF4-FFF2-40B4-BE49-F238E27FC236}">
                  <a16:creationId xmlns:a16="http://schemas.microsoft.com/office/drawing/2014/main" id="{BFB7FE10-2237-4A53-8965-37356334A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Freeform 26">
              <a:extLst>
                <a:ext uri="{FF2B5EF4-FFF2-40B4-BE49-F238E27FC236}">
                  <a16:creationId xmlns:a16="http://schemas.microsoft.com/office/drawing/2014/main" id="{F3D56A34-4E4A-404C-84A7-EC7A2FF570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4" name="Freeform 27">
              <a:extLst>
                <a:ext uri="{FF2B5EF4-FFF2-40B4-BE49-F238E27FC236}">
                  <a16:creationId xmlns:a16="http://schemas.microsoft.com/office/drawing/2014/main" id="{797D88DE-EB08-4B29-8F20-D5CB97A4E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5" name="Freeform 28">
              <a:extLst>
                <a:ext uri="{FF2B5EF4-FFF2-40B4-BE49-F238E27FC236}">
                  <a16:creationId xmlns:a16="http://schemas.microsoft.com/office/drawing/2014/main" id="{E556BD02-F2E5-42AF-AF25-03CAAE20C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6" name="Freeform 29">
              <a:extLst>
                <a:ext uri="{FF2B5EF4-FFF2-40B4-BE49-F238E27FC236}">
                  <a16:creationId xmlns:a16="http://schemas.microsoft.com/office/drawing/2014/main" id="{65411AE2-81EF-4BFA-A35A-A15351EDCC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7" name="Freeform 30">
              <a:extLst>
                <a:ext uri="{FF2B5EF4-FFF2-40B4-BE49-F238E27FC236}">
                  <a16:creationId xmlns:a16="http://schemas.microsoft.com/office/drawing/2014/main" id="{11869CEB-472C-4CC0-8A93-CD65D0A17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8" name="Freeform 31">
              <a:extLst>
                <a:ext uri="{FF2B5EF4-FFF2-40B4-BE49-F238E27FC236}">
                  <a16:creationId xmlns:a16="http://schemas.microsoft.com/office/drawing/2014/main" id="{DA77CBC6-3324-4D92-851D-985077375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9" name="Freeform 32">
              <a:extLst>
                <a:ext uri="{FF2B5EF4-FFF2-40B4-BE49-F238E27FC236}">
                  <a16:creationId xmlns:a16="http://schemas.microsoft.com/office/drawing/2014/main" id="{1B3276EA-9F0A-4B2F-B70F-ED0EF12CD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0" name="Rectangle 33">
              <a:extLst>
                <a:ext uri="{FF2B5EF4-FFF2-40B4-BE49-F238E27FC236}">
                  <a16:creationId xmlns:a16="http://schemas.microsoft.com/office/drawing/2014/main" id="{639F30AE-AAC5-41F2-AA9C-A1B040FD5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1" name="Freeform 34">
              <a:extLst>
                <a:ext uri="{FF2B5EF4-FFF2-40B4-BE49-F238E27FC236}">
                  <a16:creationId xmlns:a16="http://schemas.microsoft.com/office/drawing/2014/main" id="{C5702EFB-9FC9-4867-84EF-80472629C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2" name="Freeform 35">
              <a:extLst>
                <a:ext uri="{FF2B5EF4-FFF2-40B4-BE49-F238E27FC236}">
                  <a16:creationId xmlns:a16="http://schemas.microsoft.com/office/drawing/2014/main" id="{FCB8F687-3733-407E-93CB-C9AC91379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3" name="Freeform 36">
              <a:extLst>
                <a:ext uri="{FF2B5EF4-FFF2-40B4-BE49-F238E27FC236}">
                  <a16:creationId xmlns:a16="http://schemas.microsoft.com/office/drawing/2014/main" id="{294DEB8D-5409-4E04-8758-B18C3708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4" name="Freeform 37">
              <a:extLst>
                <a:ext uri="{FF2B5EF4-FFF2-40B4-BE49-F238E27FC236}">
                  <a16:creationId xmlns:a16="http://schemas.microsoft.com/office/drawing/2014/main" id="{99AF88ED-F4BF-411D-BFAE-D404850DC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5" name="Freeform 38">
              <a:extLst>
                <a:ext uri="{FF2B5EF4-FFF2-40B4-BE49-F238E27FC236}">
                  <a16:creationId xmlns:a16="http://schemas.microsoft.com/office/drawing/2014/main" id="{8A5F400B-44AF-42F9-9E3A-90F15F0F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Freeform 39">
              <a:extLst>
                <a:ext uri="{FF2B5EF4-FFF2-40B4-BE49-F238E27FC236}">
                  <a16:creationId xmlns:a16="http://schemas.microsoft.com/office/drawing/2014/main" id="{F683648C-A59B-45BF-B12B-C3565B549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7" name="Freeform 40">
              <a:extLst>
                <a:ext uri="{FF2B5EF4-FFF2-40B4-BE49-F238E27FC236}">
                  <a16:creationId xmlns:a16="http://schemas.microsoft.com/office/drawing/2014/main" id="{6EBBB1B7-63EE-4A7A-A8F3-6E691B355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41">
              <a:extLst>
                <a:ext uri="{FF2B5EF4-FFF2-40B4-BE49-F238E27FC236}">
                  <a16:creationId xmlns:a16="http://schemas.microsoft.com/office/drawing/2014/main" id="{1BC8DA5D-18F7-4BE5-A60C-BEB153AEF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42">
              <a:extLst>
                <a:ext uri="{FF2B5EF4-FFF2-40B4-BE49-F238E27FC236}">
                  <a16:creationId xmlns:a16="http://schemas.microsoft.com/office/drawing/2014/main" id="{2C77F9CB-BBF4-4735-8FBD-88BFE4957B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43">
              <a:extLst>
                <a:ext uri="{FF2B5EF4-FFF2-40B4-BE49-F238E27FC236}">
                  <a16:creationId xmlns:a16="http://schemas.microsoft.com/office/drawing/2014/main" id="{C03D174F-2F5B-4C62-9B1D-ABFFC01D3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44">
              <a:extLst>
                <a:ext uri="{FF2B5EF4-FFF2-40B4-BE49-F238E27FC236}">
                  <a16:creationId xmlns:a16="http://schemas.microsoft.com/office/drawing/2014/main" id="{0312CF71-8F11-4DDB-A89D-097C70381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Rectangle 45">
              <a:extLst>
                <a:ext uri="{FF2B5EF4-FFF2-40B4-BE49-F238E27FC236}">
                  <a16:creationId xmlns:a16="http://schemas.microsoft.com/office/drawing/2014/main" id="{C5A7B3D7-673F-4FE6-984A-223B0A6A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3" name="Freeform 46">
              <a:extLst>
                <a:ext uri="{FF2B5EF4-FFF2-40B4-BE49-F238E27FC236}">
                  <a16:creationId xmlns:a16="http://schemas.microsoft.com/office/drawing/2014/main" id="{E6B8ACF6-C533-4703-B72A-A8A83EDC3E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47">
              <a:extLst>
                <a:ext uri="{FF2B5EF4-FFF2-40B4-BE49-F238E27FC236}">
                  <a16:creationId xmlns:a16="http://schemas.microsoft.com/office/drawing/2014/main" id="{04CF89EC-750E-4006-BFE8-1B32DE139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48">
              <a:extLst>
                <a:ext uri="{FF2B5EF4-FFF2-40B4-BE49-F238E27FC236}">
                  <a16:creationId xmlns:a16="http://schemas.microsoft.com/office/drawing/2014/main" id="{0A415805-C61A-4642-BAE6-F1675BA48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49">
              <a:extLst>
                <a:ext uri="{FF2B5EF4-FFF2-40B4-BE49-F238E27FC236}">
                  <a16:creationId xmlns:a16="http://schemas.microsoft.com/office/drawing/2014/main" id="{A93A4661-58EC-46B2-BC71-7D2ADA141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50">
              <a:extLst>
                <a:ext uri="{FF2B5EF4-FFF2-40B4-BE49-F238E27FC236}">
                  <a16:creationId xmlns:a16="http://schemas.microsoft.com/office/drawing/2014/main" id="{ACE16DE1-30BE-49A6-BA25-056C5CCAB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51">
              <a:extLst>
                <a:ext uri="{FF2B5EF4-FFF2-40B4-BE49-F238E27FC236}">
                  <a16:creationId xmlns:a16="http://schemas.microsoft.com/office/drawing/2014/main" id="{AE28BB13-CB72-47BA-B52E-A903D7C44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52">
              <a:extLst>
                <a:ext uri="{FF2B5EF4-FFF2-40B4-BE49-F238E27FC236}">
                  <a16:creationId xmlns:a16="http://schemas.microsoft.com/office/drawing/2014/main" id="{CEF205C5-AD0D-4C6B-B99C-675734E93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53">
              <a:extLst>
                <a:ext uri="{FF2B5EF4-FFF2-40B4-BE49-F238E27FC236}">
                  <a16:creationId xmlns:a16="http://schemas.microsoft.com/office/drawing/2014/main" id="{3EB80C49-8688-418A-B60D-D652107AC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54">
              <a:extLst>
                <a:ext uri="{FF2B5EF4-FFF2-40B4-BE49-F238E27FC236}">
                  <a16:creationId xmlns:a16="http://schemas.microsoft.com/office/drawing/2014/main" id="{C84CF518-C638-4C72-A7E5-C7B06DB21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55">
              <a:extLst>
                <a:ext uri="{FF2B5EF4-FFF2-40B4-BE49-F238E27FC236}">
                  <a16:creationId xmlns:a16="http://schemas.microsoft.com/office/drawing/2014/main" id="{248B7D57-815C-4F0B-BB28-3AE0E1B52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56">
              <a:extLst>
                <a:ext uri="{FF2B5EF4-FFF2-40B4-BE49-F238E27FC236}">
                  <a16:creationId xmlns:a16="http://schemas.microsoft.com/office/drawing/2014/main" id="{A901B28C-B7DC-4DBD-9940-FAEBE9FF2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57">
              <a:extLst>
                <a:ext uri="{FF2B5EF4-FFF2-40B4-BE49-F238E27FC236}">
                  <a16:creationId xmlns:a16="http://schemas.microsoft.com/office/drawing/2014/main" id="{F48B80E3-E884-43AC-AC29-A4AAE8BDD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58">
              <a:extLst>
                <a:ext uri="{FF2B5EF4-FFF2-40B4-BE49-F238E27FC236}">
                  <a16:creationId xmlns:a16="http://schemas.microsoft.com/office/drawing/2014/main" id="{DD74EBEF-E28B-4A85-A8B5-0AA73914F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8F2458-BAFE-05CB-0D4B-EFE01D0D98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4526" y="-19050"/>
            <a:ext cx="4637474" cy="6097590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  <a:latin typeface="Algerian" panose="04020705040A02060702" pitchFamily="82" charset="0"/>
              </a:rPr>
              <a:t>a project on local green energy generation </a:t>
            </a:r>
            <a:br>
              <a:rPr lang="en-US" sz="5400" dirty="0">
                <a:solidFill>
                  <a:schemeClr val="bg1"/>
                </a:solidFill>
                <a:latin typeface="Algerian" panose="04020705040A02060702" pitchFamily="82" charset="0"/>
              </a:rPr>
            </a:br>
            <a:r>
              <a:rPr lang="en-US" sz="5400" dirty="0">
                <a:solidFill>
                  <a:schemeClr val="bg1"/>
                </a:solidFill>
                <a:latin typeface="Algerian" panose="04020705040A02060702" pitchFamily="82" charset="0"/>
              </a:rPr>
              <a:t>and energy storage</a:t>
            </a:r>
            <a:endParaRPr lang="en-GB" sz="5400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pic>
        <p:nvPicPr>
          <p:cNvPr id="7" name="Picture 6" descr="A picture containing sky, outdoor, windmill, outdoor object&#10;&#10;Description automatically generated">
            <a:extLst>
              <a:ext uri="{FF2B5EF4-FFF2-40B4-BE49-F238E27FC236}">
                <a16:creationId xmlns:a16="http://schemas.microsoft.com/office/drawing/2014/main" id="{5F283956-1EE9-FC82-DB9B-A921102C7E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718" r="-2" b="-2"/>
          <a:stretch/>
        </p:blipFill>
        <p:spPr>
          <a:xfrm>
            <a:off x="-5597" y="3427414"/>
            <a:ext cx="7558541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</p:spPr>
      </p:pic>
      <p:cxnSp>
        <p:nvCxnSpPr>
          <p:cNvPr id="167" name="Straight Connector 166">
            <a:extLst>
              <a:ext uri="{FF2B5EF4-FFF2-40B4-BE49-F238E27FC236}">
                <a16:creationId xmlns:a16="http://schemas.microsoft.com/office/drawing/2014/main" id="{09D414ED-5E2D-4495-AD85-39B376518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20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169" name="Straight Connector 168">
            <a:extLst>
              <a:ext uri="{FF2B5EF4-FFF2-40B4-BE49-F238E27FC236}">
                <a16:creationId xmlns:a16="http://schemas.microsoft.com/office/drawing/2014/main" id="{9A19AD86-8CE3-4F48-BE3E-B1B31F986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grpSp>
        <p:nvGrpSpPr>
          <p:cNvPr id="171" name="Group 170">
            <a:extLst>
              <a:ext uri="{FF2B5EF4-FFF2-40B4-BE49-F238E27FC236}">
                <a16:creationId xmlns:a16="http://schemas.microsoft.com/office/drawing/2014/main" id="{4D99DDFF-97C9-44F3-8986-1BDC11328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172" name="Freeform 32">
              <a:extLst>
                <a:ext uri="{FF2B5EF4-FFF2-40B4-BE49-F238E27FC236}">
                  <a16:creationId xmlns:a16="http://schemas.microsoft.com/office/drawing/2014/main" id="{3FA40A33-68F3-469F-A1DE-7CFBC0D62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33">
              <a:extLst>
                <a:ext uri="{FF2B5EF4-FFF2-40B4-BE49-F238E27FC236}">
                  <a16:creationId xmlns:a16="http://schemas.microsoft.com/office/drawing/2014/main" id="{D266A667-1482-4C18-AD2F-B6ADA5DF5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4">
              <a:extLst>
                <a:ext uri="{FF2B5EF4-FFF2-40B4-BE49-F238E27FC236}">
                  <a16:creationId xmlns:a16="http://schemas.microsoft.com/office/drawing/2014/main" id="{8258769B-37F5-4E8D-8B00-38AC7386D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35">
              <a:extLst>
                <a:ext uri="{FF2B5EF4-FFF2-40B4-BE49-F238E27FC236}">
                  <a16:creationId xmlns:a16="http://schemas.microsoft.com/office/drawing/2014/main" id="{C72433F1-70F8-4C17-BE50-1F9AEE946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36">
              <a:extLst>
                <a:ext uri="{FF2B5EF4-FFF2-40B4-BE49-F238E27FC236}">
                  <a16:creationId xmlns:a16="http://schemas.microsoft.com/office/drawing/2014/main" id="{3C859C38-E0FE-4D14-B1E6-2C5CAB63B6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37">
              <a:extLst>
                <a:ext uri="{FF2B5EF4-FFF2-40B4-BE49-F238E27FC236}">
                  <a16:creationId xmlns:a16="http://schemas.microsoft.com/office/drawing/2014/main" id="{792C2EA0-4DF9-47F4-BD05-197BD31A4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38">
              <a:extLst>
                <a:ext uri="{FF2B5EF4-FFF2-40B4-BE49-F238E27FC236}">
                  <a16:creationId xmlns:a16="http://schemas.microsoft.com/office/drawing/2014/main" id="{8E125260-0096-4692-AADE-869F342713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39">
              <a:extLst>
                <a:ext uri="{FF2B5EF4-FFF2-40B4-BE49-F238E27FC236}">
                  <a16:creationId xmlns:a16="http://schemas.microsoft.com/office/drawing/2014/main" id="{2431D55A-3809-4013-8946-8303EA4C0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40">
              <a:extLst>
                <a:ext uri="{FF2B5EF4-FFF2-40B4-BE49-F238E27FC236}">
                  <a16:creationId xmlns:a16="http://schemas.microsoft.com/office/drawing/2014/main" id="{3E8D9EE6-A386-47E6-B9D0-65C39971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Rectangle 41">
              <a:extLst>
                <a:ext uri="{FF2B5EF4-FFF2-40B4-BE49-F238E27FC236}">
                  <a16:creationId xmlns:a16="http://schemas.microsoft.com/office/drawing/2014/main" id="{BFB37BA3-15CE-410A-B78D-62BF82E02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DF9E0C2-C036-DF97-E7B1-94A9EC3CF6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11222" y="4763"/>
            <a:ext cx="7558541" cy="34226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D78AE9-388B-7CEC-E15D-0E4B26A37A54}"/>
              </a:ext>
            </a:extLst>
          </p:cNvPr>
          <p:cNvSpPr txBox="1"/>
          <p:nvPr/>
        </p:nvSpPr>
        <p:spPr>
          <a:xfrm>
            <a:off x="-5960787" y="7284276"/>
            <a:ext cx="119825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medium.com/ilsr-energy-democracy/report-mighty-microgrids-9e802295cd28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85816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2">
            <a:extLst>
              <a:ext uri="{FF2B5EF4-FFF2-40B4-BE49-F238E27FC236}">
                <a16:creationId xmlns:a16="http://schemas.microsoft.com/office/drawing/2014/main" id="{19AFBE53-1417-406B-8083-DBE0DA72F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FB9EE4F0-B261-4AB0-BEE3-AA9DD198F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82" name="Rectangle 5">
              <a:extLst>
                <a:ext uri="{FF2B5EF4-FFF2-40B4-BE49-F238E27FC236}">
                  <a16:creationId xmlns:a16="http://schemas.microsoft.com/office/drawing/2014/main" id="{2E326B6E-9130-4E5B-8C29-0412BDFD5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3" name="Freeform 6">
              <a:extLst>
                <a:ext uri="{FF2B5EF4-FFF2-40B4-BE49-F238E27FC236}">
                  <a16:creationId xmlns:a16="http://schemas.microsoft.com/office/drawing/2014/main" id="{D15BBE67-0A7A-4318-94C9-9EDC68E9E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7">
              <a:extLst>
                <a:ext uri="{FF2B5EF4-FFF2-40B4-BE49-F238E27FC236}">
                  <a16:creationId xmlns:a16="http://schemas.microsoft.com/office/drawing/2014/main" id="{6C189044-A310-4008-ABE3-A833238AA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Rectangle 8">
              <a:extLst>
                <a:ext uri="{FF2B5EF4-FFF2-40B4-BE49-F238E27FC236}">
                  <a16:creationId xmlns:a16="http://schemas.microsoft.com/office/drawing/2014/main" id="{714E393D-E3AB-4084-8580-2EC4D75B0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6" name="Freeform 9">
              <a:extLst>
                <a:ext uri="{FF2B5EF4-FFF2-40B4-BE49-F238E27FC236}">
                  <a16:creationId xmlns:a16="http://schemas.microsoft.com/office/drawing/2014/main" id="{5407A34B-6BDC-4CC4-9D15-2E71F3DB4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0">
              <a:extLst>
                <a:ext uri="{FF2B5EF4-FFF2-40B4-BE49-F238E27FC236}">
                  <a16:creationId xmlns:a16="http://schemas.microsoft.com/office/drawing/2014/main" id="{5E952981-3D27-403A-9B35-14226166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1">
              <a:extLst>
                <a:ext uri="{FF2B5EF4-FFF2-40B4-BE49-F238E27FC236}">
                  <a16:creationId xmlns:a16="http://schemas.microsoft.com/office/drawing/2014/main" id="{339D7F6E-841D-4697-A877-0F25113BA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12">
              <a:extLst>
                <a:ext uri="{FF2B5EF4-FFF2-40B4-BE49-F238E27FC236}">
                  <a16:creationId xmlns:a16="http://schemas.microsoft.com/office/drawing/2014/main" id="{226F9E1B-2970-4504-8E6C-1A42D05FC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13">
              <a:extLst>
                <a:ext uri="{FF2B5EF4-FFF2-40B4-BE49-F238E27FC236}">
                  <a16:creationId xmlns:a16="http://schemas.microsoft.com/office/drawing/2014/main" id="{6F11A9CB-BE43-4423-987B-B43046D14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14">
              <a:extLst>
                <a:ext uri="{FF2B5EF4-FFF2-40B4-BE49-F238E27FC236}">
                  <a16:creationId xmlns:a16="http://schemas.microsoft.com/office/drawing/2014/main" id="{F21925AB-CEC6-4210-929C-5BAB1C957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15">
              <a:extLst>
                <a:ext uri="{FF2B5EF4-FFF2-40B4-BE49-F238E27FC236}">
                  <a16:creationId xmlns:a16="http://schemas.microsoft.com/office/drawing/2014/main" id="{9B4BB7F4-36A3-49C5-A85E-660BF0901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16">
              <a:extLst>
                <a:ext uri="{FF2B5EF4-FFF2-40B4-BE49-F238E27FC236}">
                  <a16:creationId xmlns:a16="http://schemas.microsoft.com/office/drawing/2014/main" id="{89A82E2C-666C-4E88-B3A9-C95B5AE94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17">
              <a:extLst>
                <a:ext uri="{FF2B5EF4-FFF2-40B4-BE49-F238E27FC236}">
                  <a16:creationId xmlns:a16="http://schemas.microsoft.com/office/drawing/2014/main" id="{1363187E-6516-4018-A78B-CE0F7F232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18">
              <a:extLst>
                <a:ext uri="{FF2B5EF4-FFF2-40B4-BE49-F238E27FC236}">
                  <a16:creationId xmlns:a16="http://schemas.microsoft.com/office/drawing/2014/main" id="{3FF62829-5C7E-4110-A186-F4E8655E2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19">
              <a:extLst>
                <a:ext uri="{FF2B5EF4-FFF2-40B4-BE49-F238E27FC236}">
                  <a16:creationId xmlns:a16="http://schemas.microsoft.com/office/drawing/2014/main" id="{87E9C9B7-0C7F-44A7-B610-5B095C442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0">
              <a:extLst>
                <a:ext uri="{FF2B5EF4-FFF2-40B4-BE49-F238E27FC236}">
                  <a16:creationId xmlns:a16="http://schemas.microsoft.com/office/drawing/2014/main" id="{3037E5EC-D21D-4C3F-B081-B46C3B47CF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1">
              <a:extLst>
                <a:ext uri="{FF2B5EF4-FFF2-40B4-BE49-F238E27FC236}">
                  <a16:creationId xmlns:a16="http://schemas.microsoft.com/office/drawing/2014/main" id="{EAE8AAB2-DE35-4AED-8C9C-0718A33A8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22">
              <a:extLst>
                <a:ext uri="{FF2B5EF4-FFF2-40B4-BE49-F238E27FC236}">
                  <a16:creationId xmlns:a16="http://schemas.microsoft.com/office/drawing/2014/main" id="{062ACCDA-6A76-4812-BA3A-F3C6E1443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23">
              <a:extLst>
                <a:ext uri="{FF2B5EF4-FFF2-40B4-BE49-F238E27FC236}">
                  <a16:creationId xmlns:a16="http://schemas.microsoft.com/office/drawing/2014/main" id="{38825C85-74E0-4664-95AC-682625B99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24">
              <a:extLst>
                <a:ext uri="{FF2B5EF4-FFF2-40B4-BE49-F238E27FC236}">
                  <a16:creationId xmlns:a16="http://schemas.microsoft.com/office/drawing/2014/main" id="{D87E8B0A-2B1D-48E5-8107-F2855CFFD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25">
              <a:extLst>
                <a:ext uri="{FF2B5EF4-FFF2-40B4-BE49-F238E27FC236}">
                  <a16:creationId xmlns:a16="http://schemas.microsoft.com/office/drawing/2014/main" id="{E46FC211-5F4B-478B-8761-A65D21166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26">
              <a:extLst>
                <a:ext uri="{FF2B5EF4-FFF2-40B4-BE49-F238E27FC236}">
                  <a16:creationId xmlns:a16="http://schemas.microsoft.com/office/drawing/2014/main" id="{43C493A4-4703-4917-A281-F15E323F1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27">
              <a:extLst>
                <a:ext uri="{FF2B5EF4-FFF2-40B4-BE49-F238E27FC236}">
                  <a16:creationId xmlns:a16="http://schemas.microsoft.com/office/drawing/2014/main" id="{4B369EDA-1458-423B-839F-4FB0EE920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28">
              <a:extLst>
                <a:ext uri="{FF2B5EF4-FFF2-40B4-BE49-F238E27FC236}">
                  <a16:creationId xmlns:a16="http://schemas.microsoft.com/office/drawing/2014/main" id="{DB5E8117-FFBB-49D5-87C6-24D8E06C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29">
              <a:extLst>
                <a:ext uri="{FF2B5EF4-FFF2-40B4-BE49-F238E27FC236}">
                  <a16:creationId xmlns:a16="http://schemas.microsoft.com/office/drawing/2014/main" id="{04D5DC4A-7C40-4236-B475-FA6AA43694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30">
              <a:extLst>
                <a:ext uri="{FF2B5EF4-FFF2-40B4-BE49-F238E27FC236}">
                  <a16:creationId xmlns:a16="http://schemas.microsoft.com/office/drawing/2014/main" id="{76858373-C51B-4201-80F4-803316704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1">
              <a:extLst>
                <a:ext uri="{FF2B5EF4-FFF2-40B4-BE49-F238E27FC236}">
                  <a16:creationId xmlns:a16="http://schemas.microsoft.com/office/drawing/2014/main" id="{D159A53F-DA7E-4CD5-AA84-55B3AC5EE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32">
              <a:extLst>
                <a:ext uri="{FF2B5EF4-FFF2-40B4-BE49-F238E27FC236}">
                  <a16:creationId xmlns:a16="http://schemas.microsoft.com/office/drawing/2014/main" id="{E4B70A8B-09AC-45AA-952C-242D7E1474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Rectangle 33">
              <a:extLst>
                <a:ext uri="{FF2B5EF4-FFF2-40B4-BE49-F238E27FC236}">
                  <a16:creationId xmlns:a16="http://schemas.microsoft.com/office/drawing/2014/main" id="{63C8CAD6-F5BE-4961-AC48-2A34FA4E7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1" name="Freeform 34">
              <a:extLst>
                <a:ext uri="{FF2B5EF4-FFF2-40B4-BE49-F238E27FC236}">
                  <a16:creationId xmlns:a16="http://schemas.microsoft.com/office/drawing/2014/main" id="{AEBA7DBD-C171-47A7-9249-562A06AC2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35">
              <a:extLst>
                <a:ext uri="{FF2B5EF4-FFF2-40B4-BE49-F238E27FC236}">
                  <a16:creationId xmlns:a16="http://schemas.microsoft.com/office/drawing/2014/main" id="{80F934E3-6775-4A9E-8666-7D050E428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36">
              <a:extLst>
                <a:ext uri="{FF2B5EF4-FFF2-40B4-BE49-F238E27FC236}">
                  <a16:creationId xmlns:a16="http://schemas.microsoft.com/office/drawing/2014/main" id="{F7E8F3A1-E3AE-4A22-82FE-71C4C163A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37">
              <a:extLst>
                <a:ext uri="{FF2B5EF4-FFF2-40B4-BE49-F238E27FC236}">
                  <a16:creationId xmlns:a16="http://schemas.microsoft.com/office/drawing/2014/main" id="{27DFF928-27F3-44A1-9468-219DD390B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38">
              <a:extLst>
                <a:ext uri="{FF2B5EF4-FFF2-40B4-BE49-F238E27FC236}">
                  <a16:creationId xmlns:a16="http://schemas.microsoft.com/office/drawing/2014/main" id="{47C61A3E-9A0A-4547-9B8A-DD8CD6D47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39">
              <a:extLst>
                <a:ext uri="{FF2B5EF4-FFF2-40B4-BE49-F238E27FC236}">
                  <a16:creationId xmlns:a16="http://schemas.microsoft.com/office/drawing/2014/main" id="{FC684095-4805-413B-A9EB-63A2417B5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40">
              <a:extLst>
                <a:ext uri="{FF2B5EF4-FFF2-40B4-BE49-F238E27FC236}">
                  <a16:creationId xmlns:a16="http://schemas.microsoft.com/office/drawing/2014/main" id="{AF830B5E-DCF9-4CBD-8746-C5219013D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41">
              <a:extLst>
                <a:ext uri="{FF2B5EF4-FFF2-40B4-BE49-F238E27FC236}">
                  <a16:creationId xmlns:a16="http://schemas.microsoft.com/office/drawing/2014/main" id="{FE6882C0-1C73-4E53-A884-3202385D7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42">
              <a:extLst>
                <a:ext uri="{FF2B5EF4-FFF2-40B4-BE49-F238E27FC236}">
                  <a16:creationId xmlns:a16="http://schemas.microsoft.com/office/drawing/2014/main" id="{9611015E-699B-4BA5-A162-8BABC9145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43">
              <a:extLst>
                <a:ext uri="{FF2B5EF4-FFF2-40B4-BE49-F238E27FC236}">
                  <a16:creationId xmlns:a16="http://schemas.microsoft.com/office/drawing/2014/main" id="{8C6A611F-CBE4-46B7-96F6-803B2D260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44">
              <a:extLst>
                <a:ext uri="{FF2B5EF4-FFF2-40B4-BE49-F238E27FC236}">
                  <a16:creationId xmlns:a16="http://schemas.microsoft.com/office/drawing/2014/main" id="{FDCF0D71-6D32-4B72-B7E1-678BA980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Rectangle 45">
              <a:extLst>
                <a:ext uri="{FF2B5EF4-FFF2-40B4-BE49-F238E27FC236}">
                  <a16:creationId xmlns:a16="http://schemas.microsoft.com/office/drawing/2014/main" id="{FE6E605A-8ECF-47E5-ABDD-B4874FF18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3" name="Freeform 46">
              <a:extLst>
                <a:ext uri="{FF2B5EF4-FFF2-40B4-BE49-F238E27FC236}">
                  <a16:creationId xmlns:a16="http://schemas.microsoft.com/office/drawing/2014/main" id="{1329BFCB-3C83-438B-8C18-20576CA6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47">
              <a:extLst>
                <a:ext uri="{FF2B5EF4-FFF2-40B4-BE49-F238E27FC236}">
                  <a16:creationId xmlns:a16="http://schemas.microsoft.com/office/drawing/2014/main" id="{9E013566-6E0D-4B88-9731-0BBACA1408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48">
              <a:extLst>
                <a:ext uri="{FF2B5EF4-FFF2-40B4-BE49-F238E27FC236}">
                  <a16:creationId xmlns:a16="http://schemas.microsoft.com/office/drawing/2014/main" id="{1668707D-D4E8-40EC-94C2-F83C6E2226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49">
              <a:extLst>
                <a:ext uri="{FF2B5EF4-FFF2-40B4-BE49-F238E27FC236}">
                  <a16:creationId xmlns:a16="http://schemas.microsoft.com/office/drawing/2014/main" id="{0CE0CBC9-140F-475C-93C6-446BDBB76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50">
              <a:extLst>
                <a:ext uri="{FF2B5EF4-FFF2-40B4-BE49-F238E27FC236}">
                  <a16:creationId xmlns:a16="http://schemas.microsoft.com/office/drawing/2014/main" id="{0ED9FFD9-3111-4C21-8013-063D0A89F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51">
              <a:extLst>
                <a:ext uri="{FF2B5EF4-FFF2-40B4-BE49-F238E27FC236}">
                  <a16:creationId xmlns:a16="http://schemas.microsoft.com/office/drawing/2014/main" id="{C75E760C-E1DB-475D-905D-FC3F430FE3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52">
              <a:extLst>
                <a:ext uri="{FF2B5EF4-FFF2-40B4-BE49-F238E27FC236}">
                  <a16:creationId xmlns:a16="http://schemas.microsoft.com/office/drawing/2014/main" id="{1F4DF02E-1FC7-48AB-8CDA-940C8A500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53">
              <a:extLst>
                <a:ext uri="{FF2B5EF4-FFF2-40B4-BE49-F238E27FC236}">
                  <a16:creationId xmlns:a16="http://schemas.microsoft.com/office/drawing/2014/main" id="{193ABE5A-1C12-4B38-8078-51A0BAB3C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54">
              <a:extLst>
                <a:ext uri="{FF2B5EF4-FFF2-40B4-BE49-F238E27FC236}">
                  <a16:creationId xmlns:a16="http://schemas.microsoft.com/office/drawing/2014/main" id="{3A57AD1C-4CC5-4E62-A352-D3B142B9D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55">
              <a:extLst>
                <a:ext uri="{FF2B5EF4-FFF2-40B4-BE49-F238E27FC236}">
                  <a16:creationId xmlns:a16="http://schemas.microsoft.com/office/drawing/2014/main" id="{646D40AD-4384-42ED-B1A0-A47C165C6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Freeform 56">
              <a:extLst>
                <a:ext uri="{FF2B5EF4-FFF2-40B4-BE49-F238E27FC236}">
                  <a16:creationId xmlns:a16="http://schemas.microsoft.com/office/drawing/2014/main" id="{0786C2FA-21FD-4F48-9E96-C5D8E6159E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4" name="Freeform 57">
              <a:extLst>
                <a:ext uri="{FF2B5EF4-FFF2-40B4-BE49-F238E27FC236}">
                  <a16:creationId xmlns:a16="http://schemas.microsoft.com/office/drawing/2014/main" id="{AFE6F50A-21B5-4B98-9C3B-B89FFC6FB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5" name="Freeform 58">
              <a:extLst>
                <a:ext uri="{FF2B5EF4-FFF2-40B4-BE49-F238E27FC236}">
                  <a16:creationId xmlns:a16="http://schemas.microsoft.com/office/drawing/2014/main" id="{2454210A-9717-44AF-9D76-0426534C3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CF925D43-1A26-4401-9967-957CF1780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38" name="Rectangle 137">
              <a:extLst>
                <a:ext uri="{FF2B5EF4-FFF2-40B4-BE49-F238E27FC236}">
                  <a16:creationId xmlns:a16="http://schemas.microsoft.com/office/drawing/2014/main" id="{D7381839-AD4A-4AD6-9151-40EC28036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9" name="Picture 2">
              <a:extLst>
                <a:ext uri="{FF2B5EF4-FFF2-40B4-BE49-F238E27FC236}">
                  <a16:creationId xmlns:a16="http://schemas.microsoft.com/office/drawing/2014/main" id="{CC8440AD-A752-44C6-AE12-32A543280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B3768A44-4416-431A-A418-7429ABF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35011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42" name="Rectangle 5">
              <a:extLst>
                <a:ext uri="{FF2B5EF4-FFF2-40B4-BE49-F238E27FC236}">
                  <a16:creationId xmlns:a16="http://schemas.microsoft.com/office/drawing/2014/main" id="{F334CA87-B7CA-4DA4-900A-46A94C72B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3" name="Freeform 6">
              <a:extLst>
                <a:ext uri="{FF2B5EF4-FFF2-40B4-BE49-F238E27FC236}">
                  <a16:creationId xmlns:a16="http://schemas.microsoft.com/office/drawing/2014/main" id="{2B3D1E13-A90F-40C5-955D-246DC1287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4" name="Freeform 7">
              <a:extLst>
                <a:ext uri="{FF2B5EF4-FFF2-40B4-BE49-F238E27FC236}">
                  <a16:creationId xmlns:a16="http://schemas.microsoft.com/office/drawing/2014/main" id="{33F0F3FA-FA7C-4BAC-A31E-18C79C7CA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5" name="Rectangle 8">
              <a:extLst>
                <a:ext uri="{FF2B5EF4-FFF2-40B4-BE49-F238E27FC236}">
                  <a16:creationId xmlns:a16="http://schemas.microsoft.com/office/drawing/2014/main" id="{BD14A654-8640-4C98-9942-AAB133488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6" name="Freeform 9">
              <a:extLst>
                <a:ext uri="{FF2B5EF4-FFF2-40B4-BE49-F238E27FC236}">
                  <a16:creationId xmlns:a16="http://schemas.microsoft.com/office/drawing/2014/main" id="{35340912-F653-4FC5-BD02-D0DAB0D53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7" name="Freeform 10">
              <a:extLst>
                <a:ext uri="{FF2B5EF4-FFF2-40B4-BE49-F238E27FC236}">
                  <a16:creationId xmlns:a16="http://schemas.microsoft.com/office/drawing/2014/main" id="{7463541A-103D-4BE7-A04E-23E53C67B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11">
              <a:extLst>
                <a:ext uri="{FF2B5EF4-FFF2-40B4-BE49-F238E27FC236}">
                  <a16:creationId xmlns:a16="http://schemas.microsoft.com/office/drawing/2014/main" id="{3D48CCE6-5FCF-434B-882C-BA826EED1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12">
              <a:extLst>
                <a:ext uri="{FF2B5EF4-FFF2-40B4-BE49-F238E27FC236}">
                  <a16:creationId xmlns:a16="http://schemas.microsoft.com/office/drawing/2014/main" id="{1E324076-DF02-442D-92F9-F93FDFDFA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13">
              <a:extLst>
                <a:ext uri="{FF2B5EF4-FFF2-40B4-BE49-F238E27FC236}">
                  <a16:creationId xmlns:a16="http://schemas.microsoft.com/office/drawing/2014/main" id="{51FB68D0-EE15-4102-8A18-991047699B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4">
              <a:extLst>
                <a:ext uri="{FF2B5EF4-FFF2-40B4-BE49-F238E27FC236}">
                  <a16:creationId xmlns:a16="http://schemas.microsoft.com/office/drawing/2014/main" id="{32388E6F-EAFE-4256-89BA-03BAA28A2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5">
              <a:extLst>
                <a:ext uri="{FF2B5EF4-FFF2-40B4-BE49-F238E27FC236}">
                  <a16:creationId xmlns:a16="http://schemas.microsoft.com/office/drawing/2014/main" id="{A189F581-26DC-40D0-88E1-3C18E2E42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6">
              <a:extLst>
                <a:ext uri="{FF2B5EF4-FFF2-40B4-BE49-F238E27FC236}">
                  <a16:creationId xmlns:a16="http://schemas.microsoft.com/office/drawing/2014/main" id="{33823808-733C-4840-B6F1-0D6CF183C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17">
              <a:extLst>
                <a:ext uri="{FF2B5EF4-FFF2-40B4-BE49-F238E27FC236}">
                  <a16:creationId xmlns:a16="http://schemas.microsoft.com/office/drawing/2014/main" id="{E631C533-F33D-48CE-9D7F-F7FA0DDAD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18">
              <a:extLst>
                <a:ext uri="{FF2B5EF4-FFF2-40B4-BE49-F238E27FC236}">
                  <a16:creationId xmlns:a16="http://schemas.microsoft.com/office/drawing/2014/main" id="{4BEF6205-2DFC-4DC0-86D0-498C167F0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9">
              <a:extLst>
                <a:ext uri="{FF2B5EF4-FFF2-40B4-BE49-F238E27FC236}">
                  <a16:creationId xmlns:a16="http://schemas.microsoft.com/office/drawing/2014/main" id="{BB453FE1-F95C-4479-9EDD-4DE1C75ED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20">
              <a:extLst>
                <a:ext uri="{FF2B5EF4-FFF2-40B4-BE49-F238E27FC236}">
                  <a16:creationId xmlns:a16="http://schemas.microsoft.com/office/drawing/2014/main" id="{0A26A519-7D63-4289-8E8F-95548372D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21">
              <a:extLst>
                <a:ext uri="{FF2B5EF4-FFF2-40B4-BE49-F238E27FC236}">
                  <a16:creationId xmlns:a16="http://schemas.microsoft.com/office/drawing/2014/main" id="{CF7C5266-F6D0-4AD6-8ACA-4BEE4664B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22">
              <a:extLst>
                <a:ext uri="{FF2B5EF4-FFF2-40B4-BE49-F238E27FC236}">
                  <a16:creationId xmlns:a16="http://schemas.microsoft.com/office/drawing/2014/main" id="{7B90DD27-B2B4-4D41-853C-9B1D0EA883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23">
              <a:extLst>
                <a:ext uri="{FF2B5EF4-FFF2-40B4-BE49-F238E27FC236}">
                  <a16:creationId xmlns:a16="http://schemas.microsoft.com/office/drawing/2014/main" id="{7CA27F5E-B11F-4F39-9789-C60DBEEAE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4">
              <a:extLst>
                <a:ext uri="{FF2B5EF4-FFF2-40B4-BE49-F238E27FC236}">
                  <a16:creationId xmlns:a16="http://schemas.microsoft.com/office/drawing/2014/main" id="{16CCC211-ABBA-4A99-800B-DF9FC6FE8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25">
              <a:extLst>
                <a:ext uri="{FF2B5EF4-FFF2-40B4-BE49-F238E27FC236}">
                  <a16:creationId xmlns:a16="http://schemas.microsoft.com/office/drawing/2014/main" id="{A4C2B3C7-D389-406E-920D-CB777BC221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26">
              <a:extLst>
                <a:ext uri="{FF2B5EF4-FFF2-40B4-BE49-F238E27FC236}">
                  <a16:creationId xmlns:a16="http://schemas.microsoft.com/office/drawing/2014/main" id="{D85ED0E3-AEA4-4E3B-BAFE-18CB38DB9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7">
              <a:extLst>
                <a:ext uri="{FF2B5EF4-FFF2-40B4-BE49-F238E27FC236}">
                  <a16:creationId xmlns:a16="http://schemas.microsoft.com/office/drawing/2014/main" id="{32E42A09-0582-442C-A890-C92FDB00F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8">
              <a:extLst>
                <a:ext uri="{FF2B5EF4-FFF2-40B4-BE49-F238E27FC236}">
                  <a16:creationId xmlns:a16="http://schemas.microsoft.com/office/drawing/2014/main" id="{4F914574-87E5-45A7-98F9-0AC8F5C4A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9">
              <a:extLst>
                <a:ext uri="{FF2B5EF4-FFF2-40B4-BE49-F238E27FC236}">
                  <a16:creationId xmlns:a16="http://schemas.microsoft.com/office/drawing/2014/main" id="{BA7B0FB7-B65A-4B89-AAD5-69C962B795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30">
              <a:extLst>
                <a:ext uri="{FF2B5EF4-FFF2-40B4-BE49-F238E27FC236}">
                  <a16:creationId xmlns:a16="http://schemas.microsoft.com/office/drawing/2014/main" id="{71842D90-0957-4AB4-AD62-4C7C6DA04C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31">
              <a:extLst>
                <a:ext uri="{FF2B5EF4-FFF2-40B4-BE49-F238E27FC236}">
                  <a16:creationId xmlns:a16="http://schemas.microsoft.com/office/drawing/2014/main" id="{68B894F0-01AF-4201-BCA1-1F642676A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32">
              <a:extLst>
                <a:ext uri="{FF2B5EF4-FFF2-40B4-BE49-F238E27FC236}">
                  <a16:creationId xmlns:a16="http://schemas.microsoft.com/office/drawing/2014/main" id="{F4232CD6-45E2-4BCE-A8AC-A73069FF3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Rectangle 33">
              <a:extLst>
                <a:ext uri="{FF2B5EF4-FFF2-40B4-BE49-F238E27FC236}">
                  <a16:creationId xmlns:a16="http://schemas.microsoft.com/office/drawing/2014/main" id="{0139A38F-5D1E-49BA-95FD-8898B0B9D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1" name="Freeform 34">
              <a:extLst>
                <a:ext uri="{FF2B5EF4-FFF2-40B4-BE49-F238E27FC236}">
                  <a16:creationId xmlns:a16="http://schemas.microsoft.com/office/drawing/2014/main" id="{C0647174-BD1D-4E4B-A33A-05A21E4C1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35">
              <a:extLst>
                <a:ext uri="{FF2B5EF4-FFF2-40B4-BE49-F238E27FC236}">
                  <a16:creationId xmlns:a16="http://schemas.microsoft.com/office/drawing/2014/main" id="{45F81DA5-3162-45EA-9680-9D37B9F80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36">
              <a:extLst>
                <a:ext uri="{FF2B5EF4-FFF2-40B4-BE49-F238E27FC236}">
                  <a16:creationId xmlns:a16="http://schemas.microsoft.com/office/drawing/2014/main" id="{16B4EBBC-3FD2-4E6C-A1FD-F84B6240A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7">
              <a:extLst>
                <a:ext uri="{FF2B5EF4-FFF2-40B4-BE49-F238E27FC236}">
                  <a16:creationId xmlns:a16="http://schemas.microsoft.com/office/drawing/2014/main" id="{D3D7A2F0-3AFC-4DA2-9B87-2D7B436AD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38">
              <a:extLst>
                <a:ext uri="{FF2B5EF4-FFF2-40B4-BE49-F238E27FC236}">
                  <a16:creationId xmlns:a16="http://schemas.microsoft.com/office/drawing/2014/main" id="{238621F0-899A-40D6-8BAE-CBA7D6080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39">
              <a:extLst>
                <a:ext uri="{FF2B5EF4-FFF2-40B4-BE49-F238E27FC236}">
                  <a16:creationId xmlns:a16="http://schemas.microsoft.com/office/drawing/2014/main" id="{C9856426-BE60-4A4D-A005-973EAC494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40">
              <a:extLst>
                <a:ext uri="{FF2B5EF4-FFF2-40B4-BE49-F238E27FC236}">
                  <a16:creationId xmlns:a16="http://schemas.microsoft.com/office/drawing/2014/main" id="{3D3B76E6-84F2-4B8B-8AAA-B4A32B119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41">
              <a:extLst>
                <a:ext uri="{FF2B5EF4-FFF2-40B4-BE49-F238E27FC236}">
                  <a16:creationId xmlns:a16="http://schemas.microsoft.com/office/drawing/2014/main" id="{BD602E9B-4F22-461C-A5C4-D453F354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42">
              <a:extLst>
                <a:ext uri="{FF2B5EF4-FFF2-40B4-BE49-F238E27FC236}">
                  <a16:creationId xmlns:a16="http://schemas.microsoft.com/office/drawing/2014/main" id="{B8B2C39C-3571-4C27-A76D-882FAB8E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43">
              <a:extLst>
                <a:ext uri="{FF2B5EF4-FFF2-40B4-BE49-F238E27FC236}">
                  <a16:creationId xmlns:a16="http://schemas.microsoft.com/office/drawing/2014/main" id="{7574E07C-0C24-47D6-A150-17CF89B4F8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44">
              <a:extLst>
                <a:ext uri="{FF2B5EF4-FFF2-40B4-BE49-F238E27FC236}">
                  <a16:creationId xmlns:a16="http://schemas.microsoft.com/office/drawing/2014/main" id="{36C469D2-9DA9-4728-AF1E-ABBA8FABF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Rectangle 45">
              <a:extLst>
                <a:ext uri="{FF2B5EF4-FFF2-40B4-BE49-F238E27FC236}">
                  <a16:creationId xmlns:a16="http://schemas.microsoft.com/office/drawing/2014/main" id="{1EE9E2A3-C170-4645-AED9-25EE284328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3" name="Freeform 46">
              <a:extLst>
                <a:ext uri="{FF2B5EF4-FFF2-40B4-BE49-F238E27FC236}">
                  <a16:creationId xmlns:a16="http://schemas.microsoft.com/office/drawing/2014/main" id="{1433F4CC-DB9C-4B1B-8F23-E17273138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Freeform 47">
              <a:extLst>
                <a:ext uri="{FF2B5EF4-FFF2-40B4-BE49-F238E27FC236}">
                  <a16:creationId xmlns:a16="http://schemas.microsoft.com/office/drawing/2014/main" id="{9D4EFA09-5EB9-4AF3-828F-D102CF1593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5" name="Freeform 48">
              <a:extLst>
                <a:ext uri="{FF2B5EF4-FFF2-40B4-BE49-F238E27FC236}">
                  <a16:creationId xmlns:a16="http://schemas.microsoft.com/office/drawing/2014/main" id="{C624583E-13AD-40BC-8F4B-6DDDFB9ECB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6" name="Freeform 49">
              <a:extLst>
                <a:ext uri="{FF2B5EF4-FFF2-40B4-BE49-F238E27FC236}">
                  <a16:creationId xmlns:a16="http://schemas.microsoft.com/office/drawing/2014/main" id="{CEB58DF5-93A6-4283-B9C8-76ECF95F2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7" name="Freeform 50">
              <a:extLst>
                <a:ext uri="{FF2B5EF4-FFF2-40B4-BE49-F238E27FC236}">
                  <a16:creationId xmlns:a16="http://schemas.microsoft.com/office/drawing/2014/main" id="{024AE02F-0D1C-4820-A86D-AE6E7F3C0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8" name="Freeform 51">
              <a:extLst>
                <a:ext uri="{FF2B5EF4-FFF2-40B4-BE49-F238E27FC236}">
                  <a16:creationId xmlns:a16="http://schemas.microsoft.com/office/drawing/2014/main" id="{3241B0FE-3D39-47E0-8673-43085528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52">
              <a:extLst>
                <a:ext uri="{FF2B5EF4-FFF2-40B4-BE49-F238E27FC236}">
                  <a16:creationId xmlns:a16="http://schemas.microsoft.com/office/drawing/2014/main" id="{6BD4E0F7-C8E7-42E4-BD19-44DA5C36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53">
              <a:extLst>
                <a:ext uri="{FF2B5EF4-FFF2-40B4-BE49-F238E27FC236}">
                  <a16:creationId xmlns:a16="http://schemas.microsoft.com/office/drawing/2014/main" id="{13BA2EAC-0D8F-466D-9962-AB6170B60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54">
              <a:extLst>
                <a:ext uri="{FF2B5EF4-FFF2-40B4-BE49-F238E27FC236}">
                  <a16:creationId xmlns:a16="http://schemas.microsoft.com/office/drawing/2014/main" id="{716959AE-9C46-4E70-AB39-036A72526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55">
              <a:extLst>
                <a:ext uri="{FF2B5EF4-FFF2-40B4-BE49-F238E27FC236}">
                  <a16:creationId xmlns:a16="http://schemas.microsoft.com/office/drawing/2014/main" id="{E43DA350-F1C0-4D62-BC6D-001996715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3" name="Freeform 56">
              <a:extLst>
                <a:ext uri="{FF2B5EF4-FFF2-40B4-BE49-F238E27FC236}">
                  <a16:creationId xmlns:a16="http://schemas.microsoft.com/office/drawing/2014/main" id="{487C1387-4386-4A6D-9171-6481F4127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4" name="Freeform 57">
              <a:extLst>
                <a:ext uri="{FF2B5EF4-FFF2-40B4-BE49-F238E27FC236}">
                  <a16:creationId xmlns:a16="http://schemas.microsoft.com/office/drawing/2014/main" id="{8A6D310A-3196-41C8-BB65-D2EE8255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5" name="Freeform 58">
              <a:extLst>
                <a:ext uri="{FF2B5EF4-FFF2-40B4-BE49-F238E27FC236}">
                  <a16:creationId xmlns:a16="http://schemas.microsoft.com/office/drawing/2014/main" id="{E9FC321E-B613-4064-8EDD-EB0FCA8FC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95F599-E655-7A56-1CE1-9FB2FE06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0539" y="9526"/>
            <a:ext cx="4329597" cy="682942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Algerian" panose="04020705040A02060702" pitchFamily="82" charset="0"/>
              </a:rPr>
              <a:t>Is a green energy network within reach by means of waste reduction, local energy supply and Hydrogen storage</a:t>
            </a:r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5416DB36-865B-A97B-6115-17F874E619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80"/>
          <a:stretch/>
        </p:blipFill>
        <p:spPr>
          <a:xfrm>
            <a:off x="-5597" y="1"/>
            <a:ext cx="6101597" cy="3427413"/>
          </a:xfrm>
          <a:custGeom>
            <a:avLst/>
            <a:gdLst/>
            <a:ahLst/>
            <a:cxnLst/>
            <a:rect l="l" t="t" r="r" b="b"/>
            <a:pathLst>
              <a:path w="6101597" h="3427413">
                <a:moveTo>
                  <a:pt x="0" y="0"/>
                </a:moveTo>
                <a:lnTo>
                  <a:pt x="6101597" y="0"/>
                </a:lnTo>
                <a:lnTo>
                  <a:pt x="6101597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4" name="Picture 3" descr="A picture containing indoor, person, person, microscope&#10;&#10;Description automatically generated">
            <a:extLst>
              <a:ext uri="{FF2B5EF4-FFF2-40B4-BE49-F238E27FC236}">
                <a16:creationId xmlns:a16="http://schemas.microsoft.com/office/drawing/2014/main" id="{C145E31C-386D-0231-895F-818DD5801A6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6696" b="9072"/>
          <a:stretch/>
        </p:blipFill>
        <p:spPr>
          <a:xfrm>
            <a:off x="-5597" y="3427414"/>
            <a:ext cx="6101597" cy="3430587"/>
          </a:xfrm>
          <a:custGeom>
            <a:avLst/>
            <a:gdLst/>
            <a:ahLst/>
            <a:cxnLst/>
            <a:rect l="l" t="t" r="r" b="b"/>
            <a:pathLst>
              <a:path w="6101597" h="3430587">
                <a:moveTo>
                  <a:pt x="0" y="0"/>
                </a:moveTo>
                <a:lnTo>
                  <a:pt x="6101597" y="0"/>
                </a:lnTo>
                <a:lnTo>
                  <a:pt x="6101597" y="3430587"/>
                </a:lnTo>
                <a:lnTo>
                  <a:pt x="0" y="3430587"/>
                </a:lnTo>
                <a:close/>
              </a:path>
            </a:pathLst>
          </a:custGeom>
        </p:spPr>
      </p:pic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30B2DBC5-5F9E-4BC5-A39B-53806DA71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3354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199" name="Straight Connector 198">
            <a:extLst>
              <a:ext uri="{FF2B5EF4-FFF2-40B4-BE49-F238E27FC236}">
                <a16:creationId xmlns:a16="http://schemas.microsoft.com/office/drawing/2014/main" id="{EED5539E-F71C-44AD-8891-C818A2E8F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6101597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grpSp>
        <p:nvGrpSpPr>
          <p:cNvPr id="201" name="Group 200">
            <a:extLst>
              <a:ext uri="{FF2B5EF4-FFF2-40B4-BE49-F238E27FC236}">
                <a16:creationId xmlns:a16="http://schemas.microsoft.com/office/drawing/2014/main" id="{5C089315-3E56-467F-A700-4DF69EE19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202" name="Freeform 32">
              <a:extLst>
                <a:ext uri="{FF2B5EF4-FFF2-40B4-BE49-F238E27FC236}">
                  <a16:creationId xmlns:a16="http://schemas.microsoft.com/office/drawing/2014/main" id="{52A58B16-65D0-4829-8CA9-3E1FD2A78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3" name="Freeform 33">
              <a:extLst>
                <a:ext uri="{FF2B5EF4-FFF2-40B4-BE49-F238E27FC236}">
                  <a16:creationId xmlns:a16="http://schemas.microsoft.com/office/drawing/2014/main" id="{C8210A9D-5017-4F16-A025-EF34F5FFD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4" name="Freeform 34">
              <a:extLst>
                <a:ext uri="{FF2B5EF4-FFF2-40B4-BE49-F238E27FC236}">
                  <a16:creationId xmlns:a16="http://schemas.microsoft.com/office/drawing/2014/main" id="{8CAD999C-EB35-4D87-AF96-1C6A710C8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5" name="Freeform 35">
              <a:extLst>
                <a:ext uri="{FF2B5EF4-FFF2-40B4-BE49-F238E27FC236}">
                  <a16:creationId xmlns:a16="http://schemas.microsoft.com/office/drawing/2014/main" id="{4DCC8D95-A473-4354-8F1F-7137165E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Freeform 36">
              <a:extLst>
                <a:ext uri="{FF2B5EF4-FFF2-40B4-BE49-F238E27FC236}">
                  <a16:creationId xmlns:a16="http://schemas.microsoft.com/office/drawing/2014/main" id="{3BCB4300-4303-4E38-A331-26A9A4512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7" name="Freeform 37">
              <a:extLst>
                <a:ext uri="{FF2B5EF4-FFF2-40B4-BE49-F238E27FC236}">
                  <a16:creationId xmlns:a16="http://schemas.microsoft.com/office/drawing/2014/main" id="{394111A2-61D7-4AD2-A993-B86891A2A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8" name="Freeform 38">
              <a:extLst>
                <a:ext uri="{FF2B5EF4-FFF2-40B4-BE49-F238E27FC236}">
                  <a16:creationId xmlns:a16="http://schemas.microsoft.com/office/drawing/2014/main" id="{E60FC022-B196-4110-9EF7-FFB5CD9E2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39">
              <a:extLst>
                <a:ext uri="{FF2B5EF4-FFF2-40B4-BE49-F238E27FC236}">
                  <a16:creationId xmlns:a16="http://schemas.microsoft.com/office/drawing/2014/main" id="{02FE2141-745C-4E0C-8E5A-1634DFF5F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40">
              <a:extLst>
                <a:ext uri="{FF2B5EF4-FFF2-40B4-BE49-F238E27FC236}">
                  <a16:creationId xmlns:a16="http://schemas.microsoft.com/office/drawing/2014/main" id="{7EE713A3-D33A-4E34-8751-4F509746E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Rectangle 41">
              <a:extLst>
                <a:ext uri="{FF2B5EF4-FFF2-40B4-BE49-F238E27FC236}">
                  <a16:creationId xmlns:a16="http://schemas.microsoft.com/office/drawing/2014/main" id="{A940B7CE-7CE0-4D5E-B2ED-814A8C729C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12186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176F8-7A8F-A2F6-BBCD-DB4D47006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5003"/>
            <a:ext cx="6287540" cy="1992085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lgerian" panose="04020705040A02060702" pitchFamily="82" charset="0"/>
              </a:rPr>
              <a:t>Energy waste through transportation</a:t>
            </a:r>
            <a:endParaRPr lang="en-GB" sz="4000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sp>
        <p:nvSpPr>
          <p:cNvPr id="88" name="Content Placeholder 18">
            <a:extLst>
              <a:ext uri="{FF2B5EF4-FFF2-40B4-BE49-F238E27FC236}">
                <a16:creationId xmlns:a16="http://schemas.microsoft.com/office/drawing/2014/main" id="{F58606C7-00A9-6C1A-8CF7-F19280906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544184"/>
            <a:ext cx="5995988" cy="3843491"/>
          </a:xfrm>
        </p:spPr>
        <p:txBody>
          <a:bodyPr>
            <a:noAutofit/>
          </a:bodyPr>
          <a:lstStyle/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US" kern="1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Energy created needs to be converted to reduce losses and create safe transport. </a:t>
            </a:r>
            <a:endParaRPr lang="en-GB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US" kern="1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conversion and transportation still incurs losses </a:t>
            </a:r>
            <a:endParaRPr lang="en-GB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US" kern="1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Around 8-15% which considering national demand is huge!</a:t>
            </a:r>
            <a:endParaRPr lang="en-GB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9" name="Round Diagonal Corner Rectangle 6">
            <a:extLst>
              <a:ext uri="{FF2B5EF4-FFF2-40B4-BE49-F238E27FC236}">
                <a16:creationId xmlns:a16="http://schemas.microsoft.com/office/drawing/2014/main" id="{1EF77448-7543-4B70-A21F-AA7796726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0945" y="0"/>
            <a:ext cx="4631055" cy="6858000"/>
          </a:xfrm>
          <a:prstGeom prst="round2DiagRect">
            <a:avLst>
              <a:gd name="adj1" fmla="val 0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63500" dist="12700" dir="10800000">
              <a:prstClr val="black">
                <a:alpha val="42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E6A05432-2580-EF33-1AF6-CF02D72326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77388" y="357255"/>
            <a:ext cx="3992880" cy="1567142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D8FB480-FB25-4CFA-BC46-4CEB76E33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0945" y="2286000"/>
            <a:ext cx="4636008" cy="914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813D61E4-AD64-CABF-4F77-3145B09667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877388" y="2855802"/>
            <a:ext cx="3992880" cy="1247775"/>
          </a:xfrm>
          <a:prstGeom prst="rect">
            <a:avLst/>
          </a:prstGeom>
        </p:spPr>
      </p:pic>
      <p:sp useBgFill="1">
        <p:nvSpPr>
          <p:cNvPr id="90" name="Rectangle 25">
            <a:extLst>
              <a:ext uri="{FF2B5EF4-FFF2-40B4-BE49-F238E27FC236}">
                <a16:creationId xmlns:a16="http://schemas.microsoft.com/office/drawing/2014/main" id="{8FF13E3B-F6A3-40C3-B3D0-5EC536B82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0945" y="4572000"/>
            <a:ext cx="4636008" cy="914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text, device, gauge&#10;&#10;Description automatically generated">
            <a:extLst>
              <a:ext uri="{FF2B5EF4-FFF2-40B4-BE49-F238E27FC236}">
                <a16:creationId xmlns:a16="http://schemas.microsoft.com/office/drawing/2014/main" id="{7F4A70E7-C11B-2563-97DD-8B565DD210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877388" y="5166800"/>
            <a:ext cx="3992880" cy="117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564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E1DDAD8-1D10-4640-A034-BE90015E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52FE7688-721D-4A97-B007-BDE056094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9E73A810-8571-4A9D-A3CB-336933AB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D174F642-E452-6505-D12D-0B54036BD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2945" y="9525"/>
            <a:ext cx="4643818" cy="3216275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lgerian" panose="04020705040A02060702" pitchFamily="82" charset="0"/>
              </a:rPr>
              <a:t>In today’s energy infrastructure efficient energy storage is one of the biggest challenges </a:t>
            </a:r>
            <a:endParaRPr lang="en-GB" sz="3200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pic>
        <p:nvPicPr>
          <p:cNvPr id="8" name="Picture 7" descr="Stock numbers on a digital display">
            <a:extLst>
              <a:ext uri="{FF2B5EF4-FFF2-40B4-BE49-F238E27FC236}">
                <a16:creationId xmlns:a16="http://schemas.microsoft.com/office/drawing/2014/main" id="{FB3FAA01-7890-09E8-492E-4F64051A3A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675" r="6123" b="-1"/>
          <a:stretch/>
        </p:blipFill>
        <p:spPr>
          <a:xfrm>
            <a:off x="-5597" y="10"/>
            <a:ext cx="7558541" cy="685799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FD642FB6-2808-4BC5-AE0B-7302C24B7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B0B8F04-D9A7-48E5-A29C-51A66B59D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D6D18883-6BFF-42BB-8088-FCCF83F9C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1D0FEFB3-A009-4D0F-9107-C0B17786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8E86C7F-B981-4448-8A1A-856F7124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4C6CFFD9-BA00-4184-8310-5FC955095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A1892DF3-4848-496C-8664-DFD32EE2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D6DB8C30-651E-4D8F-A70C-163FC5842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563DFB81-F969-4F44-BA6C-634795642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8E5DE346-AFCA-40DA-B5E2-93A86EA5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77A34306-2AE8-43D0-9686-E97B3B53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B9CC10F0-FFCD-4CB9-AF4C-22722D20B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2A6B0E38-C962-4491-BFDA-75378B4D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655F640B-8407-487C-8696-F4745147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FAB4F099-4FF6-4410-A5B9-2A5355719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6FE80B6E-3DA9-4304-9925-12E578C4E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67D1CB75-0CBA-4E13-924C-21F221D7BF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F2CC783B-FA45-4777-A76A-982B285C7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D68F4DD3-D736-4B78-972E-F5128CFBE7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B14AF103-15B3-4796-A71A-297D37E17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B0B240FB-0453-4B6F-9F9B-C2C3305AC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EBBBDCEE-433E-40F3-B49D-375CB162A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09B123C6-141E-4A37-B5A7-27E7764F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1FA1F521-36A1-49FF-84A7-229E8970F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DE512F89-D901-4487-A42C-02345EC5F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ED3ED0E5-3226-4B78-B3EA-C591824B8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9CBB1F68-B6DE-4ECF-B20F-328F9811E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A566C551-9523-4D97-A8CF-5C91F436C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9E166BA0-9268-4419-9332-2D30C21239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B700C031-AA54-4DC7-B8A2-2569B3FA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03045EC8-ECC8-473F-8786-DE266F05B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9337EBA2-5088-4A44-8C0B-A6EE7898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3486A705-2593-45C9-A13E-8E2FB7C35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F357321C-6DEE-4D02-A997-75E47EE0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D0B8F87F-3530-4BCD-A8E5-C1B83707B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39">
              <a:extLst>
                <a:ext uri="{FF2B5EF4-FFF2-40B4-BE49-F238E27FC236}">
                  <a16:creationId xmlns:a16="http://schemas.microsoft.com/office/drawing/2014/main" id="{5BE86BA3-AB0E-4F70-A552-0D9EB9E98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0">
              <a:extLst>
                <a:ext uri="{FF2B5EF4-FFF2-40B4-BE49-F238E27FC236}">
                  <a16:creationId xmlns:a16="http://schemas.microsoft.com/office/drawing/2014/main" id="{DF5FE773-B9AE-4A3F-8EDC-165CE579B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1">
              <a:extLst>
                <a:ext uri="{FF2B5EF4-FFF2-40B4-BE49-F238E27FC236}">
                  <a16:creationId xmlns:a16="http://schemas.microsoft.com/office/drawing/2014/main" id="{4A03D7BE-B358-4F8B-85EA-65E0CBF2D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2">
              <a:extLst>
                <a:ext uri="{FF2B5EF4-FFF2-40B4-BE49-F238E27FC236}">
                  <a16:creationId xmlns:a16="http://schemas.microsoft.com/office/drawing/2014/main" id="{A6548877-0957-435B-A419-389A278E5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3">
              <a:extLst>
                <a:ext uri="{FF2B5EF4-FFF2-40B4-BE49-F238E27FC236}">
                  <a16:creationId xmlns:a16="http://schemas.microsoft.com/office/drawing/2014/main" id="{B2D5EA95-9E60-468A-8DA1-40F05C9BD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4">
              <a:extLst>
                <a:ext uri="{FF2B5EF4-FFF2-40B4-BE49-F238E27FC236}">
                  <a16:creationId xmlns:a16="http://schemas.microsoft.com/office/drawing/2014/main" id="{C9B409CE-11E5-40D1-8C9B-86614EAE2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9E594AF5-DB50-4227-AC2F-10EE5233C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8" name="Freeform 46">
              <a:extLst>
                <a:ext uri="{FF2B5EF4-FFF2-40B4-BE49-F238E27FC236}">
                  <a16:creationId xmlns:a16="http://schemas.microsoft.com/office/drawing/2014/main" id="{9335DCAF-74A2-4994-B5BF-1C079A40A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7">
              <a:extLst>
                <a:ext uri="{FF2B5EF4-FFF2-40B4-BE49-F238E27FC236}">
                  <a16:creationId xmlns:a16="http://schemas.microsoft.com/office/drawing/2014/main" id="{1DC8E1A2-0C6B-4BA9-85F4-3645AED5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48">
              <a:extLst>
                <a:ext uri="{FF2B5EF4-FFF2-40B4-BE49-F238E27FC236}">
                  <a16:creationId xmlns:a16="http://schemas.microsoft.com/office/drawing/2014/main" id="{28F38DE0-3BEE-441A-8212-E77DA2328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49">
              <a:extLst>
                <a:ext uri="{FF2B5EF4-FFF2-40B4-BE49-F238E27FC236}">
                  <a16:creationId xmlns:a16="http://schemas.microsoft.com/office/drawing/2014/main" id="{AE81208E-D239-496C-A312-506B024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0">
              <a:extLst>
                <a:ext uri="{FF2B5EF4-FFF2-40B4-BE49-F238E27FC236}">
                  <a16:creationId xmlns:a16="http://schemas.microsoft.com/office/drawing/2014/main" id="{242FE966-DDA4-4668-B8D6-C4B0D4C78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1">
              <a:extLst>
                <a:ext uri="{FF2B5EF4-FFF2-40B4-BE49-F238E27FC236}">
                  <a16:creationId xmlns:a16="http://schemas.microsoft.com/office/drawing/2014/main" id="{FB0A5F60-550F-4025-9DCE-6F42A7C06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2">
              <a:extLst>
                <a:ext uri="{FF2B5EF4-FFF2-40B4-BE49-F238E27FC236}">
                  <a16:creationId xmlns:a16="http://schemas.microsoft.com/office/drawing/2014/main" id="{D7B61D18-4A61-44C9-A809-40639E8C1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3">
              <a:extLst>
                <a:ext uri="{FF2B5EF4-FFF2-40B4-BE49-F238E27FC236}">
                  <a16:creationId xmlns:a16="http://schemas.microsoft.com/office/drawing/2014/main" id="{CB26E7EB-DC12-4BA7-B5DE-09EF2C1D0A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4">
              <a:extLst>
                <a:ext uri="{FF2B5EF4-FFF2-40B4-BE49-F238E27FC236}">
                  <a16:creationId xmlns:a16="http://schemas.microsoft.com/office/drawing/2014/main" id="{921237B4-9D85-4611-851F-5DBD71544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5">
              <a:extLst>
                <a:ext uri="{FF2B5EF4-FFF2-40B4-BE49-F238E27FC236}">
                  <a16:creationId xmlns:a16="http://schemas.microsoft.com/office/drawing/2014/main" id="{C91509DE-9FAA-4E84-BCC1-CDDBEA8AC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6">
              <a:extLst>
                <a:ext uri="{FF2B5EF4-FFF2-40B4-BE49-F238E27FC236}">
                  <a16:creationId xmlns:a16="http://schemas.microsoft.com/office/drawing/2014/main" id="{C7029B06-6A09-4E46-BA86-F3C66DBDD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57">
              <a:extLst>
                <a:ext uri="{FF2B5EF4-FFF2-40B4-BE49-F238E27FC236}">
                  <a16:creationId xmlns:a16="http://schemas.microsoft.com/office/drawing/2014/main" id="{FF4ACFBF-D1F2-47B1-B0EB-F08C6508B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58">
              <a:extLst>
                <a:ext uri="{FF2B5EF4-FFF2-40B4-BE49-F238E27FC236}">
                  <a16:creationId xmlns:a16="http://schemas.microsoft.com/office/drawing/2014/main" id="{A6FD1991-3A0E-4F63-BAD9-A98C2986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11EAB-C45C-C3D0-71DD-BB078728D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8182" y="3271043"/>
            <a:ext cx="4643818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Imprint MT Shadow" panose="04020605060303030202" pitchFamily="82" charset="0"/>
              </a:rPr>
              <a:t>A few types of energy storage in use </a:t>
            </a:r>
          </a:p>
          <a:p>
            <a:r>
              <a:rPr lang="en-US" sz="2000" dirty="0">
                <a:solidFill>
                  <a:schemeClr val="bg1"/>
                </a:solidFill>
                <a:latin typeface="Imprint MT Shadow" panose="04020605060303030202" pitchFamily="82" charset="0"/>
              </a:rPr>
              <a:t>Hydro dams</a:t>
            </a:r>
          </a:p>
          <a:p>
            <a:r>
              <a:rPr lang="en-US" sz="2000" dirty="0">
                <a:solidFill>
                  <a:schemeClr val="bg1"/>
                </a:solidFill>
                <a:latin typeface="Imprint MT Shadow" panose="04020605060303030202" pitchFamily="82" charset="0"/>
              </a:rPr>
              <a:t>Liquid Air</a:t>
            </a:r>
          </a:p>
          <a:p>
            <a:r>
              <a:rPr lang="en-US" sz="2000" dirty="0">
                <a:solidFill>
                  <a:schemeClr val="bg1"/>
                </a:solidFill>
                <a:latin typeface="Imprint MT Shadow" panose="04020605060303030202" pitchFamily="82" charset="0"/>
              </a:rPr>
              <a:t>Compressed Air </a:t>
            </a:r>
          </a:p>
          <a:p>
            <a:r>
              <a:rPr lang="en-US" sz="2000" dirty="0">
                <a:solidFill>
                  <a:schemeClr val="bg1"/>
                </a:solidFill>
                <a:latin typeface="Imprint MT Shadow" panose="04020605060303030202" pitchFamily="82" charset="0"/>
              </a:rPr>
              <a:t>Thermal </a:t>
            </a:r>
          </a:p>
          <a:p>
            <a:r>
              <a:rPr lang="en-US" sz="2000" dirty="0">
                <a:solidFill>
                  <a:schemeClr val="bg1"/>
                </a:solidFill>
                <a:latin typeface="Imprint MT Shadow" panose="04020605060303030202" pitchFamily="82" charset="0"/>
              </a:rPr>
              <a:t> Hydrogen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3616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>
            <a:extLst>
              <a:ext uri="{FF2B5EF4-FFF2-40B4-BE49-F238E27FC236}">
                <a16:creationId xmlns:a16="http://schemas.microsoft.com/office/drawing/2014/main" id="{5ACD94DE-DE21-4A9D-8875-A1539BE21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A8F3053C-AA2D-43E7-9127-59111DE0E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159025B1-E34F-4772-B2CC-DA9B705D40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32" name="Rectangle 5">
                <a:extLst>
                  <a:ext uri="{FF2B5EF4-FFF2-40B4-BE49-F238E27FC236}">
                    <a16:creationId xmlns:a16="http://schemas.microsoft.com/office/drawing/2014/main" id="{85E8FDD9-55D5-48E9-BD0F-41FA02C5A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6">
                <a:extLst>
                  <a:ext uri="{FF2B5EF4-FFF2-40B4-BE49-F238E27FC236}">
                    <a16:creationId xmlns:a16="http://schemas.microsoft.com/office/drawing/2014/main" id="{2C147D99-21B5-462F-B3D9-2D04FC67D8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7">
                <a:extLst>
                  <a:ext uri="{FF2B5EF4-FFF2-40B4-BE49-F238E27FC236}">
                    <a16:creationId xmlns:a16="http://schemas.microsoft.com/office/drawing/2014/main" id="{3A84E48A-5D81-47C8-9B35-7891B51623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8">
                <a:extLst>
                  <a:ext uri="{FF2B5EF4-FFF2-40B4-BE49-F238E27FC236}">
                    <a16:creationId xmlns:a16="http://schemas.microsoft.com/office/drawing/2014/main" id="{A7C08433-35BE-4A5A-9C1F-B37DEB4827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9">
                <a:extLst>
                  <a:ext uri="{FF2B5EF4-FFF2-40B4-BE49-F238E27FC236}">
                    <a16:creationId xmlns:a16="http://schemas.microsoft.com/office/drawing/2014/main" id="{D0B8201B-0CB0-4F9E-ACB0-DD7529234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0">
                <a:extLst>
                  <a:ext uri="{FF2B5EF4-FFF2-40B4-BE49-F238E27FC236}">
                    <a16:creationId xmlns:a16="http://schemas.microsoft.com/office/drawing/2014/main" id="{888D2777-7FAE-47C4-9E1A-3C4D015CFB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1">
                <a:extLst>
                  <a:ext uri="{FF2B5EF4-FFF2-40B4-BE49-F238E27FC236}">
                    <a16:creationId xmlns:a16="http://schemas.microsoft.com/office/drawing/2014/main" id="{CE168F44-CB11-4900-AC9E-3EBEC80160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2">
                <a:extLst>
                  <a:ext uri="{FF2B5EF4-FFF2-40B4-BE49-F238E27FC236}">
                    <a16:creationId xmlns:a16="http://schemas.microsoft.com/office/drawing/2014/main" id="{A0F39381-D3B3-4EBE-80AB-F3AA4D1889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3">
                <a:extLst>
                  <a:ext uri="{FF2B5EF4-FFF2-40B4-BE49-F238E27FC236}">
                    <a16:creationId xmlns:a16="http://schemas.microsoft.com/office/drawing/2014/main" id="{F8B41A7C-3B6F-4BEF-B1FA-4869947AE7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4">
                <a:extLst>
                  <a:ext uri="{FF2B5EF4-FFF2-40B4-BE49-F238E27FC236}">
                    <a16:creationId xmlns:a16="http://schemas.microsoft.com/office/drawing/2014/main" id="{9A08FB39-6EFB-4948-88F2-6EB113F105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5">
                <a:extLst>
                  <a:ext uri="{FF2B5EF4-FFF2-40B4-BE49-F238E27FC236}">
                    <a16:creationId xmlns:a16="http://schemas.microsoft.com/office/drawing/2014/main" id="{32489CF5-34F9-4676-8FC8-EA47623A9F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Line 16">
                <a:extLst>
                  <a:ext uri="{FF2B5EF4-FFF2-40B4-BE49-F238E27FC236}">
                    <a16:creationId xmlns:a16="http://schemas.microsoft.com/office/drawing/2014/main" id="{6E6A81FE-6687-4E45-86EE-506158CFC0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4" name="Freeform 17">
                <a:extLst>
                  <a:ext uri="{FF2B5EF4-FFF2-40B4-BE49-F238E27FC236}">
                    <a16:creationId xmlns:a16="http://schemas.microsoft.com/office/drawing/2014/main" id="{085F56DC-138C-4970-A499-1F8C4FBADF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18">
                <a:extLst>
                  <a:ext uri="{FF2B5EF4-FFF2-40B4-BE49-F238E27FC236}">
                    <a16:creationId xmlns:a16="http://schemas.microsoft.com/office/drawing/2014/main" id="{2241CFC6-2DD5-4908-95FF-C76F3F4327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19">
                <a:extLst>
                  <a:ext uri="{FF2B5EF4-FFF2-40B4-BE49-F238E27FC236}">
                    <a16:creationId xmlns:a16="http://schemas.microsoft.com/office/drawing/2014/main" id="{EAE9ABAC-3BE1-44E6-A764-8B7884E839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0">
                <a:extLst>
                  <a:ext uri="{FF2B5EF4-FFF2-40B4-BE49-F238E27FC236}">
                    <a16:creationId xmlns:a16="http://schemas.microsoft.com/office/drawing/2014/main" id="{39874D11-3018-499B-BD78-11BB954BDF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Rectangle 21">
                <a:extLst>
                  <a:ext uri="{FF2B5EF4-FFF2-40B4-BE49-F238E27FC236}">
                    <a16:creationId xmlns:a16="http://schemas.microsoft.com/office/drawing/2014/main" id="{9D4461D3-04C7-495D-BA09-8D5311E9DA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2">
                <a:extLst>
                  <a:ext uri="{FF2B5EF4-FFF2-40B4-BE49-F238E27FC236}">
                    <a16:creationId xmlns:a16="http://schemas.microsoft.com/office/drawing/2014/main" id="{BF405972-B14C-45E8-9F0C-E2F11F1CF0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3">
                <a:extLst>
                  <a:ext uri="{FF2B5EF4-FFF2-40B4-BE49-F238E27FC236}">
                    <a16:creationId xmlns:a16="http://schemas.microsoft.com/office/drawing/2014/main" id="{D7939026-A689-46F4-97AC-5F68665D7D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4">
                <a:extLst>
                  <a:ext uri="{FF2B5EF4-FFF2-40B4-BE49-F238E27FC236}">
                    <a16:creationId xmlns:a16="http://schemas.microsoft.com/office/drawing/2014/main" id="{8AD9F31C-5CF7-45EE-907A-3074488127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5">
                <a:extLst>
                  <a:ext uri="{FF2B5EF4-FFF2-40B4-BE49-F238E27FC236}">
                    <a16:creationId xmlns:a16="http://schemas.microsoft.com/office/drawing/2014/main" id="{93412351-62FA-4EF3-8FE2-4CDD8397B9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26">
                <a:extLst>
                  <a:ext uri="{FF2B5EF4-FFF2-40B4-BE49-F238E27FC236}">
                    <a16:creationId xmlns:a16="http://schemas.microsoft.com/office/drawing/2014/main" id="{84A81491-A1EB-46E3-9E73-11B93428CD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27">
                <a:extLst>
                  <a:ext uri="{FF2B5EF4-FFF2-40B4-BE49-F238E27FC236}">
                    <a16:creationId xmlns:a16="http://schemas.microsoft.com/office/drawing/2014/main" id="{E7727744-4F0E-4AA2-97BC-0C44AB354A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5" name="Freeform 28">
                <a:extLst>
                  <a:ext uri="{FF2B5EF4-FFF2-40B4-BE49-F238E27FC236}">
                    <a16:creationId xmlns:a16="http://schemas.microsoft.com/office/drawing/2014/main" id="{4575AD90-731F-4996-AA04-86E5EC8CBE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6" name="Freeform 29">
                <a:extLst>
                  <a:ext uri="{FF2B5EF4-FFF2-40B4-BE49-F238E27FC236}">
                    <a16:creationId xmlns:a16="http://schemas.microsoft.com/office/drawing/2014/main" id="{231A78D3-96D9-4A22-BC29-8274B016C0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7" name="Freeform 30">
                <a:extLst>
                  <a:ext uri="{FF2B5EF4-FFF2-40B4-BE49-F238E27FC236}">
                    <a16:creationId xmlns:a16="http://schemas.microsoft.com/office/drawing/2014/main" id="{DFF31CA2-144E-493E-A135-83B83452AB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8" name="Freeform 31">
                <a:extLst>
                  <a:ext uri="{FF2B5EF4-FFF2-40B4-BE49-F238E27FC236}">
                    <a16:creationId xmlns:a16="http://schemas.microsoft.com/office/drawing/2014/main" id="{C1ED7F8F-8F7D-4634-8EF1-3DC871518A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51DBAB3-1986-470D-B778-24F7953C7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2" name="Freeform 32">
                <a:extLst>
                  <a:ext uri="{FF2B5EF4-FFF2-40B4-BE49-F238E27FC236}">
                    <a16:creationId xmlns:a16="http://schemas.microsoft.com/office/drawing/2014/main" id="{921E27E2-FB87-421E-898F-0AD31CBC49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3">
                <a:extLst>
                  <a:ext uri="{FF2B5EF4-FFF2-40B4-BE49-F238E27FC236}">
                    <a16:creationId xmlns:a16="http://schemas.microsoft.com/office/drawing/2014/main" id="{C9479707-E515-4B3C-9493-72190DDB2E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4">
                <a:extLst>
                  <a:ext uri="{FF2B5EF4-FFF2-40B4-BE49-F238E27FC236}">
                    <a16:creationId xmlns:a16="http://schemas.microsoft.com/office/drawing/2014/main" id="{9FF90DFA-7702-4558-8B3D-756D81D85A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5">
                <a:extLst>
                  <a:ext uri="{FF2B5EF4-FFF2-40B4-BE49-F238E27FC236}">
                    <a16:creationId xmlns:a16="http://schemas.microsoft.com/office/drawing/2014/main" id="{558A4777-3BE1-4000-9CB4-73048552F5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36">
                <a:extLst>
                  <a:ext uri="{FF2B5EF4-FFF2-40B4-BE49-F238E27FC236}">
                    <a16:creationId xmlns:a16="http://schemas.microsoft.com/office/drawing/2014/main" id="{2A041A71-3C90-472C-AC37-21EFE0786D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37">
                <a:extLst>
                  <a:ext uri="{FF2B5EF4-FFF2-40B4-BE49-F238E27FC236}">
                    <a16:creationId xmlns:a16="http://schemas.microsoft.com/office/drawing/2014/main" id="{8FC1DCF1-A0C3-4803-9B5B-29A6C245A4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38">
                <a:extLst>
                  <a:ext uri="{FF2B5EF4-FFF2-40B4-BE49-F238E27FC236}">
                    <a16:creationId xmlns:a16="http://schemas.microsoft.com/office/drawing/2014/main" id="{71612D3E-4DBC-49B9-86B5-FCD82B1B1E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39">
                <a:extLst>
                  <a:ext uri="{FF2B5EF4-FFF2-40B4-BE49-F238E27FC236}">
                    <a16:creationId xmlns:a16="http://schemas.microsoft.com/office/drawing/2014/main" id="{CB1CF104-08B0-46F6-ABBF-649AC5A702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40">
                <a:extLst>
                  <a:ext uri="{FF2B5EF4-FFF2-40B4-BE49-F238E27FC236}">
                    <a16:creationId xmlns:a16="http://schemas.microsoft.com/office/drawing/2014/main" id="{FCE7D9F8-F405-4677-A45F-EDBB7F1685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Rectangle 41">
                <a:extLst>
                  <a:ext uri="{FF2B5EF4-FFF2-40B4-BE49-F238E27FC236}">
                    <a16:creationId xmlns:a16="http://schemas.microsoft.com/office/drawing/2014/main" id="{7347872F-3F7B-4ADF-BC95-429727E82D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FB1C6FC3-0FE6-4434-9E4B-EAFBA0A70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61" name="Rectangle 60">
              <a:extLst>
                <a:ext uri="{FF2B5EF4-FFF2-40B4-BE49-F238E27FC236}">
                  <a16:creationId xmlns:a16="http://schemas.microsoft.com/office/drawing/2014/main" id="{9156B579-F859-47C9-8CE6-6AA5A6D28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2" name="Picture 2">
              <a:extLst>
                <a:ext uri="{FF2B5EF4-FFF2-40B4-BE49-F238E27FC236}">
                  <a16:creationId xmlns:a16="http://schemas.microsoft.com/office/drawing/2014/main" id="{5D373606-D644-43C0-8B02-C662AABC3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ACF91339-3F26-4B01-8848-0F6E5575A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133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5" name="Rectangle 5">
              <a:extLst>
                <a:ext uri="{FF2B5EF4-FFF2-40B4-BE49-F238E27FC236}">
                  <a16:creationId xmlns:a16="http://schemas.microsoft.com/office/drawing/2014/main" id="{427B1D67-3EFB-4795-BC0A-61BC061C2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6" name="Freeform 6">
              <a:extLst>
                <a:ext uri="{FF2B5EF4-FFF2-40B4-BE49-F238E27FC236}">
                  <a16:creationId xmlns:a16="http://schemas.microsoft.com/office/drawing/2014/main" id="{7571FBAA-7DDE-485C-BF13-85E6632D7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7">
              <a:extLst>
                <a:ext uri="{FF2B5EF4-FFF2-40B4-BE49-F238E27FC236}">
                  <a16:creationId xmlns:a16="http://schemas.microsoft.com/office/drawing/2014/main" id="{2C3516AC-3270-4ABA-A2BC-E8F32B8A9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Rectangle 8">
              <a:extLst>
                <a:ext uri="{FF2B5EF4-FFF2-40B4-BE49-F238E27FC236}">
                  <a16:creationId xmlns:a16="http://schemas.microsoft.com/office/drawing/2014/main" id="{F5FA18A4-61A5-473D-AEC7-9E909F8CF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9" name="Freeform 9">
              <a:extLst>
                <a:ext uri="{FF2B5EF4-FFF2-40B4-BE49-F238E27FC236}">
                  <a16:creationId xmlns:a16="http://schemas.microsoft.com/office/drawing/2014/main" id="{C22DBFE3-3815-4E85-8A6B-9A07712234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10">
              <a:extLst>
                <a:ext uri="{FF2B5EF4-FFF2-40B4-BE49-F238E27FC236}">
                  <a16:creationId xmlns:a16="http://schemas.microsoft.com/office/drawing/2014/main" id="{B2F02F6C-35B9-40A1-ADD1-036A80BCF0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11">
              <a:extLst>
                <a:ext uri="{FF2B5EF4-FFF2-40B4-BE49-F238E27FC236}">
                  <a16:creationId xmlns:a16="http://schemas.microsoft.com/office/drawing/2014/main" id="{B5C332AB-BA01-4BBD-A363-4F5835545C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2">
              <a:extLst>
                <a:ext uri="{FF2B5EF4-FFF2-40B4-BE49-F238E27FC236}">
                  <a16:creationId xmlns:a16="http://schemas.microsoft.com/office/drawing/2014/main" id="{6E313214-2528-4C88-8226-BB2A2E133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DF892018-DF6D-48D5-8AB7-5957595B55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93A850A7-4500-4CC7-A5FD-A1FA7993E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FACAA825-3475-43C7-ADCE-DB6FAADA5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6">
              <a:extLst>
                <a:ext uri="{FF2B5EF4-FFF2-40B4-BE49-F238E27FC236}">
                  <a16:creationId xmlns:a16="http://schemas.microsoft.com/office/drawing/2014/main" id="{00451685-350B-4B89-A512-13A23216B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7">
              <a:extLst>
                <a:ext uri="{FF2B5EF4-FFF2-40B4-BE49-F238E27FC236}">
                  <a16:creationId xmlns:a16="http://schemas.microsoft.com/office/drawing/2014/main" id="{04A404C7-A995-4BE4-8673-CA014AE1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8">
              <a:extLst>
                <a:ext uri="{FF2B5EF4-FFF2-40B4-BE49-F238E27FC236}">
                  <a16:creationId xmlns:a16="http://schemas.microsoft.com/office/drawing/2014/main" id="{0E534A8D-4535-4FED-B9CD-C0F0D6AF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9">
              <a:extLst>
                <a:ext uri="{FF2B5EF4-FFF2-40B4-BE49-F238E27FC236}">
                  <a16:creationId xmlns:a16="http://schemas.microsoft.com/office/drawing/2014/main" id="{F0A1DEDA-0C4E-4927-BFAF-02516CF53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0">
              <a:extLst>
                <a:ext uri="{FF2B5EF4-FFF2-40B4-BE49-F238E27FC236}">
                  <a16:creationId xmlns:a16="http://schemas.microsoft.com/office/drawing/2014/main" id="{B21E2F8B-1724-4328-B646-445DE4F1F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1">
              <a:extLst>
                <a:ext uri="{FF2B5EF4-FFF2-40B4-BE49-F238E27FC236}">
                  <a16:creationId xmlns:a16="http://schemas.microsoft.com/office/drawing/2014/main" id="{808DAA0B-E999-4DEC-BE7C-3F412C332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2">
              <a:extLst>
                <a:ext uri="{FF2B5EF4-FFF2-40B4-BE49-F238E27FC236}">
                  <a16:creationId xmlns:a16="http://schemas.microsoft.com/office/drawing/2014/main" id="{EBCE22A2-2EE0-4E15-8505-600937FEE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3">
              <a:extLst>
                <a:ext uri="{FF2B5EF4-FFF2-40B4-BE49-F238E27FC236}">
                  <a16:creationId xmlns:a16="http://schemas.microsoft.com/office/drawing/2014/main" id="{4D772DD9-073C-47A0-ADB9-7D2CFAECF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4">
              <a:extLst>
                <a:ext uri="{FF2B5EF4-FFF2-40B4-BE49-F238E27FC236}">
                  <a16:creationId xmlns:a16="http://schemas.microsoft.com/office/drawing/2014/main" id="{5C0B35F2-7DE3-4A0C-8C50-DA08120AB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5">
              <a:extLst>
                <a:ext uri="{FF2B5EF4-FFF2-40B4-BE49-F238E27FC236}">
                  <a16:creationId xmlns:a16="http://schemas.microsoft.com/office/drawing/2014/main" id="{F14C7442-00C7-49C1-AE8A-A719816AD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6">
              <a:extLst>
                <a:ext uri="{FF2B5EF4-FFF2-40B4-BE49-F238E27FC236}">
                  <a16:creationId xmlns:a16="http://schemas.microsoft.com/office/drawing/2014/main" id="{7CA8A798-2044-4FD0-8CBC-178C1BD8C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7">
              <a:extLst>
                <a:ext uri="{FF2B5EF4-FFF2-40B4-BE49-F238E27FC236}">
                  <a16:creationId xmlns:a16="http://schemas.microsoft.com/office/drawing/2014/main" id="{6F446AA7-D2E4-4DF2-BB12-AD2DCC8E4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8">
              <a:extLst>
                <a:ext uri="{FF2B5EF4-FFF2-40B4-BE49-F238E27FC236}">
                  <a16:creationId xmlns:a16="http://schemas.microsoft.com/office/drawing/2014/main" id="{C00BD973-DDA6-4969-BFBC-2910297E2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9">
              <a:extLst>
                <a:ext uri="{FF2B5EF4-FFF2-40B4-BE49-F238E27FC236}">
                  <a16:creationId xmlns:a16="http://schemas.microsoft.com/office/drawing/2014/main" id="{05C12429-8F61-4D99-8793-3146BA57C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0">
              <a:extLst>
                <a:ext uri="{FF2B5EF4-FFF2-40B4-BE49-F238E27FC236}">
                  <a16:creationId xmlns:a16="http://schemas.microsoft.com/office/drawing/2014/main" id="{E461EF39-CD5C-4EB8-8D62-9E14932E6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1">
              <a:extLst>
                <a:ext uri="{FF2B5EF4-FFF2-40B4-BE49-F238E27FC236}">
                  <a16:creationId xmlns:a16="http://schemas.microsoft.com/office/drawing/2014/main" id="{93938A9D-031B-498C-AEE7-3D4A64AAD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2">
              <a:extLst>
                <a:ext uri="{FF2B5EF4-FFF2-40B4-BE49-F238E27FC236}">
                  <a16:creationId xmlns:a16="http://schemas.microsoft.com/office/drawing/2014/main" id="{3765635E-E9CA-438E-9AA1-5D5EFD497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Rectangle 33">
              <a:extLst>
                <a:ext uri="{FF2B5EF4-FFF2-40B4-BE49-F238E27FC236}">
                  <a16:creationId xmlns:a16="http://schemas.microsoft.com/office/drawing/2014/main" id="{21546E38-8BDD-49C3-B3AD-D4933FCBC3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4" name="Freeform 34">
              <a:extLst>
                <a:ext uri="{FF2B5EF4-FFF2-40B4-BE49-F238E27FC236}">
                  <a16:creationId xmlns:a16="http://schemas.microsoft.com/office/drawing/2014/main" id="{6D89E49E-3AB6-4DC0-91E7-92EF1C6A87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5">
              <a:extLst>
                <a:ext uri="{FF2B5EF4-FFF2-40B4-BE49-F238E27FC236}">
                  <a16:creationId xmlns:a16="http://schemas.microsoft.com/office/drawing/2014/main" id="{D1303FFC-7F2E-462B-B11D-86F3D81BF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36">
              <a:extLst>
                <a:ext uri="{FF2B5EF4-FFF2-40B4-BE49-F238E27FC236}">
                  <a16:creationId xmlns:a16="http://schemas.microsoft.com/office/drawing/2014/main" id="{DE25E1F8-55DE-4DC5-81A4-37DA75E4E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7">
              <a:extLst>
                <a:ext uri="{FF2B5EF4-FFF2-40B4-BE49-F238E27FC236}">
                  <a16:creationId xmlns:a16="http://schemas.microsoft.com/office/drawing/2014/main" id="{8CDED82A-A993-4523-9441-FCF49CB5D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8">
              <a:extLst>
                <a:ext uri="{FF2B5EF4-FFF2-40B4-BE49-F238E27FC236}">
                  <a16:creationId xmlns:a16="http://schemas.microsoft.com/office/drawing/2014/main" id="{C1AFE111-B375-493C-A21D-134FCBDBC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9">
              <a:extLst>
                <a:ext uri="{FF2B5EF4-FFF2-40B4-BE49-F238E27FC236}">
                  <a16:creationId xmlns:a16="http://schemas.microsoft.com/office/drawing/2014/main" id="{037BF4E5-6D6E-482A-A24A-E320E1D0E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40">
              <a:extLst>
                <a:ext uri="{FF2B5EF4-FFF2-40B4-BE49-F238E27FC236}">
                  <a16:creationId xmlns:a16="http://schemas.microsoft.com/office/drawing/2014/main" id="{38214D87-DD5D-4691-BF55-F27072701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41">
              <a:extLst>
                <a:ext uri="{FF2B5EF4-FFF2-40B4-BE49-F238E27FC236}">
                  <a16:creationId xmlns:a16="http://schemas.microsoft.com/office/drawing/2014/main" id="{6D3FBDE6-C313-4C44-B971-B34635468D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2">
              <a:extLst>
                <a:ext uri="{FF2B5EF4-FFF2-40B4-BE49-F238E27FC236}">
                  <a16:creationId xmlns:a16="http://schemas.microsoft.com/office/drawing/2014/main" id="{F528E702-4734-4CAB-97C7-737D868F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3">
              <a:extLst>
                <a:ext uri="{FF2B5EF4-FFF2-40B4-BE49-F238E27FC236}">
                  <a16:creationId xmlns:a16="http://schemas.microsoft.com/office/drawing/2014/main" id="{88136305-A716-46EA-A45F-7787C694F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4">
              <a:extLst>
                <a:ext uri="{FF2B5EF4-FFF2-40B4-BE49-F238E27FC236}">
                  <a16:creationId xmlns:a16="http://schemas.microsoft.com/office/drawing/2014/main" id="{4187204B-C8DD-44A6-AC1A-F21D18F66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Rectangle 45">
              <a:extLst>
                <a:ext uri="{FF2B5EF4-FFF2-40B4-BE49-F238E27FC236}">
                  <a16:creationId xmlns:a16="http://schemas.microsoft.com/office/drawing/2014/main" id="{6DD06B75-D598-40D9-B8BF-9721316E7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6" name="Freeform 46">
              <a:extLst>
                <a:ext uri="{FF2B5EF4-FFF2-40B4-BE49-F238E27FC236}">
                  <a16:creationId xmlns:a16="http://schemas.microsoft.com/office/drawing/2014/main" id="{E8D513EA-D2F2-4B72-8C9F-0F2ADA523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47">
              <a:extLst>
                <a:ext uri="{FF2B5EF4-FFF2-40B4-BE49-F238E27FC236}">
                  <a16:creationId xmlns:a16="http://schemas.microsoft.com/office/drawing/2014/main" id="{0D147329-C850-46D8-9986-D14AC9140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48">
              <a:extLst>
                <a:ext uri="{FF2B5EF4-FFF2-40B4-BE49-F238E27FC236}">
                  <a16:creationId xmlns:a16="http://schemas.microsoft.com/office/drawing/2014/main" id="{5573F0D3-BA73-4060-8D3B-07BEC55F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9">
              <a:extLst>
                <a:ext uri="{FF2B5EF4-FFF2-40B4-BE49-F238E27FC236}">
                  <a16:creationId xmlns:a16="http://schemas.microsoft.com/office/drawing/2014/main" id="{5323672F-2475-40AC-8C0F-6CD7324B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50">
              <a:extLst>
                <a:ext uri="{FF2B5EF4-FFF2-40B4-BE49-F238E27FC236}">
                  <a16:creationId xmlns:a16="http://schemas.microsoft.com/office/drawing/2014/main" id="{7B0EF5E8-887B-446C-9459-0707ECE3D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51">
              <a:extLst>
                <a:ext uri="{FF2B5EF4-FFF2-40B4-BE49-F238E27FC236}">
                  <a16:creationId xmlns:a16="http://schemas.microsoft.com/office/drawing/2014/main" id="{29BE4652-0F1E-4519-8787-62EBB3D87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2">
              <a:extLst>
                <a:ext uri="{FF2B5EF4-FFF2-40B4-BE49-F238E27FC236}">
                  <a16:creationId xmlns:a16="http://schemas.microsoft.com/office/drawing/2014/main" id="{4A268FBD-6879-416B-8AB0-73BF73637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3">
              <a:extLst>
                <a:ext uri="{FF2B5EF4-FFF2-40B4-BE49-F238E27FC236}">
                  <a16:creationId xmlns:a16="http://schemas.microsoft.com/office/drawing/2014/main" id="{3D986CF2-B129-4550-A27B-8C82C9CAC9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4">
              <a:extLst>
                <a:ext uri="{FF2B5EF4-FFF2-40B4-BE49-F238E27FC236}">
                  <a16:creationId xmlns:a16="http://schemas.microsoft.com/office/drawing/2014/main" id="{E340F934-32AF-4C03-9AFD-1D54DF4C1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5">
              <a:extLst>
                <a:ext uri="{FF2B5EF4-FFF2-40B4-BE49-F238E27FC236}">
                  <a16:creationId xmlns:a16="http://schemas.microsoft.com/office/drawing/2014/main" id="{0D58128A-77AD-4168-874A-4CADD56CC6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6">
              <a:extLst>
                <a:ext uri="{FF2B5EF4-FFF2-40B4-BE49-F238E27FC236}">
                  <a16:creationId xmlns:a16="http://schemas.microsoft.com/office/drawing/2014/main" id="{1AA9BAAA-B13C-4A0A-BDED-AF91E0615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7">
              <a:extLst>
                <a:ext uri="{FF2B5EF4-FFF2-40B4-BE49-F238E27FC236}">
                  <a16:creationId xmlns:a16="http://schemas.microsoft.com/office/drawing/2014/main" id="{9FC52BEC-DF15-46FD-9B22-B3CF0A3F6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8">
              <a:extLst>
                <a:ext uri="{FF2B5EF4-FFF2-40B4-BE49-F238E27FC236}">
                  <a16:creationId xmlns:a16="http://schemas.microsoft.com/office/drawing/2014/main" id="{95ACC0BA-E65B-447A-B0FE-80BCFF4C3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5AAE3F-E0AB-A7DD-C09D-3F5FF6E10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4814" y="12957"/>
            <a:ext cx="4612053" cy="1363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lgerian" panose="04020705040A02060702" pitchFamily="82" charset="0"/>
              </a:rPr>
              <a:t>Batteries and energy storage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31EEAE2-BAC2-9598-8890-867E7B4464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70148" y="3697680"/>
            <a:ext cx="4537251" cy="18760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Lithium-ion is the dominant energy storage choice.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85% increase in 2018 in capacity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Lithium-ion batteries have a life of around 10 years and cost around £2000 for 9kWh</a:t>
            </a:r>
          </a:p>
        </p:txBody>
      </p:sp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79CECD47-BAAC-4DB7-9799-B92EA5BDB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895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42B5FFEC-000D-4A6E-A8E7-0549AD40B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A273862-44F6-E8E0-BF04-C5DCC4330D42}"/>
              </a:ext>
            </a:extLst>
          </p:cNvPr>
          <p:cNvSpPr txBox="1"/>
          <p:nvPr/>
        </p:nvSpPr>
        <p:spPr>
          <a:xfrm>
            <a:off x="7571994" y="1150938"/>
            <a:ext cx="461598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Pumped Hydro is a fantastic energy storage system unfortunately</a:t>
            </a:r>
          </a:p>
          <a:p>
            <a:endParaRPr lang="en-US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Impact on agriculture.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Geographical locations.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Construction of dams.</a:t>
            </a:r>
          </a:p>
          <a:p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Not a scalable option.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7" name="Content Placeholder 6" descr="A picture containing grass, outdoor, sky, building&#10;&#10;Description automatically generated">
            <a:extLst>
              <a:ext uri="{FF2B5EF4-FFF2-40B4-BE49-F238E27FC236}">
                <a16:creationId xmlns:a16="http://schemas.microsoft.com/office/drawing/2014/main" id="{78FAB60B-318F-BF65-674A-A1D9C4CC5A7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9271" y="-5226"/>
            <a:ext cx="7574083" cy="3427624"/>
          </a:xfr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ED8CF7-B929-517F-663E-4B9F730E27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5830"/>
            <a:ext cx="7567197" cy="344362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64A7EE5-7BF4-7A41-FD65-1C656F65F056}"/>
              </a:ext>
            </a:extLst>
          </p:cNvPr>
          <p:cNvSpPr txBox="1"/>
          <p:nvPr/>
        </p:nvSpPr>
        <p:spPr>
          <a:xfrm>
            <a:off x="7591795" y="5978525"/>
            <a:ext cx="46130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New technologies like the air battery are under development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520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build="p"/>
      <p:bldP spid="3" grpId="0" build="p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29B88-2AB8-CFCE-8B73-5140D25C8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990" y="928300"/>
            <a:ext cx="4538133" cy="500139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lgerian" panose="04020705040A02060702" pitchFamily="82" charset="0"/>
              </a:rPr>
              <a:t>capabilities of</a:t>
            </a:r>
            <a:br>
              <a:rPr lang="en-US" sz="4800" dirty="0">
                <a:solidFill>
                  <a:schemeClr val="bg1"/>
                </a:solidFill>
                <a:latin typeface="Algerian" panose="04020705040A02060702" pitchFamily="82" charset="0"/>
              </a:rPr>
            </a:br>
            <a:r>
              <a:rPr lang="en-US" sz="4800" dirty="0">
                <a:solidFill>
                  <a:schemeClr val="bg1"/>
                </a:solidFill>
                <a:latin typeface="Algerian" panose="04020705040A02060702" pitchFamily="82" charset="0"/>
              </a:rPr>
              <a:t>renewable electrical supply in the National Grid</a:t>
            </a:r>
          </a:p>
        </p:txBody>
      </p:sp>
      <p:pic>
        <p:nvPicPr>
          <p:cNvPr id="7" name="Content Placeholder 6" descr="Chart, bar chart&#10;&#10;Description automatically generated">
            <a:extLst>
              <a:ext uri="{FF2B5EF4-FFF2-40B4-BE49-F238E27FC236}">
                <a16:creationId xmlns:a16="http://schemas.microsoft.com/office/drawing/2014/main" id="{CF0B8D9B-B03F-E383-48BC-7D3EDDA5F4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7719" y="3627267"/>
            <a:ext cx="6214281" cy="3230733"/>
          </a:xfrm>
        </p:spPr>
      </p:pic>
      <p:pic>
        <p:nvPicPr>
          <p:cNvPr id="4" name="Picture 3" descr="Chart, histogram&#10;&#10;Description automatically generated">
            <a:extLst>
              <a:ext uri="{FF2B5EF4-FFF2-40B4-BE49-F238E27FC236}">
                <a16:creationId xmlns:a16="http://schemas.microsoft.com/office/drawing/2014/main" id="{1335715E-B02E-B963-77BB-7C59F518B8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7718" y="0"/>
            <a:ext cx="6214281" cy="362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17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4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6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74872A0B-8668-4500-9509-EAA581B2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53" name="Rectangle 52">
              <a:extLst>
                <a:ext uri="{FF2B5EF4-FFF2-40B4-BE49-F238E27FC236}">
                  <a16:creationId xmlns:a16="http://schemas.microsoft.com/office/drawing/2014/main" id="{8B504305-5526-408E-85F7-F0BA7E527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4" name="Picture 2">
              <a:extLst>
                <a:ext uri="{FF2B5EF4-FFF2-40B4-BE49-F238E27FC236}">
                  <a16:creationId xmlns:a16="http://schemas.microsoft.com/office/drawing/2014/main" id="{5827CE64-2533-45A6-9A39-7D5052E5C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40590EE-5428-41AA-95B2-96FCC1CE6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494DCC55-99C6-45CF-B357-E3848C809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8" name="Freeform 6">
              <a:extLst>
                <a:ext uri="{FF2B5EF4-FFF2-40B4-BE49-F238E27FC236}">
                  <a16:creationId xmlns:a16="http://schemas.microsoft.com/office/drawing/2014/main" id="{63D64E32-FF0C-4665-B9D8-D1ECAAE5B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7">
              <a:extLst>
                <a:ext uri="{FF2B5EF4-FFF2-40B4-BE49-F238E27FC236}">
                  <a16:creationId xmlns:a16="http://schemas.microsoft.com/office/drawing/2014/main" id="{3675001D-3840-4589-8190-505A7F52F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19E34E87-395F-4023-A80E-D1CBAAEBD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6FB1B38F-1B92-41C3-AA1D-6D6440FB0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10">
              <a:extLst>
                <a:ext uri="{FF2B5EF4-FFF2-40B4-BE49-F238E27FC236}">
                  <a16:creationId xmlns:a16="http://schemas.microsoft.com/office/drawing/2014/main" id="{02FBE453-FBD2-4348-8DDA-4A023444E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id="{60D719E8-BF78-4F42-B9D1-7F5E02A3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12">
              <a:extLst>
                <a:ext uri="{FF2B5EF4-FFF2-40B4-BE49-F238E27FC236}">
                  <a16:creationId xmlns:a16="http://schemas.microsoft.com/office/drawing/2014/main" id="{5EC70737-9C19-4CF5-84DA-B22A960D5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id="{88FD042E-E56E-4360-9620-F811AB9A3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4">
              <a:extLst>
                <a:ext uri="{FF2B5EF4-FFF2-40B4-BE49-F238E27FC236}">
                  <a16:creationId xmlns:a16="http://schemas.microsoft.com/office/drawing/2014/main" id="{18F15D2B-0812-46F6-B0F4-6A6714B54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5">
              <a:extLst>
                <a:ext uri="{FF2B5EF4-FFF2-40B4-BE49-F238E27FC236}">
                  <a16:creationId xmlns:a16="http://schemas.microsoft.com/office/drawing/2014/main" id="{0C2F2A50-98DD-4F92-BDFE-B72E23576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6">
              <a:extLst>
                <a:ext uri="{FF2B5EF4-FFF2-40B4-BE49-F238E27FC236}">
                  <a16:creationId xmlns:a16="http://schemas.microsoft.com/office/drawing/2014/main" id="{473541D9-6DAE-4718-97D4-8952F4E7C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7">
              <a:extLst>
                <a:ext uri="{FF2B5EF4-FFF2-40B4-BE49-F238E27FC236}">
                  <a16:creationId xmlns:a16="http://schemas.microsoft.com/office/drawing/2014/main" id="{3A56C5E9-011C-44D2-AF94-3BF542043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18">
              <a:extLst>
                <a:ext uri="{FF2B5EF4-FFF2-40B4-BE49-F238E27FC236}">
                  <a16:creationId xmlns:a16="http://schemas.microsoft.com/office/drawing/2014/main" id="{CD279E0E-1CD5-4F41-96A5-3A09707E8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19">
              <a:extLst>
                <a:ext uri="{FF2B5EF4-FFF2-40B4-BE49-F238E27FC236}">
                  <a16:creationId xmlns:a16="http://schemas.microsoft.com/office/drawing/2014/main" id="{F5A6F094-9E54-4985-8738-D2067A4F0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20">
              <a:extLst>
                <a:ext uri="{FF2B5EF4-FFF2-40B4-BE49-F238E27FC236}">
                  <a16:creationId xmlns:a16="http://schemas.microsoft.com/office/drawing/2014/main" id="{99D51F59-FA93-490E-B9CF-97BB63747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21">
              <a:extLst>
                <a:ext uri="{FF2B5EF4-FFF2-40B4-BE49-F238E27FC236}">
                  <a16:creationId xmlns:a16="http://schemas.microsoft.com/office/drawing/2014/main" id="{3CD83DC6-F4A0-4A4D-AAC3-83983F960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6E9B4028-C74F-4631-8312-68B30E6E6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23">
              <a:extLst>
                <a:ext uri="{FF2B5EF4-FFF2-40B4-BE49-F238E27FC236}">
                  <a16:creationId xmlns:a16="http://schemas.microsoft.com/office/drawing/2014/main" id="{1E3337C9-1DDE-4E2E-8519-7D2C23C95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24">
              <a:extLst>
                <a:ext uri="{FF2B5EF4-FFF2-40B4-BE49-F238E27FC236}">
                  <a16:creationId xmlns:a16="http://schemas.microsoft.com/office/drawing/2014/main" id="{754A526E-6EC0-458A-9C4C-008F6749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5">
              <a:extLst>
                <a:ext uri="{FF2B5EF4-FFF2-40B4-BE49-F238E27FC236}">
                  <a16:creationId xmlns:a16="http://schemas.microsoft.com/office/drawing/2014/main" id="{6A3DA723-7448-48CF-8BD2-FED2D4FED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6">
              <a:extLst>
                <a:ext uri="{FF2B5EF4-FFF2-40B4-BE49-F238E27FC236}">
                  <a16:creationId xmlns:a16="http://schemas.microsoft.com/office/drawing/2014/main" id="{9B506EC1-D8A8-4532-B78B-A236567EE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7">
              <a:extLst>
                <a:ext uri="{FF2B5EF4-FFF2-40B4-BE49-F238E27FC236}">
                  <a16:creationId xmlns:a16="http://schemas.microsoft.com/office/drawing/2014/main" id="{AA9DFB36-74F4-4977-ABC5-3257EDA33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8">
              <a:extLst>
                <a:ext uri="{FF2B5EF4-FFF2-40B4-BE49-F238E27FC236}">
                  <a16:creationId xmlns:a16="http://schemas.microsoft.com/office/drawing/2014/main" id="{966A7FBA-BB79-4AF0-90C2-5F2BC9F2D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9">
              <a:extLst>
                <a:ext uri="{FF2B5EF4-FFF2-40B4-BE49-F238E27FC236}">
                  <a16:creationId xmlns:a16="http://schemas.microsoft.com/office/drawing/2014/main" id="{23BB8A47-FF1B-44E5-8D93-7ADF37F1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30">
              <a:extLst>
                <a:ext uri="{FF2B5EF4-FFF2-40B4-BE49-F238E27FC236}">
                  <a16:creationId xmlns:a16="http://schemas.microsoft.com/office/drawing/2014/main" id="{E463E1B7-7BED-4425-95B7-F6F75F873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31">
              <a:extLst>
                <a:ext uri="{FF2B5EF4-FFF2-40B4-BE49-F238E27FC236}">
                  <a16:creationId xmlns:a16="http://schemas.microsoft.com/office/drawing/2014/main" id="{749D0675-4397-4610-9807-2F7C1CC94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32">
              <a:extLst>
                <a:ext uri="{FF2B5EF4-FFF2-40B4-BE49-F238E27FC236}">
                  <a16:creationId xmlns:a16="http://schemas.microsoft.com/office/drawing/2014/main" id="{DE7617CF-8919-43C3-9557-08D67C7DA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3DB68720-7E37-4930-9900-8632140D6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6" name="Freeform 34">
              <a:extLst>
                <a:ext uri="{FF2B5EF4-FFF2-40B4-BE49-F238E27FC236}">
                  <a16:creationId xmlns:a16="http://schemas.microsoft.com/office/drawing/2014/main" id="{202F13DF-5B76-468E-A95E-80780788B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35">
              <a:extLst>
                <a:ext uri="{FF2B5EF4-FFF2-40B4-BE49-F238E27FC236}">
                  <a16:creationId xmlns:a16="http://schemas.microsoft.com/office/drawing/2014/main" id="{219143C2-6062-4C2C-9563-6534108E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36">
              <a:extLst>
                <a:ext uri="{FF2B5EF4-FFF2-40B4-BE49-F238E27FC236}">
                  <a16:creationId xmlns:a16="http://schemas.microsoft.com/office/drawing/2014/main" id="{38413A0C-26DB-479B-B747-1D813610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37">
              <a:extLst>
                <a:ext uri="{FF2B5EF4-FFF2-40B4-BE49-F238E27FC236}">
                  <a16:creationId xmlns:a16="http://schemas.microsoft.com/office/drawing/2014/main" id="{CB526B5F-4FAA-4B4C-8AF8-B98EC74A3D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8">
              <a:extLst>
                <a:ext uri="{FF2B5EF4-FFF2-40B4-BE49-F238E27FC236}">
                  <a16:creationId xmlns:a16="http://schemas.microsoft.com/office/drawing/2014/main" id="{54FFF88E-6D69-4AE9-8378-D1641915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9">
              <a:extLst>
                <a:ext uri="{FF2B5EF4-FFF2-40B4-BE49-F238E27FC236}">
                  <a16:creationId xmlns:a16="http://schemas.microsoft.com/office/drawing/2014/main" id="{8008115A-CE00-4E36-BAF1-B511F21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40">
              <a:extLst>
                <a:ext uri="{FF2B5EF4-FFF2-40B4-BE49-F238E27FC236}">
                  <a16:creationId xmlns:a16="http://schemas.microsoft.com/office/drawing/2014/main" id="{2935DB29-6F85-47D8-863C-11386389D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41">
              <a:extLst>
                <a:ext uri="{FF2B5EF4-FFF2-40B4-BE49-F238E27FC236}">
                  <a16:creationId xmlns:a16="http://schemas.microsoft.com/office/drawing/2014/main" id="{4FB8E51B-1AC1-4671-B181-473C29BEC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42">
              <a:extLst>
                <a:ext uri="{FF2B5EF4-FFF2-40B4-BE49-F238E27FC236}">
                  <a16:creationId xmlns:a16="http://schemas.microsoft.com/office/drawing/2014/main" id="{91E6AE4F-959F-4ED7-A199-8C0307E40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43">
              <a:extLst>
                <a:ext uri="{FF2B5EF4-FFF2-40B4-BE49-F238E27FC236}">
                  <a16:creationId xmlns:a16="http://schemas.microsoft.com/office/drawing/2014/main" id="{A0445E55-0009-44A5-AA6A-350D9D48A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4">
              <a:extLst>
                <a:ext uri="{FF2B5EF4-FFF2-40B4-BE49-F238E27FC236}">
                  <a16:creationId xmlns:a16="http://schemas.microsoft.com/office/drawing/2014/main" id="{B5291C75-4ECA-4829-B824-5725C3290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6793376D-3E7C-4F04-8BC8-EC4820622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8" name="Freeform 46">
              <a:extLst>
                <a:ext uri="{FF2B5EF4-FFF2-40B4-BE49-F238E27FC236}">
                  <a16:creationId xmlns:a16="http://schemas.microsoft.com/office/drawing/2014/main" id="{3596510A-5528-445D-AFEA-6E3F89BA8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47">
              <a:extLst>
                <a:ext uri="{FF2B5EF4-FFF2-40B4-BE49-F238E27FC236}">
                  <a16:creationId xmlns:a16="http://schemas.microsoft.com/office/drawing/2014/main" id="{E1B69479-D8C9-4E2E-A931-4D49C4FD7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48">
              <a:extLst>
                <a:ext uri="{FF2B5EF4-FFF2-40B4-BE49-F238E27FC236}">
                  <a16:creationId xmlns:a16="http://schemas.microsoft.com/office/drawing/2014/main" id="{0A759A2E-A8B1-44C8-B3F9-A16714C89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49">
              <a:extLst>
                <a:ext uri="{FF2B5EF4-FFF2-40B4-BE49-F238E27FC236}">
                  <a16:creationId xmlns:a16="http://schemas.microsoft.com/office/drawing/2014/main" id="{6C2B3B3C-1DC9-4352-BB73-801976C8F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50">
              <a:extLst>
                <a:ext uri="{FF2B5EF4-FFF2-40B4-BE49-F238E27FC236}">
                  <a16:creationId xmlns:a16="http://schemas.microsoft.com/office/drawing/2014/main" id="{EE22E3A8-5789-4189-9AC7-98D6826B0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51">
              <a:extLst>
                <a:ext uri="{FF2B5EF4-FFF2-40B4-BE49-F238E27FC236}">
                  <a16:creationId xmlns:a16="http://schemas.microsoft.com/office/drawing/2014/main" id="{9AC0FC74-D003-4D0D-9CAF-F6A03739E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52">
              <a:extLst>
                <a:ext uri="{FF2B5EF4-FFF2-40B4-BE49-F238E27FC236}">
                  <a16:creationId xmlns:a16="http://schemas.microsoft.com/office/drawing/2014/main" id="{126C2057-02E1-4348-ABEB-EAC063A17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53">
              <a:extLst>
                <a:ext uri="{FF2B5EF4-FFF2-40B4-BE49-F238E27FC236}">
                  <a16:creationId xmlns:a16="http://schemas.microsoft.com/office/drawing/2014/main" id="{5150586D-D743-4392-844F-F2AFCCE64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54">
              <a:extLst>
                <a:ext uri="{FF2B5EF4-FFF2-40B4-BE49-F238E27FC236}">
                  <a16:creationId xmlns:a16="http://schemas.microsoft.com/office/drawing/2014/main" id="{9E5B157A-534E-4879-8013-D02864E7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55">
              <a:extLst>
                <a:ext uri="{FF2B5EF4-FFF2-40B4-BE49-F238E27FC236}">
                  <a16:creationId xmlns:a16="http://schemas.microsoft.com/office/drawing/2014/main" id="{CEE2DD73-7E8C-4F26-8E93-8C32D11B2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56">
              <a:extLst>
                <a:ext uri="{FF2B5EF4-FFF2-40B4-BE49-F238E27FC236}">
                  <a16:creationId xmlns:a16="http://schemas.microsoft.com/office/drawing/2014/main" id="{908CAC5F-DD8E-4A58-BD4C-6D8D29FA4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57">
              <a:extLst>
                <a:ext uri="{FF2B5EF4-FFF2-40B4-BE49-F238E27FC236}">
                  <a16:creationId xmlns:a16="http://schemas.microsoft.com/office/drawing/2014/main" id="{20F130CF-281E-408C-9884-5F8B22CA1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58">
              <a:extLst>
                <a:ext uri="{FF2B5EF4-FFF2-40B4-BE49-F238E27FC236}">
                  <a16:creationId xmlns:a16="http://schemas.microsoft.com/office/drawing/2014/main" id="{3BC78068-9115-4D5D-9B2B-6F9BD9C29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5E28FA-8BB9-35D4-705C-3D30474E9A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20412" y="103735"/>
            <a:ext cx="4023460" cy="662830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lgerian" panose="04020705040A02060702" pitchFamily="82" charset="0"/>
              </a:rPr>
              <a:t>Have new developments in Hydrogen energy conversion technologies created a solution to energy storage?  </a:t>
            </a:r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AE25DEFF-5821-D16C-DE7D-77DCD0B227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91498" y="122028"/>
            <a:ext cx="5448101" cy="3320590"/>
          </a:xfrm>
          <a:prstGeom prst="rect">
            <a:avLst/>
          </a:prstGeom>
        </p:spPr>
      </p:pic>
      <p:pic>
        <p:nvPicPr>
          <p:cNvPr id="111" name="Picture 110" descr="A picture containing toy, vector graphics, clipart&#10;&#10;Description automatically generated">
            <a:extLst>
              <a:ext uri="{FF2B5EF4-FFF2-40B4-BE49-F238E27FC236}">
                <a16:creationId xmlns:a16="http://schemas.microsoft.com/office/drawing/2014/main" id="{6B2F45AB-99FD-9305-D1B7-CB1E001D71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611716" y="3637315"/>
            <a:ext cx="5427884" cy="3053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8564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Picture 2">
            <a:extLst>
              <a:ext uri="{FF2B5EF4-FFF2-40B4-BE49-F238E27FC236}">
                <a16:creationId xmlns:a16="http://schemas.microsoft.com/office/drawing/2014/main" id="{50C065C3-0FE3-4452-B765-CB05BBB2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7" name="Group 104">
            <a:extLst>
              <a:ext uri="{FF2B5EF4-FFF2-40B4-BE49-F238E27FC236}">
                <a16:creationId xmlns:a16="http://schemas.microsoft.com/office/drawing/2014/main" id="{9795E515-5F57-431F-9A0D-3A0419DF7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06" name="Rectangle 5">
              <a:extLst>
                <a:ext uri="{FF2B5EF4-FFF2-40B4-BE49-F238E27FC236}">
                  <a16:creationId xmlns:a16="http://schemas.microsoft.com/office/drawing/2014/main" id="{D45BCBFE-0478-4767-BF2E-FC2C548B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7" name="Freeform 6">
              <a:extLst>
                <a:ext uri="{FF2B5EF4-FFF2-40B4-BE49-F238E27FC236}">
                  <a16:creationId xmlns:a16="http://schemas.microsoft.com/office/drawing/2014/main" id="{E903928F-F6DA-470C-81A0-CF7D9DE03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7">
              <a:extLst>
                <a:ext uri="{FF2B5EF4-FFF2-40B4-BE49-F238E27FC236}">
                  <a16:creationId xmlns:a16="http://schemas.microsoft.com/office/drawing/2014/main" id="{ADA095F6-E326-4450-A2D6-DB2BF989B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Rectangle 8">
              <a:extLst>
                <a:ext uri="{FF2B5EF4-FFF2-40B4-BE49-F238E27FC236}">
                  <a16:creationId xmlns:a16="http://schemas.microsoft.com/office/drawing/2014/main" id="{6B067F9A-FDF2-49EC-B4FF-CD4B90F7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0" name="Freeform 9">
              <a:extLst>
                <a:ext uri="{FF2B5EF4-FFF2-40B4-BE49-F238E27FC236}">
                  <a16:creationId xmlns:a16="http://schemas.microsoft.com/office/drawing/2014/main" id="{F1331213-D19D-49FC-8616-168A14565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10">
              <a:extLst>
                <a:ext uri="{FF2B5EF4-FFF2-40B4-BE49-F238E27FC236}">
                  <a16:creationId xmlns:a16="http://schemas.microsoft.com/office/drawing/2014/main" id="{2ADFE242-96FC-4A14-8C59-90CD6DE1D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11">
              <a:extLst>
                <a:ext uri="{FF2B5EF4-FFF2-40B4-BE49-F238E27FC236}">
                  <a16:creationId xmlns:a16="http://schemas.microsoft.com/office/drawing/2014/main" id="{6A97B7BC-40BD-494B-9C6B-AF304555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12">
              <a:extLst>
                <a:ext uri="{FF2B5EF4-FFF2-40B4-BE49-F238E27FC236}">
                  <a16:creationId xmlns:a16="http://schemas.microsoft.com/office/drawing/2014/main" id="{3D7F35CF-F44C-491F-904D-A31ED8321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13">
              <a:extLst>
                <a:ext uri="{FF2B5EF4-FFF2-40B4-BE49-F238E27FC236}">
                  <a16:creationId xmlns:a16="http://schemas.microsoft.com/office/drawing/2014/main" id="{84D9BF7E-18C2-452C-B139-4ED58D7A0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14">
              <a:extLst>
                <a:ext uri="{FF2B5EF4-FFF2-40B4-BE49-F238E27FC236}">
                  <a16:creationId xmlns:a16="http://schemas.microsoft.com/office/drawing/2014/main" id="{700A6223-AD38-426F-A6FE-7926CAEF3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15">
              <a:extLst>
                <a:ext uri="{FF2B5EF4-FFF2-40B4-BE49-F238E27FC236}">
                  <a16:creationId xmlns:a16="http://schemas.microsoft.com/office/drawing/2014/main" id="{D172AA94-449F-45EB-94E6-67C186C32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16">
              <a:extLst>
                <a:ext uri="{FF2B5EF4-FFF2-40B4-BE49-F238E27FC236}">
                  <a16:creationId xmlns:a16="http://schemas.microsoft.com/office/drawing/2014/main" id="{A7D4F697-8937-4F4C-83C5-770B3FCB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17">
              <a:extLst>
                <a:ext uri="{FF2B5EF4-FFF2-40B4-BE49-F238E27FC236}">
                  <a16:creationId xmlns:a16="http://schemas.microsoft.com/office/drawing/2014/main" id="{10AF1D59-5117-4D47-8414-4BB61F94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18">
              <a:extLst>
                <a:ext uri="{FF2B5EF4-FFF2-40B4-BE49-F238E27FC236}">
                  <a16:creationId xmlns:a16="http://schemas.microsoft.com/office/drawing/2014/main" id="{2387DC33-88B3-4718-8C94-41659EA33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19">
              <a:extLst>
                <a:ext uri="{FF2B5EF4-FFF2-40B4-BE49-F238E27FC236}">
                  <a16:creationId xmlns:a16="http://schemas.microsoft.com/office/drawing/2014/main" id="{D4E7EC64-4763-4F04-B2E4-E400364D7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20">
              <a:extLst>
                <a:ext uri="{FF2B5EF4-FFF2-40B4-BE49-F238E27FC236}">
                  <a16:creationId xmlns:a16="http://schemas.microsoft.com/office/drawing/2014/main" id="{581717DF-9FD4-47CB-9579-E34DF7E8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21">
              <a:extLst>
                <a:ext uri="{FF2B5EF4-FFF2-40B4-BE49-F238E27FC236}">
                  <a16:creationId xmlns:a16="http://schemas.microsoft.com/office/drawing/2014/main" id="{BCD8EF50-6E58-4B2D-90B6-AFF236A73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22">
              <a:extLst>
                <a:ext uri="{FF2B5EF4-FFF2-40B4-BE49-F238E27FC236}">
                  <a16:creationId xmlns:a16="http://schemas.microsoft.com/office/drawing/2014/main" id="{6524A268-142A-4CBF-BB8B-DC1FCBC8F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23">
              <a:extLst>
                <a:ext uri="{FF2B5EF4-FFF2-40B4-BE49-F238E27FC236}">
                  <a16:creationId xmlns:a16="http://schemas.microsoft.com/office/drawing/2014/main" id="{56A0E6F3-B76B-4813-B44B-56CE11A8A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24">
              <a:extLst>
                <a:ext uri="{FF2B5EF4-FFF2-40B4-BE49-F238E27FC236}">
                  <a16:creationId xmlns:a16="http://schemas.microsoft.com/office/drawing/2014/main" id="{A74CED8D-B902-4B76-9CC8-30A09B2FA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25">
              <a:extLst>
                <a:ext uri="{FF2B5EF4-FFF2-40B4-BE49-F238E27FC236}">
                  <a16:creationId xmlns:a16="http://schemas.microsoft.com/office/drawing/2014/main" id="{ED007BD7-ED56-4566-B1FF-707160024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26">
              <a:extLst>
                <a:ext uri="{FF2B5EF4-FFF2-40B4-BE49-F238E27FC236}">
                  <a16:creationId xmlns:a16="http://schemas.microsoft.com/office/drawing/2014/main" id="{90AD48D2-5BC8-4C80-B126-B1A20124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27">
              <a:extLst>
                <a:ext uri="{FF2B5EF4-FFF2-40B4-BE49-F238E27FC236}">
                  <a16:creationId xmlns:a16="http://schemas.microsoft.com/office/drawing/2014/main" id="{BE14C82F-9F35-4D61-B758-7BCE32DEC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28">
              <a:extLst>
                <a:ext uri="{FF2B5EF4-FFF2-40B4-BE49-F238E27FC236}">
                  <a16:creationId xmlns:a16="http://schemas.microsoft.com/office/drawing/2014/main" id="{6540CE06-9028-497A-AC64-CF0ED60A7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29">
              <a:extLst>
                <a:ext uri="{FF2B5EF4-FFF2-40B4-BE49-F238E27FC236}">
                  <a16:creationId xmlns:a16="http://schemas.microsoft.com/office/drawing/2014/main" id="{A4825B3B-52CD-4F08-BA02-6C2B0EFED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30">
              <a:extLst>
                <a:ext uri="{FF2B5EF4-FFF2-40B4-BE49-F238E27FC236}">
                  <a16:creationId xmlns:a16="http://schemas.microsoft.com/office/drawing/2014/main" id="{6877A5EF-B8B8-44D3-AA57-4BBF89206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31">
              <a:extLst>
                <a:ext uri="{FF2B5EF4-FFF2-40B4-BE49-F238E27FC236}">
                  <a16:creationId xmlns:a16="http://schemas.microsoft.com/office/drawing/2014/main" id="{00BB365C-9180-4208-92CF-AB6A88848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Freeform 32">
              <a:extLst>
                <a:ext uri="{FF2B5EF4-FFF2-40B4-BE49-F238E27FC236}">
                  <a16:creationId xmlns:a16="http://schemas.microsoft.com/office/drawing/2014/main" id="{8D1134D2-53A6-41D5-AC1A-5254A2FBD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4" name="Rectangle 33">
              <a:extLst>
                <a:ext uri="{FF2B5EF4-FFF2-40B4-BE49-F238E27FC236}">
                  <a16:creationId xmlns:a16="http://schemas.microsoft.com/office/drawing/2014/main" id="{24C7FA73-07CD-479A-9B9E-DAD4D3B2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5" name="Freeform 34">
              <a:extLst>
                <a:ext uri="{FF2B5EF4-FFF2-40B4-BE49-F238E27FC236}">
                  <a16:creationId xmlns:a16="http://schemas.microsoft.com/office/drawing/2014/main" id="{AB24DF92-B081-4701-B58D-913261A00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6" name="Freeform 35">
              <a:extLst>
                <a:ext uri="{FF2B5EF4-FFF2-40B4-BE49-F238E27FC236}">
                  <a16:creationId xmlns:a16="http://schemas.microsoft.com/office/drawing/2014/main" id="{AB4DF275-6B82-4AA9-A7A9-138E631E3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7" name="Freeform 36">
              <a:extLst>
                <a:ext uri="{FF2B5EF4-FFF2-40B4-BE49-F238E27FC236}">
                  <a16:creationId xmlns:a16="http://schemas.microsoft.com/office/drawing/2014/main" id="{972A3812-16AD-453E-B1E6-9F39894F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8" name="Freeform 37">
              <a:extLst>
                <a:ext uri="{FF2B5EF4-FFF2-40B4-BE49-F238E27FC236}">
                  <a16:creationId xmlns:a16="http://schemas.microsoft.com/office/drawing/2014/main" id="{8FB6759A-BAD8-4073-86A2-6DDD73DE2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9" name="Freeform 38">
              <a:extLst>
                <a:ext uri="{FF2B5EF4-FFF2-40B4-BE49-F238E27FC236}">
                  <a16:creationId xmlns:a16="http://schemas.microsoft.com/office/drawing/2014/main" id="{9FCCB0F4-1178-47C1-9EE2-234EA715C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0" name="Freeform 39">
              <a:extLst>
                <a:ext uri="{FF2B5EF4-FFF2-40B4-BE49-F238E27FC236}">
                  <a16:creationId xmlns:a16="http://schemas.microsoft.com/office/drawing/2014/main" id="{CB01BF0B-7EB0-4C18-80BE-20D2EAC04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1" name="Freeform 40">
              <a:extLst>
                <a:ext uri="{FF2B5EF4-FFF2-40B4-BE49-F238E27FC236}">
                  <a16:creationId xmlns:a16="http://schemas.microsoft.com/office/drawing/2014/main" id="{3266E9DA-C937-48E0-8F98-90A467760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2" name="Freeform 41">
              <a:extLst>
                <a:ext uri="{FF2B5EF4-FFF2-40B4-BE49-F238E27FC236}">
                  <a16:creationId xmlns:a16="http://schemas.microsoft.com/office/drawing/2014/main" id="{A8A9C00D-0425-4E68-A1DE-BCE5BD6BB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3" name="Freeform 42">
              <a:extLst>
                <a:ext uri="{FF2B5EF4-FFF2-40B4-BE49-F238E27FC236}">
                  <a16:creationId xmlns:a16="http://schemas.microsoft.com/office/drawing/2014/main" id="{46230904-E744-4B55-84FF-826A6B737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4" name="Freeform 43">
              <a:extLst>
                <a:ext uri="{FF2B5EF4-FFF2-40B4-BE49-F238E27FC236}">
                  <a16:creationId xmlns:a16="http://schemas.microsoft.com/office/drawing/2014/main" id="{D4291668-8AF0-4784-BC06-870768F53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5" name="Freeform 44">
              <a:extLst>
                <a:ext uri="{FF2B5EF4-FFF2-40B4-BE49-F238E27FC236}">
                  <a16:creationId xmlns:a16="http://schemas.microsoft.com/office/drawing/2014/main" id="{D917DCBD-774B-4AAF-92AE-D18289FFC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Rectangle 45">
              <a:extLst>
                <a:ext uri="{FF2B5EF4-FFF2-40B4-BE49-F238E27FC236}">
                  <a16:creationId xmlns:a16="http://schemas.microsoft.com/office/drawing/2014/main" id="{9E50122E-0F19-4D65-9CB2-E22C3EA84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7" name="Freeform 46">
              <a:extLst>
                <a:ext uri="{FF2B5EF4-FFF2-40B4-BE49-F238E27FC236}">
                  <a16:creationId xmlns:a16="http://schemas.microsoft.com/office/drawing/2014/main" id="{BC28A765-6E8B-4352-BD0C-35474F70A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47">
              <a:extLst>
                <a:ext uri="{FF2B5EF4-FFF2-40B4-BE49-F238E27FC236}">
                  <a16:creationId xmlns:a16="http://schemas.microsoft.com/office/drawing/2014/main" id="{0AC30A17-F494-44EB-9817-1B8B255CE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48">
              <a:extLst>
                <a:ext uri="{FF2B5EF4-FFF2-40B4-BE49-F238E27FC236}">
                  <a16:creationId xmlns:a16="http://schemas.microsoft.com/office/drawing/2014/main" id="{6088D59F-32BD-4932-9C22-9AA0FCDA7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49">
              <a:extLst>
                <a:ext uri="{FF2B5EF4-FFF2-40B4-BE49-F238E27FC236}">
                  <a16:creationId xmlns:a16="http://schemas.microsoft.com/office/drawing/2014/main" id="{B18BBE45-5F21-47FA-B291-AC802D71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50">
              <a:extLst>
                <a:ext uri="{FF2B5EF4-FFF2-40B4-BE49-F238E27FC236}">
                  <a16:creationId xmlns:a16="http://schemas.microsoft.com/office/drawing/2014/main" id="{A1BD992D-1C4B-4E69-A627-A45D8958E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51">
              <a:extLst>
                <a:ext uri="{FF2B5EF4-FFF2-40B4-BE49-F238E27FC236}">
                  <a16:creationId xmlns:a16="http://schemas.microsoft.com/office/drawing/2014/main" id="{571C0498-7105-455E-8B0A-233F850F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52">
              <a:extLst>
                <a:ext uri="{FF2B5EF4-FFF2-40B4-BE49-F238E27FC236}">
                  <a16:creationId xmlns:a16="http://schemas.microsoft.com/office/drawing/2014/main" id="{F6FA78CC-C0B1-422F-B535-05580A971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53">
              <a:extLst>
                <a:ext uri="{FF2B5EF4-FFF2-40B4-BE49-F238E27FC236}">
                  <a16:creationId xmlns:a16="http://schemas.microsoft.com/office/drawing/2014/main" id="{49A1BACF-EE5E-46F8-8968-D4CF18BC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54">
              <a:extLst>
                <a:ext uri="{FF2B5EF4-FFF2-40B4-BE49-F238E27FC236}">
                  <a16:creationId xmlns:a16="http://schemas.microsoft.com/office/drawing/2014/main" id="{0AF8DFAF-8AF7-453E-AED7-89E59FBD7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55">
              <a:extLst>
                <a:ext uri="{FF2B5EF4-FFF2-40B4-BE49-F238E27FC236}">
                  <a16:creationId xmlns:a16="http://schemas.microsoft.com/office/drawing/2014/main" id="{F8C26D97-8DA4-4556-92E4-2AE66B36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56">
              <a:extLst>
                <a:ext uri="{FF2B5EF4-FFF2-40B4-BE49-F238E27FC236}">
                  <a16:creationId xmlns:a16="http://schemas.microsoft.com/office/drawing/2014/main" id="{EEF9D855-A8A7-44CC-919C-BEA327F25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57">
              <a:extLst>
                <a:ext uri="{FF2B5EF4-FFF2-40B4-BE49-F238E27FC236}">
                  <a16:creationId xmlns:a16="http://schemas.microsoft.com/office/drawing/2014/main" id="{11F0B045-803C-4067-A182-066EEB2C4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58">
              <a:extLst>
                <a:ext uri="{FF2B5EF4-FFF2-40B4-BE49-F238E27FC236}">
                  <a16:creationId xmlns:a16="http://schemas.microsoft.com/office/drawing/2014/main" id="{3C1FCACB-EFEF-4B54-99A6-E327A637C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D988F2-3874-35A6-2959-582CC6EC8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233" y="4539573"/>
            <a:ext cx="8957534" cy="11828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dirty="0">
                <a:solidFill>
                  <a:schemeClr val="bg1"/>
                </a:solidFill>
                <a:latin typeface="Algerian" panose="04020705040A02060702" pitchFamily="82" charset="0"/>
              </a:rPr>
              <a:t>Hydrogen energy in comparison to energy fuels in use today</a:t>
            </a:r>
          </a:p>
        </p:txBody>
      </p:sp>
      <p:sp>
        <p:nvSpPr>
          <p:cNvPr id="208" name="Round Diagonal Corner Rectangle 6">
            <a:extLst>
              <a:ext uri="{FF2B5EF4-FFF2-40B4-BE49-F238E27FC236}">
                <a16:creationId xmlns:a16="http://schemas.microsoft.com/office/drawing/2014/main" id="{C1C3FA74-6158-4157-A8F0-8CAE5091F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974" y="639965"/>
            <a:ext cx="10879991" cy="3598548"/>
          </a:xfrm>
          <a:prstGeom prst="round2DiagRect">
            <a:avLst>
              <a:gd name="adj1" fmla="val 9529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sky, outdoor, windmill, outdoor object&#10;&#10;Description automatically generated">
            <a:extLst>
              <a:ext uri="{FF2B5EF4-FFF2-40B4-BE49-F238E27FC236}">
                <a16:creationId xmlns:a16="http://schemas.microsoft.com/office/drawing/2014/main" id="{219AD5B1-BBD1-1D82-B2BC-170B39AD24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2132" r="1" b="22134"/>
          <a:stretch/>
        </p:blipFill>
        <p:spPr>
          <a:xfrm>
            <a:off x="973635" y="951493"/>
            <a:ext cx="10266669" cy="2975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09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4B9C16B-AC4A-44ED-9075-F76549B4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2A2FEB6-F419-4684-9ABC-9E32E012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27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39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4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55" name="Picture 2">
            <a:extLst>
              <a:ext uri="{FF2B5EF4-FFF2-40B4-BE49-F238E27FC236}">
                <a16:creationId xmlns:a16="http://schemas.microsoft.com/office/drawing/2014/main" id="{3E94A106-9341-485C-9057-9D62B2BD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B53044DC-4918-43DA-B49D-91673C6C9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1DCE6B36-1420-43AB-86CF-4E653A51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0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1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72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7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88" name="Picture 2">
            <a:extLst>
              <a:ext uri="{FF2B5EF4-FFF2-40B4-BE49-F238E27FC236}">
                <a16:creationId xmlns:a16="http://schemas.microsoft.com/office/drawing/2014/main" id="{9BE36DBF-0333-4D36-A5BF-81FDA240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970E46-99F4-E7A7-AFC2-9C046974C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467"/>
            <a:ext cx="3198662" cy="6857533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Algerian" panose="04020705040A02060702" pitchFamily="82" charset="0"/>
              </a:rPr>
              <a:t>A visual break down of the system design flow</a:t>
            </a:r>
            <a:endParaRPr lang="en-GB" sz="4800" dirty="0">
              <a:latin typeface="Algerian" panose="04020705040A02060702" pitchFamily="8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1058EC-8629-C4AE-C243-B33B2FD5EA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562833" y="1778664"/>
            <a:ext cx="2580351" cy="1190255"/>
          </a:xfrm>
          <a:prstGeom prst="rect">
            <a:avLst/>
          </a:prstGeom>
        </p:spPr>
      </p:pic>
      <p:pic>
        <p:nvPicPr>
          <p:cNvPr id="17" name="Picture 16" descr="Text&#10;&#10;Description automatically generated">
            <a:extLst>
              <a:ext uri="{FF2B5EF4-FFF2-40B4-BE49-F238E27FC236}">
                <a16:creationId xmlns:a16="http://schemas.microsoft.com/office/drawing/2014/main" id="{3AA8D286-E54E-6344-8CD1-438EEBA1CC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3016" y="4957012"/>
            <a:ext cx="4200987" cy="1809386"/>
          </a:xfrm>
          <a:prstGeom prst="rect">
            <a:avLst/>
          </a:prstGeom>
        </p:spPr>
      </p:pic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E783EFA3-388D-FEFA-D769-1261B6A142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62833" y="163294"/>
            <a:ext cx="2537683" cy="1469817"/>
          </a:xfrm>
          <a:prstGeom prst="rect">
            <a:avLst/>
          </a:prstGeom>
        </p:spPr>
      </p:pic>
      <p:pic>
        <p:nvPicPr>
          <p:cNvPr id="4" name="Picture 3" descr="A picture containing sky, grass, outdoor, house&#10;&#10;Description automatically generated">
            <a:extLst>
              <a:ext uri="{FF2B5EF4-FFF2-40B4-BE49-F238E27FC236}">
                <a16:creationId xmlns:a16="http://schemas.microsoft.com/office/drawing/2014/main" id="{06587269-A4FF-8CEA-134A-ADE0AA21E5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562834" y="3136961"/>
            <a:ext cx="2561301" cy="1674498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FB3CDEED-06B2-7C2E-AB9F-D14B27E9D0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540233" y="4957012"/>
            <a:ext cx="3583902" cy="1810944"/>
          </a:xfrm>
          <a:prstGeom prst="rect">
            <a:avLst/>
          </a:prstGeom>
        </p:spPr>
      </p:pic>
      <p:pic>
        <p:nvPicPr>
          <p:cNvPr id="25" name="Picture 24" descr="Icon&#10;&#10;Description automatically generated">
            <a:extLst>
              <a:ext uri="{FF2B5EF4-FFF2-40B4-BE49-F238E27FC236}">
                <a16:creationId xmlns:a16="http://schemas.microsoft.com/office/drawing/2014/main" id="{A26B94EA-E7F8-1376-4F3A-9BCA4B7A0E6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167490" y="163295"/>
            <a:ext cx="2438478" cy="1469817"/>
          </a:xfrm>
          <a:prstGeom prst="rect">
            <a:avLst/>
          </a:prstGeom>
        </p:spPr>
      </p:pic>
      <p:pic>
        <p:nvPicPr>
          <p:cNvPr id="91" name="Picture 9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1CB0603-18B1-F25C-3068-EE0B238386D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7098326" y="2325376"/>
            <a:ext cx="2126971" cy="1693902"/>
          </a:xfrm>
          <a:prstGeom prst="rect">
            <a:avLst/>
          </a:prstGeom>
        </p:spPr>
      </p:pic>
      <p:pic>
        <p:nvPicPr>
          <p:cNvPr id="94" name="Picture 93" descr="Diagram&#10;&#10;Description automatically generated">
            <a:extLst>
              <a:ext uri="{FF2B5EF4-FFF2-40B4-BE49-F238E27FC236}">
                <a16:creationId xmlns:a16="http://schemas.microsoft.com/office/drawing/2014/main" id="{02D09A31-1FCA-3E80-B986-DE7A92A6AA8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4174821" y="1733925"/>
            <a:ext cx="2431147" cy="3075826"/>
          </a:xfrm>
          <a:prstGeom prst="rect">
            <a:avLst/>
          </a:prstGeom>
        </p:spPr>
      </p:pic>
      <p:sp>
        <p:nvSpPr>
          <p:cNvPr id="95" name="TextBox 94">
            <a:extLst>
              <a:ext uri="{FF2B5EF4-FFF2-40B4-BE49-F238E27FC236}">
                <a16:creationId xmlns:a16="http://schemas.microsoft.com/office/drawing/2014/main" id="{DEB533F6-BCAB-5E38-1D30-982FD978579A}"/>
              </a:ext>
            </a:extLst>
          </p:cNvPr>
          <p:cNvSpPr txBox="1"/>
          <p:nvPr/>
        </p:nvSpPr>
        <p:spPr>
          <a:xfrm>
            <a:off x="7589376" y="7005260"/>
            <a:ext cx="1809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7" tooltip="https://chem.libretexts.org/Textbook_Maps/General_Chemistry_Textbook_Maps/Map:_Chemistry:_The_Central_Science_(Brown_et_al.)/20:_Electrochemistry/20.7:_Batteries_and_Fuel_Cell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8" tooltip="https://creativecommons.org/licenses/by-nc-sa/3.0/"/>
              </a:rPr>
              <a:t>CC BY-SA-NC</a:t>
            </a:r>
            <a:endParaRPr lang="en-GB" sz="900"/>
          </a:p>
        </p:txBody>
      </p:sp>
      <p:cxnSp>
        <p:nvCxnSpPr>
          <p:cNvPr id="126" name="Straight Arrow Connector 125">
            <a:extLst>
              <a:ext uri="{FF2B5EF4-FFF2-40B4-BE49-F238E27FC236}">
                <a16:creationId xmlns:a16="http://schemas.microsoft.com/office/drawing/2014/main" id="{CF5C21B1-09B4-5F89-5657-F09C982D1EC9}"/>
              </a:ext>
            </a:extLst>
          </p:cNvPr>
          <p:cNvCxnSpPr/>
          <p:nvPr/>
        </p:nvCxnSpPr>
        <p:spPr>
          <a:xfrm>
            <a:off x="9398987" y="2436942"/>
            <a:ext cx="0" cy="1667268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Arrow Connector 127">
            <a:extLst>
              <a:ext uri="{FF2B5EF4-FFF2-40B4-BE49-F238E27FC236}">
                <a16:creationId xmlns:a16="http://schemas.microsoft.com/office/drawing/2014/main" id="{F351705F-0D63-46A5-98D9-5F1E493A146C}"/>
              </a:ext>
            </a:extLst>
          </p:cNvPr>
          <p:cNvCxnSpPr/>
          <p:nvPr/>
        </p:nvCxnSpPr>
        <p:spPr>
          <a:xfrm flipH="1">
            <a:off x="7098326" y="4532624"/>
            <a:ext cx="1870669" cy="0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E2C4F47A-7DCC-645C-3D80-81BCA8C9ECBE}"/>
              </a:ext>
            </a:extLst>
          </p:cNvPr>
          <p:cNvCxnSpPr/>
          <p:nvPr/>
        </p:nvCxnSpPr>
        <p:spPr>
          <a:xfrm flipV="1">
            <a:off x="6893381" y="2541944"/>
            <a:ext cx="0" cy="1477335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Picture 131" descr="Diagram&#10;&#10;Description automatically generated">
            <a:extLst>
              <a:ext uri="{FF2B5EF4-FFF2-40B4-BE49-F238E27FC236}">
                <a16:creationId xmlns:a16="http://schemas.microsoft.com/office/drawing/2014/main" id="{B7AA09C8-0AF9-4C91-C46C-28181BB2DC8E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6759657" y="163295"/>
            <a:ext cx="2639330" cy="14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242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B0459-4A60-70C2-720B-4E64CEC1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4722" y="1531961"/>
            <a:ext cx="8502555" cy="3794078"/>
          </a:xfrm>
        </p:spPr>
        <p:txBody>
          <a:bodyPr>
            <a:noAutofit/>
          </a:bodyPr>
          <a:lstStyle/>
          <a:p>
            <a:pPr algn="ctr"/>
            <a:r>
              <a:rPr lang="en-GB" sz="5200" dirty="0">
                <a:solidFill>
                  <a:schemeClr val="bg1"/>
                </a:solidFill>
                <a:latin typeface="Algerian" panose="04020705040A02060702" pitchFamily="82" charset="0"/>
              </a:rPr>
              <a:t>Design components, Renewable energy farming and newly developing technologies </a:t>
            </a:r>
          </a:p>
        </p:txBody>
      </p:sp>
    </p:spTree>
    <p:extLst>
      <p:ext uri="{BB962C8B-B14F-4D97-AF65-F5344CB8AC3E}">
        <p14:creationId xmlns:p14="http://schemas.microsoft.com/office/powerpoint/2010/main" val="2576224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8DF95-3DB4-7536-6CE0-D381ECFF3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408" y="124537"/>
            <a:ext cx="10167777" cy="1446132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lgerian" panose="04020705040A02060702" pitchFamily="82" charset="0"/>
              </a:rPr>
              <a:t>Peer to Peer energy buying and trading structures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CE522-3C19-C4A9-6D72-B389653C5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771413"/>
            <a:ext cx="12192000" cy="72842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energy trading networks, system upgrades and progression.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FD6DDE9-77B1-7D4A-33CB-EA3AEE9971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444" y="2700578"/>
            <a:ext cx="6169727" cy="4096221"/>
          </a:xfr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5FA28C3-7CDA-26AF-47A6-831266BE296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35173" y="2700578"/>
            <a:ext cx="5761382" cy="4052676"/>
          </a:xfrm>
        </p:spPr>
      </p:pic>
    </p:spTree>
    <p:extLst>
      <p:ext uri="{BB962C8B-B14F-4D97-AF65-F5344CB8AC3E}">
        <p14:creationId xmlns:p14="http://schemas.microsoft.com/office/powerpoint/2010/main" val="29777751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CA159-1723-B66E-7CAF-88F88478D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31766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Algerian" panose="04020705040A02060702" pitchFamily="82" charset="0"/>
              </a:rPr>
              <a:t>Photovoltaics </a:t>
            </a:r>
            <a:endParaRPr lang="en-GB" sz="4400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Picture 3" descr="A picture containing sweet, piece&#10;&#10;Description automatically generated">
            <a:extLst>
              <a:ext uri="{FF2B5EF4-FFF2-40B4-BE49-F238E27FC236}">
                <a16:creationId xmlns:a16="http://schemas.microsoft.com/office/drawing/2014/main" id="{453B327E-059A-DF89-8FB1-B75E832496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07312" y="3091199"/>
            <a:ext cx="811065" cy="783429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05BB1918-C6A1-03DE-2935-F34AD703A1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407312" y="731766"/>
            <a:ext cx="3434677" cy="21919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EA2FDAA-3E06-7F06-A029-24EE0DFAFD43}"/>
              </a:ext>
            </a:extLst>
          </p:cNvPr>
          <p:cNvSpPr txBox="1"/>
          <p:nvPr/>
        </p:nvSpPr>
        <p:spPr>
          <a:xfrm>
            <a:off x="8443773" y="3939359"/>
            <a:ext cx="343467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However, a crystalline structure from a mineral called perovskite (CaTi03)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Can use more of the light spectrum,  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is more efficient 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cheaper to produce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can be created from relatively cheap materials in a lab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And can be 5 microns thick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107E2F-2067-188A-ED80-D59A1F6930DE}"/>
              </a:ext>
            </a:extLst>
          </p:cNvPr>
          <p:cNvSpPr txBox="1"/>
          <p:nvPr/>
        </p:nvSpPr>
        <p:spPr>
          <a:xfrm>
            <a:off x="4547939" y="892893"/>
            <a:ext cx="149410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Solar cells  have an efficiency of around 22% but are restricted to 31% which is known as the Shockley-Queisser limit.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Picture 2" descr="A picture containing light&#10;&#10;Description automatically generated">
            <a:extLst>
              <a:ext uri="{FF2B5EF4-FFF2-40B4-BE49-F238E27FC236}">
                <a16:creationId xmlns:a16="http://schemas.microsoft.com/office/drawing/2014/main" id="{6D9C7E49-84F1-0E24-119B-854DE4E327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50010" y="4030742"/>
            <a:ext cx="4084832" cy="246631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5E60164-C872-071A-DC15-9B7DD341DA2D}"/>
              </a:ext>
            </a:extLst>
          </p:cNvPr>
          <p:cNvSpPr txBox="1"/>
          <p:nvPr/>
        </p:nvSpPr>
        <p:spPr>
          <a:xfrm>
            <a:off x="4434842" y="4030742"/>
            <a:ext cx="37210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There are three spectrums of light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Ultraviolet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Visible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Infrared</a:t>
            </a: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15" name="Content Placeholder 14" descr="A butterfly on a flower&#10;&#10;Description automatically generated">
            <a:extLst>
              <a:ext uri="{FF2B5EF4-FFF2-40B4-BE49-F238E27FC236}">
                <a16:creationId xmlns:a16="http://schemas.microsoft.com/office/drawing/2014/main" id="{FB621158-C751-43DB-739C-86FF009A48A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50011" y="892893"/>
            <a:ext cx="4084832" cy="2717800"/>
          </a:xfrm>
        </p:spPr>
      </p:pic>
    </p:spTree>
    <p:extLst>
      <p:ext uri="{BB962C8B-B14F-4D97-AF65-F5344CB8AC3E}">
        <p14:creationId xmlns:p14="http://schemas.microsoft.com/office/powerpoint/2010/main" val="33857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3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icture 2">
            <a:extLst>
              <a:ext uri="{FF2B5EF4-FFF2-40B4-BE49-F238E27FC236}">
                <a16:creationId xmlns:a16="http://schemas.microsoft.com/office/drawing/2014/main" id="{FD3BFD04-77D1-4FB5-A159-35084E2C6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9" name="Group 128">
            <a:extLst>
              <a:ext uri="{FF2B5EF4-FFF2-40B4-BE49-F238E27FC236}">
                <a16:creationId xmlns:a16="http://schemas.microsoft.com/office/drawing/2014/main" id="{30B85FB2-B686-4546-B01D-17A122BAC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45CCB97F-DB3B-4939-ABF0-CEDED7249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4" name="Rectangle 5">
                <a:extLst>
                  <a:ext uri="{FF2B5EF4-FFF2-40B4-BE49-F238E27FC236}">
                    <a16:creationId xmlns:a16="http://schemas.microsoft.com/office/drawing/2014/main" id="{9DEDF1F5-B144-4E61-A93B-DF131E62CE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6">
                <a:extLst>
                  <a:ext uri="{FF2B5EF4-FFF2-40B4-BE49-F238E27FC236}">
                    <a16:creationId xmlns:a16="http://schemas.microsoft.com/office/drawing/2014/main" id="{AB937A00-7D28-489C-BF2D-85C9FE1330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7">
                <a:extLst>
                  <a:ext uri="{FF2B5EF4-FFF2-40B4-BE49-F238E27FC236}">
                    <a16:creationId xmlns:a16="http://schemas.microsoft.com/office/drawing/2014/main" id="{9B6FDA50-4B9D-47D9-8807-59651FD0D3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8">
                <a:extLst>
                  <a:ext uri="{FF2B5EF4-FFF2-40B4-BE49-F238E27FC236}">
                    <a16:creationId xmlns:a16="http://schemas.microsoft.com/office/drawing/2014/main" id="{BFBE3212-C518-48C0-A538-22E13450EE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9" name="Freeform 9">
                <a:extLst>
                  <a:ext uri="{FF2B5EF4-FFF2-40B4-BE49-F238E27FC236}">
                    <a16:creationId xmlns:a16="http://schemas.microsoft.com/office/drawing/2014/main" id="{DB66EBCA-80AB-4133-A201-9F8134577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1" name="Freeform 10">
                <a:extLst>
                  <a:ext uri="{FF2B5EF4-FFF2-40B4-BE49-F238E27FC236}">
                    <a16:creationId xmlns:a16="http://schemas.microsoft.com/office/drawing/2014/main" id="{BE2107C9-8602-4900-B4B4-D13611B68B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2" name="Freeform 11">
                <a:extLst>
                  <a:ext uri="{FF2B5EF4-FFF2-40B4-BE49-F238E27FC236}">
                    <a16:creationId xmlns:a16="http://schemas.microsoft.com/office/drawing/2014/main" id="{24B5E7BF-E3D5-41ED-908A-569FA6DE45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3" name="Freeform 12">
                <a:extLst>
                  <a:ext uri="{FF2B5EF4-FFF2-40B4-BE49-F238E27FC236}">
                    <a16:creationId xmlns:a16="http://schemas.microsoft.com/office/drawing/2014/main" id="{D270C773-B463-4311-BB4C-DC4C44FDA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4" name="Freeform 13">
                <a:extLst>
                  <a:ext uri="{FF2B5EF4-FFF2-40B4-BE49-F238E27FC236}">
                    <a16:creationId xmlns:a16="http://schemas.microsoft.com/office/drawing/2014/main" id="{6BC18564-A239-4C4B-B7D5-4A3769CE3D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5" name="Freeform 14">
                <a:extLst>
                  <a:ext uri="{FF2B5EF4-FFF2-40B4-BE49-F238E27FC236}">
                    <a16:creationId xmlns:a16="http://schemas.microsoft.com/office/drawing/2014/main" id="{3D9A7A0F-04F5-4EF6-B884-50AE0610F1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6" name="Freeform 15">
                <a:extLst>
                  <a:ext uri="{FF2B5EF4-FFF2-40B4-BE49-F238E27FC236}">
                    <a16:creationId xmlns:a16="http://schemas.microsoft.com/office/drawing/2014/main" id="{7E0D4876-341D-4983-815A-4AEDD46F6F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7" name="Line 16">
                <a:extLst>
                  <a:ext uri="{FF2B5EF4-FFF2-40B4-BE49-F238E27FC236}">
                    <a16:creationId xmlns:a16="http://schemas.microsoft.com/office/drawing/2014/main" id="{5BEF60E7-344C-49D0-8748-3A3A37BD3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78" name="Freeform 17">
                <a:extLst>
                  <a:ext uri="{FF2B5EF4-FFF2-40B4-BE49-F238E27FC236}">
                    <a16:creationId xmlns:a16="http://schemas.microsoft.com/office/drawing/2014/main" id="{FB606D79-EB93-49B4-9387-4302CC9F3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9" name="Freeform 18">
                <a:extLst>
                  <a:ext uri="{FF2B5EF4-FFF2-40B4-BE49-F238E27FC236}">
                    <a16:creationId xmlns:a16="http://schemas.microsoft.com/office/drawing/2014/main" id="{BF49C646-5DA1-4717-B05F-99AB8E046E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0" name="Freeform 19">
                <a:extLst>
                  <a:ext uri="{FF2B5EF4-FFF2-40B4-BE49-F238E27FC236}">
                    <a16:creationId xmlns:a16="http://schemas.microsoft.com/office/drawing/2014/main" id="{ADE02A67-7AE8-4FC3-B101-230871F1DF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1" name="Freeform 20">
                <a:extLst>
                  <a:ext uri="{FF2B5EF4-FFF2-40B4-BE49-F238E27FC236}">
                    <a16:creationId xmlns:a16="http://schemas.microsoft.com/office/drawing/2014/main" id="{72BAD5DE-952F-4D28-96DE-61ECA1FFE2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2" name="Rectangle 21">
                <a:extLst>
                  <a:ext uri="{FF2B5EF4-FFF2-40B4-BE49-F238E27FC236}">
                    <a16:creationId xmlns:a16="http://schemas.microsoft.com/office/drawing/2014/main" id="{51BB8E4C-85FF-4480-A425-F9C672FCD7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83" name="Freeform 22">
                <a:extLst>
                  <a:ext uri="{FF2B5EF4-FFF2-40B4-BE49-F238E27FC236}">
                    <a16:creationId xmlns:a16="http://schemas.microsoft.com/office/drawing/2014/main" id="{3E649AA8-8534-4C24-BA83-9C0F4D9C09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4" name="Freeform 23">
                <a:extLst>
                  <a:ext uri="{FF2B5EF4-FFF2-40B4-BE49-F238E27FC236}">
                    <a16:creationId xmlns:a16="http://schemas.microsoft.com/office/drawing/2014/main" id="{3A3C2D0A-7FF6-4F97-99B9-973E5E8381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5" name="Freeform 24">
                <a:extLst>
                  <a:ext uri="{FF2B5EF4-FFF2-40B4-BE49-F238E27FC236}">
                    <a16:creationId xmlns:a16="http://schemas.microsoft.com/office/drawing/2014/main" id="{1D33A404-96DB-40D1-A361-5C09D2FF75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6" name="Freeform 25">
                <a:extLst>
                  <a:ext uri="{FF2B5EF4-FFF2-40B4-BE49-F238E27FC236}">
                    <a16:creationId xmlns:a16="http://schemas.microsoft.com/office/drawing/2014/main" id="{B67A8029-EDD8-46B3-A24F-3484B84ADA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7" name="Freeform 26">
                <a:extLst>
                  <a:ext uri="{FF2B5EF4-FFF2-40B4-BE49-F238E27FC236}">
                    <a16:creationId xmlns:a16="http://schemas.microsoft.com/office/drawing/2014/main" id="{2C111128-EAC0-4125-BEAF-48D4861BE2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8" name="Freeform 27">
                <a:extLst>
                  <a:ext uri="{FF2B5EF4-FFF2-40B4-BE49-F238E27FC236}">
                    <a16:creationId xmlns:a16="http://schemas.microsoft.com/office/drawing/2014/main" id="{90EF503E-0E60-484F-8786-498B52448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9" name="Freeform 28">
                <a:extLst>
                  <a:ext uri="{FF2B5EF4-FFF2-40B4-BE49-F238E27FC236}">
                    <a16:creationId xmlns:a16="http://schemas.microsoft.com/office/drawing/2014/main" id="{BAEB64C1-8AA2-4861-8AFD-01864EF238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0" name="Freeform 29">
                <a:extLst>
                  <a:ext uri="{FF2B5EF4-FFF2-40B4-BE49-F238E27FC236}">
                    <a16:creationId xmlns:a16="http://schemas.microsoft.com/office/drawing/2014/main" id="{7B868A5A-03B3-474C-AB72-31AB04835E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1" name="Freeform 30">
                <a:extLst>
                  <a:ext uri="{FF2B5EF4-FFF2-40B4-BE49-F238E27FC236}">
                    <a16:creationId xmlns:a16="http://schemas.microsoft.com/office/drawing/2014/main" id="{C09ACD48-1E0F-4BCB-9028-0B79C43DE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2" name="Freeform 31">
                <a:extLst>
                  <a:ext uri="{FF2B5EF4-FFF2-40B4-BE49-F238E27FC236}">
                    <a16:creationId xmlns:a16="http://schemas.microsoft.com/office/drawing/2014/main" id="{B5D4FF3D-341E-4DFE-B4CD-9916246F5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31" name="Group 130">
              <a:extLst>
                <a:ext uri="{FF2B5EF4-FFF2-40B4-BE49-F238E27FC236}">
                  <a16:creationId xmlns:a16="http://schemas.microsoft.com/office/drawing/2014/main" id="{3E7B0719-8F32-457D-83EB-E0A00622B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93" name="Freeform 32">
                <a:extLst>
                  <a:ext uri="{FF2B5EF4-FFF2-40B4-BE49-F238E27FC236}">
                    <a16:creationId xmlns:a16="http://schemas.microsoft.com/office/drawing/2014/main" id="{E056FF60-EFE3-4685-95A1-AEDB7F5626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4" name="Freeform 33">
                <a:extLst>
                  <a:ext uri="{FF2B5EF4-FFF2-40B4-BE49-F238E27FC236}">
                    <a16:creationId xmlns:a16="http://schemas.microsoft.com/office/drawing/2014/main" id="{5E9EA8FB-5CA0-4030-853C-54B4993049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5" name="Freeform 34">
                <a:extLst>
                  <a:ext uri="{FF2B5EF4-FFF2-40B4-BE49-F238E27FC236}">
                    <a16:creationId xmlns:a16="http://schemas.microsoft.com/office/drawing/2014/main" id="{387B387A-44A6-42A0-BACA-71AC19FCA0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6" name="Freeform 35">
                <a:extLst>
                  <a:ext uri="{FF2B5EF4-FFF2-40B4-BE49-F238E27FC236}">
                    <a16:creationId xmlns:a16="http://schemas.microsoft.com/office/drawing/2014/main" id="{4424F11E-20C0-4CFE-BE79-CDE4469FED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7" name="Freeform 36">
                <a:extLst>
                  <a:ext uri="{FF2B5EF4-FFF2-40B4-BE49-F238E27FC236}">
                    <a16:creationId xmlns:a16="http://schemas.microsoft.com/office/drawing/2014/main" id="{7BEDF974-EB25-4769-BDD6-F16430FF2C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8" name="Freeform 37">
                <a:extLst>
                  <a:ext uri="{FF2B5EF4-FFF2-40B4-BE49-F238E27FC236}">
                    <a16:creationId xmlns:a16="http://schemas.microsoft.com/office/drawing/2014/main" id="{7AD36026-D842-4FF4-905B-CEA8481F55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9" name="Freeform 38">
                <a:extLst>
                  <a:ext uri="{FF2B5EF4-FFF2-40B4-BE49-F238E27FC236}">
                    <a16:creationId xmlns:a16="http://schemas.microsoft.com/office/drawing/2014/main" id="{5EBAAB58-B39B-410E-97BA-4D33B0A9C0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0" name="Freeform 39">
                <a:extLst>
                  <a:ext uri="{FF2B5EF4-FFF2-40B4-BE49-F238E27FC236}">
                    <a16:creationId xmlns:a16="http://schemas.microsoft.com/office/drawing/2014/main" id="{57F900A9-A201-4C4D-9229-14F784AECE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1" name="Freeform 40">
                <a:extLst>
                  <a:ext uri="{FF2B5EF4-FFF2-40B4-BE49-F238E27FC236}">
                    <a16:creationId xmlns:a16="http://schemas.microsoft.com/office/drawing/2014/main" id="{EFF4B280-5D63-4917-8757-8088E70BA2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2" name="Rectangle 41">
                <a:extLst>
                  <a:ext uri="{FF2B5EF4-FFF2-40B4-BE49-F238E27FC236}">
                    <a16:creationId xmlns:a16="http://schemas.microsoft.com/office/drawing/2014/main" id="{9CD67EA3-2BB1-4AE4-AFF9-BE18B6161B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C29FE8-A0C6-2E7E-7ECB-A521923C4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4" y="84969"/>
            <a:ext cx="12182475" cy="6097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Algerian" panose="04020705040A02060702" pitchFamily="82" charset="0"/>
              </a:rPr>
              <a:t>Commercial wind turbines</a:t>
            </a:r>
          </a:p>
        </p:txBody>
      </p:sp>
      <p:sp>
        <p:nvSpPr>
          <p:cNvPr id="170" name="Round Diagonal Corner Rectangle 11">
            <a:extLst>
              <a:ext uri="{FF2B5EF4-FFF2-40B4-BE49-F238E27FC236}">
                <a16:creationId xmlns:a16="http://schemas.microsoft.com/office/drawing/2014/main" id="{E704FA00-F5B1-4BF3-BFB2-F832D3670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picture containing text&#10;&#10;Description automatically generated">
            <a:extLst>
              <a:ext uri="{FF2B5EF4-FFF2-40B4-BE49-F238E27FC236}">
                <a16:creationId xmlns:a16="http://schemas.microsoft.com/office/drawing/2014/main" id="{CD44E48D-21B3-FE01-31D1-8EEAA3897DF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23" r="-2" b="-2"/>
          <a:stretch/>
        </p:blipFill>
        <p:spPr>
          <a:xfrm>
            <a:off x="1235511" y="4366918"/>
            <a:ext cx="2974328" cy="1349963"/>
          </a:xfrm>
          <a:prstGeom prst="rect">
            <a:avLst/>
          </a:prstGeom>
        </p:spPr>
      </p:pic>
      <p:pic>
        <p:nvPicPr>
          <p:cNvPr id="8" name="Content Placeholder 7" descr="A building with balconies&#10;&#10;Description automatically generated with low confidence">
            <a:extLst>
              <a:ext uri="{FF2B5EF4-FFF2-40B4-BE49-F238E27FC236}">
                <a16:creationId xmlns:a16="http://schemas.microsoft.com/office/drawing/2014/main" id="{4D974EA4-9419-5F0E-CCF7-E863933D5F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05" r="-2" b="-2"/>
          <a:stretch/>
        </p:blipFill>
        <p:spPr>
          <a:xfrm>
            <a:off x="1241703" y="1180534"/>
            <a:ext cx="6088826" cy="2760984"/>
          </a:xfrm>
          <a:prstGeom prst="rect">
            <a:avLst/>
          </a:prstGeom>
        </p:spPr>
      </p:pic>
      <p:graphicFrame>
        <p:nvGraphicFramePr>
          <p:cNvPr id="6" name="Text Placeholder 4">
            <a:extLst>
              <a:ext uri="{FF2B5EF4-FFF2-40B4-BE49-F238E27FC236}">
                <a16:creationId xmlns:a16="http://schemas.microsoft.com/office/drawing/2014/main" id="{A73C74CB-BEFD-AE19-B759-6F58B8CE7C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9355238"/>
              </p:ext>
            </p:extLst>
          </p:nvPr>
        </p:nvGraphicFramePr>
        <p:xfrm>
          <a:off x="7551411" y="-1"/>
          <a:ext cx="4650112" cy="685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Picture 8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06957A64-7508-9513-F659-9E6416F6F6E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324576" y="4366918"/>
            <a:ext cx="2835323" cy="87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7806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04EC1-D026-0409-8ECE-BDA82F48A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1"/>
            <a:ext cx="9906000" cy="1209674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Algerian" panose="04020705040A02060702" pitchFamily="82" charset="0"/>
              </a:rPr>
              <a:t>Computer management systems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C6B82-262D-F3C8-E99B-7E3BFE9040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3240773"/>
            <a:ext cx="6096000" cy="82391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Hydrogen energy production and storage system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F5D61-E044-3655-7BD2-E141381EAA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1590" y="4140199"/>
            <a:ext cx="6096000" cy="2717801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Comic Sans MS" panose="030F0702030302020204" pitchFamily="66" charset="0"/>
              </a:rPr>
              <a:t>Electrolysers work with intermittent power supplies.</a:t>
            </a:r>
          </a:p>
          <a:p>
            <a:r>
              <a:rPr lang="en-GB" sz="1800" dirty="0">
                <a:solidFill>
                  <a:schemeClr val="bg1"/>
                </a:solidFill>
                <a:latin typeface="Comic Sans MS" panose="030F0702030302020204" pitchFamily="66" charset="0"/>
              </a:rPr>
              <a:t>H is monitored through a variety of sensors. </a:t>
            </a:r>
          </a:p>
          <a:p>
            <a:r>
              <a:rPr lang="en-GB" sz="1800" dirty="0">
                <a:solidFill>
                  <a:schemeClr val="bg1"/>
                </a:solidFill>
                <a:latin typeface="Comic Sans MS" panose="030F0702030302020204" pitchFamily="66" charset="0"/>
              </a:rPr>
              <a:t>Data acquisition software needs to control valves and read sensors.</a:t>
            </a:r>
          </a:p>
          <a:p>
            <a:r>
              <a:rPr lang="en-GB" sz="1800" dirty="0">
                <a:solidFill>
                  <a:schemeClr val="bg1"/>
                </a:solidFill>
                <a:latin typeface="Comic Sans MS" panose="030F0702030302020204" pitchFamily="66" charset="0"/>
              </a:rPr>
              <a:t>A dedicated module would control the H network.</a:t>
            </a:r>
          </a:p>
          <a:p>
            <a:r>
              <a:rPr lang="en-GB" sz="1800" dirty="0">
                <a:solidFill>
                  <a:schemeClr val="bg1"/>
                </a:solidFill>
                <a:latin typeface="Comic Sans MS" panose="030F0702030302020204" pitchFamily="66" charset="0"/>
              </a:rPr>
              <a:t>Emergency purge system for O2 and H tanks.</a:t>
            </a:r>
          </a:p>
          <a:p>
            <a:endParaRPr lang="en-GB" sz="1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C39F56-0B2A-7254-4D83-C58326759E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0" y="3265637"/>
            <a:ext cx="6096000" cy="51007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Electrical Control system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EADCC8-10F8-A451-27D1-B29A4D5726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4095079"/>
            <a:ext cx="6096000" cy="2717801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bg1"/>
                </a:solidFill>
                <a:latin typeface="Comic Sans MS" panose="030F0702030302020204" pitchFamily="66" charset="0"/>
              </a:rPr>
              <a:t>A smart monitoring system at each home.</a:t>
            </a:r>
          </a:p>
          <a:p>
            <a:r>
              <a:rPr lang="en-GB" sz="1700" dirty="0">
                <a:solidFill>
                  <a:schemeClr val="bg1"/>
                </a:solidFill>
                <a:latin typeface="Comic Sans MS" panose="030F0702030302020204" pitchFamily="66" charset="0"/>
              </a:rPr>
              <a:t>Smart monitoring system communicating with the LGEN control centre.</a:t>
            </a:r>
          </a:p>
          <a:p>
            <a:r>
              <a:rPr lang="en-GB" sz="1700" dirty="0">
                <a:solidFill>
                  <a:schemeClr val="bg1"/>
                </a:solidFill>
                <a:latin typeface="Comic Sans MS" panose="030F0702030302020204" pitchFamily="66" charset="0"/>
              </a:rPr>
              <a:t>Monitoring system reduces waste.</a:t>
            </a:r>
          </a:p>
          <a:p>
            <a:r>
              <a:rPr lang="en-GB" sz="1700" dirty="0">
                <a:solidFill>
                  <a:schemeClr val="bg1"/>
                </a:solidFill>
                <a:latin typeface="Comic Sans MS" panose="030F0702030302020204" pitchFamily="66" charset="0"/>
              </a:rPr>
              <a:t>By selling energy directly reduces unnecessary production of H. </a:t>
            </a:r>
          </a:p>
          <a:p>
            <a:endParaRPr lang="en-GB" sz="17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7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78FB82-4FA9-B96A-3BFF-41E6EC305A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35" y="1210811"/>
            <a:ext cx="6086475" cy="202882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0959B03-4602-65FB-1A31-AA3D322432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102345" y="1210811"/>
            <a:ext cx="3975766" cy="202882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A14EF9A-55F0-2983-2B67-30725F5827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078111" y="1210811"/>
            <a:ext cx="2113889" cy="202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912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6D1E0-84D7-269E-C008-C0FA9653D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4650" y="0"/>
            <a:ext cx="5895834" cy="3502290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gerian" panose="04020705040A02060702" pitchFamily="82" charset="0"/>
              </a:rPr>
              <a:t>Hydrolysis, how it works and the complications that have been resolved through advancements in AEM technologies.</a:t>
            </a:r>
            <a:endParaRPr lang="en-GB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pic>
        <p:nvPicPr>
          <p:cNvPr id="8" name="Content Placeholder 7" descr="Diagram, schematic&#10;&#10;Description automatically generated">
            <a:extLst>
              <a:ext uri="{FF2B5EF4-FFF2-40B4-BE49-F238E27FC236}">
                <a16:creationId xmlns:a16="http://schemas.microsoft.com/office/drawing/2014/main" id="{32ECCB69-7FB5-4F3B-86C2-A500E27BED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8081" y="696596"/>
            <a:ext cx="4144571" cy="2548927"/>
          </a:xfrm>
        </p:spPr>
      </p:pic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92D39CBB-4A22-47A5-54E9-A3CE4B04E8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00166" y="3613689"/>
            <a:ext cx="5586485" cy="30740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EEC55E5-C6C9-4BF7-842E-65C14EB290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6167" y="3612477"/>
            <a:ext cx="5586485" cy="3075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71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D32AA-C4F7-AE74-3DA6-CD8F03526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364" y="0"/>
            <a:ext cx="10363200" cy="1322489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Algerian" panose="04020705040A02060702" pitchFamily="82" charset="0"/>
                <a:ea typeface="Adobe Gothic Std B" panose="020B0800000000000000" pitchFamily="34" charset="-128"/>
              </a:rPr>
              <a:t>Electrolyser capabilities and how they work</a:t>
            </a:r>
            <a:endParaRPr lang="en-GB" sz="3200" dirty="0">
              <a:solidFill>
                <a:schemeClr val="bg1"/>
              </a:solidFill>
              <a:latin typeface="Algerian" panose="04020705040A02060702" pitchFamily="82" charset="0"/>
              <a:ea typeface="Adobe Gothic Std B" panose="020B0800000000000000" pitchFamily="34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3B4345-BC44-0073-C76E-502478F34A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18" y="4729682"/>
            <a:ext cx="3276853" cy="19304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1E942D-1738-C35A-2FB3-0A849F70B2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2773" y="4729682"/>
            <a:ext cx="2201174" cy="1930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1FA994E-9CFA-C596-A7DC-C3778EB062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004678"/>
            <a:ext cx="5900382" cy="269433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B95E63-BE44-828E-611A-CB3DEABFFF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514900"/>
            <a:ext cx="5900382" cy="24897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585736D-6134-F10E-12A8-8FD2D09925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24" y="1514900"/>
            <a:ext cx="5474322" cy="305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83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7C5D604-3FDF-13CF-0C17-D8B4712013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4788332"/>
            <a:ext cx="6096001" cy="20734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344502-6956-D96F-AE4C-F00926D56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6095999" cy="271111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gerian" panose="04020705040A02060702" pitchFamily="82" charset="0"/>
              </a:rPr>
              <a:t>Fuel Cells,</a:t>
            </a:r>
            <a:br>
              <a:rPr lang="en-US" dirty="0">
                <a:solidFill>
                  <a:schemeClr val="bg1"/>
                </a:solidFill>
                <a:latin typeface="Algerian" panose="04020705040A02060702" pitchFamily="82" charset="0"/>
              </a:rPr>
            </a:br>
            <a:r>
              <a:rPr lang="en-US" dirty="0">
                <a:solidFill>
                  <a:schemeClr val="bg1"/>
                </a:solidFill>
                <a:latin typeface="Algerian" panose="04020705040A02060702" pitchFamily="82" charset="0"/>
              </a:rPr>
              <a:t>Proton exchange membrane and</a:t>
            </a:r>
            <a:br>
              <a:rPr lang="en-US" dirty="0">
                <a:solidFill>
                  <a:schemeClr val="bg1"/>
                </a:solidFill>
                <a:latin typeface="Algerian" panose="04020705040A02060702" pitchFamily="82" charset="0"/>
              </a:rPr>
            </a:br>
            <a:r>
              <a:rPr lang="en-US" dirty="0">
                <a:solidFill>
                  <a:schemeClr val="bg1"/>
                </a:solidFill>
                <a:latin typeface="Algerian" panose="04020705040A02060702" pitchFamily="82" charset="0"/>
              </a:rPr>
              <a:t>anion exchange membrane</a:t>
            </a:r>
            <a:endParaRPr lang="en-GB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8CCECEF-FCED-0A6A-B15C-1644649EFB3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0"/>
            <a:ext cx="6096001" cy="2714892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9A89783-B580-BEA6-3A29-6132E3AA20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2714892"/>
            <a:ext cx="6096001" cy="2073440"/>
          </a:xfrm>
          <a:prstGeom prst="rect">
            <a:avLst/>
          </a:prstGeom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5DAF72E4-755E-B1FA-BF16-DDBB87F581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1" y="2714891"/>
            <a:ext cx="6096000" cy="414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14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86DE7-8EEA-7643-E86E-79E0BA221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766781" cy="68579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gerian" panose="04020705040A02060702" pitchFamily="82" charset="0"/>
                <a:cs typeface="Adobe Hebrew" panose="02040503050201020203" pitchFamily="18" charset="-79"/>
              </a:rPr>
              <a:t>Different fuel cell designs and power capabilities 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D508B2B8-3C3F-58F2-53D2-D6F9A1509E3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2961" y="3418026"/>
            <a:ext cx="3491363" cy="3318479"/>
          </a:xfrm>
          <a:prstGeom prst="rect">
            <a:avLst/>
          </a:prstGeom>
        </p:spPr>
      </p:pic>
      <p:pic>
        <p:nvPicPr>
          <p:cNvPr id="12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4687AC06-4C81-41AB-2C51-237F68638B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8782" y="3418026"/>
            <a:ext cx="4409333" cy="3323967"/>
          </a:xfrm>
          <a:prstGeom prst="rect">
            <a:avLst/>
          </a:prstGeom>
        </p:spPr>
      </p:pic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5D25BF4B-FFE4-C02C-6AD9-169B4CC106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2961" y="175659"/>
            <a:ext cx="3491364" cy="2963326"/>
          </a:xfrm>
          <a:prstGeom prst="rect">
            <a:avLst/>
          </a:prstGeom>
        </p:spPr>
      </p:pic>
      <p:pic>
        <p:nvPicPr>
          <p:cNvPr id="10" name="Picture 9" descr="Diagram, schematic&#10;&#10;Description automatically generated">
            <a:extLst>
              <a:ext uri="{FF2B5EF4-FFF2-40B4-BE49-F238E27FC236}">
                <a16:creationId xmlns:a16="http://schemas.microsoft.com/office/drawing/2014/main" id="{E289768F-B02E-8E77-27D1-229863601E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7269" y="175659"/>
            <a:ext cx="4409333" cy="2963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900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E15CE-D443-C57E-723D-7002D0A30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865" y="0"/>
            <a:ext cx="10554270" cy="741527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Algerian" panose="04020705040A02060702" pitchFamily="82" charset="0"/>
              </a:rPr>
              <a:t>Implementation and target audience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692341-13DE-6CD2-FC53-E6D37E617F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8865" y="1078173"/>
            <a:ext cx="5277135" cy="5779827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Lowest cost highest yield is when land and properties are owned in volume.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Local housing associations are the best target audience.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By investing in PV for each property.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Having land to build the LGEN building and reducing land rental cost.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Using the NG’s infrastructure to collect electricity locally reducing transmission waste.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Bolton at home was used to predict price and cost as a guide.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18,000 homes supplying energy to 45% of Bolton during the day.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A 20 year scale figure is produced on the next slide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67A3B4E4-D631-A4AD-262A-89C38CBAD0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45179" y="1732548"/>
            <a:ext cx="5189551" cy="401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13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allAtOnce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129B7-9215-08FB-D24D-8E3E41404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725" y="32273"/>
            <a:ext cx="9906000" cy="127235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Algerian" panose="04020705040A02060702" pitchFamily="82" charset="0"/>
              </a:rPr>
              <a:t>Calculations on A 20 year system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A9666D6-6B66-B272-F749-21A5154CAB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91" y="1304628"/>
            <a:ext cx="11778018" cy="539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2765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DAFC3-4C35-90CE-3EDC-10551401D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16" y="0"/>
            <a:ext cx="10303767" cy="1287438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Algerian" panose="04020705040A02060702" pitchFamily="82" charset="0"/>
              </a:rPr>
              <a:t>green hydrogen network ideas on </a:t>
            </a:r>
            <a:r>
              <a:rPr lang="en-US" dirty="0">
                <a:solidFill>
                  <a:schemeClr val="bg1"/>
                </a:solidFill>
                <a:latin typeface="Algerian" panose="04020705040A02060702" pitchFamily="82" charset="0"/>
              </a:rPr>
              <a:t>expansion</a:t>
            </a:r>
            <a:r>
              <a:rPr lang="en-US" sz="3200" dirty="0">
                <a:solidFill>
                  <a:schemeClr val="bg1"/>
                </a:solidFill>
                <a:latin typeface="Algerian" panose="04020705040A02060702" pitchFamily="82" charset="0"/>
              </a:rPr>
              <a:t> opportunities </a:t>
            </a:r>
            <a:endParaRPr lang="en-GB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7E420C-8BC7-6A27-CF73-62841EB19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80957" y="1287438"/>
            <a:ext cx="3856037" cy="5302147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LGEN buildings are upgradable quite easily.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H pipeline network not in place.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Filling stations could be located in close proximity.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Supplying H directly reducing H pipeline cost.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The supply of the full Town is also easily added into the system.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H boilers would require an extensive piping network but supply is possible.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The LGEN building is designed with expansion in mind.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Storage tanks are at 25% calculated need.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EL are easily added to the system.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Fuel cells are also added easily. </a:t>
            </a:r>
          </a:p>
        </p:txBody>
      </p:sp>
      <p:pic>
        <p:nvPicPr>
          <p:cNvPr id="8" name="Picture 7" descr="A gas station with a gas pump&#10;&#10;Description automatically generated with low confidence">
            <a:extLst>
              <a:ext uri="{FF2B5EF4-FFF2-40B4-BE49-F238E27FC236}">
                <a16:creationId xmlns:a16="http://schemas.microsoft.com/office/drawing/2014/main" id="{AFCC5FE3-9D27-D8D4-142E-E29EE8D90B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91593" y="1943970"/>
            <a:ext cx="2642716" cy="3989083"/>
          </a:xfrm>
          <a:prstGeom prst="rect">
            <a:avLst/>
          </a:prstGeom>
        </p:spPr>
      </p:pic>
      <p:pic>
        <p:nvPicPr>
          <p:cNvPr id="7" name="Picture 6" descr="Map&#10;&#10;Description automatically generated">
            <a:extLst>
              <a:ext uri="{FF2B5EF4-FFF2-40B4-BE49-F238E27FC236}">
                <a16:creationId xmlns:a16="http://schemas.microsoft.com/office/drawing/2014/main" id="{C6843FC4-52EA-1FC9-EC5A-92EF7B7193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0" y="1943970"/>
            <a:ext cx="3323245" cy="3989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30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672F8-728C-C656-2F1F-10BD01F84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6128" y="0"/>
            <a:ext cx="5107009" cy="1531292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Algerian" panose="04020705040A02060702" pitchFamily="82" charset="0"/>
              </a:rPr>
              <a:t>Independent Hybrid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327E5-BCD8-9AAC-7396-C49AC3A66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6129" y="1932750"/>
            <a:ext cx="5107009" cy="29924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Hybrid independent systems cost nearly double a LGEN pp.</a:t>
            </a:r>
          </a:p>
          <a:p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Small scale systems do not operate with H alone efficiently.</a:t>
            </a:r>
          </a:p>
          <a:p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An independent system would be at an advantage with a H boiler.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7D0069-6F48-9908-DE9D-63E5A11CC8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60226" y="3429000"/>
            <a:ext cx="3851826" cy="32845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40F474-9966-97E4-E345-D6B88C5AB8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60226" y="144462"/>
            <a:ext cx="3851826" cy="3189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045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23D97-695A-5FB4-B6F0-81CF4CD03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lgerian" panose="04020705040A02060702" pitchFamily="82" charset="0"/>
                <a:ea typeface="Adobe Gothic Std B" panose="020B0800000000000000" pitchFamily="34" charset="-128"/>
              </a:rPr>
              <a:t>I would like to conclude my presentation by Answering any questions you may have?</a:t>
            </a:r>
          </a:p>
        </p:txBody>
      </p:sp>
    </p:spTree>
    <p:extLst>
      <p:ext uri="{BB962C8B-B14F-4D97-AF65-F5344CB8AC3E}">
        <p14:creationId xmlns:p14="http://schemas.microsoft.com/office/powerpoint/2010/main" val="3215493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3101</TotalTime>
  <Words>827</Words>
  <Application>Microsoft Office PowerPoint</Application>
  <PresentationFormat>Widescreen</PresentationFormat>
  <Paragraphs>111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Algerian</vt:lpstr>
      <vt:lpstr>Arial</vt:lpstr>
      <vt:lpstr>Calibri</vt:lpstr>
      <vt:lpstr>Calibri Light</vt:lpstr>
      <vt:lpstr>Comic Sans MS</vt:lpstr>
      <vt:lpstr>Imprint MT Shadow</vt:lpstr>
      <vt:lpstr>Tw Cen MT</vt:lpstr>
      <vt:lpstr>Wingdings</vt:lpstr>
      <vt:lpstr>Circuit</vt:lpstr>
      <vt:lpstr>Local green Energy Networks </vt:lpstr>
      <vt:lpstr>Overview</vt:lpstr>
      <vt:lpstr>a project on local green energy generation  and energy storage</vt:lpstr>
      <vt:lpstr>Is a green energy network within reach by means of waste reduction, local energy supply and Hydrogen storage</vt:lpstr>
      <vt:lpstr>Energy waste through transportation</vt:lpstr>
      <vt:lpstr>In today’s energy infrastructure efficient energy storage is one of the biggest challenges </vt:lpstr>
      <vt:lpstr>Batteries and energy storage</vt:lpstr>
      <vt:lpstr>capabilities of renewable electrical supply in the National Grid</vt:lpstr>
      <vt:lpstr>PowerPoint Presentation</vt:lpstr>
      <vt:lpstr>Hydrogen energy in comparison to energy fuels in use today</vt:lpstr>
      <vt:lpstr>A visual break down of the system design flow</vt:lpstr>
      <vt:lpstr>Design components, Renewable energy farming and newly developing technologies </vt:lpstr>
      <vt:lpstr>Peer to Peer energy buying and trading structures</vt:lpstr>
      <vt:lpstr>Photovoltaics </vt:lpstr>
      <vt:lpstr>Commercial wind turbines</vt:lpstr>
      <vt:lpstr>Computer management systems</vt:lpstr>
      <vt:lpstr>Hydrolysis, how it works and the complications that have been resolved through advancements in AEM technologies.</vt:lpstr>
      <vt:lpstr>Electrolyser capabilities and how they work</vt:lpstr>
      <vt:lpstr>Fuel Cells, Proton exchange membrane and anion exchange membrane</vt:lpstr>
      <vt:lpstr>Different fuel cell designs and power capabilities </vt:lpstr>
      <vt:lpstr>Implementation and target audience </vt:lpstr>
      <vt:lpstr>Calculations on A 20 year system</vt:lpstr>
      <vt:lpstr>green hydrogen network ideas on expansion opportunities </vt:lpstr>
      <vt:lpstr>Independent Hybrid systems</vt:lpstr>
      <vt:lpstr>I would like to conclude my presentation by Answering any questions you may have?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study on reducing demand on our national grid with local green energy networks</dc:title>
  <dc:creator>Craig Worsley (2213643)</dc:creator>
  <cp:lastModifiedBy>Craig Worsley (2213643)</cp:lastModifiedBy>
  <cp:revision>47</cp:revision>
  <cp:lastPrinted>2023-04-23T17:39:10Z</cp:lastPrinted>
  <dcterms:created xsi:type="dcterms:W3CDTF">2023-03-12T14:51:13Z</dcterms:created>
  <dcterms:modified xsi:type="dcterms:W3CDTF">2023-04-24T13:23:44Z</dcterms:modified>
</cp:coreProperties>
</file>