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  <p:sldId id="28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D220CA-7413-4A0E-BC61-DDEEDD699954}" v="8" dt="2026-04-10T14:49:14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65" autoAdjust="0"/>
  </p:normalViewPr>
  <p:slideViewPr>
    <p:cSldViewPr snapToGrid="0">
      <p:cViewPr varScale="1">
        <p:scale>
          <a:sx n="72" d="100"/>
          <a:sy n="72" d="100"/>
        </p:scale>
        <p:origin x="82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Ovenden (2513847)" userId="5bf78ed9-b003-4e47-9751-07dd91c0f609" providerId="ADAL" clId="{B5EB4701-D06A-4863-8F84-9C083B0E12EC}"/>
    <pc:docChg chg="undo custSel addSld delSld modSld">
      <pc:chgData name="Nicola Ovenden (2513847)" userId="5bf78ed9-b003-4e47-9751-07dd91c0f609" providerId="ADAL" clId="{B5EB4701-D06A-4863-8F84-9C083B0E12EC}" dt="2026-04-10T14:56:56.628" v="2235" actId="20577"/>
      <pc:docMkLst>
        <pc:docMk/>
      </pc:docMkLst>
      <pc:sldChg chg="addSp delSp modSp new mod setBg modClrScheme chgLayout">
        <pc:chgData name="Nicola Ovenden (2513847)" userId="5bf78ed9-b003-4e47-9751-07dd91c0f609" providerId="ADAL" clId="{B5EB4701-D06A-4863-8F84-9C083B0E12EC}" dt="2026-04-07T11:51:46.696" v="330" actId="5793"/>
        <pc:sldMkLst>
          <pc:docMk/>
          <pc:sldMk cId="1410575344" sldId="256"/>
        </pc:sldMkLst>
        <pc:spChg chg="add mod">
          <ac:chgData name="Nicola Ovenden (2513847)" userId="5bf78ed9-b003-4e47-9751-07dd91c0f609" providerId="ADAL" clId="{B5EB4701-D06A-4863-8F84-9C083B0E12EC}" dt="2026-04-07T11:51:24.891" v="326" actId="2711"/>
          <ac:spMkLst>
            <pc:docMk/>
            <pc:sldMk cId="1410575344" sldId="256"/>
            <ac:spMk id="3" creationId="{268A8370-7AB5-229E-A5A1-5E1075960187}"/>
          </ac:spMkLst>
        </pc:spChg>
        <pc:spChg chg="add mod">
          <ac:chgData name="Nicola Ovenden (2513847)" userId="5bf78ed9-b003-4e47-9751-07dd91c0f609" providerId="ADAL" clId="{B5EB4701-D06A-4863-8F84-9C083B0E12EC}" dt="2026-04-07T11:51:46.696" v="330" actId="5793"/>
          <ac:spMkLst>
            <pc:docMk/>
            <pc:sldMk cId="1410575344" sldId="256"/>
            <ac:spMk id="5" creationId="{E329812C-79BE-46BD-3612-9BC6FE24A3EE}"/>
          </ac:spMkLst>
        </pc:spChg>
        <pc:spChg chg="add">
          <ac:chgData name="Nicola Ovenden (2513847)" userId="5bf78ed9-b003-4e47-9751-07dd91c0f609" providerId="ADAL" clId="{B5EB4701-D06A-4863-8F84-9C083B0E12EC}" dt="2026-04-07T11:51:19.103" v="325" actId="26606"/>
          <ac:spMkLst>
            <pc:docMk/>
            <pc:sldMk cId="1410575344" sldId="256"/>
            <ac:spMk id="10" creationId="{100EDD19-6802-4EC3-95CE-CFFAB042CFD6}"/>
          </ac:spMkLst>
        </pc:spChg>
        <pc:spChg chg="add">
          <ac:chgData name="Nicola Ovenden (2513847)" userId="5bf78ed9-b003-4e47-9751-07dd91c0f609" providerId="ADAL" clId="{B5EB4701-D06A-4863-8F84-9C083B0E12EC}" dt="2026-04-07T11:51:19.103" v="325" actId="26606"/>
          <ac:spMkLst>
            <pc:docMk/>
            <pc:sldMk cId="1410575344" sldId="256"/>
            <ac:spMk id="12" creationId="{DB17E863-922E-4C26-BD64-E8FD41D28661}"/>
          </ac:spMkLst>
        </pc:spChg>
      </pc:sldChg>
      <pc:sldChg chg="addSp modSp new mod setBg">
        <pc:chgData name="Nicola Ovenden (2513847)" userId="5bf78ed9-b003-4e47-9751-07dd91c0f609" providerId="ADAL" clId="{B5EB4701-D06A-4863-8F84-9C083B0E12EC}" dt="2026-04-07T11:52:34.864" v="334" actId="2711"/>
        <pc:sldMkLst>
          <pc:docMk/>
          <pc:sldMk cId="296770758" sldId="257"/>
        </pc:sldMkLst>
        <pc:spChg chg="add mod">
          <ac:chgData name="Nicola Ovenden (2513847)" userId="5bf78ed9-b003-4e47-9751-07dd91c0f609" providerId="ADAL" clId="{B5EB4701-D06A-4863-8F84-9C083B0E12EC}" dt="2026-04-07T11:52:34.864" v="334" actId="2711"/>
          <ac:spMkLst>
            <pc:docMk/>
            <pc:sldMk cId="296770758" sldId="257"/>
            <ac:spMk id="3" creationId="{CB474B96-F11A-B775-9BF0-D4B59824FB80}"/>
          </ac:spMkLst>
        </pc:spChg>
        <pc:spChg chg="add mod">
          <ac:chgData name="Nicola Ovenden (2513847)" userId="5bf78ed9-b003-4e47-9751-07dd91c0f609" providerId="ADAL" clId="{B5EB4701-D06A-4863-8F84-9C083B0E12EC}" dt="2026-04-07T11:52:30.241" v="333" actId="255"/>
          <ac:spMkLst>
            <pc:docMk/>
            <pc:sldMk cId="296770758" sldId="257"/>
            <ac:spMk id="5" creationId="{130CAE09-B619-991D-E4EA-B038306D3551}"/>
          </ac:spMkLst>
        </pc:spChg>
        <pc:spChg chg="add">
          <ac:chgData name="Nicola Ovenden (2513847)" userId="5bf78ed9-b003-4e47-9751-07dd91c0f609" providerId="ADAL" clId="{B5EB4701-D06A-4863-8F84-9C083B0E12EC}" dt="2026-04-07T11:52:16.875" v="331" actId="26606"/>
          <ac:spMkLst>
            <pc:docMk/>
            <pc:sldMk cId="296770758" sldId="257"/>
            <ac:spMk id="10" creationId="{777A147A-9ED8-46B4-8660-1B3C2AA880B5}"/>
          </ac:spMkLst>
        </pc:spChg>
        <pc:spChg chg="add">
          <ac:chgData name="Nicola Ovenden (2513847)" userId="5bf78ed9-b003-4e47-9751-07dd91c0f609" providerId="ADAL" clId="{B5EB4701-D06A-4863-8F84-9C083B0E12EC}" dt="2026-04-07T11:52:16.875" v="331" actId="26606"/>
          <ac:spMkLst>
            <pc:docMk/>
            <pc:sldMk cId="296770758" sldId="257"/>
            <ac:spMk id="12" creationId="{5D6C15A0-C087-4593-8414-2B4EC1CDC3DE}"/>
          </ac:spMkLst>
        </pc:spChg>
      </pc:sldChg>
      <pc:sldChg chg="addSp modSp new mod setBg">
        <pc:chgData name="Nicola Ovenden (2513847)" userId="5bf78ed9-b003-4e47-9751-07dd91c0f609" providerId="ADAL" clId="{B5EB4701-D06A-4863-8F84-9C083B0E12EC}" dt="2026-03-31T14:41:21.716" v="71" actId="255"/>
        <pc:sldMkLst>
          <pc:docMk/>
          <pc:sldMk cId="4026682092" sldId="258"/>
        </pc:sldMkLst>
        <pc:spChg chg="add mod">
          <ac:chgData name="Nicola Ovenden (2513847)" userId="5bf78ed9-b003-4e47-9751-07dd91c0f609" providerId="ADAL" clId="{B5EB4701-D06A-4863-8F84-9C083B0E12EC}" dt="2026-03-31T14:40:43.824" v="69" actId="26606"/>
          <ac:spMkLst>
            <pc:docMk/>
            <pc:sldMk cId="4026682092" sldId="258"/>
            <ac:spMk id="3" creationId="{B9C2173F-6763-FB03-E7BC-88C7A28EA4C7}"/>
          </ac:spMkLst>
        </pc:spChg>
        <pc:spChg chg="add mod">
          <ac:chgData name="Nicola Ovenden (2513847)" userId="5bf78ed9-b003-4e47-9751-07dd91c0f609" providerId="ADAL" clId="{B5EB4701-D06A-4863-8F84-9C083B0E12EC}" dt="2026-03-31T14:41:21.716" v="71" actId="255"/>
          <ac:spMkLst>
            <pc:docMk/>
            <pc:sldMk cId="4026682092" sldId="258"/>
            <ac:spMk id="5" creationId="{63BF6DF1-2D20-AD01-AF79-F348E4D46D98}"/>
          </ac:spMkLst>
        </pc:spChg>
        <pc:spChg chg="add">
          <ac:chgData name="Nicola Ovenden (2513847)" userId="5bf78ed9-b003-4e47-9751-07dd91c0f609" providerId="ADAL" clId="{B5EB4701-D06A-4863-8F84-9C083B0E12EC}" dt="2026-03-31T14:40:43.824" v="69" actId="26606"/>
          <ac:spMkLst>
            <pc:docMk/>
            <pc:sldMk cId="4026682092" sldId="258"/>
            <ac:spMk id="12" creationId="{F13C74B1-5B17-4795-BED0-7140497B445A}"/>
          </ac:spMkLst>
        </pc:spChg>
        <pc:spChg chg="add">
          <ac:chgData name="Nicola Ovenden (2513847)" userId="5bf78ed9-b003-4e47-9751-07dd91c0f609" providerId="ADAL" clId="{B5EB4701-D06A-4863-8F84-9C083B0E12EC}" dt="2026-03-31T14:40:43.824" v="69" actId="26606"/>
          <ac:spMkLst>
            <pc:docMk/>
            <pc:sldMk cId="4026682092" sldId="258"/>
            <ac:spMk id="14" creationId="{D4974D33-8DC5-464E-8C6D-BE58F0669C17}"/>
          </ac:spMkLst>
        </pc:spChg>
        <pc:picChg chg="add mod">
          <ac:chgData name="Nicola Ovenden (2513847)" userId="5bf78ed9-b003-4e47-9751-07dd91c0f609" providerId="ADAL" clId="{B5EB4701-D06A-4863-8F84-9C083B0E12EC}" dt="2026-03-31T14:40:43.824" v="69" actId="26606"/>
          <ac:picMkLst>
            <pc:docMk/>
            <pc:sldMk cId="4026682092" sldId="258"/>
            <ac:picMk id="7" creationId="{051A35B2-D31C-E463-A947-28FCD4D163B4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7T13:14:04.907" v="979" actId="20577"/>
        <pc:sldMkLst>
          <pc:docMk/>
          <pc:sldMk cId="2900419996" sldId="259"/>
        </pc:sldMkLst>
        <pc:spChg chg="add mod">
          <ac:chgData name="Nicola Ovenden (2513847)" userId="5bf78ed9-b003-4e47-9751-07dd91c0f609" providerId="ADAL" clId="{B5EB4701-D06A-4863-8F84-9C083B0E12EC}" dt="2026-04-07T11:46:54.486" v="264" actId="2711"/>
          <ac:spMkLst>
            <pc:docMk/>
            <pc:sldMk cId="2900419996" sldId="259"/>
            <ac:spMk id="3" creationId="{AB92C13C-ED73-2B4B-9BF4-3AF33D349E3B}"/>
          </ac:spMkLst>
        </pc:spChg>
        <pc:spChg chg="add mod">
          <ac:chgData name="Nicola Ovenden (2513847)" userId="5bf78ed9-b003-4e47-9751-07dd91c0f609" providerId="ADAL" clId="{B5EB4701-D06A-4863-8F84-9C083B0E12EC}" dt="2026-04-07T13:14:04.907" v="979" actId="20577"/>
          <ac:spMkLst>
            <pc:docMk/>
            <pc:sldMk cId="2900419996" sldId="259"/>
            <ac:spMk id="4" creationId="{18B9B7D1-2DEE-018E-F2D3-1EBD7F6A8D99}"/>
          </ac:spMkLst>
        </pc:spChg>
        <pc:spChg chg="add">
          <ac:chgData name="Nicola Ovenden (2513847)" userId="5bf78ed9-b003-4e47-9751-07dd91c0f609" providerId="ADAL" clId="{B5EB4701-D06A-4863-8F84-9C083B0E12EC}" dt="2026-04-07T11:37:59.332" v="141" actId="26606"/>
          <ac:spMkLst>
            <pc:docMk/>
            <pc:sldMk cId="2900419996" sldId="259"/>
            <ac:spMk id="24" creationId="{45D37F4E-DDB4-456B-97E0-9937730A039F}"/>
          </ac:spMkLst>
        </pc:spChg>
        <pc:spChg chg="add">
          <ac:chgData name="Nicola Ovenden (2513847)" userId="5bf78ed9-b003-4e47-9751-07dd91c0f609" providerId="ADAL" clId="{B5EB4701-D06A-4863-8F84-9C083B0E12EC}" dt="2026-04-07T11:37:59.332" v="141" actId="26606"/>
          <ac:spMkLst>
            <pc:docMk/>
            <pc:sldMk cId="2900419996" sldId="259"/>
            <ac:spMk id="25" creationId="{B2DD41CD-8F47-4F56-AD12-4E2FF7696987}"/>
          </ac:spMkLst>
        </pc:spChg>
        <pc:picChg chg="add mod ord">
          <ac:chgData name="Nicola Ovenden (2513847)" userId="5bf78ed9-b003-4e47-9751-07dd91c0f609" providerId="ADAL" clId="{B5EB4701-D06A-4863-8F84-9C083B0E12EC}" dt="2026-04-07T11:37:59.332" v="141" actId="26606"/>
          <ac:picMkLst>
            <pc:docMk/>
            <pc:sldMk cId="2900419996" sldId="259"/>
            <ac:picMk id="8" creationId="{49E4DAC2-3919-6FB7-44F4-6C4AEF3A5662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8T10:08:51.295" v="1050" actId="2711"/>
        <pc:sldMkLst>
          <pc:docMk/>
          <pc:sldMk cId="429069249" sldId="260"/>
        </pc:sldMkLst>
        <pc:spChg chg="add mod">
          <ac:chgData name="Nicola Ovenden (2513847)" userId="5bf78ed9-b003-4e47-9751-07dd91c0f609" providerId="ADAL" clId="{B5EB4701-D06A-4863-8F84-9C083B0E12EC}" dt="2026-04-08T10:07:27.659" v="1035" actId="14100"/>
          <ac:spMkLst>
            <pc:docMk/>
            <pc:sldMk cId="429069249" sldId="260"/>
            <ac:spMk id="2" creationId="{AE2D5AF3-4C84-F612-FEB6-BB2E1EDE9682}"/>
          </ac:spMkLst>
        </pc:spChg>
        <pc:spChg chg="add mod">
          <ac:chgData name="Nicola Ovenden (2513847)" userId="5bf78ed9-b003-4e47-9751-07dd91c0f609" providerId="ADAL" clId="{B5EB4701-D06A-4863-8F84-9C083B0E12EC}" dt="2026-04-07T11:47:00.529" v="265" actId="2711"/>
          <ac:spMkLst>
            <pc:docMk/>
            <pc:sldMk cId="429069249" sldId="260"/>
            <ac:spMk id="3" creationId="{2C2A281F-9D1A-E688-ACA9-129696C3B93B}"/>
          </ac:spMkLst>
        </pc:spChg>
        <pc:spChg chg="add mod">
          <ac:chgData name="Nicola Ovenden (2513847)" userId="5bf78ed9-b003-4e47-9751-07dd91c0f609" providerId="ADAL" clId="{B5EB4701-D06A-4863-8F84-9C083B0E12EC}" dt="2026-04-08T10:08:14.333" v="1039" actId="14100"/>
          <ac:spMkLst>
            <pc:docMk/>
            <pc:sldMk cId="429069249" sldId="260"/>
            <ac:spMk id="4" creationId="{58AC0E92-6177-951D-84BF-A09910F39B96}"/>
          </ac:spMkLst>
        </pc:spChg>
        <pc:spChg chg="add mod">
          <ac:chgData name="Nicola Ovenden (2513847)" userId="5bf78ed9-b003-4e47-9751-07dd91c0f609" providerId="ADAL" clId="{B5EB4701-D06A-4863-8F84-9C083B0E12EC}" dt="2026-04-08T10:08:51.295" v="1050" actId="2711"/>
          <ac:spMkLst>
            <pc:docMk/>
            <pc:sldMk cId="429069249" sldId="260"/>
            <ac:spMk id="5" creationId="{2A2646BA-8D8F-EEA0-2F2A-64A5CB347F51}"/>
          </ac:spMkLst>
        </pc:spChg>
        <pc:spChg chg="add mod">
          <ac:chgData name="Nicola Ovenden (2513847)" userId="5bf78ed9-b003-4e47-9751-07dd91c0f609" providerId="ADAL" clId="{B5EB4701-D06A-4863-8F84-9C083B0E12EC}" dt="2026-04-07T11:47:05.371" v="266" actId="2711"/>
          <ac:spMkLst>
            <pc:docMk/>
            <pc:sldMk cId="429069249" sldId="260"/>
            <ac:spMk id="9" creationId="{97337328-9B78-E369-0517-DDDDA357D413}"/>
          </ac:spMkLst>
        </pc:spChg>
        <pc:spChg chg="add">
          <ac:chgData name="Nicola Ovenden (2513847)" userId="5bf78ed9-b003-4e47-9751-07dd91c0f609" providerId="ADAL" clId="{B5EB4701-D06A-4863-8F84-9C083B0E12EC}" dt="2026-04-07T11:41:54.960" v="201" actId="26606"/>
          <ac:spMkLst>
            <pc:docMk/>
            <pc:sldMk cId="429069249" sldId="260"/>
            <ac:spMk id="14" creationId="{C59AB4C8-9178-4F7A-8404-6890510B5917}"/>
          </ac:spMkLst>
        </pc:spChg>
        <pc:spChg chg="add">
          <ac:chgData name="Nicola Ovenden (2513847)" userId="5bf78ed9-b003-4e47-9751-07dd91c0f609" providerId="ADAL" clId="{B5EB4701-D06A-4863-8F84-9C083B0E12EC}" dt="2026-04-07T11:41:54.960" v="201" actId="26606"/>
          <ac:spMkLst>
            <pc:docMk/>
            <pc:sldMk cId="429069249" sldId="260"/>
            <ac:spMk id="16" creationId="{4CFDFB37-4BC7-42C6-915D-A6609139BFE7}"/>
          </ac:spMkLst>
        </pc:spChg>
        <pc:picChg chg="add mod ord">
          <ac:chgData name="Nicola Ovenden (2513847)" userId="5bf78ed9-b003-4e47-9751-07dd91c0f609" providerId="ADAL" clId="{B5EB4701-D06A-4863-8F84-9C083B0E12EC}" dt="2026-04-08T10:06:23.843" v="1033" actId="1076"/>
          <ac:picMkLst>
            <pc:docMk/>
            <pc:sldMk cId="429069249" sldId="260"/>
            <ac:picMk id="7" creationId="{45BE5555-3C90-3E7E-4B9B-EE1678030B50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7T11:48:40.308" v="284" actId="255"/>
        <pc:sldMkLst>
          <pc:docMk/>
          <pc:sldMk cId="2213561431" sldId="261"/>
        </pc:sldMkLst>
        <pc:spChg chg="add mod">
          <ac:chgData name="Nicola Ovenden (2513847)" userId="5bf78ed9-b003-4e47-9751-07dd91c0f609" providerId="ADAL" clId="{B5EB4701-D06A-4863-8F84-9C083B0E12EC}" dt="2026-04-07T11:48:40.308" v="284" actId="255"/>
          <ac:spMkLst>
            <pc:docMk/>
            <pc:sldMk cId="2213561431" sldId="261"/>
            <ac:spMk id="3" creationId="{DC555F90-B0F2-BE0B-54B8-8C164548D7F5}"/>
          </ac:spMkLst>
        </pc:spChg>
        <pc:spChg chg="add mod">
          <ac:chgData name="Nicola Ovenden (2513847)" userId="5bf78ed9-b003-4e47-9751-07dd91c0f609" providerId="ADAL" clId="{B5EB4701-D06A-4863-8F84-9C083B0E12EC}" dt="2026-04-07T11:48:24.095" v="281" actId="255"/>
          <ac:spMkLst>
            <pc:docMk/>
            <pc:sldMk cId="2213561431" sldId="261"/>
            <ac:spMk id="5" creationId="{061BC579-8D19-9F8B-A5E7-09C3E3E95E16}"/>
          </ac:spMkLst>
        </pc:spChg>
        <pc:spChg chg="add">
          <ac:chgData name="Nicola Ovenden (2513847)" userId="5bf78ed9-b003-4e47-9751-07dd91c0f609" providerId="ADAL" clId="{B5EB4701-D06A-4863-8F84-9C083B0E12EC}" dt="2026-04-07T11:48:13.557" v="278" actId="26606"/>
          <ac:spMkLst>
            <pc:docMk/>
            <pc:sldMk cId="2213561431" sldId="261"/>
            <ac:spMk id="50" creationId="{743AA782-23D1-4521-8CAD-47662984AA08}"/>
          </ac:spMkLst>
        </pc:spChg>
        <pc:spChg chg="add">
          <ac:chgData name="Nicola Ovenden (2513847)" userId="5bf78ed9-b003-4e47-9751-07dd91c0f609" providerId="ADAL" clId="{B5EB4701-D06A-4863-8F84-9C083B0E12EC}" dt="2026-04-07T11:48:13.557" v="278" actId="26606"/>
          <ac:spMkLst>
            <pc:docMk/>
            <pc:sldMk cId="2213561431" sldId="261"/>
            <ac:spMk id="52" creationId="{650D18FE-0824-4A46-B22C-A86B52E5780A}"/>
          </ac:spMkLst>
        </pc:spChg>
        <pc:picChg chg="add mod">
          <ac:chgData name="Nicola Ovenden (2513847)" userId="5bf78ed9-b003-4e47-9751-07dd91c0f609" providerId="ADAL" clId="{B5EB4701-D06A-4863-8F84-9C083B0E12EC}" dt="2026-04-07T11:48:10.974" v="277" actId="1076"/>
          <ac:picMkLst>
            <pc:docMk/>
            <pc:sldMk cId="2213561431" sldId="261"/>
            <ac:picMk id="7" creationId="{2B78B31D-83CC-C659-33D4-E0E6A3634451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8T10:10:20.905" v="1066" actId="122"/>
        <pc:sldMkLst>
          <pc:docMk/>
          <pc:sldMk cId="2196773289" sldId="262"/>
        </pc:sldMkLst>
        <pc:spChg chg="add mod">
          <ac:chgData name="Nicola Ovenden (2513847)" userId="5bf78ed9-b003-4e47-9751-07dd91c0f609" providerId="ADAL" clId="{B5EB4701-D06A-4863-8F84-9C083B0E12EC}" dt="2026-04-08T10:09:16.418" v="1054" actId="14100"/>
          <ac:spMkLst>
            <pc:docMk/>
            <pc:sldMk cId="2196773289" sldId="262"/>
            <ac:spMk id="2" creationId="{7CF97562-6B85-CEF1-82EF-CB33E8BB004E}"/>
          </ac:spMkLst>
        </pc:spChg>
        <pc:spChg chg="add mod">
          <ac:chgData name="Nicola Ovenden (2513847)" userId="5bf78ed9-b003-4e47-9751-07dd91c0f609" providerId="ADAL" clId="{B5EB4701-D06A-4863-8F84-9C083B0E12EC}" dt="2026-04-07T11:48:46.805" v="285" actId="2711"/>
          <ac:spMkLst>
            <pc:docMk/>
            <pc:sldMk cId="2196773289" sldId="262"/>
            <ac:spMk id="3" creationId="{B9C7C498-87FA-B0B8-1FCE-C48B2B8B37B0}"/>
          </ac:spMkLst>
        </pc:spChg>
        <pc:spChg chg="add mod">
          <ac:chgData name="Nicola Ovenden (2513847)" userId="5bf78ed9-b003-4e47-9751-07dd91c0f609" providerId="ADAL" clId="{B5EB4701-D06A-4863-8F84-9C083B0E12EC}" dt="2026-04-08T10:09:31.044" v="1056" actId="1076"/>
          <ac:spMkLst>
            <pc:docMk/>
            <pc:sldMk cId="2196773289" sldId="262"/>
            <ac:spMk id="4" creationId="{ED97432F-12B6-D28A-097C-8BFB4034E1A1}"/>
          </ac:spMkLst>
        </pc:spChg>
        <pc:spChg chg="add mod">
          <ac:chgData name="Nicola Ovenden (2513847)" userId="5bf78ed9-b003-4e47-9751-07dd91c0f609" providerId="ADAL" clId="{B5EB4701-D06A-4863-8F84-9C083B0E12EC}" dt="2026-04-08T10:10:20.905" v="1066" actId="122"/>
          <ac:spMkLst>
            <pc:docMk/>
            <pc:sldMk cId="2196773289" sldId="262"/>
            <ac:spMk id="6" creationId="{1BCB8E7E-50EB-DA01-6EF5-9126A3AB0671}"/>
          </ac:spMkLst>
        </pc:spChg>
        <pc:spChg chg="add">
          <ac:chgData name="Nicola Ovenden (2513847)" userId="5bf78ed9-b003-4e47-9751-07dd91c0f609" providerId="ADAL" clId="{B5EB4701-D06A-4863-8F84-9C083B0E12EC}" dt="2026-04-07T11:45:29.695" v="254" actId="26606"/>
          <ac:spMkLst>
            <pc:docMk/>
            <pc:sldMk cId="2196773289" sldId="262"/>
            <ac:spMk id="24" creationId="{BCED4D40-4B67-4331-AC48-79B82B4A47D8}"/>
          </ac:spMkLst>
        </pc:spChg>
        <pc:spChg chg="add">
          <ac:chgData name="Nicola Ovenden (2513847)" userId="5bf78ed9-b003-4e47-9751-07dd91c0f609" providerId="ADAL" clId="{B5EB4701-D06A-4863-8F84-9C083B0E12EC}" dt="2026-04-07T11:45:29.695" v="254" actId="26606"/>
          <ac:spMkLst>
            <pc:docMk/>
            <pc:sldMk cId="2196773289" sldId="262"/>
            <ac:spMk id="25" creationId="{670CEDEF-4F34-412E-84EE-329C1E936AF5}"/>
          </ac:spMkLst>
        </pc:spChg>
        <pc:picChg chg="add mod">
          <ac:chgData name="Nicola Ovenden (2513847)" userId="5bf78ed9-b003-4e47-9751-07dd91c0f609" providerId="ADAL" clId="{B5EB4701-D06A-4863-8F84-9C083B0E12EC}" dt="2026-04-08T10:08:59.995" v="1051" actId="1076"/>
          <ac:picMkLst>
            <pc:docMk/>
            <pc:sldMk cId="2196773289" sldId="262"/>
            <ac:picMk id="5" creationId="{6991BE5D-8ADF-DDB9-D208-7A7A32BA56B4}"/>
          </ac:picMkLst>
        </pc:picChg>
      </pc:sldChg>
      <pc:sldChg chg="addSp modSp new mod setBg">
        <pc:chgData name="Nicola Ovenden (2513847)" userId="5bf78ed9-b003-4e47-9751-07dd91c0f609" providerId="ADAL" clId="{B5EB4701-D06A-4863-8F84-9C083B0E12EC}" dt="2026-04-07T11:48:56.771" v="287" actId="255"/>
        <pc:sldMkLst>
          <pc:docMk/>
          <pc:sldMk cId="352753650" sldId="263"/>
        </pc:sldMkLst>
        <pc:spChg chg="add mod">
          <ac:chgData name="Nicola Ovenden (2513847)" userId="5bf78ed9-b003-4e47-9751-07dd91c0f609" providerId="ADAL" clId="{B5EB4701-D06A-4863-8F84-9C083B0E12EC}" dt="2026-04-07T11:46:27.114" v="262" actId="26606"/>
          <ac:spMkLst>
            <pc:docMk/>
            <pc:sldMk cId="352753650" sldId="263"/>
            <ac:spMk id="3" creationId="{B4DB5C9A-B569-E849-D008-027BA2B9FD1A}"/>
          </ac:spMkLst>
        </pc:spChg>
        <pc:spChg chg="add mod">
          <ac:chgData name="Nicola Ovenden (2513847)" userId="5bf78ed9-b003-4e47-9751-07dd91c0f609" providerId="ADAL" clId="{B5EB4701-D06A-4863-8F84-9C083B0E12EC}" dt="2026-04-07T11:48:56.771" v="287" actId="255"/>
          <ac:spMkLst>
            <pc:docMk/>
            <pc:sldMk cId="352753650" sldId="263"/>
            <ac:spMk id="5" creationId="{F2CBFC58-E543-E8FA-141E-B6CC6AFD5978}"/>
          </ac:spMkLst>
        </pc:spChg>
        <pc:spChg chg="add">
          <ac:chgData name="Nicola Ovenden (2513847)" userId="5bf78ed9-b003-4e47-9751-07dd91c0f609" providerId="ADAL" clId="{B5EB4701-D06A-4863-8F84-9C083B0E12EC}" dt="2026-04-07T11:46:27.114" v="262" actId="26606"/>
          <ac:spMkLst>
            <pc:docMk/>
            <pc:sldMk cId="352753650" sldId="263"/>
            <ac:spMk id="10" creationId="{100EDD19-6802-4EC3-95CE-CFFAB042CFD6}"/>
          </ac:spMkLst>
        </pc:spChg>
        <pc:spChg chg="add">
          <ac:chgData name="Nicola Ovenden (2513847)" userId="5bf78ed9-b003-4e47-9751-07dd91c0f609" providerId="ADAL" clId="{B5EB4701-D06A-4863-8F84-9C083B0E12EC}" dt="2026-04-07T11:46:27.114" v="262" actId="26606"/>
          <ac:spMkLst>
            <pc:docMk/>
            <pc:sldMk cId="352753650" sldId="263"/>
            <ac:spMk id="12" creationId="{DB17E863-922E-4C26-BD64-E8FD41D28661}"/>
          </ac:spMkLst>
        </pc:spChg>
      </pc:sldChg>
      <pc:sldChg chg="addSp modSp new mod setBg modNotesTx">
        <pc:chgData name="Nicola Ovenden (2513847)" userId="5bf78ed9-b003-4e47-9751-07dd91c0f609" providerId="ADAL" clId="{B5EB4701-D06A-4863-8F84-9C083B0E12EC}" dt="2026-04-07T12:48:38.371" v="843" actId="1076"/>
        <pc:sldMkLst>
          <pc:docMk/>
          <pc:sldMk cId="2570630857" sldId="264"/>
        </pc:sldMkLst>
        <pc:spChg chg="add mod">
          <ac:chgData name="Nicola Ovenden (2513847)" userId="5bf78ed9-b003-4e47-9751-07dd91c0f609" providerId="ADAL" clId="{B5EB4701-D06A-4863-8F84-9C083B0E12EC}" dt="2026-04-07T12:48:35.306" v="842" actId="27636"/>
          <ac:spMkLst>
            <pc:docMk/>
            <pc:sldMk cId="2570630857" sldId="264"/>
            <ac:spMk id="3" creationId="{8C8C6E87-26C0-9B01-C054-273B2D00DA1A}"/>
          </ac:spMkLst>
        </pc:spChg>
        <pc:spChg chg="add mod">
          <ac:chgData name="Nicola Ovenden (2513847)" userId="5bf78ed9-b003-4e47-9751-07dd91c0f609" providerId="ADAL" clId="{B5EB4701-D06A-4863-8F84-9C083B0E12EC}" dt="2026-04-07T12:47:59.282" v="833" actId="14100"/>
          <ac:spMkLst>
            <pc:docMk/>
            <pc:sldMk cId="2570630857" sldId="264"/>
            <ac:spMk id="5" creationId="{DD949201-2034-A574-5C03-E0F71DAD570A}"/>
          </ac:spMkLst>
        </pc:spChg>
        <pc:spChg chg="add">
          <ac:chgData name="Nicola Ovenden (2513847)" userId="5bf78ed9-b003-4e47-9751-07dd91c0f609" providerId="ADAL" clId="{B5EB4701-D06A-4863-8F84-9C083B0E12EC}" dt="2026-04-07T12:47:42.487" v="828" actId="26606"/>
          <ac:spMkLst>
            <pc:docMk/>
            <pc:sldMk cId="2570630857" sldId="264"/>
            <ac:spMk id="12" creationId="{743AA782-23D1-4521-8CAD-47662984AA08}"/>
          </ac:spMkLst>
        </pc:spChg>
        <pc:spChg chg="add">
          <ac:chgData name="Nicola Ovenden (2513847)" userId="5bf78ed9-b003-4e47-9751-07dd91c0f609" providerId="ADAL" clId="{B5EB4701-D06A-4863-8F84-9C083B0E12EC}" dt="2026-04-07T12:47:42.487" v="828" actId="26606"/>
          <ac:spMkLst>
            <pc:docMk/>
            <pc:sldMk cId="2570630857" sldId="264"/>
            <ac:spMk id="14" creationId="{650D18FE-0824-4A46-B22C-A86B52E5780A}"/>
          </ac:spMkLst>
        </pc:spChg>
        <pc:picChg chg="add mod">
          <ac:chgData name="Nicola Ovenden (2513847)" userId="5bf78ed9-b003-4e47-9751-07dd91c0f609" providerId="ADAL" clId="{B5EB4701-D06A-4863-8F84-9C083B0E12EC}" dt="2026-04-07T12:48:38.371" v="843" actId="1076"/>
          <ac:picMkLst>
            <pc:docMk/>
            <pc:sldMk cId="2570630857" sldId="264"/>
            <ac:picMk id="7" creationId="{9F430EB9-6D6F-28A2-C1FA-D8F1FAFE91B7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7T13:13:09.827" v="973" actId="20577"/>
        <pc:sldMkLst>
          <pc:docMk/>
          <pc:sldMk cId="418145107" sldId="265"/>
        </pc:sldMkLst>
        <pc:spChg chg="add mod">
          <ac:chgData name="Nicola Ovenden (2513847)" userId="5bf78ed9-b003-4e47-9751-07dd91c0f609" providerId="ADAL" clId="{B5EB4701-D06A-4863-8F84-9C083B0E12EC}" dt="2026-04-07T13:07:47.513" v="870" actId="2711"/>
          <ac:spMkLst>
            <pc:docMk/>
            <pc:sldMk cId="418145107" sldId="265"/>
            <ac:spMk id="3" creationId="{4FBF238E-1F2E-D558-2E30-542EC20D6CBB}"/>
          </ac:spMkLst>
        </pc:spChg>
        <pc:spChg chg="add mod">
          <ac:chgData name="Nicola Ovenden (2513847)" userId="5bf78ed9-b003-4e47-9751-07dd91c0f609" providerId="ADAL" clId="{B5EB4701-D06A-4863-8F84-9C083B0E12EC}" dt="2026-04-07T13:07:43.603" v="869" actId="2711"/>
          <ac:spMkLst>
            <pc:docMk/>
            <pc:sldMk cId="418145107" sldId="265"/>
            <ac:spMk id="5" creationId="{24108C06-1A8F-66B5-8EA9-16A7604026F4}"/>
          </ac:spMkLst>
        </pc:spChg>
        <pc:spChg chg="add">
          <ac:chgData name="Nicola Ovenden (2513847)" userId="5bf78ed9-b003-4e47-9751-07dd91c0f609" providerId="ADAL" clId="{B5EB4701-D06A-4863-8F84-9C083B0E12EC}" dt="2026-04-07T13:07:25.251" v="865" actId="26606"/>
          <ac:spMkLst>
            <pc:docMk/>
            <pc:sldMk cId="418145107" sldId="265"/>
            <ac:spMk id="16" creationId="{BCED4D40-4B67-4331-AC48-79B82B4A47D8}"/>
          </ac:spMkLst>
        </pc:spChg>
        <pc:spChg chg="add">
          <ac:chgData name="Nicola Ovenden (2513847)" userId="5bf78ed9-b003-4e47-9751-07dd91c0f609" providerId="ADAL" clId="{B5EB4701-D06A-4863-8F84-9C083B0E12EC}" dt="2026-04-07T13:07:25.251" v="865" actId="26606"/>
          <ac:spMkLst>
            <pc:docMk/>
            <pc:sldMk cId="418145107" sldId="265"/>
            <ac:spMk id="17" creationId="{670CEDEF-4F34-412E-84EE-329C1E936AF5}"/>
          </ac:spMkLst>
        </pc:spChg>
        <pc:picChg chg="add mod">
          <ac:chgData name="Nicola Ovenden (2513847)" userId="5bf78ed9-b003-4e47-9751-07dd91c0f609" providerId="ADAL" clId="{B5EB4701-D06A-4863-8F84-9C083B0E12EC}" dt="2026-04-07T13:07:38.101" v="868" actId="14100"/>
          <ac:picMkLst>
            <pc:docMk/>
            <pc:sldMk cId="418145107" sldId="265"/>
            <ac:picMk id="7" creationId="{AE828F3E-0763-1EF4-29E9-322189E0DA23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8T10:17:32.285" v="1144" actId="20577"/>
        <pc:sldMkLst>
          <pc:docMk/>
          <pc:sldMk cId="3690263804" sldId="266"/>
        </pc:sldMkLst>
        <pc:spChg chg="add mod">
          <ac:chgData name="Nicola Ovenden (2513847)" userId="5bf78ed9-b003-4e47-9751-07dd91c0f609" providerId="ADAL" clId="{B5EB4701-D06A-4863-8F84-9C083B0E12EC}" dt="2026-04-08T10:16:39.886" v="1118" actId="26606"/>
          <ac:spMkLst>
            <pc:docMk/>
            <pc:sldMk cId="3690263804" sldId="266"/>
            <ac:spMk id="3" creationId="{F73B2F2B-7080-FC50-8C3D-3049B4A0DABF}"/>
          </ac:spMkLst>
        </pc:spChg>
        <pc:spChg chg="add mod ord">
          <ac:chgData name="Nicola Ovenden (2513847)" userId="5bf78ed9-b003-4e47-9751-07dd91c0f609" providerId="ADAL" clId="{B5EB4701-D06A-4863-8F84-9C083B0E12EC}" dt="2026-04-08T10:17:12.503" v="1126" actId="5793"/>
          <ac:spMkLst>
            <pc:docMk/>
            <pc:sldMk cId="3690263804" sldId="266"/>
            <ac:spMk id="5" creationId="{3686B58B-AAE1-2D8E-53BE-C9B3A2D2439C}"/>
          </ac:spMkLst>
        </pc:spChg>
        <pc:picChg chg="add mod">
          <ac:chgData name="Nicola Ovenden (2513847)" userId="5bf78ed9-b003-4e47-9751-07dd91c0f609" providerId="ADAL" clId="{B5EB4701-D06A-4863-8F84-9C083B0E12EC}" dt="2026-04-08T10:17:25.129" v="1130" actId="14100"/>
          <ac:picMkLst>
            <pc:docMk/>
            <pc:sldMk cId="3690263804" sldId="266"/>
            <ac:picMk id="4" creationId="{9E43538B-427C-C828-4B7D-A7B9B450A0D2}"/>
          </ac:picMkLst>
        </pc:picChg>
      </pc:sldChg>
      <pc:sldChg chg="addSp modSp new mod setBg modNotesTx">
        <pc:chgData name="Nicola Ovenden (2513847)" userId="5bf78ed9-b003-4e47-9751-07dd91c0f609" providerId="ADAL" clId="{B5EB4701-D06A-4863-8F84-9C083B0E12EC}" dt="2026-04-07T13:12:58.083" v="945" actId="20577"/>
        <pc:sldMkLst>
          <pc:docMk/>
          <pc:sldMk cId="3893731835" sldId="267"/>
        </pc:sldMkLst>
        <pc:spChg chg="add mod">
          <ac:chgData name="Nicola Ovenden (2513847)" userId="5bf78ed9-b003-4e47-9751-07dd91c0f609" providerId="ADAL" clId="{B5EB4701-D06A-4863-8F84-9C083B0E12EC}" dt="2026-04-07T13:10:32.959" v="901" actId="26606"/>
          <ac:spMkLst>
            <pc:docMk/>
            <pc:sldMk cId="3893731835" sldId="267"/>
            <ac:spMk id="3" creationId="{F042E799-B48B-8E66-36C6-5954AC2B5D72}"/>
          </ac:spMkLst>
        </pc:spChg>
        <pc:spChg chg="add">
          <ac:chgData name="Nicola Ovenden (2513847)" userId="5bf78ed9-b003-4e47-9751-07dd91c0f609" providerId="ADAL" clId="{B5EB4701-D06A-4863-8F84-9C083B0E12EC}" dt="2026-04-07T13:10:32.959" v="901" actId="26606"/>
          <ac:spMkLst>
            <pc:docMk/>
            <pc:sldMk cId="3893731835" sldId="267"/>
            <ac:spMk id="10" creationId="{BCED4D40-4B67-4331-AC48-79B82B4A47D8}"/>
          </ac:spMkLst>
        </pc:spChg>
        <pc:spChg chg="add">
          <ac:chgData name="Nicola Ovenden (2513847)" userId="5bf78ed9-b003-4e47-9751-07dd91c0f609" providerId="ADAL" clId="{B5EB4701-D06A-4863-8F84-9C083B0E12EC}" dt="2026-04-07T13:10:32.959" v="901" actId="26606"/>
          <ac:spMkLst>
            <pc:docMk/>
            <pc:sldMk cId="3893731835" sldId="267"/>
            <ac:spMk id="12" creationId="{670CEDEF-4F34-412E-84EE-329C1E936AF5}"/>
          </ac:spMkLst>
        </pc:spChg>
        <pc:picChg chg="add mod">
          <ac:chgData name="Nicola Ovenden (2513847)" userId="5bf78ed9-b003-4e47-9751-07dd91c0f609" providerId="ADAL" clId="{B5EB4701-D06A-4863-8F84-9C083B0E12EC}" dt="2026-04-07T13:10:48.861" v="905" actId="14100"/>
          <ac:picMkLst>
            <pc:docMk/>
            <pc:sldMk cId="3893731835" sldId="267"/>
            <ac:picMk id="5" creationId="{A939996A-5DC5-D485-11ED-D028ACD65374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8T10:15:47.576" v="1114" actId="20577"/>
        <pc:sldMkLst>
          <pc:docMk/>
          <pc:sldMk cId="1739352284" sldId="268"/>
        </pc:sldMkLst>
        <pc:spChg chg="add mod">
          <ac:chgData name="Nicola Ovenden (2513847)" userId="5bf78ed9-b003-4e47-9751-07dd91c0f609" providerId="ADAL" clId="{B5EB4701-D06A-4863-8F84-9C083B0E12EC}" dt="2026-04-08T10:13:08.391" v="1083" actId="1076"/>
          <ac:spMkLst>
            <pc:docMk/>
            <pc:sldMk cId="1739352284" sldId="268"/>
            <ac:spMk id="3" creationId="{CD8E9313-1611-F07C-96D1-6D7870B309C7}"/>
          </ac:spMkLst>
        </pc:spChg>
        <pc:spChg chg="add mod ord">
          <ac:chgData name="Nicola Ovenden (2513847)" userId="5bf78ed9-b003-4e47-9751-07dd91c0f609" providerId="ADAL" clId="{B5EB4701-D06A-4863-8F84-9C083B0E12EC}" dt="2026-04-08T10:12:56.561" v="1081" actId="14100"/>
          <ac:spMkLst>
            <pc:docMk/>
            <pc:sldMk cId="1739352284" sldId="268"/>
            <ac:spMk id="4" creationId="{23560F12-1F16-991B-94E4-C5F936135531}"/>
          </ac:spMkLst>
        </pc:spChg>
        <pc:grpChg chg="add">
          <ac:chgData name="Nicola Ovenden (2513847)" userId="5bf78ed9-b003-4e47-9751-07dd91c0f609" providerId="ADAL" clId="{B5EB4701-D06A-4863-8F84-9C083B0E12EC}" dt="2026-04-08T10:12:30.254" v="1072" actId="26606"/>
          <ac:grpSpMkLst>
            <pc:docMk/>
            <pc:sldMk cId="1739352284" sldId="268"/>
            <ac:grpSpMk id="21" creationId="{31C49F18-8757-4E87-5C2E-9D6D7B82BA3B}"/>
          </ac:grpSpMkLst>
        </pc:grpChg>
        <pc:picChg chg="add mod">
          <ac:chgData name="Nicola Ovenden (2513847)" userId="5bf78ed9-b003-4e47-9751-07dd91c0f609" providerId="ADAL" clId="{B5EB4701-D06A-4863-8F84-9C083B0E12EC}" dt="2026-04-08T10:12:41.383" v="1076" actId="1076"/>
          <ac:picMkLst>
            <pc:docMk/>
            <pc:sldMk cId="1739352284" sldId="268"/>
            <ac:picMk id="5" creationId="{0DEDDE99-EF7B-EE63-03F2-B846DA4A49D0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10T14:41:39.171" v="1697" actId="20577"/>
        <pc:sldMkLst>
          <pc:docMk/>
          <pc:sldMk cId="2749622974" sldId="269"/>
        </pc:sldMkLst>
        <pc:spChg chg="add mod">
          <ac:chgData name="Nicola Ovenden (2513847)" userId="5bf78ed9-b003-4e47-9751-07dd91c0f609" providerId="ADAL" clId="{B5EB4701-D06A-4863-8F84-9C083B0E12EC}" dt="2026-04-07T11:58:32.838" v="373" actId="26606"/>
          <ac:spMkLst>
            <pc:docMk/>
            <pc:sldMk cId="2749622974" sldId="269"/>
            <ac:spMk id="3" creationId="{2B2CBB54-2396-D9B1-B2A7-2245441B26C7}"/>
          </ac:spMkLst>
        </pc:spChg>
        <pc:spChg chg="add mod">
          <ac:chgData name="Nicola Ovenden (2513847)" userId="5bf78ed9-b003-4e47-9751-07dd91c0f609" providerId="ADAL" clId="{B5EB4701-D06A-4863-8F84-9C083B0E12EC}" dt="2026-04-10T14:41:39.171" v="1697" actId="20577"/>
          <ac:spMkLst>
            <pc:docMk/>
            <pc:sldMk cId="2749622974" sldId="269"/>
            <ac:spMk id="5" creationId="{0F20A0CB-A6D4-FE9B-6784-A00C677A2A8B}"/>
          </ac:spMkLst>
        </pc:spChg>
        <pc:spChg chg="add">
          <ac:chgData name="Nicola Ovenden (2513847)" userId="5bf78ed9-b003-4e47-9751-07dd91c0f609" providerId="ADAL" clId="{B5EB4701-D06A-4863-8F84-9C083B0E12EC}" dt="2026-04-07T11:58:32.838" v="373" actId="26606"/>
          <ac:spMkLst>
            <pc:docMk/>
            <pc:sldMk cId="2749622974" sldId="269"/>
            <ac:spMk id="21" creationId="{743AA782-23D1-4521-8CAD-47662984AA08}"/>
          </ac:spMkLst>
        </pc:spChg>
        <pc:spChg chg="add">
          <ac:chgData name="Nicola Ovenden (2513847)" userId="5bf78ed9-b003-4e47-9751-07dd91c0f609" providerId="ADAL" clId="{B5EB4701-D06A-4863-8F84-9C083B0E12EC}" dt="2026-04-07T11:58:32.838" v="373" actId="26606"/>
          <ac:spMkLst>
            <pc:docMk/>
            <pc:sldMk cId="2749622974" sldId="269"/>
            <ac:spMk id="22" creationId="{650D18FE-0824-4A46-B22C-A86B52E5780A}"/>
          </ac:spMkLst>
        </pc:spChg>
        <pc:picChg chg="add mod">
          <ac:chgData name="Nicola Ovenden (2513847)" userId="5bf78ed9-b003-4e47-9751-07dd91c0f609" providerId="ADAL" clId="{B5EB4701-D06A-4863-8F84-9C083B0E12EC}" dt="2026-04-07T11:58:42.521" v="377" actId="1076"/>
          <ac:picMkLst>
            <pc:docMk/>
            <pc:sldMk cId="2749622974" sldId="269"/>
            <ac:picMk id="9" creationId="{4FD0D3BB-DBFB-F8CB-DB3D-58A52AA04C10}"/>
          </ac:picMkLst>
        </pc:picChg>
      </pc:sldChg>
      <pc:sldChg chg="addSp new mod">
        <pc:chgData name="Nicola Ovenden (2513847)" userId="5bf78ed9-b003-4e47-9751-07dd91c0f609" providerId="ADAL" clId="{B5EB4701-D06A-4863-8F84-9C083B0E12EC}" dt="2026-04-07T12:00:22.122" v="409" actId="22"/>
        <pc:sldMkLst>
          <pc:docMk/>
          <pc:sldMk cId="746597572" sldId="270"/>
        </pc:sldMkLst>
        <pc:picChg chg="add">
          <ac:chgData name="Nicola Ovenden (2513847)" userId="5bf78ed9-b003-4e47-9751-07dd91c0f609" providerId="ADAL" clId="{B5EB4701-D06A-4863-8F84-9C083B0E12EC}" dt="2026-04-07T12:00:22.122" v="409" actId="22"/>
          <ac:picMkLst>
            <pc:docMk/>
            <pc:sldMk cId="746597572" sldId="270"/>
            <ac:picMk id="3" creationId="{7C4CE0DF-D5BB-11C7-73CE-EEF8641C68DA}"/>
          </ac:picMkLst>
        </pc:picChg>
      </pc:sldChg>
      <pc:sldChg chg="addSp new mod">
        <pc:chgData name="Nicola Ovenden (2513847)" userId="5bf78ed9-b003-4e47-9751-07dd91c0f609" providerId="ADAL" clId="{B5EB4701-D06A-4863-8F84-9C083B0E12EC}" dt="2026-04-07T12:00:49.177" v="410" actId="22"/>
        <pc:sldMkLst>
          <pc:docMk/>
          <pc:sldMk cId="1435764161" sldId="271"/>
        </pc:sldMkLst>
        <pc:picChg chg="add">
          <ac:chgData name="Nicola Ovenden (2513847)" userId="5bf78ed9-b003-4e47-9751-07dd91c0f609" providerId="ADAL" clId="{B5EB4701-D06A-4863-8F84-9C083B0E12EC}" dt="2026-04-07T12:00:49.177" v="410" actId="22"/>
          <ac:picMkLst>
            <pc:docMk/>
            <pc:sldMk cId="1435764161" sldId="271"/>
            <ac:picMk id="3" creationId="{E76D17EE-B88E-3E20-618C-6433FA7AFE19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8T10:24:02.505" v="1312" actId="20577"/>
        <pc:sldMkLst>
          <pc:docMk/>
          <pc:sldMk cId="3216813518" sldId="272"/>
        </pc:sldMkLst>
        <pc:spChg chg="add mod">
          <ac:chgData name="Nicola Ovenden (2513847)" userId="5bf78ed9-b003-4e47-9751-07dd91c0f609" providerId="ADAL" clId="{B5EB4701-D06A-4863-8F84-9C083B0E12EC}" dt="2026-04-07T12:03:43.035" v="434" actId="2711"/>
          <ac:spMkLst>
            <pc:docMk/>
            <pc:sldMk cId="3216813518" sldId="272"/>
            <ac:spMk id="3" creationId="{35F43355-34F1-44A2-88D9-B6DAD030F385}"/>
          </ac:spMkLst>
        </pc:spChg>
        <pc:spChg chg="add mod">
          <ac:chgData name="Nicola Ovenden (2513847)" userId="5bf78ed9-b003-4e47-9751-07dd91c0f609" providerId="ADAL" clId="{B5EB4701-D06A-4863-8F84-9C083B0E12EC}" dt="2026-04-08T10:23:50.133" v="1298" actId="20577"/>
          <ac:spMkLst>
            <pc:docMk/>
            <pc:sldMk cId="3216813518" sldId="272"/>
            <ac:spMk id="5" creationId="{E4BAF532-F0A2-8576-E63B-ED6656241F29}"/>
          </ac:spMkLst>
        </pc:spChg>
        <pc:spChg chg="add">
          <ac:chgData name="Nicola Ovenden (2513847)" userId="5bf78ed9-b003-4e47-9751-07dd91c0f609" providerId="ADAL" clId="{B5EB4701-D06A-4863-8F84-9C083B0E12EC}" dt="2026-04-07T12:03:25.631" v="431" actId="26606"/>
          <ac:spMkLst>
            <pc:docMk/>
            <pc:sldMk cId="3216813518" sldId="272"/>
            <ac:spMk id="16" creationId="{45D37F4E-DDB4-456B-97E0-9937730A039F}"/>
          </ac:spMkLst>
        </pc:spChg>
        <pc:spChg chg="add">
          <ac:chgData name="Nicola Ovenden (2513847)" userId="5bf78ed9-b003-4e47-9751-07dd91c0f609" providerId="ADAL" clId="{B5EB4701-D06A-4863-8F84-9C083B0E12EC}" dt="2026-04-07T12:03:25.631" v="431" actId="26606"/>
          <ac:spMkLst>
            <pc:docMk/>
            <pc:sldMk cId="3216813518" sldId="272"/>
            <ac:spMk id="17" creationId="{B2DD41CD-8F47-4F56-AD12-4E2FF7696987}"/>
          </ac:spMkLst>
        </pc:spChg>
        <pc:picChg chg="add mod">
          <ac:chgData name="Nicola Ovenden (2513847)" userId="5bf78ed9-b003-4e47-9751-07dd91c0f609" providerId="ADAL" clId="{B5EB4701-D06A-4863-8F84-9C083B0E12EC}" dt="2026-04-07T12:03:25.631" v="431" actId="26606"/>
          <ac:picMkLst>
            <pc:docMk/>
            <pc:sldMk cId="3216813518" sldId="272"/>
            <ac:picMk id="7" creationId="{79C14242-3131-A136-ECC1-7D3810A6530B}"/>
          </ac:picMkLst>
        </pc:picChg>
      </pc:sldChg>
      <pc:sldChg chg="addSp new mod">
        <pc:chgData name="Nicola Ovenden (2513847)" userId="5bf78ed9-b003-4e47-9751-07dd91c0f609" providerId="ADAL" clId="{B5EB4701-D06A-4863-8F84-9C083B0E12EC}" dt="2026-04-07T12:04:09.040" v="435" actId="22"/>
        <pc:sldMkLst>
          <pc:docMk/>
          <pc:sldMk cId="3800373616" sldId="273"/>
        </pc:sldMkLst>
        <pc:picChg chg="add">
          <ac:chgData name="Nicola Ovenden (2513847)" userId="5bf78ed9-b003-4e47-9751-07dd91c0f609" providerId="ADAL" clId="{B5EB4701-D06A-4863-8F84-9C083B0E12EC}" dt="2026-04-07T12:04:09.040" v="435" actId="22"/>
          <ac:picMkLst>
            <pc:docMk/>
            <pc:sldMk cId="3800373616" sldId="273"/>
            <ac:picMk id="3" creationId="{31E189ED-4F5D-B215-6EDA-FC09A9D47F07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8T10:26:44.001" v="1376" actId="20577"/>
        <pc:sldMkLst>
          <pc:docMk/>
          <pc:sldMk cId="829495716" sldId="274"/>
        </pc:sldMkLst>
        <pc:spChg chg="add mod">
          <ac:chgData name="Nicola Ovenden (2513847)" userId="5bf78ed9-b003-4e47-9751-07dd91c0f609" providerId="ADAL" clId="{B5EB4701-D06A-4863-8F84-9C083B0E12EC}" dt="2026-04-07T12:07:06.750" v="476" actId="2711"/>
          <ac:spMkLst>
            <pc:docMk/>
            <pc:sldMk cId="829495716" sldId="274"/>
            <ac:spMk id="3" creationId="{31BF722B-8B47-5BE9-3095-C850F73C3A97}"/>
          </ac:spMkLst>
        </pc:spChg>
        <pc:spChg chg="add mod">
          <ac:chgData name="Nicola Ovenden (2513847)" userId="5bf78ed9-b003-4e47-9751-07dd91c0f609" providerId="ADAL" clId="{B5EB4701-D06A-4863-8F84-9C083B0E12EC}" dt="2026-04-08T10:26:14.186" v="1359" actId="255"/>
          <ac:spMkLst>
            <pc:docMk/>
            <pc:sldMk cId="829495716" sldId="274"/>
            <ac:spMk id="5" creationId="{96A72A40-8FB2-BA19-C8F9-59196A2DA9FE}"/>
          </ac:spMkLst>
        </pc:spChg>
        <pc:spChg chg="add">
          <ac:chgData name="Nicola Ovenden (2513847)" userId="5bf78ed9-b003-4e47-9751-07dd91c0f609" providerId="ADAL" clId="{B5EB4701-D06A-4863-8F84-9C083B0E12EC}" dt="2026-04-07T12:06:59.651" v="475" actId="26606"/>
          <ac:spMkLst>
            <pc:docMk/>
            <pc:sldMk cId="829495716" sldId="274"/>
            <ac:spMk id="22" creationId="{45D37F4E-DDB4-456B-97E0-9937730A039F}"/>
          </ac:spMkLst>
        </pc:spChg>
        <pc:spChg chg="add">
          <ac:chgData name="Nicola Ovenden (2513847)" userId="5bf78ed9-b003-4e47-9751-07dd91c0f609" providerId="ADAL" clId="{B5EB4701-D06A-4863-8F84-9C083B0E12EC}" dt="2026-04-07T12:06:59.651" v="475" actId="26606"/>
          <ac:spMkLst>
            <pc:docMk/>
            <pc:sldMk cId="829495716" sldId="274"/>
            <ac:spMk id="24" creationId="{B2DD41CD-8F47-4F56-AD12-4E2FF7696987}"/>
          </ac:spMkLst>
        </pc:spChg>
        <pc:picChg chg="add mod">
          <ac:chgData name="Nicola Ovenden (2513847)" userId="5bf78ed9-b003-4e47-9751-07dd91c0f609" providerId="ADAL" clId="{B5EB4701-D06A-4863-8F84-9C083B0E12EC}" dt="2026-04-07T12:06:59.651" v="475" actId="26606"/>
          <ac:picMkLst>
            <pc:docMk/>
            <pc:sldMk cId="829495716" sldId="274"/>
            <ac:picMk id="7" creationId="{31AB50F5-00D2-C5C2-7A34-DC54DCD3FB0D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10T14:25:02.661" v="1448" actId="20577"/>
        <pc:sldMkLst>
          <pc:docMk/>
          <pc:sldMk cId="2527761293" sldId="275"/>
        </pc:sldMkLst>
        <pc:spChg chg="add mod">
          <ac:chgData name="Nicola Ovenden (2513847)" userId="5bf78ed9-b003-4e47-9751-07dd91c0f609" providerId="ADAL" clId="{B5EB4701-D06A-4863-8F84-9C083B0E12EC}" dt="2026-04-10T14:24:53.249" v="1432" actId="14100"/>
          <ac:spMkLst>
            <pc:docMk/>
            <pc:sldMk cId="2527761293" sldId="275"/>
            <ac:spMk id="3" creationId="{F13F97FA-D27A-8284-4056-EB01D33A408B}"/>
          </ac:spMkLst>
        </pc:spChg>
        <pc:spChg chg="add mod">
          <ac:chgData name="Nicola Ovenden (2513847)" userId="5bf78ed9-b003-4e47-9751-07dd91c0f609" providerId="ADAL" clId="{B5EB4701-D06A-4863-8F84-9C083B0E12EC}" dt="2026-04-10T14:24:34.721" v="1426" actId="2711"/>
          <ac:spMkLst>
            <pc:docMk/>
            <pc:sldMk cId="2527761293" sldId="275"/>
            <ac:spMk id="4" creationId="{4B9B7578-D752-5FCB-B6D8-9A51B97B0926}"/>
          </ac:spMkLst>
        </pc:spChg>
        <pc:spChg chg="add del mod">
          <ac:chgData name="Nicola Ovenden (2513847)" userId="5bf78ed9-b003-4e47-9751-07dd91c0f609" providerId="ADAL" clId="{B5EB4701-D06A-4863-8F84-9C083B0E12EC}" dt="2026-04-10T11:51:58.082" v="1387" actId="478"/>
          <ac:spMkLst>
            <pc:docMk/>
            <pc:sldMk cId="2527761293" sldId="275"/>
            <ac:spMk id="4" creationId="{ADE20733-7D01-81F3-5AF7-D9AB42CE9CF2}"/>
          </ac:spMkLst>
        </pc:spChg>
        <pc:spChg chg="add del mod">
          <ac:chgData name="Nicola Ovenden (2513847)" userId="5bf78ed9-b003-4e47-9751-07dd91c0f609" providerId="ADAL" clId="{B5EB4701-D06A-4863-8F84-9C083B0E12EC}" dt="2026-04-10T11:59:13.446" v="1409" actId="478"/>
          <ac:spMkLst>
            <pc:docMk/>
            <pc:sldMk cId="2527761293" sldId="275"/>
            <ac:spMk id="6" creationId="{44B0C921-D6F9-89D8-5B09-A67340B4C9F0}"/>
          </ac:spMkLst>
        </pc:spChg>
        <pc:spChg chg="add">
          <ac:chgData name="Nicola Ovenden (2513847)" userId="5bf78ed9-b003-4e47-9751-07dd91c0f609" providerId="ADAL" clId="{B5EB4701-D06A-4863-8F84-9C083B0E12EC}" dt="2026-04-10T14:24:28.407" v="1425" actId="26606"/>
          <ac:spMkLst>
            <pc:docMk/>
            <pc:sldMk cId="2527761293" sldId="275"/>
            <ac:spMk id="11" creationId="{F13C74B1-5B17-4795-BED0-7140497B445A}"/>
          </ac:spMkLst>
        </pc:spChg>
        <pc:spChg chg="add">
          <ac:chgData name="Nicola Ovenden (2513847)" userId="5bf78ed9-b003-4e47-9751-07dd91c0f609" providerId="ADAL" clId="{B5EB4701-D06A-4863-8F84-9C083B0E12EC}" dt="2026-04-10T14:24:28.407" v="1425" actId="26606"/>
          <ac:spMkLst>
            <pc:docMk/>
            <pc:sldMk cId="2527761293" sldId="275"/>
            <ac:spMk id="13" creationId="{D4974D33-8DC5-464E-8C6D-BE58F0669C17}"/>
          </ac:spMkLst>
        </pc:spChg>
        <pc:picChg chg="add mod">
          <ac:chgData name="Nicola Ovenden (2513847)" userId="5bf78ed9-b003-4e47-9751-07dd91c0f609" providerId="ADAL" clId="{B5EB4701-D06A-4863-8F84-9C083B0E12EC}" dt="2026-04-10T14:24:47.637" v="1429" actId="1076"/>
          <ac:picMkLst>
            <pc:docMk/>
            <pc:sldMk cId="2527761293" sldId="275"/>
            <ac:picMk id="6" creationId="{F790B746-3CF4-6293-0551-EB93792A682B}"/>
          </ac:picMkLst>
        </pc:picChg>
      </pc:sldChg>
      <pc:sldChg chg="addSp modSp new del mod">
        <pc:chgData name="Nicola Ovenden (2513847)" userId="5bf78ed9-b003-4e47-9751-07dd91c0f609" providerId="ADAL" clId="{B5EB4701-D06A-4863-8F84-9C083B0E12EC}" dt="2026-04-10T11:59:06.697" v="1408" actId="47"/>
        <pc:sldMkLst>
          <pc:docMk/>
          <pc:sldMk cId="4136866561" sldId="276"/>
        </pc:sldMkLst>
        <pc:spChg chg="add mod">
          <ac:chgData name="Nicola Ovenden (2513847)" userId="5bf78ed9-b003-4e47-9751-07dd91c0f609" providerId="ADAL" clId="{B5EB4701-D06A-4863-8F84-9C083B0E12EC}" dt="2026-04-10T11:53:07.659" v="1397" actId="1076"/>
          <ac:spMkLst>
            <pc:docMk/>
            <pc:sldMk cId="4136866561" sldId="276"/>
            <ac:spMk id="3" creationId="{3D7640D4-767B-4319-056F-1E639C33F773}"/>
          </ac:spMkLst>
        </pc:spChg>
        <pc:spChg chg="add mod">
          <ac:chgData name="Nicola Ovenden (2513847)" userId="5bf78ed9-b003-4e47-9751-07dd91c0f609" providerId="ADAL" clId="{B5EB4701-D06A-4863-8F84-9C083B0E12EC}" dt="2026-04-10T11:52:44.082" v="1391" actId="255"/>
          <ac:spMkLst>
            <pc:docMk/>
            <pc:sldMk cId="4136866561" sldId="276"/>
            <ac:spMk id="5" creationId="{1CF475F3-C842-1E48-3C5C-54F44E9826FA}"/>
          </ac:spMkLst>
        </pc:spChg>
      </pc:sldChg>
      <pc:sldChg chg="addSp delSp modSp new mod setBg modNotesTx">
        <pc:chgData name="Nicola Ovenden (2513847)" userId="5bf78ed9-b003-4e47-9751-07dd91c0f609" providerId="ADAL" clId="{B5EB4701-D06A-4863-8F84-9C083B0E12EC}" dt="2026-04-10T14:29:19.534" v="1502" actId="20577"/>
        <pc:sldMkLst>
          <pc:docMk/>
          <pc:sldMk cId="435062361" sldId="277"/>
        </pc:sldMkLst>
        <pc:spChg chg="add mod">
          <ac:chgData name="Nicola Ovenden (2513847)" userId="5bf78ed9-b003-4e47-9751-07dd91c0f609" providerId="ADAL" clId="{B5EB4701-D06A-4863-8F84-9C083B0E12EC}" dt="2026-04-10T14:28:16.245" v="1476" actId="2711"/>
          <ac:spMkLst>
            <pc:docMk/>
            <pc:sldMk cId="435062361" sldId="277"/>
            <ac:spMk id="3" creationId="{2FB2396F-A3BE-51D3-BFA6-7453A956934E}"/>
          </ac:spMkLst>
        </pc:spChg>
        <pc:spChg chg="add mod">
          <ac:chgData name="Nicola Ovenden (2513847)" userId="5bf78ed9-b003-4e47-9751-07dd91c0f609" providerId="ADAL" clId="{B5EB4701-D06A-4863-8F84-9C083B0E12EC}" dt="2026-04-10T14:29:00.696" v="1488" actId="255"/>
          <ac:spMkLst>
            <pc:docMk/>
            <pc:sldMk cId="435062361" sldId="277"/>
            <ac:spMk id="5" creationId="{CBF9EB18-615D-582F-45B9-8D8319F2122E}"/>
          </ac:spMkLst>
        </pc:spChg>
        <pc:spChg chg="add">
          <ac:chgData name="Nicola Ovenden (2513847)" userId="5bf78ed9-b003-4e47-9751-07dd91c0f609" providerId="ADAL" clId="{B5EB4701-D06A-4863-8F84-9C083B0E12EC}" dt="2026-04-10T14:27:53.902" v="1471" actId="26606"/>
          <ac:spMkLst>
            <pc:docMk/>
            <pc:sldMk cId="435062361" sldId="277"/>
            <ac:spMk id="12" creationId="{2B97F24A-32CE-4C1C-A50D-3016B394DCFB}"/>
          </ac:spMkLst>
        </pc:spChg>
        <pc:spChg chg="add">
          <ac:chgData name="Nicola Ovenden (2513847)" userId="5bf78ed9-b003-4e47-9751-07dd91c0f609" providerId="ADAL" clId="{B5EB4701-D06A-4863-8F84-9C083B0E12EC}" dt="2026-04-10T14:27:53.902" v="1471" actId="26606"/>
          <ac:spMkLst>
            <pc:docMk/>
            <pc:sldMk cId="435062361" sldId="277"/>
            <ac:spMk id="14" creationId="{CD8B4F24-440B-49E9-B85D-733523DC064B}"/>
          </ac:spMkLst>
        </pc:spChg>
        <pc:picChg chg="add del mod">
          <ac:chgData name="Nicola Ovenden (2513847)" userId="5bf78ed9-b003-4e47-9751-07dd91c0f609" providerId="ADAL" clId="{B5EB4701-D06A-4863-8F84-9C083B0E12EC}" dt="2026-04-10T11:53:24.067" v="1399" actId="478"/>
          <ac:picMkLst>
            <pc:docMk/>
            <pc:sldMk cId="435062361" sldId="277"/>
            <ac:picMk id="3" creationId="{284EB2AF-116C-293D-3664-F32BDDE16127}"/>
          </ac:picMkLst>
        </pc:picChg>
        <pc:picChg chg="add del mod">
          <ac:chgData name="Nicola Ovenden (2513847)" userId="5bf78ed9-b003-4e47-9751-07dd91c0f609" providerId="ADAL" clId="{B5EB4701-D06A-4863-8F84-9C083B0E12EC}" dt="2026-04-10T11:59:04.134" v="1407" actId="478"/>
          <ac:picMkLst>
            <pc:docMk/>
            <pc:sldMk cId="435062361" sldId="277"/>
            <ac:picMk id="4" creationId="{B9972DBB-FE42-414A-11D4-BFBDBBD70F09}"/>
          </ac:picMkLst>
        </pc:picChg>
        <pc:picChg chg="add mod">
          <ac:chgData name="Nicola Ovenden (2513847)" userId="5bf78ed9-b003-4e47-9751-07dd91c0f609" providerId="ADAL" clId="{B5EB4701-D06A-4863-8F84-9C083B0E12EC}" dt="2026-04-10T14:27:59.846" v="1473" actId="1076"/>
          <ac:picMkLst>
            <pc:docMk/>
            <pc:sldMk cId="435062361" sldId="277"/>
            <ac:picMk id="7" creationId="{3A1B78D6-73ED-24FE-4394-13B78D21780E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10T14:39:06.713" v="1606" actId="20577"/>
        <pc:sldMkLst>
          <pc:docMk/>
          <pc:sldMk cId="3840639841" sldId="278"/>
        </pc:sldMkLst>
        <pc:spChg chg="add mod">
          <ac:chgData name="Nicola Ovenden (2513847)" userId="5bf78ed9-b003-4e47-9751-07dd91c0f609" providerId="ADAL" clId="{B5EB4701-D06A-4863-8F84-9C083B0E12EC}" dt="2026-04-10T14:31:12.438" v="1514" actId="14100"/>
          <ac:spMkLst>
            <pc:docMk/>
            <pc:sldMk cId="3840639841" sldId="278"/>
            <ac:spMk id="3" creationId="{BE8FF409-6F04-AB3B-9514-B3543102CB11}"/>
          </ac:spMkLst>
        </pc:spChg>
        <pc:spChg chg="add">
          <ac:chgData name="Nicola Ovenden (2513847)" userId="5bf78ed9-b003-4e47-9751-07dd91c0f609" providerId="ADAL" clId="{B5EB4701-D06A-4863-8F84-9C083B0E12EC}" dt="2026-04-10T14:31:02.980" v="1511" actId="26606"/>
          <ac:spMkLst>
            <pc:docMk/>
            <pc:sldMk cId="3840639841" sldId="278"/>
            <ac:spMk id="10" creationId="{53F29798-D584-4792-9B62-3F5F5C36D619}"/>
          </ac:spMkLst>
        </pc:spChg>
        <pc:picChg chg="add del">
          <ac:chgData name="Nicola Ovenden (2513847)" userId="5bf78ed9-b003-4e47-9751-07dd91c0f609" providerId="ADAL" clId="{B5EB4701-D06A-4863-8F84-9C083B0E12EC}" dt="2026-04-10T11:55:44.668" v="1404" actId="478"/>
          <ac:picMkLst>
            <pc:docMk/>
            <pc:sldMk cId="3840639841" sldId="278"/>
            <ac:picMk id="3" creationId="{223B198E-80E7-44A1-5463-D398A540CD07}"/>
          </ac:picMkLst>
        </pc:picChg>
        <pc:picChg chg="add mod">
          <ac:chgData name="Nicola Ovenden (2513847)" userId="5bf78ed9-b003-4e47-9751-07dd91c0f609" providerId="ADAL" clId="{B5EB4701-D06A-4863-8F84-9C083B0E12EC}" dt="2026-04-10T14:31:02.980" v="1511" actId="26606"/>
          <ac:picMkLst>
            <pc:docMk/>
            <pc:sldMk cId="3840639841" sldId="278"/>
            <ac:picMk id="5" creationId="{628F703B-CA29-A0FC-5994-EAAC809E5B05}"/>
          </ac:picMkLst>
        </pc:picChg>
      </pc:sldChg>
      <pc:sldChg chg="addSp delSp modSp new mod modNotesTx">
        <pc:chgData name="Nicola Ovenden (2513847)" userId="5bf78ed9-b003-4e47-9751-07dd91c0f609" providerId="ADAL" clId="{B5EB4701-D06A-4863-8F84-9C083B0E12EC}" dt="2026-04-10T14:38:51.682" v="1578" actId="20577"/>
        <pc:sldMkLst>
          <pc:docMk/>
          <pc:sldMk cId="1872887069" sldId="279"/>
        </pc:sldMkLst>
        <pc:spChg chg="add del mod">
          <ac:chgData name="Nicola Ovenden (2513847)" userId="5bf78ed9-b003-4e47-9751-07dd91c0f609" providerId="ADAL" clId="{B5EB4701-D06A-4863-8F84-9C083B0E12EC}" dt="2026-04-10T11:58:36.203" v="1406" actId="478"/>
          <ac:spMkLst>
            <pc:docMk/>
            <pc:sldMk cId="1872887069" sldId="279"/>
            <ac:spMk id="3" creationId="{428B76C2-C8B5-1708-03E1-6A31F203C0CC}"/>
          </ac:spMkLst>
        </pc:spChg>
        <pc:spChg chg="add mod">
          <ac:chgData name="Nicola Ovenden (2513847)" userId="5bf78ed9-b003-4e47-9751-07dd91c0f609" providerId="ADAL" clId="{B5EB4701-D06A-4863-8F84-9C083B0E12EC}" dt="2026-04-10T14:33:28.950" v="1533" actId="20577"/>
          <ac:spMkLst>
            <pc:docMk/>
            <pc:sldMk cId="1872887069" sldId="279"/>
            <ac:spMk id="3" creationId="{E04DFF46-5BBD-614C-14F0-069E74818D69}"/>
          </ac:spMkLst>
        </pc:spChg>
        <pc:spChg chg="add mod">
          <ac:chgData name="Nicola Ovenden (2513847)" userId="5bf78ed9-b003-4e47-9751-07dd91c0f609" providerId="ADAL" clId="{B5EB4701-D06A-4863-8F84-9C083B0E12EC}" dt="2026-04-10T14:32:54.382" v="1526" actId="2711"/>
          <ac:spMkLst>
            <pc:docMk/>
            <pc:sldMk cId="1872887069" sldId="279"/>
            <ac:spMk id="5" creationId="{29A73AA4-9C8C-FDF6-A6E8-855F2AC0CE6A}"/>
          </ac:spMkLst>
        </pc:spChg>
        <pc:spChg chg="add del mod">
          <ac:chgData name="Nicola Ovenden (2513847)" userId="5bf78ed9-b003-4e47-9751-07dd91c0f609" providerId="ADAL" clId="{B5EB4701-D06A-4863-8F84-9C083B0E12EC}" dt="2026-04-10T11:58:32.262" v="1405" actId="478"/>
          <ac:spMkLst>
            <pc:docMk/>
            <pc:sldMk cId="1872887069" sldId="279"/>
            <ac:spMk id="5" creationId="{8DF0896B-C5AF-4E8D-44C6-AC069B6F4EE1}"/>
          </ac:spMkLst>
        </pc:spChg>
        <pc:spChg chg="add mod">
          <ac:chgData name="Nicola Ovenden (2513847)" userId="5bf78ed9-b003-4e47-9751-07dd91c0f609" providerId="ADAL" clId="{B5EB4701-D06A-4863-8F84-9C083B0E12EC}" dt="2026-04-10T14:33:25.171" v="1532" actId="2711"/>
          <ac:spMkLst>
            <pc:docMk/>
            <pc:sldMk cId="1872887069" sldId="279"/>
            <ac:spMk id="7" creationId="{180E76AA-3FF6-2269-D01D-21664B6F6A92}"/>
          </ac:spMkLst>
        </pc:spChg>
        <pc:spChg chg="add mod">
          <ac:chgData name="Nicola Ovenden (2513847)" userId="5bf78ed9-b003-4e47-9751-07dd91c0f609" providerId="ADAL" clId="{B5EB4701-D06A-4863-8F84-9C083B0E12EC}" dt="2026-04-10T14:37:31.107" v="1547" actId="1076"/>
          <ac:spMkLst>
            <pc:docMk/>
            <pc:sldMk cId="1872887069" sldId="279"/>
            <ac:spMk id="9" creationId="{8A07A9BE-3C15-C32A-4022-558DEAFC6A57}"/>
          </ac:spMkLst>
        </pc:spChg>
        <pc:picChg chg="add del mod">
          <ac:chgData name="Nicola Ovenden (2513847)" userId="5bf78ed9-b003-4e47-9751-07dd91c0f609" providerId="ADAL" clId="{B5EB4701-D06A-4863-8F84-9C083B0E12EC}" dt="2026-04-10T14:36:37.215" v="1542" actId="478"/>
          <ac:picMkLst>
            <pc:docMk/>
            <pc:sldMk cId="1872887069" sldId="279"/>
            <ac:picMk id="11" creationId="{E855FDD5-27A7-75B4-1D41-39212FEBFE63}"/>
          </ac:picMkLst>
        </pc:picChg>
        <pc:picChg chg="add mod">
          <ac:chgData name="Nicola Ovenden (2513847)" userId="5bf78ed9-b003-4e47-9751-07dd91c0f609" providerId="ADAL" clId="{B5EB4701-D06A-4863-8F84-9C083B0E12EC}" dt="2026-04-10T14:37:36.773" v="1548" actId="1076"/>
          <ac:picMkLst>
            <pc:docMk/>
            <pc:sldMk cId="1872887069" sldId="279"/>
            <ac:picMk id="13" creationId="{98EA5704-7DA5-E6D5-402B-F9E9EA862BAB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7T12:18:04.327" v="631"/>
        <pc:sldMkLst>
          <pc:docMk/>
          <pc:sldMk cId="2323896170" sldId="280"/>
        </pc:sldMkLst>
        <pc:spChg chg="add mod">
          <ac:chgData name="Nicola Ovenden (2513847)" userId="5bf78ed9-b003-4e47-9751-07dd91c0f609" providerId="ADAL" clId="{B5EB4701-D06A-4863-8F84-9C083B0E12EC}" dt="2026-04-07T12:10:16.967" v="512" actId="2711"/>
          <ac:spMkLst>
            <pc:docMk/>
            <pc:sldMk cId="2323896170" sldId="280"/>
            <ac:spMk id="3" creationId="{3ACFD773-CC72-C167-48D6-939D152543C4}"/>
          </ac:spMkLst>
        </pc:spChg>
        <pc:spChg chg="add mod">
          <ac:chgData name="Nicola Ovenden (2513847)" userId="5bf78ed9-b003-4e47-9751-07dd91c0f609" providerId="ADAL" clId="{B5EB4701-D06A-4863-8F84-9C083B0E12EC}" dt="2026-04-07T12:09:59.064" v="508" actId="5793"/>
          <ac:spMkLst>
            <pc:docMk/>
            <pc:sldMk cId="2323896170" sldId="280"/>
            <ac:spMk id="5" creationId="{25A3478C-B2A8-FA84-7CDF-7243F612864D}"/>
          </ac:spMkLst>
        </pc:spChg>
        <pc:spChg chg="add">
          <ac:chgData name="Nicola Ovenden (2513847)" userId="5bf78ed9-b003-4e47-9751-07dd91c0f609" providerId="ADAL" clId="{B5EB4701-D06A-4863-8F84-9C083B0E12EC}" dt="2026-04-07T12:09:49.454" v="506" actId="26606"/>
          <ac:spMkLst>
            <pc:docMk/>
            <pc:sldMk cId="2323896170" sldId="280"/>
            <ac:spMk id="16" creationId="{743AA782-23D1-4521-8CAD-47662984AA08}"/>
          </ac:spMkLst>
        </pc:spChg>
        <pc:spChg chg="add">
          <ac:chgData name="Nicola Ovenden (2513847)" userId="5bf78ed9-b003-4e47-9751-07dd91c0f609" providerId="ADAL" clId="{B5EB4701-D06A-4863-8F84-9C083B0E12EC}" dt="2026-04-07T12:09:49.454" v="506" actId="26606"/>
          <ac:spMkLst>
            <pc:docMk/>
            <pc:sldMk cId="2323896170" sldId="280"/>
            <ac:spMk id="17" creationId="{71877DBC-BB60-40F0-AC93-2ACDBAAE60CE}"/>
          </ac:spMkLst>
        </pc:spChg>
        <pc:picChg chg="add mod">
          <ac:chgData name="Nicola Ovenden (2513847)" userId="5bf78ed9-b003-4e47-9751-07dd91c0f609" providerId="ADAL" clId="{B5EB4701-D06A-4863-8F84-9C083B0E12EC}" dt="2026-04-07T12:10:08.547" v="511" actId="1076"/>
          <ac:picMkLst>
            <pc:docMk/>
            <pc:sldMk cId="2323896170" sldId="280"/>
            <ac:picMk id="7" creationId="{1ECA35C2-E5F4-4652-0A50-023DE62BB904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07T12:13:32.742" v="573" actId="20577"/>
        <pc:sldMkLst>
          <pc:docMk/>
          <pc:sldMk cId="3132141657" sldId="281"/>
        </pc:sldMkLst>
        <pc:spChg chg="add mod">
          <ac:chgData name="Nicola Ovenden (2513847)" userId="5bf78ed9-b003-4e47-9751-07dd91c0f609" providerId="ADAL" clId="{B5EB4701-D06A-4863-8F84-9C083B0E12EC}" dt="2026-04-07T12:13:00.385" v="532" actId="27636"/>
          <ac:spMkLst>
            <pc:docMk/>
            <pc:sldMk cId="3132141657" sldId="281"/>
            <ac:spMk id="3" creationId="{6ECE730B-C4C0-7C46-5EC4-173D5E43CA57}"/>
          </ac:spMkLst>
        </pc:spChg>
        <pc:spChg chg="add mod">
          <ac:chgData name="Nicola Ovenden (2513847)" userId="5bf78ed9-b003-4e47-9751-07dd91c0f609" providerId="ADAL" clId="{B5EB4701-D06A-4863-8F84-9C083B0E12EC}" dt="2026-04-07T12:13:03.949" v="533" actId="2711"/>
          <ac:spMkLst>
            <pc:docMk/>
            <pc:sldMk cId="3132141657" sldId="281"/>
            <ac:spMk id="5" creationId="{19705274-C852-95C2-BF1A-0B19BF595821}"/>
          </ac:spMkLst>
        </pc:spChg>
        <pc:spChg chg="add">
          <ac:chgData name="Nicola Ovenden (2513847)" userId="5bf78ed9-b003-4e47-9751-07dd91c0f609" providerId="ADAL" clId="{B5EB4701-D06A-4863-8F84-9C083B0E12EC}" dt="2026-04-07T12:12:57.371" v="530" actId="26606"/>
          <ac:spMkLst>
            <pc:docMk/>
            <pc:sldMk cId="3132141657" sldId="281"/>
            <ac:spMk id="20" creationId="{BCED4D40-4B67-4331-AC48-79B82B4A47D8}"/>
          </ac:spMkLst>
        </pc:spChg>
        <pc:spChg chg="add">
          <ac:chgData name="Nicola Ovenden (2513847)" userId="5bf78ed9-b003-4e47-9751-07dd91c0f609" providerId="ADAL" clId="{B5EB4701-D06A-4863-8F84-9C083B0E12EC}" dt="2026-04-07T12:12:57.371" v="530" actId="26606"/>
          <ac:spMkLst>
            <pc:docMk/>
            <pc:sldMk cId="3132141657" sldId="281"/>
            <ac:spMk id="21" creationId="{670CEDEF-4F34-412E-84EE-329C1E936AF5}"/>
          </ac:spMkLst>
        </pc:spChg>
        <pc:picChg chg="add mod">
          <ac:chgData name="Nicola Ovenden (2513847)" userId="5bf78ed9-b003-4e47-9751-07dd91c0f609" providerId="ADAL" clId="{B5EB4701-D06A-4863-8F84-9C083B0E12EC}" dt="2026-04-07T12:12:57.371" v="530" actId="26606"/>
          <ac:picMkLst>
            <pc:docMk/>
            <pc:sldMk cId="3132141657" sldId="281"/>
            <ac:picMk id="7" creationId="{5CE1CF4D-D232-9D92-1D0C-6A5EB0E2821A}"/>
          </ac:picMkLst>
        </pc:picChg>
      </pc:sldChg>
      <pc:sldChg chg="addSp modSp new mod setBg modNotesTx">
        <pc:chgData name="Nicola Ovenden (2513847)" userId="5bf78ed9-b003-4e47-9751-07dd91c0f609" providerId="ADAL" clId="{B5EB4701-D06A-4863-8F84-9C083B0E12EC}" dt="2026-04-08T10:29:12.410" v="1386" actId="255"/>
        <pc:sldMkLst>
          <pc:docMk/>
          <pc:sldMk cId="3825943516" sldId="282"/>
        </pc:sldMkLst>
        <pc:spChg chg="add mod">
          <ac:chgData name="Nicola Ovenden (2513847)" userId="5bf78ed9-b003-4e47-9751-07dd91c0f609" providerId="ADAL" clId="{B5EB4701-D06A-4863-8F84-9C083B0E12EC}" dt="2026-04-07T12:21:10.946" v="655" actId="14100"/>
          <ac:spMkLst>
            <pc:docMk/>
            <pc:sldMk cId="3825943516" sldId="282"/>
            <ac:spMk id="3" creationId="{8A6CE195-B96D-D0DA-CF07-FB6F948469E0}"/>
          </ac:spMkLst>
        </pc:spChg>
        <pc:spChg chg="add mod">
          <ac:chgData name="Nicola Ovenden (2513847)" userId="5bf78ed9-b003-4e47-9751-07dd91c0f609" providerId="ADAL" clId="{B5EB4701-D06A-4863-8F84-9C083B0E12EC}" dt="2026-04-08T10:29:12.410" v="1386" actId="255"/>
          <ac:spMkLst>
            <pc:docMk/>
            <pc:sldMk cId="3825943516" sldId="282"/>
            <ac:spMk id="5" creationId="{7B9131D0-12C8-C60C-744E-730A40180D0E}"/>
          </ac:spMkLst>
        </pc:spChg>
        <pc:spChg chg="add">
          <ac:chgData name="Nicola Ovenden (2513847)" userId="5bf78ed9-b003-4e47-9751-07dd91c0f609" providerId="ADAL" clId="{B5EB4701-D06A-4863-8F84-9C083B0E12EC}" dt="2026-04-07T12:16:28.977" v="586" actId="26606"/>
          <ac:spMkLst>
            <pc:docMk/>
            <pc:sldMk cId="3825943516" sldId="282"/>
            <ac:spMk id="12" creationId="{743AA782-23D1-4521-8CAD-47662984AA08}"/>
          </ac:spMkLst>
        </pc:spChg>
        <pc:spChg chg="add">
          <ac:chgData name="Nicola Ovenden (2513847)" userId="5bf78ed9-b003-4e47-9751-07dd91c0f609" providerId="ADAL" clId="{B5EB4701-D06A-4863-8F84-9C083B0E12EC}" dt="2026-04-07T12:16:28.977" v="586" actId="26606"/>
          <ac:spMkLst>
            <pc:docMk/>
            <pc:sldMk cId="3825943516" sldId="282"/>
            <ac:spMk id="14" creationId="{71877DBC-BB60-40F0-AC93-2ACDBAAE60CE}"/>
          </ac:spMkLst>
        </pc:spChg>
        <pc:picChg chg="add mod">
          <ac:chgData name="Nicola Ovenden (2513847)" userId="5bf78ed9-b003-4e47-9751-07dd91c0f609" providerId="ADAL" clId="{B5EB4701-D06A-4863-8F84-9C083B0E12EC}" dt="2026-04-07T12:18:09.358" v="632" actId="1076"/>
          <ac:picMkLst>
            <pc:docMk/>
            <pc:sldMk cId="3825943516" sldId="282"/>
            <ac:picMk id="7" creationId="{B3F411E4-2CE1-DCE6-9580-92142421B0BF}"/>
          </ac:picMkLst>
        </pc:picChg>
      </pc:sldChg>
      <pc:sldChg chg="addSp modSp new mod setBg modNotesTx">
        <pc:chgData name="Nicola Ovenden (2513847)" userId="5bf78ed9-b003-4e47-9751-07dd91c0f609" providerId="ADAL" clId="{B5EB4701-D06A-4863-8F84-9C083B0E12EC}" dt="2026-04-07T12:26:27.846" v="766" actId="20577"/>
        <pc:sldMkLst>
          <pc:docMk/>
          <pc:sldMk cId="851269578" sldId="283"/>
        </pc:sldMkLst>
        <pc:spChg chg="add mod">
          <ac:chgData name="Nicola Ovenden (2513847)" userId="5bf78ed9-b003-4e47-9751-07dd91c0f609" providerId="ADAL" clId="{B5EB4701-D06A-4863-8F84-9C083B0E12EC}" dt="2026-04-07T12:21:05.268" v="654" actId="113"/>
          <ac:spMkLst>
            <pc:docMk/>
            <pc:sldMk cId="851269578" sldId="283"/>
            <ac:spMk id="3" creationId="{639A270C-5D31-A403-FCFF-250854E987F1}"/>
          </ac:spMkLst>
        </pc:spChg>
        <pc:spChg chg="add mod">
          <ac:chgData name="Nicola Ovenden (2513847)" userId="5bf78ed9-b003-4e47-9751-07dd91c0f609" providerId="ADAL" clId="{B5EB4701-D06A-4863-8F84-9C083B0E12EC}" dt="2026-04-07T12:20:18.615" v="645" actId="2711"/>
          <ac:spMkLst>
            <pc:docMk/>
            <pc:sldMk cId="851269578" sldId="283"/>
            <ac:spMk id="5" creationId="{6D6A216D-8AA4-20A6-D5BB-8124494E977A}"/>
          </ac:spMkLst>
        </pc:spChg>
        <pc:spChg chg="add">
          <ac:chgData name="Nicola Ovenden (2513847)" userId="5bf78ed9-b003-4e47-9751-07dd91c0f609" providerId="ADAL" clId="{B5EB4701-D06A-4863-8F84-9C083B0E12EC}" dt="2026-04-07T12:20:12.651" v="644" actId="26606"/>
          <ac:spMkLst>
            <pc:docMk/>
            <pc:sldMk cId="851269578" sldId="283"/>
            <ac:spMk id="12" creationId="{BCED4D40-4B67-4331-AC48-79B82B4A47D8}"/>
          </ac:spMkLst>
        </pc:spChg>
        <pc:spChg chg="add">
          <ac:chgData name="Nicola Ovenden (2513847)" userId="5bf78ed9-b003-4e47-9751-07dd91c0f609" providerId="ADAL" clId="{B5EB4701-D06A-4863-8F84-9C083B0E12EC}" dt="2026-04-07T12:20:12.651" v="644" actId="26606"/>
          <ac:spMkLst>
            <pc:docMk/>
            <pc:sldMk cId="851269578" sldId="283"/>
            <ac:spMk id="14" creationId="{670CEDEF-4F34-412E-84EE-329C1E936AF5}"/>
          </ac:spMkLst>
        </pc:spChg>
        <pc:picChg chg="add mod">
          <ac:chgData name="Nicola Ovenden (2513847)" userId="5bf78ed9-b003-4e47-9751-07dd91c0f609" providerId="ADAL" clId="{B5EB4701-D06A-4863-8F84-9C083B0E12EC}" dt="2026-04-07T12:20:12.651" v="644" actId="26606"/>
          <ac:picMkLst>
            <pc:docMk/>
            <pc:sldMk cId="851269578" sldId="283"/>
            <ac:picMk id="7" creationId="{91FF6431-8935-073C-4018-9718561D8FDD}"/>
          </ac:picMkLst>
        </pc:picChg>
      </pc:sldChg>
      <pc:sldChg chg="addSp modSp new mod setBg modNotesTx">
        <pc:chgData name="Nicola Ovenden (2513847)" userId="5bf78ed9-b003-4e47-9751-07dd91c0f609" providerId="ADAL" clId="{B5EB4701-D06A-4863-8F84-9C083B0E12EC}" dt="2026-04-07T12:26:16.104" v="738" actId="20577"/>
        <pc:sldMkLst>
          <pc:docMk/>
          <pc:sldMk cId="3787219340" sldId="284"/>
        </pc:sldMkLst>
        <pc:spChg chg="add mod">
          <ac:chgData name="Nicola Ovenden (2513847)" userId="5bf78ed9-b003-4e47-9751-07dd91c0f609" providerId="ADAL" clId="{B5EB4701-D06A-4863-8F84-9C083B0E12EC}" dt="2026-04-07T12:23:14.598" v="673" actId="1076"/>
          <ac:spMkLst>
            <pc:docMk/>
            <pc:sldMk cId="3787219340" sldId="284"/>
            <ac:spMk id="3" creationId="{06ECF0A4-0BCA-A343-55DA-2649FB13A4B9}"/>
          </ac:spMkLst>
        </pc:spChg>
        <pc:spChg chg="add mod">
          <ac:chgData name="Nicola Ovenden (2513847)" userId="5bf78ed9-b003-4e47-9751-07dd91c0f609" providerId="ADAL" clId="{B5EB4701-D06A-4863-8F84-9C083B0E12EC}" dt="2026-04-07T12:23:38.689" v="676" actId="1076"/>
          <ac:spMkLst>
            <pc:docMk/>
            <pc:sldMk cId="3787219340" sldId="284"/>
            <ac:spMk id="5" creationId="{E1A01D41-7C1A-4D77-4BBD-59985AE4F06B}"/>
          </ac:spMkLst>
        </pc:spChg>
        <pc:spChg chg="add">
          <ac:chgData name="Nicola Ovenden (2513847)" userId="5bf78ed9-b003-4e47-9751-07dd91c0f609" providerId="ADAL" clId="{B5EB4701-D06A-4863-8F84-9C083B0E12EC}" dt="2026-04-07T12:22:46.122" v="665" actId="26606"/>
          <ac:spMkLst>
            <pc:docMk/>
            <pc:sldMk cId="3787219340" sldId="284"/>
            <ac:spMk id="12" creationId="{2B97F24A-32CE-4C1C-A50D-3016B394DCFB}"/>
          </ac:spMkLst>
        </pc:spChg>
        <pc:spChg chg="add">
          <ac:chgData name="Nicola Ovenden (2513847)" userId="5bf78ed9-b003-4e47-9751-07dd91c0f609" providerId="ADAL" clId="{B5EB4701-D06A-4863-8F84-9C083B0E12EC}" dt="2026-04-07T12:22:46.122" v="665" actId="26606"/>
          <ac:spMkLst>
            <pc:docMk/>
            <pc:sldMk cId="3787219340" sldId="284"/>
            <ac:spMk id="14" creationId="{CD8B4F24-440B-49E9-B85D-733523DC064B}"/>
          </ac:spMkLst>
        </pc:spChg>
        <pc:picChg chg="add mod">
          <ac:chgData name="Nicola Ovenden (2513847)" userId="5bf78ed9-b003-4e47-9751-07dd91c0f609" providerId="ADAL" clId="{B5EB4701-D06A-4863-8F84-9C083B0E12EC}" dt="2026-04-07T12:22:59.015" v="668" actId="1076"/>
          <ac:picMkLst>
            <pc:docMk/>
            <pc:sldMk cId="3787219340" sldId="284"/>
            <ac:picMk id="7" creationId="{82026932-9592-86B2-E748-19DBF8B0BFB8}"/>
          </ac:picMkLst>
        </pc:picChg>
      </pc:sldChg>
      <pc:sldChg chg="addSp delSp modSp new mod setBg modNotesTx">
        <pc:chgData name="Nicola Ovenden (2513847)" userId="5bf78ed9-b003-4e47-9751-07dd91c0f609" providerId="ADAL" clId="{B5EB4701-D06A-4863-8F84-9C083B0E12EC}" dt="2026-04-10T14:49:13.311" v="2217" actId="20577"/>
        <pc:sldMkLst>
          <pc:docMk/>
          <pc:sldMk cId="2518898691" sldId="285"/>
        </pc:sldMkLst>
        <pc:spChg chg="add mod">
          <ac:chgData name="Nicola Ovenden (2513847)" userId="5bf78ed9-b003-4e47-9751-07dd91c0f609" providerId="ADAL" clId="{B5EB4701-D06A-4863-8F84-9C083B0E12EC}" dt="2026-04-10T14:48:36.962" v="2198" actId="14100"/>
          <ac:spMkLst>
            <pc:docMk/>
            <pc:sldMk cId="2518898691" sldId="285"/>
            <ac:spMk id="3" creationId="{FCBA6A93-0EB4-0B29-BEC1-714AB5493428}"/>
          </ac:spMkLst>
        </pc:spChg>
        <pc:spChg chg="add mod">
          <ac:chgData name="Nicola Ovenden (2513847)" userId="5bf78ed9-b003-4e47-9751-07dd91c0f609" providerId="ADAL" clId="{B5EB4701-D06A-4863-8F84-9C083B0E12EC}" dt="2026-04-10T14:49:00.243" v="2203" actId="2710"/>
          <ac:spMkLst>
            <pc:docMk/>
            <pc:sldMk cId="2518898691" sldId="285"/>
            <ac:spMk id="4" creationId="{0A6A256B-22AC-D948-6E9F-8D9C40164219}"/>
          </ac:spMkLst>
        </pc:spChg>
        <pc:spChg chg="add del">
          <ac:chgData name="Nicola Ovenden (2513847)" userId="5bf78ed9-b003-4e47-9751-07dd91c0f609" providerId="ADAL" clId="{B5EB4701-D06A-4863-8F84-9C083B0E12EC}" dt="2026-04-10T14:47:16.606" v="2170" actId="26606"/>
          <ac:spMkLst>
            <pc:docMk/>
            <pc:sldMk cId="2518898691" sldId="285"/>
            <ac:spMk id="11" creationId="{04812C46-200A-4DEB-A05E-3ED6C68C2387}"/>
          </ac:spMkLst>
        </pc:spChg>
        <pc:spChg chg="add del">
          <ac:chgData name="Nicola Ovenden (2513847)" userId="5bf78ed9-b003-4e47-9751-07dd91c0f609" providerId="ADAL" clId="{B5EB4701-D06A-4863-8F84-9C083B0E12EC}" dt="2026-04-10T14:47:16.606" v="2170" actId="26606"/>
          <ac:spMkLst>
            <pc:docMk/>
            <pc:sldMk cId="2518898691" sldId="285"/>
            <ac:spMk id="13" creationId="{D1EA859B-E555-4109-94F3-6700E046E008}"/>
          </ac:spMkLst>
        </pc:spChg>
        <pc:spChg chg="add">
          <ac:chgData name="Nicola Ovenden (2513847)" userId="5bf78ed9-b003-4e47-9751-07dd91c0f609" providerId="ADAL" clId="{B5EB4701-D06A-4863-8F84-9C083B0E12EC}" dt="2026-04-10T14:47:16.606" v="2170" actId="26606"/>
          <ac:spMkLst>
            <pc:docMk/>
            <pc:sldMk cId="2518898691" sldId="285"/>
            <ac:spMk id="18" creationId="{F13C74B1-5B17-4795-BED0-7140497B445A}"/>
          </ac:spMkLst>
        </pc:spChg>
        <pc:spChg chg="add">
          <ac:chgData name="Nicola Ovenden (2513847)" userId="5bf78ed9-b003-4e47-9751-07dd91c0f609" providerId="ADAL" clId="{B5EB4701-D06A-4863-8F84-9C083B0E12EC}" dt="2026-04-10T14:47:16.606" v="2170" actId="26606"/>
          <ac:spMkLst>
            <pc:docMk/>
            <pc:sldMk cId="2518898691" sldId="285"/>
            <ac:spMk id="20" creationId="{D4974D33-8DC5-464E-8C6D-BE58F0669C17}"/>
          </ac:spMkLst>
        </pc:spChg>
        <pc:picChg chg="add mod ord">
          <ac:chgData name="Nicola Ovenden (2513847)" userId="5bf78ed9-b003-4e47-9751-07dd91c0f609" providerId="ADAL" clId="{B5EB4701-D06A-4863-8F84-9C083B0E12EC}" dt="2026-04-10T14:48:31.332" v="2197" actId="1076"/>
          <ac:picMkLst>
            <pc:docMk/>
            <pc:sldMk cId="2518898691" sldId="285"/>
            <ac:picMk id="6" creationId="{E537DE0C-9F1E-D1B9-5F31-651A52E3CC3E}"/>
          </ac:picMkLst>
        </pc:picChg>
      </pc:sldChg>
      <pc:sldChg chg="addSp modSp new mod setBg modNotesTx">
        <pc:chgData name="Nicola Ovenden (2513847)" userId="5bf78ed9-b003-4e47-9751-07dd91c0f609" providerId="ADAL" clId="{B5EB4701-D06A-4863-8F84-9C083B0E12EC}" dt="2026-04-07T12:30:45.937" v="783" actId="2711"/>
        <pc:sldMkLst>
          <pc:docMk/>
          <pc:sldMk cId="1992988455" sldId="286"/>
        </pc:sldMkLst>
        <pc:spChg chg="add mod">
          <ac:chgData name="Nicola Ovenden (2513847)" userId="5bf78ed9-b003-4e47-9751-07dd91c0f609" providerId="ADAL" clId="{B5EB4701-D06A-4863-8F84-9C083B0E12EC}" dt="2026-04-07T12:30:45.937" v="783" actId="2711"/>
          <ac:spMkLst>
            <pc:docMk/>
            <pc:sldMk cId="1992988455" sldId="286"/>
            <ac:spMk id="3" creationId="{E62BFFFD-5C75-B6F2-8ADC-65032BA48DF8}"/>
          </ac:spMkLst>
        </pc:spChg>
        <pc:spChg chg="add">
          <ac:chgData name="Nicola Ovenden (2513847)" userId="5bf78ed9-b003-4e47-9751-07dd91c0f609" providerId="ADAL" clId="{B5EB4701-D06A-4863-8F84-9C083B0E12EC}" dt="2026-04-07T12:30:40.944" v="782" actId="26606"/>
          <ac:spMkLst>
            <pc:docMk/>
            <pc:sldMk cId="1992988455" sldId="286"/>
            <ac:spMk id="10" creationId="{665DBBEF-238B-476B-96AB-8AAC3224ECEA}"/>
          </ac:spMkLst>
        </pc:spChg>
        <pc:spChg chg="add">
          <ac:chgData name="Nicola Ovenden (2513847)" userId="5bf78ed9-b003-4e47-9751-07dd91c0f609" providerId="ADAL" clId="{B5EB4701-D06A-4863-8F84-9C083B0E12EC}" dt="2026-04-07T12:30:40.944" v="782" actId="26606"/>
          <ac:spMkLst>
            <pc:docMk/>
            <pc:sldMk cId="1992988455" sldId="286"/>
            <ac:spMk id="12" creationId="{3FCFB1DE-0B7E-48CC-BA90-B2AB0889F9D6}"/>
          </ac:spMkLst>
        </pc:spChg>
        <pc:picChg chg="add mod">
          <ac:chgData name="Nicola Ovenden (2513847)" userId="5bf78ed9-b003-4e47-9751-07dd91c0f609" providerId="ADAL" clId="{B5EB4701-D06A-4863-8F84-9C083B0E12EC}" dt="2026-04-07T12:30:40.944" v="782" actId="26606"/>
          <ac:picMkLst>
            <pc:docMk/>
            <pc:sldMk cId="1992988455" sldId="286"/>
            <ac:picMk id="5" creationId="{18F35FCC-E51C-BEF5-D2F9-97411AAC335B}"/>
          </ac:picMkLst>
        </pc:picChg>
      </pc:sldChg>
      <pc:sldChg chg="addSp modSp new mod">
        <pc:chgData name="Nicola Ovenden (2513847)" userId="5bf78ed9-b003-4e47-9751-07dd91c0f609" providerId="ADAL" clId="{B5EB4701-D06A-4863-8F84-9C083B0E12EC}" dt="2026-04-10T14:56:56.628" v="2235" actId="20577"/>
        <pc:sldMkLst>
          <pc:docMk/>
          <pc:sldMk cId="3051331582" sldId="287"/>
        </pc:sldMkLst>
        <pc:spChg chg="add mod">
          <ac:chgData name="Nicola Ovenden (2513847)" userId="5bf78ed9-b003-4e47-9751-07dd91c0f609" providerId="ADAL" clId="{B5EB4701-D06A-4863-8F84-9C083B0E12EC}" dt="2026-04-07T12:25:11.600" v="714" actId="113"/>
          <ac:spMkLst>
            <pc:docMk/>
            <pc:sldMk cId="3051331582" sldId="287"/>
            <ac:spMk id="3" creationId="{5C528BF8-1445-0936-807E-B7ECAECBE630}"/>
          </ac:spMkLst>
        </pc:spChg>
        <pc:spChg chg="add mod">
          <ac:chgData name="Nicola Ovenden (2513847)" userId="5bf78ed9-b003-4e47-9751-07dd91c0f609" providerId="ADAL" clId="{B5EB4701-D06A-4863-8F84-9C083B0E12EC}" dt="2026-04-10T14:56:56.628" v="2235" actId="20577"/>
          <ac:spMkLst>
            <pc:docMk/>
            <pc:sldMk cId="3051331582" sldId="287"/>
            <ac:spMk id="4" creationId="{C5AF9600-0035-7CCB-CE6A-276447AA53E4}"/>
          </ac:spMkLst>
        </pc:spChg>
      </pc:sldChg>
      <pc:sldChg chg="addSp new mod modNotesTx">
        <pc:chgData name="Nicola Ovenden (2513847)" userId="5bf78ed9-b003-4e47-9751-07dd91c0f609" providerId="ADAL" clId="{B5EB4701-D06A-4863-8F84-9C083B0E12EC}" dt="2026-04-10T14:39:13.109" v="1620" actId="20577"/>
        <pc:sldMkLst>
          <pc:docMk/>
          <pc:sldMk cId="1320433814" sldId="288"/>
        </pc:sldMkLst>
        <pc:picChg chg="add">
          <ac:chgData name="Nicola Ovenden (2513847)" userId="5bf78ed9-b003-4e47-9751-07dd91c0f609" providerId="ADAL" clId="{B5EB4701-D06A-4863-8F84-9C083B0E12EC}" dt="2026-04-10T14:32:04.633" v="1515" actId="22"/>
          <ac:picMkLst>
            <pc:docMk/>
            <pc:sldMk cId="1320433814" sldId="288"/>
            <ac:picMk id="3" creationId="{99D52103-C143-19E9-8DA6-FBE187E36C5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D1DFB-34F7-4D58-A685-0ED44FF635ED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17289-8694-4678-8B49-C9EBC49581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718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mages/search/factory%20background%20noise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communication-barriers?image_type=illustration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https://skift.com/2015/05/27/savory-secrets-of-airline-catering-kitchens-serving-100000-meals-per-day/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011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GB" dirty="0"/>
              <a:t>Image source: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pPr rtl="0" fontAlgn="base"/>
            <a:r>
              <a:rPr lang="en-GB" sz="1200" b="0" i="0" u="sng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https://pixabay.com/images/search/factory%20background%20noise/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32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by: </a:t>
            </a:r>
            <a:r>
              <a:rPr lang="pt-BR" dirty="0"/>
              <a:t>Ana Sofia Fernandes Ferriera Nogueira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1343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https://pixabay.com/illustrations/icons-web-icons-icon-collection-www-1014585/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5705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by: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Ana Sofia Fernandes Ferriera Nogueira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0199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https://www.vecteezy.com/vector-art/44807386-language-barrier-for-native-english-speakers-from-uk-and-us-who-have-problems-communicating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145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Helena Hossain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1236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https://www.communicationtheory.org/language-barriers-in-communication/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9525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Helena Hossain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2852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https://www.skygrammar.com/nonverbal-communication/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334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</a:t>
            </a:r>
            <a:r>
              <a:rPr lang="en-GB" sz="1200" b="0" i="0" u="sng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https://www.shutterstock.com/search/communication-barriers?image_type=illustration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742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https://www.troopmessenger.com/blogs/cultural-barriers-for-communication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5827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https://www.divy.com.au/effective-communication-in-the-workplace/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6268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https://www.campaignlive.co.uk/article/best-evidence-good-workplace-culture/1595672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7188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https://blog.jostle.me/blog/company-culture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058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Marina Borozan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884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https://www.vantagecircle.com/en/blog/types-of-organizational-culture/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187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</a:t>
            </a:r>
            <a:r>
              <a:rPr lang="en-GB" dirty="0" err="1"/>
              <a:t>source:https</a:t>
            </a:r>
            <a:r>
              <a:rPr lang="en-GB" dirty="0"/>
              <a:t>://www.vantagecircle.com/en/blog/types-of-organizational-culture/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228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https://www.rodmatthews.com.au/emotions-in-the-workplace/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851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Nicola Ovenden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1225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https://www.rewardgateway.com/uk/blog/workplace-communication-stand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716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Nicola Ovenden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19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https://desktime.com/blog/communication-in-the-workplace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96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https://blog.jostle.me/blog/what-is-teamwork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152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https://www.mtdtraining.com/blog/8-workplace-communication-styles.htm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17289-8694-4678-8B49-C9EBC49581A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669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2C438-24BA-9BDF-E2EF-77CF8DB77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AC276B-5D0F-5F8C-B4A1-C4D6375E21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90AD10-2D3A-64CA-49A7-908FAF8FD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D5205-612E-9753-66AE-F4BE19340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16434-39EC-C300-3559-15F14CA85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022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F71FB-D7C9-B9AF-D335-39D3A7EA0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7BC72-1325-E541-64C9-5608EFC50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526D4-1833-3308-1417-98C5C6FCD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7D3F7-159D-CE5B-A5F2-C695D40C8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E022B4-4B4F-D0E6-E48D-46C05B23C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148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C03A2-AD44-DCEF-4AD1-4FD7CCC29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954F2D-DF90-DBEF-10B6-B7F3C9A8AA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7D70C-CA89-1BCB-28E8-AD4F995DC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2CB97-9503-F560-97D3-088A14922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7773F-33E9-5D8E-DB86-373376EDA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74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9D745-DCC8-13BB-05AB-397BDAAEA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95C16-7AFE-4A21-D6FD-7CA0751C86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27C26-80AB-4AF6-8609-B21180D59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7FE49A-E664-38BE-2878-396029C81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3401F-E23D-50A6-002B-588FD5BC1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F34D2-5134-3ADE-E810-DFAB67A0A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127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88D58-E952-2133-1CD0-FBC100BE3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35C644-2CBF-197C-8FCF-F172A5251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4A3B27-2FFD-741F-21A3-B2AB784232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3E623-0ACC-854E-60BC-0926E1E5FC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E0231F-E3B6-BFB4-AD40-C4E27B14F2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87D96B-F3E2-1859-73EE-6605FBC69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050964-2203-4593-70D4-729B9E0E2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D97C7E-2CFC-37AA-27E3-67ADA9660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06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A3601-6729-F935-09E3-F1DECAA86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F8DA62-3593-6739-2180-CD7DFB51C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FE95E-057D-B75E-DAF5-CDBA4DFA1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4B03C-7ACC-EB1C-5BFD-DEF6C385A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633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B782ED-042C-032E-047A-EACF40E49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CACC12-D346-2EE8-2F8B-F4BCF2D67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CC17E-EB58-5579-4CC2-630D374DC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306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82158-7E5C-D9F1-8430-BCCC595E6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4839D-00A5-568B-EB91-62AD110F1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3B612A-BCD3-DFA5-9F9C-1B27234E15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C71C8-CD7E-42E9-C6D7-22C0A827E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A212E7-8C4D-BD12-D6C6-D91424C88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67FF5E-D158-D799-7653-6B668E643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94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7FE1B-3990-2195-A422-C3ACD2BA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84D32B-9150-3B29-6135-7E9A9F28CE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7F78C-6701-5852-ED7F-1B457D28F4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A944D-06BA-80F5-5257-212C9ADAF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E8AC2B-152E-7930-76F1-EACAD83B3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821E58-B7E2-6553-84A9-68101582C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19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24A9D-1528-970C-87E4-590BBF4E0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124B38-A761-E8EC-7056-4E16B2F66A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050A9-CD55-F53D-5DFF-2AF4AA630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50D7D-B06C-2F60-5331-E4266FCF9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93569-BB95-5D1B-526C-FD0BA9C13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251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46F883-4ECD-B201-D093-D33325EAF2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187324-8B5A-1D6A-B32B-075CF9A73F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67B20-2230-80BA-7825-93DE4BD0E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993E6-BC73-02CF-972B-D6658B999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01260-9194-FF3E-66B9-4CD096862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929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E1AF7C-90EC-3D4B-0D4A-0BA5E8BCB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9AEDD7-D08A-FE8C-DE2A-6E1A77286B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90576-19AF-386F-55F8-7FFFAB3B4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EBCBA7-6DFA-4B09-A34C-D94EE90E0D4C}" type="datetimeFigureOut">
              <a:rPr lang="en-GB" smtClean="0"/>
              <a:t>10/04/2026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D2CAD-EA45-0BDB-213E-95AA96962B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AB6C1-2EE3-02FE-28A4-FCF5FF57A2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A0C505-5BFF-4C02-98F2-547C20C0D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913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8A8370-7AB5-229E-A5A1-5E1075960187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LCLM4003 Effective Teamwork and Communication</a:t>
            </a:r>
            <a:b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US" sz="2600" b="1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29812C-79BE-46BD-3612-9BC6FE24A3EE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ASSIGNMENT 2: Group Presentation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Ana Sofia Fernandes Ferriera Nogueira 2510473        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Helena Hossain 2512052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Irina Brinza</a:t>
            </a:r>
            <a:r>
              <a:rPr kumimoji="0" 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2513846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Marina Borozan 2511726</a:t>
            </a:r>
            <a:endParaRPr kumimoji="0" lang="en-US" sz="32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Nicola Ovenden</a:t>
            </a:r>
            <a:r>
              <a:rPr kumimoji="0" 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2513847</a:t>
            </a:r>
          </a:p>
          <a:p>
            <a:pPr marL="114300" marR="0" lvl="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32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Tutor’s Name: Tim Hopkins</a:t>
            </a:r>
          </a:p>
        </p:txBody>
      </p:sp>
    </p:spTree>
    <p:extLst>
      <p:ext uri="{BB962C8B-B14F-4D97-AF65-F5344CB8AC3E}">
        <p14:creationId xmlns:p14="http://schemas.microsoft.com/office/powerpoint/2010/main" val="1410575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474B96-F11A-B775-9BF0-D4B59824FB80}"/>
              </a:ext>
            </a:extLst>
          </p:cNvPr>
          <p:cNvSpPr txBox="1"/>
          <p:nvPr/>
        </p:nvSpPr>
        <p:spPr>
          <a:xfrm>
            <a:off x="841248" y="548640"/>
            <a:ext cx="3600860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0CAE09-B619-991D-E4EA-B038306D3551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1. Introduction                                                                                       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2. Sofia – Environmental Noise Barrier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Helena – Language and Communication Barriers, Body Language</a:t>
            </a:r>
            <a:endParaRPr kumimoji="0" lang="en-US" sz="24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Irina – Generational Barriers</a:t>
            </a:r>
            <a:endParaRPr kumimoji="0" lang="en-US" sz="24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Marina – Cultural Barriers</a:t>
            </a:r>
            <a:endParaRPr kumimoji="0" lang="en-US" sz="24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6. Nicola – Emotional Barriers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7. Conclusion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8. References</a:t>
            </a:r>
          </a:p>
        </p:txBody>
      </p:sp>
    </p:spTree>
    <p:extLst>
      <p:ext uri="{BB962C8B-B14F-4D97-AF65-F5344CB8AC3E}">
        <p14:creationId xmlns:p14="http://schemas.microsoft.com/office/powerpoint/2010/main" val="296770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C2173F-6763-FB03-E7BC-88C7A28EA4C7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1.Introduction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BF6DF1-2D20-AD01-AF79-F348E4D46D98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Flight Foods is a medium-sized business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Provides ready meals for airline companies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company has received complaints about: </a:t>
            </a:r>
          </a:p>
          <a:p>
            <a:pPr marL="5143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Undercooked food</a:t>
            </a:r>
          </a:p>
          <a:p>
            <a:pPr marL="5143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Inadequate wrappings</a:t>
            </a:r>
          </a:p>
          <a:p>
            <a:pPr marL="5143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Cross-contamination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1A35B2-D31C-E463-A947-28FCD4D163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03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26682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2C13C-ED73-2B4B-9BF4-3AF33D349E3B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2. Environmental Noise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B9B7D1-2DEE-018E-F2D3-1EBD7F6A8D99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problem: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factory has old and noisy machines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There is a lot of loud sounds (” clanking and banging”)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Gary cannot speak clearly to workers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Workers cannot hear instructions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E4DAC2-3919-6FB7-44F4-6C4AEF3A56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44" r="694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419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2A281F-9D1A-E688-ACA9-129696C3B93B}"/>
              </a:ext>
            </a:extLst>
          </p:cNvPr>
          <p:cNvSpPr txBox="1"/>
          <p:nvPr/>
        </p:nvSpPr>
        <p:spPr>
          <a:xfrm>
            <a:off x="638881" y="457201"/>
            <a:ext cx="10909640" cy="18326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1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ENVIRONMENTAL NOISE – Analysis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337328-9B78-E369-0517-DDDDA357D413}"/>
              </a:ext>
            </a:extLst>
          </p:cNvPr>
          <p:cNvSpPr txBox="1"/>
          <p:nvPr/>
        </p:nvSpPr>
        <p:spPr>
          <a:xfrm>
            <a:off x="638881" y="2419141"/>
            <a:ext cx="10909643" cy="552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Shannon and Weaver Model: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BE5555-3C90-3E7E-4B9B-EE1678030B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881" y="2971800"/>
            <a:ext cx="10983592" cy="3102864"/>
          </a:xfrm>
          <a:prstGeom prst="rect">
            <a:avLst/>
          </a:prstGeom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AE2D5AF3-4C84-F612-FEB6-BB2E1EDE9682}"/>
              </a:ext>
            </a:extLst>
          </p:cNvPr>
          <p:cNvSpPr/>
          <p:nvPr/>
        </p:nvSpPr>
        <p:spPr>
          <a:xfrm>
            <a:off x="808383" y="6281530"/>
            <a:ext cx="4293704" cy="22528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Left 3">
            <a:extLst>
              <a:ext uri="{FF2B5EF4-FFF2-40B4-BE49-F238E27FC236}">
                <a16:creationId xmlns:a16="http://schemas.microsoft.com/office/drawing/2014/main" id="{58AC0E92-6177-951D-84BF-A09910F39B96}"/>
              </a:ext>
            </a:extLst>
          </p:cNvPr>
          <p:cNvSpPr/>
          <p:nvPr/>
        </p:nvSpPr>
        <p:spPr>
          <a:xfrm>
            <a:off x="6718852" y="6281530"/>
            <a:ext cx="4664765" cy="22528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2646BA-8D8F-EEA0-2F2A-64A5CB347F51}"/>
              </a:ext>
            </a:extLst>
          </p:cNvPr>
          <p:cNvSpPr txBox="1"/>
          <p:nvPr/>
        </p:nvSpPr>
        <p:spPr>
          <a:xfrm>
            <a:off x="5102087" y="6281530"/>
            <a:ext cx="1616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429069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555F90-B0F2-BE0B-54B8-8C164548D7F5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ENVIRONMENTAL NOISE – Solutions </a:t>
            </a:r>
          </a:p>
        </p:txBody>
      </p:sp>
      <p:sp>
        <p:nvSpPr>
          <p:cNvPr id="5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1BC579-8D19-9F8B-A5E7-09C3E3E95E16}"/>
              </a:ext>
            </a:extLst>
          </p:cNvPr>
          <p:cNvSpPr txBox="1"/>
          <p:nvPr/>
        </p:nvSpPr>
        <p:spPr>
          <a:xfrm>
            <a:off x="630935" y="2456187"/>
            <a:ext cx="6575083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Noise can be reduced by replacing the old machines or repairing them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Including visual signs can help workers understand instructions better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⁠⁠Having quiet areas to give instructions reduces background noise and introduces clarity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⁠ ⁠⁠Using simple language while training staff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⁠⁠Gary needs to communicate clearly and calmly with his staff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78B31D-83CC-C659-33D4-E0E6A36344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576" y="640080"/>
            <a:ext cx="3848709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561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C7C498-87FA-B0B8-1FCE-C48B2B8B37B0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ENVIRONMENTAL NOISE – Analysis of the Solutions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91BE5D-8ADF-DDB9-D208-7A7A32BA56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6100" y="2469308"/>
            <a:ext cx="9315201" cy="3586353"/>
          </a:xfrm>
          <a:prstGeom prst="rect">
            <a:avLst/>
          </a:prstGeom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7CF97562-6B85-CEF1-82EF-CB33E8BB004E}"/>
              </a:ext>
            </a:extLst>
          </p:cNvPr>
          <p:cNvSpPr/>
          <p:nvPr/>
        </p:nvSpPr>
        <p:spPr>
          <a:xfrm>
            <a:off x="1338470" y="6198121"/>
            <a:ext cx="4048539" cy="24230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Left 3">
            <a:extLst>
              <a:ext uri="{FF2B5EF4-FFF2-40B4-BE49-F238E27FC236}">
                <a16:creationId xmlns:a16="http://schemas.microsoft.com/office/drawing/2014/main" id="{ED97432F-12B6-D28A-097C-8BFB4034E1A1}"/>
              </a:ext>
            </a:extLst>
          </p:cNvPr>
          <p:cNvSpPr/>
          <p:nvPr/>
        </p:nvSpPr>
        <p:spPr>
          <a:xfrm>
            <a:off x="6838122" y="6221895"/>
            <a:ext cx="4247321" cy="238539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CB8E7E-50EB-DA01-6EF5-9126A3AB0671}"/>
              </a:ext>
            </a:extLst>
          </p:cNvPr>
          <p:cNvSpPr txBox="1"/>
          <p:nvPr/>
        </p:nvSpPr>
        <p:spPr>
          <a:xfrm>
            <a:off x="5387009" y="6149009"/>
            <a:ext cx="1417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196773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DB5C9A-B569-E849-D008-027BA2B9FD1A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ENVIRONMENTAL NOISE – Conclusion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CBFC58-E543-E8FA-141E-B6CC6AFD5978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noise is a major communication barrier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affects understanding and leads to mistakes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visual instructions and quieter spaces improves communication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Long-term solutions, like quieter machines, create a safer and more efficient workplace. </a:t>
            </a:r>
          </a:p>
        </p:txBody>
      </p:sp>
    </p:spTree>
    <p:extLst>
      <p:ext uri="{BB962C8B-B14F-4D97-AF65-F5344CB8AC3E}">
        <p14:creationId xmlns:p14="http://schemas.microsoft.com/office/powerpoint/2010/main" val="352753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8C6E87-26C0-9B01-C054-273B2D00DA1A}"/>
              </a:ext>
            </a:extLst>
          </p:cNvPr>
          <p:cNvSpPr txBox="1"/>
          <p:nvPr/>
        </p:nvSpPr>
        <p:spPr>
          <a:xfrm>
            <a:off x="630936" y="640080"/>
            <a:ext cx="9652652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3. LANGUAGE/COMMUNICATION/BODY LANGUAGE BARRIER -</a:t>
            </a:r>
            <a:r>
              <a:rPr lang="en-US" sz="36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PROBLEMS </a:t>
            </a:r>
            <a:endParaRPr lang="en-US" sz="3600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949201-2034-A574-5C03-E0F71DAD570A}"/>
              </a:ext>
            </a:extLst>
          </p:cNvPr>
          <p:cNvSpPr txBox="1"/>
          <p:nvPr/>
        </p:nvSpPr>
        <p:spPr>
          <a:xfrm>
            <a:off x="630935" y="2660904"/>
            <a:ext cx="5387727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•Workers mostly use their own language, sprinkling in a few English words.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•There is diverse team of five cultural groups, with many members being English learners.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•Written signs are only in English.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•Instructions are misunderstood or ignored.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•Gary focuses on giving instructions but not listening to workers.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•Poor role model – dirty uniform, poor hygiene &amp; negative tone.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•Communication breakdown due to old noisy, machinery.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430EB9-6D6F-28A2-C1FA-D8F1FAFE91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096" y="1866380"/>
            <a:ext cx="5458968" cy="3944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630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BF238E-1F2E-D558-2E30-542EC20D6CBB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LANGUAGE/COMMUNICATION/BODY LANGUAGE BARRIER –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108C06-1A8F-66B5-8EA9-16A7604026F4}"/>
              </a:ext>
            </a:extLst>
          </p:cNvPr>
          <p:cNvSpPr txBox="1"/>
          <p:nvPr/>
        </p:nvSpPr>
        <p:spPr>
          <a:xfrm>
            <a:off x="638881" y="1809541"/>
            <a:ext cx="10909643" cy="687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Berlo model of communication to </a:t>
            </a:r>
            <a:r>
              <a:rPr lang="en-US" sz="20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LANGUAGE/COMMUNICATION/BODY LANGUAGE BARRIER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828F3E-0763-1EF4-29E9-322189E0DA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319" y="2633472"/>
            <a:ext cx="11273051" cy="4224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45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3B2F2B-7080-FC50-8C3D-3049B4A0DABF}"/>
              </a:ext>
            </a:extLst>
          </p:cNvPr>
          <p:cNvSpPr txBox="1"/>
          <p:nvPr/>
        </p:nvSpPr>
        <p:spPr>
          <a:xfrm>
            <a:off x="198782" y="376535"/>
            <a:ext cx="1135048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LANGUAGE/COMMUNICATION/BODY LANGUAGE BARRIER – </a:t>
            </a:r>
          </a:p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86B58B-AAE1-2D8E-53BE-C9B3A2D2439C}"/>
              </a:ext>
            </a:extLst>
          </p:cNvPr>
          <p:cNvSpPr txBox="1"/>
          <p:nvPr/>
        </p:nvSpPr>
        <p:spPr>
          <a:xfrm>
            <a:off x="377685" y="2575099"/>
            <a:ext cx="11589027" cy="3791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are some possible solutions to these issues: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Translate key instructions into the 5 main languages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Replace text signs with visual/pictorial signs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(e.g., icons for handwashing, hairnets, raw meat handling)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color-coded systems e.g. Red = raw meat and Green = vegetarian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 team leaders (bilingual workers) for each group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demonstrations instead of just verbal instructions, apply positive calm gesture.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quiet briefing areas for instructions, use visual signals (lights, boards), hand signals/standard gestures.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43538B-427C-C828-4B7D-A7B9B450A0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9379" y="1876567"/>
            <a:ext cx="3145809" cy="25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263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42E799-B48B-8E66-36C6-5954AC2B5D72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LANGUAGE/COMMUNICATION/BODY LANGUAGE BARRIER –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ANALYSIS OF THE SOLUTION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39996A-5DC5-D485-11ED-D028ACD65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84546"/>
            <a:ext cx="12192000" cy="4773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731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D8E9313-1611-F07C-96D1-6D7870B309C7}"/>
              </a:ext>
            </a:extLst>
          </p:cNvPr>
          <p:cNvSpPr txBox="1"/>
          <p:nvPr/>
        </p:nvSpPr>
        <p:spPr>
          <a:xfrm>
            <a:off x="252484" y="-464023"/>
            <a:ext cx="11101315" cy="18484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LANGUAGE/COMMUNICATION/BODY LANGUAGE BARRIER –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DDE99-EF7B-EE63-03F2-B846DA4A49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2" y="1826955"/>
            <a:ext cx="6449549" cy="43050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560F12-1F16-991B-94E4-C5F936135531}"/>
              </a:ext>
            </a:extLst>
          </p:cNvPr>
          <p:cNvSpPr txBox="1"/>
          <p:nvPr/>
        </p:nvSpPr>
        <p:spPr>
          <a:xfrm>
            <a:off x="6871648" y="1826955"/>
            <a:ext cx="4482151" cy="415435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Language barriers and factory noise make instructions hard for workers to understand.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Gary’s poor communication and lack of listening create confusion.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 negative body language, like shouting, makes workers afraid to ask questions, causing mistakes.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company should use simple language, clear communication, visual aids, and positive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improve performance.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39352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2CBB54-2396-D9B1-B2A7-2245441B26C7}"/>
              </a:ext>
            </a:extLst>
          </p:cNvPr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4. Age/Generational Communication Barrier</a:t>
            </a:r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​</a:t>
            </a:r>
            <a:endParaRPr lang="en-US" sz="3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20A0CB-A6D4-FE9B-6784-A00C677A2A8B}"/>
              </a:ext>
            </a:extLst>
          </p:cNvPr>
          <p:cNvSpPr txBox="1"/>
          <p:nvPr/>
        </p:nvSpPr>
        <p:spPr>
          <a:xfrm>
            <a:off x="315468" y="2579018"/>
            <a:ext cx="5884368" cy="419709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Wide age range in the workforce.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 says: “The problem seems to be with the younger ones.” ​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Older workers seem to understand instructions without difficulty.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Differing attitudes towards work between generations.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Gary’s communication style might not connect well with younger employees.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D0D3BB-DBFB-F8CB-DB3D-58A52AA04C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304" y="1571379"/>
            <a:ext cx="5458968" cy="394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622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4CE0DF-D5BB-11C7-73CE-EEF8641C6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43"/>
            <a:ext cx="12192000" cy="6840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5975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6D17EE-B88E-3E20-618C-6433FA7AF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43"/>
            <a:ext cx="12192000" cy="683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764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F43355-34F1-44A2-88D9-B6DAD030F385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solutions to help Gary overcome the age barrier in communication:​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BAF532-F0A2-8576-E63B-ED6656241F29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Adapt communication style to a more supportive tone.​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a practical demonstration that shows tasks step by step.​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Encourage two-way communication.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Assign mentors by pairing young workers with more experienced employees.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interactive and engaging methods.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C14242-3131-A136-ECC1-7D3810A653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98" r="2833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8135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E189ED-4F5D-B215-6EDA-FC09A9D47F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8" y="0"/>
            <a:ext cx="121651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3736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BF722B-8B47-5BE9-3095-C850F73C3A97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</a:t>
            </a:r>
            <a:r>
              <a:rPr lang="en-US" sz="5400" b="1" dirty="0">
                <a:latin typeface="+mj-lt"/>
                <a:ea typeface="+mj-ea"/>
                <a:cs typeface="+mj-cs"/>
              </a:rPr>
              <a:t>​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A72A40-8FB2-BA19-C8F9-59196A2DA9FE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requires: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flexible sender​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clear and engaging message​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appropriate communication channels​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well-supported receiver 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AB50F5-00D2-C5C2-7A34-DC54DCD3FB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89" r="27374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4957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3F97FA-D27A-8284-4056-EB01D33A408B}"/>
              </a:ext>
            </a:extLst>
          </p:cNvPr>
          <p:cNvSpPr txBox="1"/>
          <p:nvPr/>
        </p:nvSpPr>
        <p:spPr>
          <a:xfrm>
            <a:off x="640080" y="325369"/>
            <a:ext cx="5248102" cy="16513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5. Workplace Culture and Communication</a:t>
            </a:r>
            <a:r>
              <a:rPr lang="en-US" sz="3800" b="1" dirty="0">
                <a:latin typeface="+mj-lt"/>
                <a:ea typeface="+mj-ea"/>
                <a:cs typeface="+mj-cs"/>
              </a:rPr>
              <a:t>​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9B7578-D752-5FCB-B6D8-9A51B97B0926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Diverse workforce (5 cultural groups)​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Language differences​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 shared workplace norms​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Communication affects standards​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90B746-3CF4-6293-0551-EB93792A68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99" r="16848" b="-1"/>
          <a:stretch>
            <a:fillRect/>
          </a:stretch>
        </p:blipFill>
        <p:spPr>
          <a:xfrm>
            <a:off x="5727958" y="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27761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2396F-A3BE-51D3-BFA6-7453A956934E}"/>
              </a:ext>
            </a:extLst>
          </p:cNvPr>
          <p:cNvSpPr txBox="1"/>
          <p:nvPr/>
        </p:nvSpPr>
        <p:spPr>
          <a:xfrm>
            <a:off x="630935" y="639520"/>
            <a:ext cx="7980801" cy="11505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Communication Barriers​ - Analysis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9EB18-615D-582F-45B9-8D8319F2122E}"/>
              </a:ext>
            </a:extLst>
          </p:cNvPr>
          <p:cNvSpPr txBox="1"/>
          <p:nvPr/>
        </p:nvSpPr>
        <p:spPr>
          <a:xfrm>
            <a:off x="630936" y="2807208"/>
            <a:ext cx="3852354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Limited English proficiency​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Instructions misunderstood​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Ineffective use of signs​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Inconsistent task completion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1B78D6-73ED-24FE-4394-13B78D2178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889" y="2247011"/>
            <a:ext cx="6903720" cy="390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0623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8FF409-6F04-AB3B-9514-B3543102CB11}"/>
              </a:ext>
            </a:extLst>
          </p:cNvPr>
          <p:cNvSpPr txBox="1"/>
          <p:nvPr/>
        </p:nvSpPr>
        <p:spPr>
          <a:xfrm>
            <a:off x="838199" y="184805"/>
            <a:ext cx="10666863" cy="15058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Shannon and Weaver – The Problem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8F703B-CA29-A0FC-5994-EAAC809E5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414" y="1845426"/>
            <a:ext cx="10172119" cy="445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6398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D52103-C143-19E9-8DA6-FBE187E36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2950"/>
            <a:ext cx="12192000" cy="609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433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4DFF46-5BBD-614C-14F0-069E74818D69}"/>
              </a:ext>
            </a:extLst>
          </p:cNvPr>
          <p:cNvSpPr txBox="1"/>
          <p:nvPr/>
        </p:nvSpPr>
        <p:spPr>
          <a:xfrm>
            <a:off x="484273" y="560768"/>
            <a:ext cx="90241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A73AA4-9C8C-FDF6-A6E8-855F2AC0CE6A}"/>
              </a:ext>
            </a:extLst>
          </p:cNvPr>
          <p:cNvSpPr txBox="1"/>
          <p:nvPr/>
        </p:nvSpPr>
        <p:spPr>
          <a:xfrm>
            <a:off x="417444" y="1558573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Visual methods = highly effective​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Training = improves consistency​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Translations = support understanding​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Supervisors = reinforce 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0E76AA-3FF6-2269-D01D-21664B6F6A92}"/>
              </a:ext>
            </a:extLst>
          </p:cNvPr>
          <p:cNvSpPr txBox="1"/>
          <p:nvPr/>
        </p:nvSpPr>
        <p:spPr>
          <a:xfrm>
            <a:off x="5512904" y="1558572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Limitations:​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and time of training​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Translation inaccuracies​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Cultural differences remain</a:t>
            </a:r>
            <a:r>
              <a:rPr lang="en-GB" dirty="0"/>
              <a:t>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07A9BE-3C15-C32A-4022-558DEAFC6A57}"/>
              </a:ext>
            </a:extLst>
          </p:cNvPr>
          <p:cNvSpPr txBox="1"/>
          <p:nvPr/>
        </p:nvSpPr>
        <p:spPr>
          <a:xfrm>
            <a:off x="0" y="5446294"/>
            <a:ext cx="94289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Communication improves but requires continuous management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8EA5704-7DA5-E6D5-402B-F9E9EA862B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470" y="4057815"/>
            <a:ext cx="4947807" cy="2776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8870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CFD773-CC72-C167-48D6-939D152543C4}"/>
              </a:ext>
            </a:extLst>
          </p:cNvPr>
          <p:cNvSpPr txBox="1"/>
          <p:nvPr/>
        </p:nvSpPr>
        <p:spPr>
          <a:xfrm>
            <a:off x="643278" y="301752"/>
            <a:ext cx="9993846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6. EMOTIONAL BARRIERS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A3478C-B2A8-FA84-7CDF-7243F612864D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Emotional barriers presented in the case study: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workplace is stressful to navigate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Poor leadership from Gary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Resistance to learning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Demotivation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Lack of drive to improve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Disrespect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CA35C2-E5F4-4652-0A50-023DE62BB9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219" y="2372868"/>
            <a:ext cx="5458968" cy="327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8961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CE730B-C4C0-7C46-5EC4-173D5E43CA57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Emotional Barriers -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705274-C852-95C2-BF1A-0B19BF595821}"/>
              </a:ext>
            </a:extLst>
          </p:cNvPr>
          <p:cNvSpPr txBox="1"/>
          <p:nvPr/>
        </p:nvSpPr>
        <p:spPr>
          <a:xfrm>
            <a:off x="638881" y="1809541"/>
            <a:ext cx="10909643" cy="687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Berlo model of communication to </a:t>
            </a:r>
            <a:r>
              <a:rPr lang="en-US" sz="24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emotional barriers: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E1CF4D-D232-9D92-1D0C-6A5EB0E282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3339" y="2633472"/>
            <a:ext cx="9022274" cy="358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141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CE195-B96D-D0DA-CF07-FB6F948469E0}"/>
              </a:ext>
            </a:extLst>
          </p:cNvPr>
          <p:cNvSpPr txBox="1"/>
          <p:nvPr/>
        </p:nvSpPr>
        <p:spPr>
          <a:xfrm>
            <a:off x="643278" y="242316"/>
            <a:ext cx="8656365" cy="12729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Emotional Barriers - Solutions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9131D0-12C8-C60C-744E-730A40180D0E}"/>
              </a:ext>
            </a:extLst>
          </p:cNvPr>
          <p:cNvSpPr txBox="1"/>
          <p:nvPr/>
        </p:nvSpPr>
        <p:spPr>
          <a:xfrm>
            <a:off x="643278" y="2599489"/>
            <a:ext cx="5452722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Possible solutions to these issues: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Bridging the gap in knowledge with practical training sessions with interpreters.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Motivating workers with positive reinforcement.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Gary must be more flexible and adapt his Message.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important to remain calm and collected when communicating in the workplace to make sure that the message is conveyed, and not the emotion (Stanton, 2009).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F411E4-2CE1-DCE6-9580-92142421B0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0159" y="1723644"/>
            <a:ext cx="5458968" cy="409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9435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9A270C-5D31-A403-FCFF-250854E987F1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Emotional Barriers – Analysis of the Solutions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6A216D-8AA4-20A6-D5BB-8124494E977A}"/>
              </a:ext>
            </a:extLst>
          </p:cNvPr>
          <p:cNvSpPr txBox="1"/>
          <p:nvPr/>
        </p:nvSpPr>
        <p:spPr>
          <a:xfrm>
            <a:off x="638881" y="1809541"/>
            <a:ext cx="10909643" cy="687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can </a:t>
            </a:r>
            <a:r>
              <a:rPr lang="en-US" sz="20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solutions by focusing on the Source, Message and Receiver from Berlo’s model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F6431-8935-073C-4018-9718561D8F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9379" y="2633472"/>
            <a:ext cx="8910194" cy="358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2695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ECF0A4-0BCA-A343-55DA-2649FB13A4B9}"/>
              </a:ext>
            </a:extLst>
          </p:cNvPr>
          <p:cNvSpPr txBox="1"/>
          <p:nvPr/>
        </p:nvSpPr>
        <p:spPr>
          <a:xfrm>
            <a:off x="643278" y="218518"/>
            <a:ext cx="9611709" cy="6501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Emotional Barriers – Conclusion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A01D41-7C1A-4D77-4BBD-59985AE4F06B}"/>
              </a:ext>
            </a:extLst>
          </p:cNvPr>
          <p:cNvSpPr txBox="1"/>
          <p:nvPr/>
        </p:nvSpPr>
        <p:spPr>
          <a:xfrm>
            <a:off x="555873" y="2677554"/>
            <a:ext cx="4508494" cy="36208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Affective Filter Model (Krashen, 2013) – the receiver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Lasswell’s Model of Communication (1943) – the source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Improvements to leadership style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026932-9592-86B2-E748-19DBF8B0BF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3855" y="1183695"/>
            <a:ext cx="6903720" cy="476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219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BA6A93-0EB4-0B29-BEC1-714AB5493428}"/>
              </a:ext>
            </a:extLst>
          </p:cNvPr>
          <p:cNvSpPr txBox="1"/>
          <p:nvPr/>
        </p:nvSpPr>
        <p:spPr>
          <a:xfrm>
            <a:off x="640080" y="325369"/>
            <a:ext cx="4368602" cy="13950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A256B-22AC-D948-6E9F-8D9C40164219}"/>
              </a:ext>
            </a:extLst>
          </p:cNvPr>
          <p:cNvSpPr txBox="1"/>
          <p:nvPr/>
        </p:nvSpPr>
        <p:spPr>
          <a:xfrm>
            <a:off x="640080" y="2748209"/>
            <a:ext cx="6198828" cy="37844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company should use simple language, clear communication, visual aids, and positive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resolve multiple communication barriers.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of interactive and engaging methods to facilitate effective communication.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will be improved, but consistent efforts from both management and workers will ensure its efficacy.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 development must also be included in resolving communication barriers – effective leadership, mentorship, breaking up a large team into smaller ones.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37DE0C-9F1E-D1B9-5F31-651A52E3CC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2" r="31099"/>
          <a:stretch>
            <a:fillRect/>
          </a:stretch>
        </p:blipFill>
        <p:spPr>
          <a:xfrm>
            <a:off x="6838908" y="762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88986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2BFFFD-5C75-B6F2-8ADC-65032BA48DF8}"/>
              </a:ext>
            </a:extLst>
          </p:cNvPr>
          <p:cNvSpPr txBox="1"/>
          <p:nvPr/>
        </p:nvSpPr>
        <p:spPr>
          <a:xfrm>
            <a:off x="638882" y="639193"/>
            <a:ext cx="3571810" cy="357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F35FCC-E51C-BEF5-D2F9-97411AAC33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929" y="640080"/>
            <a:ext cx="609934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9884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C528BF8-1445-0936-807E-B7ECAECBE630}"/>
              </a:ext>
            </a:extLst>
          </p:cNvPr>
          <p:cNvSpPr txBox="1"/>
          <p:nvPr/>
        </p:nvSpPr>
        <p:spPr>
          <a:xfrm>
            <a:off x="589722" y="1051099"/>
            <a:ext cx="6096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AF9600-0035-7CCB-CE6A-276447AA53E4}"/>
              </a:ext>
            </a:extLst>
          </p:cNvPr>
          <p:cNvSpPr txBox="1"/>
          <p:nvPr/>
        </p:nvSpPr>
        <p:spPr>
          <a:xfrm>
            <a:off x="384312" y="2051496"/>
            <a:ext cx="10257183" cy="2949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Krashen, S. (2013) Second language acquisition. Cambridge: Cambridge University Press.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Lasswell, H. D. (n.d.) Lasswell’s model of communication. London: Communication Theory. Available at: https://www.communicationtheory.org/lasswells-model/ (Accessed: 31 March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Schramm, W. (1954) How communication works. Urbana, IL: University of Illinois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Press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Shannon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E. and Weaver, W. (1949) The mathematical theory of communication. Urbana, IL: University of Illinois Press.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Stanton, N. (2009) Mastering communication. Basingstoke: Palgrave Macmillan.</a:t>
            </a:r>
          </a:p>
        </p:txBody>
      </p:sp>
    </p:spTree>
    <p:extLst>
      <p:ext uri="{BB962C8B-B14F-4D97-AF65-F5344CB8AC3E}">
        <p14:creationId xmlns:p14="http://schemas.microsoft.com/office/powerpoint/2010/main" val="3051331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1529</Words>
  <Application>Microsoft Office PowerPoint</Application>
  <PresentationFormat>Widescreen</PresentationFormat>
  <Paragraphs>217</Paragraphs>
  <Slides>32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 Ovenden (2513847)</dc:creator>
  <cp:lastModifiedBy>Nicola Ovenden (2513847)</cp:lastModifiedBy>
  <cp:revision>1</cp:revision>
  <dcterms:created xsi:type="dcterms:W3CDTF">2026-03-31T09:25:15Z</dcterms:created>
  <dcterms:modified xsi:type="dcterms:W3CDTF">2026-04-10T14:57:05Z</dcterms:modified>
</cp:coreProperties>
</file>