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58" r:id="rId5"/>
    <p:sldId id="261"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49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2417783" y="802294"/>
            <a:ext cx="8637074" cy="2541428"/>
          </a:xfrm>
        </p:spPr>
        <p:txBody>
          <a:bodyPr bIns="0" anchor="b"/>
          <a:lstStyle>
            <a:lvl1pPr>
              <a:defRPr sz="6600"/>
            </a:lvl1pPr>
          </a:lstStyle>
          <a:p>
            <a:pPr lvl="0"/>
            <a:r>
              <a:rPr lang="en-US"/>
              <a:t>Click to edit Master title style</a:t>
            </a:r>
          </a:p>
        </p:txBody>
      </p:sp>
      <p:sp>
        <p:nvSpPr>
          <p:cNvPr id="3" name="Subtitle 2"/>
          <p:cNvSpPr txBox="1">
            <a:spLocks noGrp="1"/>
          </p:cNvSpPr>
          <p:nvPr>
            <p:ph type="subTitle" idx="1"/>
          </p:nvPr>
        </p:nvSpPr>
        <p:spPr>
          <a:xfrm>
            <a:off x="2417783" y="3531202"/>
            <a:ext cx="8637074" cy="977621"/>
          </a:xfrm>
        </p:spPr>
        <p:txBody>
          <a:bodyPr tIns="91440" bIns="91440"/>
          <a:lstStyle>
            <a:lvl1pPr marL="0" indent="0">
              <a:buNone/>
              <a:defRPr sz="1800" cap="all"/>
            </a:lvl1pPr>
          </a:lstStyle>
          <a:p>
            <a:pPr lvl="0"/>
            <a:r>
              <a:rPr lang="en-US"/>
              <a:t>Click to edit Master subtitle style</a:t>
            </a:r>
          </a:p>
        </p:txBody>
      </p:sp>
      <p:sp>
        <p:nvSpPr>
          <p:cNvPr id="4" name="Date Placeholder 3"/>
          <p:cNvSpPr txBox="1">
            <a:spLocks noGrp="1"/>
          </p:cNvSpPr>
          <p:nvPr>
            <p:ph type="dt" sz="half" idx="7"/>
          </p:nvPr>
        </p:nvSpPr>
        <p:spPr/>
        <p:txBody>
          <a:bodyPr/>
          <a:lstStyle>
            <a:lvl1pPr>
              <a:defRPr/>
            </a:lvl1pPr>
          </a:lstStyle>
          <a:p>
            <a:pPr lvl="0"/>
            <a:fld id="{E5E092BF-D7DE-4356-9964-B488D49B02FA}" type="datetime1">
              <a:rPr lang="en-US"/>
              <a:pPr lvl="0"/>
              <a:t>2/21/2019</a:t>
            </a:fld>
            <a:endParaRPr lang="en-US"/>
          </a:p>
        </p:txBody>
      </p:sp>
      <p:sp>
        <p:nvSpPr>
          <p:cNvPr id="5" name="Footer Placeholder 4"/>
          <p:cNvSpPr txBox="1">
            <a:spLocks noGrp="1"/>
          </p:cNvSpPr>
          <p:nvPr>
            <p:ph type="ftr" sz="quarter" idx="9"/>
          </p:nvPr>
        </p:nvSpPr>
        <p:spPr>
          <a:xfrm>
            <a:off x="2416503" y="329302"/>
            <a:ext cx="4973915" cy="309204"/>
          </a:xfrm>
        </p:spPr>
        <p:txBody>
          <a:bodyPr/>
          <a:lstStyle>
            <a:lvl1pPr>
              <a:defRPr/>
            </a:lvl1pPr>
          </a:lstStyle>
          <a:p>
            <a:pPr lvl="0"/>
            <a:endParaRPr lang="en-US"/>
          </a:p>
        </p:txBody>
      </p:sp>
      <p:sp>
        <p:nvSpPr>
          <p:cNvPr id="6" name="Slide Number Placeholder 5"/>
          <p:cNvSpPr txBox="1">
            <a:spLocks noGrp="1"/>
          </p:cNvSpPr>
          <p:nvPr>
            <p:ph type="sldNum" sz="quarter" idx="8"/>
          </p:nvPr>
        </p:nvSpPr>
        <p:spPr>
          <a:xfrm>
            <a:off x="1437665" y="798975"/>
            <a:ext cx="811017" cy="503578"/>
          </a:xfrm>
        </p:spPr>
        <p:txBody>
          <a:bodyPr/>
          <a:lstStyle>
            <a:lvl1pPr>
              <a:defRPr/>
            </a:lvl1pPr>
          </a:lstStyle>
          <a:p>
            <a:pPr lvl="0"/>
            <a:fld id="{0950CCEF-3EB5-456D-AEC8-7431ABDC342C}" type="slidenum">
              <a:t>‹#›</a:t>
            </a:fld>
            <a:endParaRPr lang="en-US"/>
          </a:p>
        </p:txBody>
      </p:sp>
      <p:cxnSp>
        <p:nvCxnSpPr>
          <p:cNvPr id="7" name="Straight Connector 14"/>
          <p:cNvCxnSpPr/>
          <p:nvPr/>
        </p:nvCxnSpPr>
        <p:spPr>
          <a:xfrm>
            <a:off x="2417783" y="3528541"/>
            <a:ext cx="8637066"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5023016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CBE111CB-7C54-4081-AACF-98EC435C2E4E}" type="datetime1">
              <a:rPr lang="en-US"/>
              <a:pPr lvl="0"/>
              <a:t>2/21/2019</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1D35684C-6BB0-407F-84CA-441564AE3F33}" type="slidenum">
              <a:t>‹#›</a:t>
            </a:fld>
            <a:endParaRPr lang="en-US"/>
          </a:p>
        </p:txBody>
      </p:sp>
      <p:cxnSp>
        <p:nvCxnSpPr>
          <p:cNvPr id="7" name="Straight Connector 32"/>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69508588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1454243" y="1756132"/>
            <a:ext cx="8643155" cy="1887952"/>
          </a:xfrm>
        </p:spPr>
        <p:txBody>
          <a:bodyPr anchor="b"/>
          <a:lstStyle>
            <a:lvl1pPr>
              <a:defRPr sz="3600"/>
            </a:lvl1pPr>
          </a:lstStyle>
          <a:p>
            <a:pPr lvl="0"/>
            <a:r>
              <a:rPr lang="en-US"/>
              <a:t>Click to edit Master title style</a:t>
            </a:r>
          </a:p>
        </p:txBody>
      </p:sp>
      <p:sp>
        <p:nvSpPr>
          <p:cNvPr id="3" name="Text Placeholder 2"/>
          <p:cNvSpPr txBox="1">
            <a:spLocks noGrp="1"/>
          </p:cNvSpPr>
          <p:nvPr>
            <p:ph type="body" idx="1"/>
          </p:nvPr>
        </p:nvSpPr>
        <p:spPr>
          <a:xfrm>
            <a:off x="1454243" y="3806199"/>
            <a:ext cx="8630445" cy="1012926"/>
          </a:xfrm>
        </p:spPr>
        <p:txBody>
          <a:bodyPr tIns="91440"/>
          <a:lstStyle>
            <a:lvl1pPr marL="0" indent="0">
              <a:buNone/>
              <a:defRPr sz="1800"/>
            </a:lvl1pPr>
          </a:lstStyle>
          <a:p>
            <a:pPr lvl="0"/>
            <a:r>
              <a:rPr lang="en-US"/>
              <a:t>Edit Master text styles</a:t>
            </a:r>
          </a:p>
        </p:txBody>
      </p:sp>
      <p:sp>
        <p:nvSpPr>
          <p:cNvPr id="4" name="Date Placeholder 3"/>
          <p:cNvSpPr txBox="1">
            <a:spLocks noGrp="1"/>
          </p:cNvSpPr>
          <p:nvPr>
            <p:ph type="dt" sz="half" idx="7"/>
          </p:nvPr>
        </p:nvSpPr>
        <p:spPr/>
        <p:txBody>
          <a:bodyPr/>
          <a:lstStyle>
            <a:lvl1pPr>
              <a:defRPr/>
            </a:lvl1pPr>
          </a:lstStyle>
          <a:p>
            <a:pPr lvl="0"/>
            <a:fld id="{8E3F571D-C28E-4923-9BB7-BE2D7A0739C4}" type="datetime1">
              <a:rPr lang="en-US"/>
              <a:pPr lvl="0"/>
              <a:t>2/21/2019</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E8998C8D-E97F-4CD8-8E85-5A9232E1D899}" type="slidenum">
              <a:t>‹#›</a:t>
            </a:fld>
            <a:endParaRPr lang="en-US"/>
          </a:p>
        </p:txBody>
      </p:sp>
      <p:cxnSp>
        <p:nvCxnSpPr>
          <p:cNvPr id="7" name="Straight Connector 14"/>
          <p:cNvCxnSpPr/>
          <p:nvPr/>
        </p:nvCxnSpPr>
        <p:spPr>
          <a:xfrm>
            <a:off x="1454243" y="3804982"/>
            <a:ext cx="8630445"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420035107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a:xfrm>
            <a:off x="1449214" y="804891"/>
            <a:ext cx="9605634" cy="1059304"/>
          </a:xfrm>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1447330" y="2010875"/>
            <a:ext cx="4645152" cy="3448595"/>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413775" y="2017340"/>
            <a:ext cx="4645152" cy="3441518"/>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txBox="1">
            <a:spLocks noGrp="1"/>
          </p:cNvSpPr>
          <p:nvPr>
            <p:ph type="dt" sz="half" idx="7"/>
          </p:nvPr>
        </p:nvSpPr>
        <p:spPr/>
        <p:txBody>
          <a:bodyPr/>
          <a:lstStyle>
            <a:lvl1pPr>
              <a:defRPr/>
            </a:lvl1pPr>
          </a:lstStyle>
          <a:p>
            <a:pPr lvl="0"/>
            <a:fld id="{B381B72E-996E-4C6F-8098-54D257BF2873}" type="datetime1">
              <a:rPr lang="en-US"/>
              <a:pPr lvl="0"/>
              <a:t>2/21/2019</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0584FBCF-36DE-4229-9494-A2F4E00F29AE}" type="slidenum">
              <a:t>‹#›</a:t>
            </a:fld>
            <a:endParaRPr lang="en-US"/>
          </a:p>
        </p:txBody>
      </p:sp>
      <p:cxnSp>
        <p:nvCxnSpPr>
          <p:cNvPr id="8" name="Straight Connector 34"/>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87221803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1447193" y="804159"/>
            <a:ext cx="9607664" cy="1056314"/>
          </a:xfrm>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1447193" y="2019552"/>
            <a:ext cx="4645152" cy="801947"/>
          </a:xfrm>
        </p:spPr>
        <p:txBody>
          <a:bodyPr anchor="b"/>
          <a:lstStyle>
            <a:lvl1pPr marL="0" indent="0">
              <a:lnSpc>
                <a:spcPct val="100000"/>
              </a:lnSpc>
              <a:buNone/>
              <a:defRPr sz="2200" cap="all">
                <a:solidFill>
                  <a:srgbClr val="B71E42"/>
                </a:solidFill>
              </a:defRPr>
            </a:lvl1pPr>
          </a:lstStyle>
          <a:p>
            <a:pPr lvl="0"/>
            <a:r>
              <a:rPr lang="en-US"/>
              <a:t>Edit Master text styles</a:t>
            </a:r>
          </a:p>
        </p:txBody>
      </p:sp>
      <p:sp>
        <p:nvSpPr>
          <p:cNvPr id="4" name="Content Placeholder 3"/>
          <p:cNvSpPr txBox="1">
            <a:spLocks noGrp="1"/>
          </p:cNvSpPr>
          <p:nvPr>
            <p:ph idx="2"/>
          </p:nvPr>
        </p:nvSpPr>
        <p:spPr>
          <a:xfrm>
            <a:off x="1447193" y="2824270"/>
            <a:ext cx="4645152" cy="264445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412358" y="2023000"/>
            <a:ext cx="4645152" cy="802239"/>
          </a:xfrm>
        </p:spPr>
        <p:txBody>
          <a:bodyPr anchor="b"/>
          <a:lstStyle>
            <a:lvl1pPr marL="0" indent="0">
              <a:lnSpc>
                <a:spcPct val="100000"/>
              </a:lnSpc>
              <a:buNone/>
              <a:defRPr sz="2200" cap="all">
                <a:solidFill>
                  <a:srgbClr val="B71E42"/>
                </a:solidFill>
              </a:defRPr>
            </a:lvl1pPr>
          </a:lstStyle>
          <a:p>
            <a:pPr lvl="0"/>
            <a:r>
              <a:rPr lang="en-US"/>
              <a:t>Edit Master text styles</a:t>
            </a:r>
          </a:p>
        </p:txBody>
      </p:sp>
      <p:sp>
        <p:nvSpPr>
          <p:cNvPr id="6" name="Content Placeholder 5"/>
          <p:cNvSpPr txBox="1">
            <a:spLocks noGrp="1"/>
          </p:cNvSpPr>
          <p:nvPr>
            <p:ph idx="4"/>
          </p:nvPr>
        </p:nvSpPr>
        <p:spPr>
          <a:xfrm>
            <a:off x="6412358" y="2821490"/>
            <a:ext cx="4645152" cy="2637367"/>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txBox="1">
            <a:spLocks noGrp="1"/>
          </p:cNvSpPr>
          <p:nvPr>
            <p:ph type="dt" sz="half" idx="7"/>
          </p:nvPr>
        </p:nvSpPr>
        <p:spPr/>
        <p:txBody>
          <a:bodyPr/>
          <a:lstStyle>
            <a:lvl1pPr>
              <a:defRPr/>
            </a:lvl1pPr>
          </a:lstStyle>
          <a:p>
            <a:pPr lvl="0"/>
            <a:fld id="{B59F0CA3-90EE-4AD7-9D4B-A498FE6E8769}" type="datetime1">
              <a:rPr lang="en-US"/>
              <a:pPr lvl="0"/>
              <a:t>2/21/2019</a:t>
            </a:fld>
            <a:endParaRPr lang="en-US"/>
          </a:p>
        </p:txBody>
      </p:sp>
      <p:sp>
        <p:nvSpPr>
          <p:cNvPr id="8" name="Footer Placeholder 7"/>
          <p:cNvSpPr txBox="1">
            <a:spLocks noGrp="1"/>
          </p:cNvSpPr>
          <p:nvPr>
            <p:ph type="ftr" sz="quarter" idx="9"/>
          </p:nvPr>
        </p:nvSpPr>
        <p:spPr/>
        <p:txBody>
          <a:bodyPr/>
          <a:lstStyle>
            <a:lvl1pPr>
              <a:defRPr/>
            </a:lvl1pPr>
          </a:lstStyle>
          <a:p>
            <a:pPr lvl="0"/>
            <a:endParaRPr lang="en-US"/>
          </a:p>
        </p:txBody>
      </p:sp>
      <p:sp>
        <p:nvSpPr>
          <p:cNvPr id="9" name="Slide Number Placeholder 8"/>
          <p:cNvSpPr txBox="1">
            <a:spLocks noGrp="1"/>
          </p:cNvSpPr>
          <p:nvPr>
            <p:ph type="sldNum" sz="quarter" idx="8"/>
          </p:nvPr>
        </p:nvSpPr>
        <p:spPr/>
        <p:txBody>
          <a:bodyPr/>
          <a:lstStyle>
            <a:lvl1pPr>
              <a:defRPr/>
            </a:lvl1pPr>
          </a:lstStyle>
          <a:p>
            <a:pPr lvl="0"/>
            <a:fld id="{DDE418B3-12AB-431D-B95F-8F87AC466B46}" type="slidenum">
              <a:t>‹#›</a:t>
            </a:fld>
            <a:endParaRPr lang="en-US"/>
          </a:p>
        </p:txBody>
      </p:sp>
      <p:cxnSp>
        <p:nvCxnSpPr>
          <p:cNvPr id="10" name="Straight Connector 28"/>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97011067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2"/>
          <p:cNvSpPr txBox="1">
            <a:spLocks noGrp="1"/>
          </p:cNvSpPr>
          <p:nvPr>
            <p:ph type="dt" sz="half" idx="7"/>
          </p:nvPr>
        </p:nvSpPr>
        <p:spPr/>
        <p:txBody>
          <a:bodyPr/>
          <a:lstStyle>
            <a:lvl1pPr>
              <a:defRPr/>
            </a:lvl1pPr>
          </a:lstStyle>
          <a:p>
            <a:pPr lvl="0"/>
            <a:fld id="{F21F22D4-BC0F-4DB5-ACAA-73990C667F90}" type="datetime1">
              <a:rPr lang="en-US"/>
              <a:pPr lvl="0"/>
              <a:t>2/21/2019</a:t>
            </a:fld>
            <a:endParaRPr lang="en-US"/>
          </a:p>
        </p:txBody>
      </p:sp>
      <p:sp>
        <p:nvSpPr>
          <p:cNvPr id="4" name="Footer Placeholder 3"/>
          <p:cNvSpPr txBox="1">
            <a:spLocks noGrp="1"/>
          </p:cNvSpPr>
          <p:nvPr>
            <p:ph type="ftr" sz="quarter" idx="9"/>
          </p:nvPr>
        </p:nvSpPr>
        <p:spPr/>
        <p:txBody>
          <a:bodyPr/>
          <a:lstStyle>
            <a:lvl1pPr>
              <a:defRPr/>
            </a:lvl1pPr>
          </a:lstStyle>
          <a:p>
            <a:pPr lvl="0"/>
            <a:endParaRPr lang="en-US"/>
          </a:p>
        </p:txBody>
      </p:sp>
      <p:sp>
        <p:nvSpPr>
          <p:cNvPr id="5" name="Slide Number Placeholder 4"/>
          <p:cNvSpPr txBox="1">
            <a:spLocks noGrp="1"/>
          </p:cNvSpPr>
          <p:nvPr>
            <p:ph type="sldNum" sz="quarter" idx="8"/>
          </p:nvPr>
        </p:nvSpPr>
        <p:spPr/>
        <p:txBody>
          <a:bodyPr/>
          <a:lstStyle>
            <a:lvl1pPr>
              <a:defRPr/>
            </a:lvl1pPr>
          </a:lstStyle>
          <a:p>
            <a:pPr lvl="0"/>
            <a:fld id="{A1003526-DC84-4530-89F7-88D9802ABA10}" type="slidenum">
              <a:t>‹#›</a:t>
            </a:fld>
            <a:endParaRPr lang="en-US"/>
          </a:p>
        </p:txBody>
      </p:sp>
      <p:cxnSp>
        <p:nvCxnSpPr>
          <p:cNvPr id="6" name="Straight Connector 24"/>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74095433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B6D3708B-5C8F-4D81-8EB8-4C251436048B}" type="datetime1">
              <a:rPr lang="en-US"/>
              <a:pPr lvl="0"/>
              <a:t>2/21/2019</a:t>
            </a:fld>
            <a:endParaRPr lang="en-US"/>
          </a:p>
        </p:txBody>
      </p:sp>
      <p:sp>
        <p:nvSpPr>
          <p:cNvPr id="3" name="Footer Placeholder 2"/>
          <p:cNvSpPr txBox="1">
            <a:spLocks noGrp="1"/>
          </p:cNvSpPr>
          <p:nvPr>
            <p:ph type="ftr" sz="quarter" idx="9"/>
          </p:nvPr>
        </p:nvSpPr>
        <p:spPr/>
        <p:txBody>
          <a:bodyPr/>
          <a:lstStyle>
            <a:lvl1pPr>
              <a:defRPr/>
            </a:lvl1pPr>
          </a:lstStyle>
          <a:p>
            <a:pPr lvl="0"/>
            <a:endParaRPr lang="en-US"/>
          </a:p>
        </p:txBody>
      </p:sp>
      <p:sp>
        <p:nvSpPr>
          <p:cNvPr id="4" name="Slide Number Placeholder 3"/>
          <p:cNvSpPr txBox="1">
            <a:spLocks noGrp="1"/>
          </p:cNvSpPr>
          <p:nvPr>
            <p:ph type="sldNum" sz="quarter" idx="8"/>
          </p:nvPr>
        </p:nvSpPr>
        <p:spPr/>
        <p:txBody>
          <a:bodyPr/>
          <a:lstStyle>
            <a:lvl1pPr>
              <a:defRPr/>
            </a:lvl1pPr>
          </a:lstStyle>
          <a:p>
            <a:pPr lvl="0"/>
            <a:fld id="{A26E22D0-B364-4FDA-8A2A-525F56465FAF}" type="slidenum">
              <a:t>‹#›</a:t>
            </a:fld>
            <a:endParaRPr lang="en-US"/>
          </a:p>
        </p:txBody>
      </p:sp>
    </p:spTree>
    <p:extLst>
      <p:ext uri="{BB962C8B-B14F-4D97-AF65-F5344CB8AC3E}">
        <p14:creationId xmlns:p14="http://schemas.microsoft.com/office/powerpoint/2010/main" val="130588069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444669" y="798975"/>
            <a:ext cx="3273094" cy="2247119"/>
          </a:xfrm>
        </p:spPr>
        <p:txBody>
          <a:bodyPr anchor="b"/>
          <a:lstStyle>
            <a:lvl1pPr>
              <a:defRPr sz="2400"/>
            </a:lvl1pPr>
          </a:lstStyle>
          <a:p>
            <a:pPr lvl="0"/>
            <a:r>
              <a:rPr lang="en-US"/>
              <a:t>Click to edit Master title style</a:t>
            </a:r>
          </a:p>
        </p:txBody>
      </p:sp>
      <p:sp>
        <p:nvSpPr>
          <p:cNvPr id="3" name="Content Placeholder 2"/>
          <p:cNvSpPr txBox="1">
            <a:spLocks noGrp="1"/>
          </p:cNvSpPr>
          <p:nvPr>
            <p:ph idx="1"/>
          </p:nvPr>
        </p:nvSpPr>
        <p:spPr>
          <a:xfrm>
            <a:off x="5043711" y="798975"/>
            <a:ext cx="6012472" cy="4658822"/>
          </a:xfrm>
        </p:spPr>
        <p:txBody>
          <a:bodyPr anchor="ct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1444669" y="3205493"/>
            <a:ext cx="3275015" cy="2248180"/>
          </a:xfrm>
        </p:spPr>
        <p:txBody>
          <a:bodyPr/>
          <a:lstStyle>
            <a:lvl1pPr marL="0" indent="0">
              <a:buNone/>
              <a:defRPr sz="1600"/>
            </a:lvl1pPr>
          </a:lstStyle>
          <a:p>
            <a:pPr lvl="0"/>
            <a:r>
              <a:rPr lang="en-US"/>
              <a:t>Edit Master text styles</a:t>
            </a:r>
          </a:p>
        </p:txBody>
      </p:sp>
      <p:sp>
        <p:nvSpPr>
          <p:cNvPr id="5" name="Date Placeholder 4"/>
          <p:cNvSpPr txBox="1">
            <a:spLocks noGrp="1"/>
          </p:cNvSpPr>
          <p:nvPr>
            <p:ph type="dt" sz="half" idx="7"/>
          </p:nvPr>
        </p:nvSpPr>
        <p:spPr/>
        <p:txBody>
          <a:bodyPr/>
          <a:lstStyle>
            <a:lvl1pPr>
              <a:defRPr/>
            </a:lvl1pPr>
          </a:lstStyle>
          <a:p>
            <a:pPr lvl="0"/>
            <a:fld id="{3FE0AB67-7595-4F75-8610-3F0BAB119DF1}" type="datetime1">
              <a:rPr lang="en-US"/>
              <a:pPr lvl="0"/>
              <a:t>2/21/2019</a:t>
            </a:fld>
            <a:endParaRPr lang="en-US"/>
          </a:p>
        </p:txBody>
      </p:sp>
      <p:sp>
        <p:nvSpPr>
          <p:cNvPr id="6" name="Footer Placeholder 5"/>
          <p:cNvSpPr txBox="1">
            <a:spLocks noGrp="1"/>
          </p:cNvSpPr>
          <p:nvPr>
            <p:ph type="ftr" sz="quarter" idx="9"/>
          </p:nvPr>
        </p:nvSpPr>
        <p:spPr/>
        <p:txBody>
          <a:bodyPr/>
          <a:lstStyle>
            <a:lvl1pPr>
              <a:defRPr/>
            </a:lvl1pPr>
          </a:lstStyle>
          <a:p>
            <a:pPr lvl="0"/>
            <a:endParaRPr lang="en-US"/>
          </a:p>
        </p:txBody>
      </p:sp>
      <p:sp>
        <p:nvSpPr>
          <p:cNvPr id="7" name="Slide Number Placeholder 6"/>
          <p:cNvSpPr txBox="1">
            <a:spLocks noGrp="1"/>
          </p:cNvSpPr>
          <p:nvPr>
            <p:ph type="sldNum" sz="quarter" idx="8"/>
          </p:nvPr>
        </p:nvSpPr>
        <p:spPr/>
        <p:txBody>
          <a:bodyPr/>
          <a:lstStyle>
            <a:lvl1pPr>
              <a:defRPr/>
            </a:lvl1pPr>
          </a:lstStyle>
          <a:p>
            <a:pPr lvl="0"/>
            <a:fld id="{1D76B131-DA95-439A-9A3B-63273BC7D9BC}" type="slidenum">
              <a:t>‹#›</a:t>
            </a:fld>
            <a:endParaRPr lang="en-US"/>
          </a:p>
        </p:txBody>
      </p:sp>
      <p:cxnSp>
        <p:nvCxnSpPr>
          <p:cNvPr id="8" name="Straight Connector 16"/>
          <p:cNvCxnSpPr/>
          <p:nvPr/>
        </p:nvCxnSpPr>
        <p:spPr>
          <a:xfrm>
            <a:off x="1448281" y="3205493"/>
            <a:ext cx="3269492"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402786110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7"/>
          <p:cNvGrpSpPr/>
          <p:nvPr/>
        </p:nvGrpSpPr>
        <p:grpSpPr>
          <a:xfrm>
            <a:off x="7477387" y="482172"/>
            <a:ext cx="4074529" cy="5149105"/>
            <a:chOff x="7477387" y="482172"/>
            <a:chExt cx="4074529" cy="5149105"/>
          </a:xfrm>
        </p:grpSpPr>
        <p:sp>
          <p:nvSpPr>
            <p:cNvPr id="3" name="Rectangle 17"/>
            <p:cNvSpPr/>
            <p:nvPr/>
          </p:nvSpPr>
          <p:spPr>
            <a:xfrm>
              <a:off x="7477387" y="482172"/>
              <a:ext cx="4074529" cy="5149105"/>
            </a:xfrm>
            <a:prstGeom prst="rect">
              <a:avLst/>
            </a:prstGeom>
            <a:gradFill>
              <a:gsLst>
                <a:gs pos="0">
                  <a:srgbClr val="000001"/>
                </a:gs>
                <a:gs pos="100000">
                  <a:srgbClr val="191919"/>
                </a:gs>
              </a:gsLst>
              <a:lin ang="5400000"/>
            </a:gradFill>
            <a:ln cap="flat">
              <a:noFill/>
              <a:prstDash val="solid"/>
            </a:ln>
            <a:effectLst>
              <a:outerShdw dist="228601" dir="4740049" algn="tl">
                <a:srgbClr val="000000">
                  <a:alpha val="34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8"/>
            <p:cNvSpPr/>
            <p:nvPr/>
          </p:nvSpPr>
          <p:spPr>
            <a:xfrm>
              <a:off x="7790450" y="812508"/>
              <a:ext cx="3450287" cy="4466450"/>
            </a:xfrm>
            <a:prstGeom prst="rect">
              <a:avLst/>
            </a:prstGeom>
            <a:gradFill>
              <a:gsLst>
                <a:gs pos="0">
                  <a:srgbClr val="DADADA"/>
                </a:gs>
                <a:gs pos="100000">
                  <a:srgbClr val="FFFFFE"/>
                </a:gs>
              </a:gsLst>
              <a:lin ang="16200000"/>
            </a:gradFill>
            <a:ln w="50804" cap="flat">
              <a:solidFill>
                <a:srgbClr val="19191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1"/>
          <p:cNvSpPr txBox="1">
            <a:spLocks noGrp="1"/>
          </p:cNvSpPr>
          <p:nvPr>
            <p:ph type="title"/>
          </p:nvPr>
        </p:nvSpPr>
        <p:spPr>
          <a:xfrm>
            <a:off x="1451207" y="1129512"/>
            <a:ext cx="5532330" cy="1830583"/>
          </a:xfrm>
        </p:spPr>
        <p:txBody>
          <a:bodyPr anchor="b"/>
          <a:lstStyle>
            <a:lvl1pPr>
              <a:defRPr/>
            </a:lvl1pPr>
          </a:lstStyle>
          <a:p>
            <a:pPr lvl="0"/>
            <a:r>
              <a:rPr lang="en-US"/>
              <a:t>Click to edit Master title style</a:t>
            </a:r>
          </a:p>
        </p:txBody>
      </p:sp>
      <p:sp>
        <p:nvSpPr>
          <p:cNvPr id="6" name="Picture Placeholder 2"/>
          <p:cNvSpPr txBox="1">
            <a:spLocks noGrp="1"/>
          </p:cNvSpPr>
          <p:nvPr>
            <p:ph type="pic" idx="1"/>
          </p:nvPr>
        </p:nvSpPr>
        <p:spPr>
          <a:xfrm>
            <a:off x="8124389" y="1122544"/>
            <a:ext cx="2791169" cy="3866330"/>
          </a:xfrm>
          <a:solidFill>
            <a:srgbClr val="D9D9D9"/>
          </a:solidFill>
        </p:spPr>
        <p:txBody>
          <a:bodyPr anchorCtr="1"/>
          <a:lstStyle>
            <a:lvl1pPr marL="0" indent="0" algn="ctr">
              <a:buNone/>
              <a:defRPr sz="3200"/>
            </a:lvl1pPr>
          </a:lstStyle>
          <a:p>
            <a:pPr lvl="0"/>
            <a:r>
              <a:rPr lang="en-US"/>
              <a:t>Click icon to add picture</a:t>
            </a:r>
          </a:p>
        </p:txBody>
      </p:sp>
      <p:sp>
        <p:nvSpPr>
          <p:cNvPr id="7" name="Text Placeholder 3"/>
          <p:cNvSpPr txBox="1">
            <a:spLocks noGrp="1"/>
          </p:cNvSpPr>
          <p:nvPr>
            <p:ph type="body" idx="2"/>
          </p:nvPr>
        </p:nvSpPr>
        <p:spPr>
          <a:xfrm>
            <a:off x="1450329" y="3145993"/>
            <a:ext cx="5524402" cy="2003743"/>
          </a:xfrm>
        </p:spPr>
        <p:txBody>
          <a:bodyPr/>
          <a:lstStyle>
            <a:lvl1pPr marL="0" indent="0">
              <a:buNone/>
              <a:defRPr sz="1800"/>
            </a:lvl1pPr>
          </a:lstStyle>
          <a:p>
            <a:pPr lvl="0"/>
            <a:r>
              <a:rPr lang="en-US"/>
              <a:t>Edit Master text styles</a:t>
            </a:r>
          </a:p>
        </p:txBody>
      </p:sp>
      <p:sp>
        <p:nvSpPr>
          <p:cNvPr id="8" name="Date Placeholder 4"/>
          <p:cNvSpPr txBox="1">
            <a:spLocks noGrp="1"/>
          </p:cNvSpPr>
          <p:nvPr>
            <p:ph type="dt" sz="half" idx="7"/>
          </p:nvPr>
        </p:nvSpPr>
        <p:spPr>
          <a:xfrm>
            <a:off x="1447385" y="5469858"/>
            <a:ext cx="5527346" cy="320122"/>
          </a:xfrm>
        </p:spPr>
        <p:txBody>
          <a:bodyPr/>
          <a:lstStyle>
            <a:lvl1pPr algn="l">
              <a:defRPr/>
            </a:lvl1pPr>
          </a:lstStyle>
          <a:p>
            <a:pPr lvl="0"/>
            <a:fld id="{C8EDAA95-660E-4A46-A415-F9858754F57C}" type="datetime1">
              <a:rPr lang="en-US"/>
              <a:pPr lvl="0"/>
              <a:t>2/21/2019</a:t>
            </a:fld>
            <a:endParaRPr lang="en-US"/>
          </a:p>
        </p:txBody>
      </p:sp>
      <p:sp>
        <p:nvSpPr>
          <p:cNvPr id="9" name="Footer Placeholder 5"/>
          <p:cNvSpPr txBox="1">
            <a:spLocks noGrp="1"/>
          </p:cNvSpPr>
          <p:nvPr>
            <p:ph type="ftr" sz="quarter" idx="9"/>
          </p:nvPr>
        </p:nvSpPr>
        <p:spPr>
          <a:xfrm>
            <a:off x="1447385" y="318640"/>
            <a:ext cx="5541007" cy="320926"/>
          </a:xfrm>
        </p:spPr>
        <p:txBody>
          <a:bodyPr/>
          <a:lstStyle>
            <a:lvl1pPr>
              <a:defRPr/>
            </a:lvl1pPr>
          </a:lstStyle>
          <a:p>
            <a:pPr lvl="0"/>
            <a:endParaRPr lang="en-US"/>
          </a:p>
        </p:txBody>
      </p:sp>
      <p:sp>
        <p:nvSpPr>
          <p:cNvPr id="10" name="Slide Number Placeholder 6"/>
          <p:cNvSpPr txBox="1">
            <a:spLocks noGrp="1"/>
          </p:cNvSpPr>
          <p:nvPr>
            <p:ph type="sldNum" sz="quarter" idx="8"/>
          </p:nvPr>
        </p:nvSpPr>
        <p:spPr/>
        <p:txBody>
          <a:bodyPr/>
          <a:lstStyle>
            <a:lvl1pPr>
              <a:defRPr/>
            </a:lvl1pPr>
          </a:lstStyle>
          <a:p>
            <a:pPr lvl="0"/>
            <a:fld id="{73CC39E9-C6CA-4B50-8A90-DB84C188F2C2}" type="slidenum">
              <a:t>‹#›</a:t>
            </a:fld>
            <a:endParaRPr lang="en-US"/>
          </a:p>
        </p:txBody>
      </p:sp>
      <p:cxnSp>
        <p:nvCxnSpPr>
          <p:cNvPr id="11" name="Straight Connector 30"/>
          <p:cNvCxnSpPr/>
          <p:nvPr/>
        </p:nvCxnSpPr>
        <p:spPr>
          <a:xfrm>
            <a:off x="1447385" y="3143606"/>
            <a:ext cx="5527347"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99766607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FACE09D4-8602-4778-BA99-3612B9C3E877}" type="datetime1">
              <a:rPr lang="en-US"/>
              <a:pPr lvl="0"/>
              <a:t>2/21/2019</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BFA330BC-3D32-4AB8-B899-13D363FCDDDD}" type="slidenum">
              <a:t>‹#›</a:t>
            </a:fld>
            <a:endParaRPr lang="en-US"/>
          </a:p>
        </p:txBody>
      </p:sp>
      <p:cxnSp>
        <p:nvCxnSpPr>
          <p:cNvPr id="7" name="Straight Connector 25"/>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7803618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9439113" y="798975"/>
            <a:ext cx="1615744" cy="4659892"/>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1444669" y="798975"/>
            <a:ext cx="7828827" cy="4659892"/>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276B1974-71D1-439A-959C-987776BFA3A2}" type="datetime1">
              <a:rPr lang="en-US"/>
              <a:pPr lvl="0"/>
              <a:t>2/21/2019</a:t>
            </a:fld>
            <a:endParaRPr lang="en-US"/>
          </a:p>
        </p:txBody>
      </p:sp>
      <p:sp>
        <p:nvSpPr>
          <p:cNvPr id="5" name="Footer Placeholder 4"/>
          <p:cNvSpPr txBox="1">
            <a:spLocks noGrp="1"/>
          </p:cNvSpPr>
          <p:nvPr>
            <p:ph type="ftr" sz="quarter" idx="9"/>
          </p:nvPr>
        </p:nvSpPr>
        <p:spPr/>
        <p:txBody>
          <a:bodyPr/>
          <a:lstStyle>
            <a:lvl1pPr>
              <a:defRPr/>
            </a:lvl1pPr>
          </a:lstStyle>
          <a:p>
            <a:pPr lvl="0"/>
            <a:endParaRPr lang="en-US"/>
          </a:p>
        </p:txBody>
      </p:sp>
      <p:sp>
        <p:nvSpPr>
          <p:cNvPr id="6" name="Slide Number Placeholder 5"/>
          <p:cNvSpPr txBox="1">
            <a:spLocks noGrp="1"/>
          </p:cNvSpPr>
          <p:nvPr>
            <p:ph type="sldNum" sz="quarter" idx="8"/>
          </p:nvPr>
        </p:nvSpPr>
        <p:spPr/>
        <p:txBody>
          <a:bodyPr/>
          <a:lstStyle>
            <a:lvl1pPr>
              <a:defRPr/>
            </a:lvl1pPr>
          </a:lstStyle>
          <a:p>
            <a:pPr lvl="0"/>
            <a:fld id="{A37A3D41-192B-4601-A1FC-166B52015149}" type="slidenum">
              <a:t>‹#›</a:t>
            </a:fld>
            <a:endParaRPr lang="en-US"/>
          </a:p>
        </p:txBody>
      </p:sp>
      <p:cxnSp>
        <p:nvCxnSpPr>
          <p:cNvPr id="7" name="Straight Connector 14"/>
          <p:cNvCxnSpPr/>
          <p:nvPr/>
        </p:nvCxnSpPr>
        <p:spPr>
          <a:xfrm>
            <a:off x="9439113" y="798975"/>
            <a:ext cx="0" cy="4659883"/>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61340799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ECEAE7"/>
            </a:gs>
            <a:gs pos="100000">
              <a:srgbClr val="CAC6C1"/>
            </a:gs>
          </a:gsLst>
          <a:path path="circle">
            <a:fillToRect l="43000" r="57000" b="100000"/>
          </a:path>
        </a:gradFill>
        <a:effectLst/>
      </p:bgPr>
    </p:bg>
    <p:spTree>
      <p:nvGrpSpPr>
        <p:cNvPr id="1" name=""/>
        <p:cNvGrpSpPr/>
        <p:nvPr/>
      </p:nvGrpSpPr>
      <p:grpSpPr>
        <a:xfrm>
          <a:off x="0" y="0"/>
          <a:ext cx="0" cy="0"/>
          <a:chOff x="0" y="0"/>
          <a:chExt cx="0" cy="0"/>
        </a:xfrm>
      </p:grpSpPr>
      <p:sp>
        <p:nvSpPr>
          <p:cNvPr id="2" name="Rectangle 7"/>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3" name="Picture 6">
            <a:extLst>
              <a:ext uri="{FF2B5EF4-FFF2-40B4-BE49-F238E27FC236}">
                <a16:creationId xmlns:a16="http://schemas.microsoft.com/office/drawing/2014/main" id="{00000000-0000-0000-0000-000000000000}"/>
              </a:ext>
            </a:extLst>
          </p:cNvPr>
          <p:cNvPicPr>
            <a:picLocks noChangeAspect="1"/>
          </p:cNvPicPr>
          <p:nvPr/>
        </p:nvPicPr>
        <p:blipFill>
          <a:blip r:embed="rId13"/>
          <a:srcRect t="1538" b="-1538"/>
          <a:stretch>
            <a:fillRect/>
          </a:stretch>
        </p:blipFill>
        <p:spPr>
          <a:xfrm>
            <a:off x="0" y="6126480"/>
            <a:ext cx="12191996" cy="742950"/>
          </a:xfrm>
          <a:prstGeom prst="rect">
            <a:avLst/>
          </a:prstGeom>
          <a:noFill/>
          <a:ln cap="flat">
            <a:noFill/>
          </a:ln>
        </p:spPr>
      </p:pic>
      <p:sp>
        <p:nvSpPr>
          <p:cNvPr id="4" name="Title Placeholder 1"/>
          <p:cNvSpPr txBox="1">
            <a:spLocks noGrp="1"/>
          </p:cNvSpPr>
          <p:nvPr>
            <p:ph type="title"/>
          </p:nvPr>
        </p:nvSpPr>
        <p:spPr>
          <a:xfrm>
            <a:off x="1451582" y="804516"/>
            <a:ext cx="9603275" cy="104923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5" name="Text Placeholder 2"/>
          <p:cNvSpPr txBox="1">
            <a:spLocks noGrp="1"/>
          </p:cNvSpPr>
          <p:nvPr>
            <p:ph type="body" idx="1"/>
          </p:nvPr>
        </p:nvSpPr>
        <p:spPr>
          <a:xfrm>
            <a:off x="1451582" y="2015730"/>
            <a:ext cx="9603275" cy="3450616"/>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p:cNvSpPr txBox="1">
            <a:spLocks noGrp="1"/>
          </p:cNvSpPr>
          <p:nvPr>
            <p:ph type="dt" sz="half" idx="2"/>
          </p:nvPr>
        </p:nvSpPr>
        <p:spPr>
          <a:xfrm>
            <a:off x="7554141" y="330372"/>
            <a:ext cx="3500716" cy="3092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898989"/>
                </a:solidFill>
                <a:uFillTx/>
                <a:latin typeface="Gill Sans MT"/>
              </a:defRPr>
            </a:lvl1pPr>
          </a:lstStyle>
          <a:p>
            <a:pPr lvl="0"/>
            <a:fld id="{2D7D3C0D-C5EA-4E60-B1E0-A6C2DE7069CD}" type="datetime1">
              <a:rPr lang="en-US"/>
              <a:pPr lvl="0"/>
              <a:t>2/21/2019</a:t>
            </a:fld>
            <a:endParaRPr lang="en-US"/>
          </a:p>
        </p:txBody>
      </p:sp>
      <p:sp>
        <p:nvSpPr>
          <p:cNvPr id="7" name="Footer Placeholder 4"/>
          <p:cNvSpPr txBox="1">
            <a:spLocks noGrp="1"/>
          </p:cNvSpPr>
          <p:nvPr>
            <p:ph type="ftr" sz="quarter" idx="3"/>
          </p:nvPr>
        </p:nvSpPr>
        <p:spPr>
          <a:xfrm>
            <a:off x="1451582" y="329302"/>
            <a:ext cx="5938835" cy="3092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898989"/>
                </a:solidFill>
                <a:uFillTx/>
                <a:latin typeface="Gill Sans MT"/>
              </a:defRPr>
            </a:lvl1pPr>
          </a:lstStyle>
          <a:p>
            <a:pPr lvl="0"/>
            <a:endParaRPr lang="en-US"/>
          </a:p>
        </p:txBody>
      </p:sp>
      <p:sp>
        <p:nvSpPr>
          <p:cNvPr id="8" name="Slide Number Placeholder 5"/>
          <p:cNvSpPr txBox="1">
            <a:spLocks noGrp="1"/>
          </p:cNvSpPr>
          <p:nvPr>
            <p:ph type="sldNum" sz="quarter" idx="4"/>
          </p:nvPr>
        </p:nvSpPr>
        <p:spPr>
          <a:xfrm>
            <a:off x="480060" y="798975"/>
            <a:ext cx="811017" cy="503578"/>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2800" b="0" i="0" u="none" strike="noStrike" kern="1200" cap="none" spc="0" baseline="0">
                <a:solidFill>
                  <a:srgbClr val="B71E42"/>
                </a:solidFill>
                <a:uFillTx/>
                <a:latin typeface="Gill Sans MT"/>
              </a:defRPr>
            </a:lvl1pPr>
          </a:lstStyle>
          <a:p>
            <a:pPr lvl="0"/>
            <a:fld id="{9FF5D378-5566-4375-A0F8-0CDB6E60D91D}" type="slidenum">
              <a:t>‹#›</a:t>
            </a:fld>
            <a:endParaRPr lang="en-US"/>
          </a:p>
        </p:txBody>
      </p:sp>
      <p:cxnSp>
        <p:nvCxnSpPr>
          <p:cNvPr id="9" name="Straight Connector 9"/>
          <p:cNvCxnSpPr/>
          <p:nvPr/>
        </p:nvCxnSpPr>
        <p:spPr>
          <a:xfrm>
            <a:off x="0" y="6128409"/>
            <a:ext cx="12191996" cy="0"/>
          </a:xfrm>
          <a:prstGeom prst="straightConnector1">
            <a:avLst/>
          </a:prstGeom>
          <a:noFill/>
          <a:ln w="12701" cap="flat">
            <a:solidFill>
              <a:srgbClr val="000001">
                <a:alpha val="20000"/>
              </a:srgbClr>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2000"/>
    </mc:Choice>
    <mc:Fallback>
      <p:transition spd="slow"/>
    </mc:Fallback>
  </mc:AlternateContent>
  <p:txStyles>
    <p:titleStyle>
      <a:lvl1pPr marL="0" marR="0" lvl="0" indent="0" algn="l" defTabSz="914400" rtl="0" fontAlgn="auto" hangingPunct="1">
        <a:lnSpc>
          <a:spcPct val="90000"/>
        </a:lnSpc>
        <a:spcBef>
          <a:spcPts val="0"/>
        </a:spcBef>
        <a:spcAft>
          <a:spcPts val="0"/>
        </a:spcAft>
        <a:buNone/>
        <a:tabLst/>
        <a:defRPr lang="en-US" sz="3200" b="0" i="0" u="none" strike="noStrike" kern="1200" cap="all" spc="0" baseline="0">
          <a:solidFill>
            <a:srgbClr val="000000"/>
          </a:solidFill>
          <a:uFillTx/>
          <a:latin typeface="Gill Sans MT"/>
        </a:defRPr>
      </a:lvl1pPr>
    </p:titleStyle>
    <p:bodyStyle>
      <a:lvl1pPr marL="228600" marR="0" lvl="0" indent="-228600" algn="l" defTabSz="914400" rtl="0" fontAlgn="auto" hangingPunct="1">
        <a:lnSpc>
          <a:spcPct val="120000"/>
        </a:lnSpc>
        <a:spcBef>
          <a:spcPts val="1000"/>
        </a:spcBef>
        <a:spcAft>
          <a:spcPts val="0"/>
        </a:spcAft>
        <a:buClr>
          <a:srgbClr val="B71E42"/>
        </a:buClr>
        <a:buSzPct val="100000"/>
        <a:buFont typeface="Arial" pitchFamily="34"/>
        <a:buChar char="•"/>
        <a:tabLst/>
        <a:defRPr lang="en-US" sz="2000" b="0" i="0" u="none" strike="noStrike" kern="1200" cap="none" spc="0" baseline="0">
          <a:solidFill>
            <a:srgbClr val="000000"/>
          </a:solidFill>
          <a:uFillTx/>
          <a:latin typeface="Gill Sans MT"/>
        </a:defRPr>
      </a:lvl1pPr>
      <a:lvl2pPr marL="685800" marR="0" lvl="1"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800" b="0" i="0" u="none" strike="noStrike" kern="1200" cap="none" spc="0" baseline="0">
          <a:solidFill>
            <a:srgbClr val="000000"/>
          </a:solidFill>
          <a:uFillTx/>
          <a:latin typeface="Gill Sans MT"/>
        </a:defRPr>
      </a:lvl2pPr>
      <a:lvl3pPr marL="1143000" marR="0" lvl="2"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600" b="0" i="0" u="none" strike="noStrike" kern="1200" cap="none" spc="0" baseline="0">
          <a:solidFill>
            <a:srgbClr val="000000"/>
          </a:solidFill>
          <a:uFillTx/>
          <a:latin typeface="Gill Sans MT"/>
        </a:defRPr>
      </a:lvl3pPr>
      <a:lvl4pPr marL="1600200" marR="0" lvl="3"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400" b="0" i="0" u="none" strike="noStrike" kern="1200" cap="none" spc="0" baseline="0">
          <a:solidFill>
            <a:srgbClr val="000000"/>
          </a:solidFill>
          <a:uFillTx/>
          <a:latin typeface="Gill Sans MT"/>
        </a:defRPr>
      </a:lvl4pPr>
      <a:lvl5pPr marL="2057400" marR="0" lvl="4"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200" b="0" i="0" u="none" strike="noStrike" kern="1200" cap="none" spc="0" baseline="0">
          <a:solidFill>
            <a:srgbClr val="000000"/>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jstor.org.ezproxy.uwtsd.ac.uk/stable/3297543" TargetMode="External"/><Relationship Id="rId2" Type="http://schemas.openxmlformats.org/officeDocument/2006/relationships/hyperlink" Target="http://www.jstor.org/stable/643085" TargetMode="External"/><Relationship Id="rId1" Type="http://schemas.openxmlformats.org/officeDocument/2006/relationships/slideLayout" Target="../slideLayouts/slideLayout2.xml"/><Relationship Id="rId5" Type="http://schemas.openxmlformats.org/officeDocument/2006/relationships/hyperlink" Target="https://en.wikipedia.org/wiki/University_of_Toronto_Press" TargetMode="External"/><Relationship Id="rId4" Type="http://schemas.openxmlformats.org/officeDocument/2006/relationships/hyperlink" Target="https://en.wikipedia.org/wiki/A._H._M._Jon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gradFill>
          <a:gsLst>
            <a:gs pos="0">
              <a:srgbClr val="ECEAE7"/>
            </a:gs>
            <a:gs pos="100000">
              <a:srgbClr val="CAC6C1"/>
            </a:gs>
          </a:gsLst>
          <a:path path="circle">
            <a:fillToRect l="43000" r="57000" b="100000"/>
          </a:path>
        </a:gradFill>
        <a:effectLst/>
      </p:bgPr>
    </p:bg>
    <p:spTree>
      <p:nvGrpSpPr>
        <p:cNvPr id="1" name=""/>
        <p:cNvGrpSpPr/>
        <p:nvPr/>
      </p:nvGrpSpPr>
      <p:grpSpPr>
        <a:xfrm>
          <a:off x="0" y="0"/>
          <a:ext cx="0" cy="0"/>
          <a:chOff x="0" y="0"/>
          <a:chExt cx="0" cy="0"/>
        </a:xfrm>
      </p:grpSpPr>
      <p:sp>
        <p:nvSpPr>
          <p:cNvPr id="2" name="Rectangle 9"/>
          <p:cNvSpPr>
            <a:spLocks noMove="1" noResize="1"/>
          </p:cNvSpPr>
          <p:nvPr/>
        </p:nvSpPr>
        <p:spPr>
          <a:xfrm>
            <a:off x="0" y="0"/>
            <a:ext cx="12191695" cy="6858000"/>
          </a:xfrm>
          <a:prstGeom prst="rect">
            <a:avLst/>
          </a:prstGeom>
          <a:gradFill>
            <a:gsLst>
              <a:gs pos="0">
                <a:srgbClr val="ECEAE7"/>
              </a:gs>
              <a:gs pos="100000">
                <a:srgbClr val="CAC6C1"/>
              </a:gs>
            </a:gsLst>
            <a:path path="circle">
              <a:fillToRect l="43001" r="56999" b="100000"/>
            </a:path>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11"/>
          <p:cNvSpPr>
            <a:spLocks noMove="1" noResize="1"/>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Title 1"/>
          <p:cNvSpPr txBox="1">
            <a:spLocks noGrp="1"/>
          </p:cNvSpPr>
          <p:nvPr>
            <p:ph type="ctrTitle"/>
          </p:nvPr>
        </p:nvSpPr>
        <p:spPr>
          <a:xfrm>
            <a:off x="1421361" y="1289889"/>
            <a:ext cx="4176384" cy="2380832"/>
          </a:xfrm>
        </p:spPr>
        <p:txBody>
          <a:bodyPr>
            <a:noAutofit/>
          </a:bodyPr>
          <a:lstStyle/>
          <a:p>
            <a:pPr lvl="0"/>
            <a:r>
              <a:rPr lang="en-GB" sz="2000"/>
              <a:t>Pagan or Christian:</a:t>
            </a:r>
            <a:br>
              <a:rPr lang="en-GB" sz="2000"/>
            </a:br>
            <a:r>
              <a:rPr lang="en-GB" sz="2000"/>
              <a:t>how do the actions of the Roman emperor Constantine the Great portray his religious beliefs.</a:t>
            </a:r>
            <a:br>
              <a:rPr lang="en-GB" sz="2000"/>
            </a:br>
            <a:endParaRPr lang="en-GB" sz="2000"/>
          </a:p>
        </p:txBody>
      </p:sp>
      <p:sp>
        <p:nvSpPr>
          <p:cNvPr id="5" name="Subtitle 2"/>
          <p:cNvSpPr txBox="1">
            <a:spLocks noGrp="1"/>
          </p:cNvSpPr>
          <p:nvPr>
            <p:ph type="subTitle" idx="1"/>
          </p:nvPr>
        </p:nvSpPr>
        <p:spPr>
          <a:xfrm>
            <a:off x="1421361" y="4565562"/>
            <a:ext cx="4171474" cy="1610642"/>
          </a:xfrm>
        </p:spPr>
        <p:txBody>
          <a:bodyPr/>
          <a:lstStyle/>
          <a:p>
            <a:pPr lvl="0"/>
            <a:r>
              <a:rPr lang="en-GB" i="1" u="sng"/>
              <a:t>In Hoc Signo Vinces - Ἐν Τούτῳ Νίκα</a:t>
            </a:r>
            <a:endParaRPr lang="en-GB"/>
          </a:p>
          <a:p>
            <a:pPr lvl="0"/>
            <a:endParaRPr lang="en-GB" sz="1600"/>
          </a:p>
        </p:txBody>
      </p:sp>
      <p:cxnSp>
        <p:nvCxnSpPr>
          <p:cNvPr id="6" name="Straight Connector 13"/>
          <p:cNvCxnSpPr>
            <a:cxnSpLocks noMove="1" noResize="1"/>
          </p:cNvCxnSpPr>
          <p:nvPr/>
        </p:nvCxnSpPr>
        <p:spPr>
          <a:xfrm>
            <a:off x="1452615" y="3528541"/>
            <a:ext cx="4171484" cy="0"/>
          </a:xfrm>
          <a:prstGeom prst="straightConnector1">
            <a:avLst/>
          </a:prstGeom>
          <a:noFill/>
          <a:ln w="31747" cap="flat">
            <a:solidFill>
              <a:srgbClr val="B71E42"/>
            </a:solidFill>
            <a:prstDash val="solid"/>
            <a:miter/>
          </a:ln>
        </p:spPr>
      </p:cxnSp>
      <p:pic>
        <p:nvPicPr>
          <p:cNvPr id="7" name="Picture 4">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7019098" y="805586"/>
            <a:ext cx="3111053" cy="4660760"/>
          </a:xfrm>
          <a:prstGeom prst="rect">
            <a:avLst/>
          </a:prstGeom>
          <a:noFill/>
          <a:ln cap="flat">
            <a:noFill/>
          </a:ln>
        </p:spPr>
      </p:pic>
      <p:pic>
        <p:nvPicPr>
          <p:cNvPr id="8" name="Picture 15">
            <a:extLst>
              <a:ext uri="{FF2B5EF4-FFF2-40B4-BE49-F238E27FC236}">
                <a16:creationId xmlns:a16="http://schemas.microsoft.com/office/drawing/2014/main" id="{00000000-0000-0000-0000-000000000000}"/>
              </a:ext>
            </a:extLst>
          </p:cNvPr>
          <p:cNvPicPr>
            <a:picLocks noMove="1" noResize="1"/>
          </p:cNvPicPr>
          <p:nvPr/>
        </p:nvPicPr>
        <p:blipFill>
          <a:blip r:embed="rId3"/>
          <a:srcRect t="1538" b="-1538"/>
          <a:stretch>
            <a:fillRect/>
          </a:stretch>
        </p:blipFill>
        <p:spPr>
          <a:xfrm>
            <a:off x="0" y="6126480"/>
            <a:ext cx="12191996" cy="742950"/>
          </a:xfrm>
          <a:prstGeom prst="rect">
            <a:avLst/>
          </a:prstGeom>
          <a:noFill/>
          <a:ln cap="flat">
            <a:noFill/>
          </a:ln>
        </p:spPr>
      </p:pic>
      <p:cxnSp>
        <p:nvCxnSpPr>
          <p:cNvPr id="9" name="Straight Connector 17"/>
          <p:cNvCxnSpPr>
            <a:cxnSpLocks noMove="1" noResize="1"/>
          </p:cNvCxnSpPr>
          <p:nvPr/>
        </p:nvCxnSpPr>
        <p:spPr>
          <a:xfrm>
            <a:off x="0" y="6128409"/>
            <a:ext cx="12191996" cy="0"/>
          </a:xfrm>
          <a:prstGeom prst="straightConnector1">
            <a:avLst/>
          </a:prstGeom>
          <a:noFill/>
          <a:ln w="12701" cap="flat">
            <a:solidFill>
              <a:srgbClr val="000001">
                <a:alpha val="20000"/>
              </a:srgbClr>
            </a:solidFill>
            <a:prstDash val="solid"/>
            <a:miter/>
          </a:ln>
        </p:spPr>
      </p:cxn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Introduction</a:t>
            </a:r>
          </a:p>
        </p:txBody>
      </p:sp>
      <p:sp>
        <p:nvSpPr>
          <p:cNvPr id="3" name="Content Placeholder 2"/>
          <p:cNvSpPr txBox="1">
            <a:spLocks noGrp="1"/>
          </p:cNvSpPr>
          <p:nvPr>
            <p:ph idx="1"/>
          </p:nvPr>
        </p:nvSpPr>
        <p:spPr/>
        <p:txBody>
          <a:bodyPr/>
          <a:lstStyle/>
          <a:p>
            <a:pPr lvl="0"/>
            <a:r>
              <a:rPr lang="en-GB"/>
              <a:t>This presentation will be detailing the second chapter of my dissertation, looking at whether the emperor Constantine was a Christian, and if he was, when was he a Christian</a:t>
            </a:r>
          </a:p>
          <a:p>
            <a:pPr lvl="0"/>
            <a:r>
              <a:rPr lang="en-GB"/>
              <a:t>I will be arguing that Constantine was a Christian and accepted the Christian God in AD 312.</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Scholarship</a:t>
            </a:r>
          </a:p>
        </p:txBody>
      </p:sp>
      <p:sp>
        <p:nvSpPr>
          <p:cNvPr id="3" name="Content Placeholder 2"/>
          <p:cNvSpPr txBox="1">
            <a:spLocks noGrp="1"/>
          </p:cNvSpPr>
          <p:nvPr>
            <p:ph idx="1"/>
          </p:nvPr>
        </p:nvSpPr>
        <p:spPr/>
        <p:txBody>
          <a:bodyPr/>
          <a:lstStyle/>
          <a:p>
            <a:pPr lvl="0"/>
            <a:r>
              <a:rPr lang="en-GB"/>
              <a:t>Modern scholarship, as ever, disagrees with not only whether he was a Christian but when he accepted God</a:t>
            </a:r>
          </a:p>
          <a:p>
            <a:pPr lvl="0"/>
            <a:r>
              <a:rPr lang="en-GB"/>
              <a:t>Gerberding and Moran claim pre AD 312</a:t>
            </a:r>
          </a:p>
          <a:p>
            <a:pPr lvl="0"/>
            <a:r>
              <a:rPr lang="en-GB"/>
              <a:t>Edwards, Jones, and Brown claim AD 312</a:t>
            </a:r>
          </a:p>
          <a:p>
            <a:pPr lvl="0"/>
            <a:r>
              <a:rPr lang="en-GB"/>
              <a:t>Pohlsander claims AD 337</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Primary sources</a:t>
            </a:r>
          </a:p>
        </p:txBody>
      </p:sp>
      <p:sp>
        <p:nvSpPr>
          <p:cNvPr id="3" name="Content Placeholder 2"/>
          <p:cNvSpPr txBox="1">
            <a:spLocks noGrp="1"/>
          </p:cNvSpPr>
          <p:nvPr>
            <p:ph idx="1"/>
          </p:nvPr>
        </p:nvSpPr>
        <p:spPr/>
        <p:txBody>
          <a:bodyPr/>
          <a:lstStyle/>
          <a:p>
            <a:pPr lvl="0"/>
            <a:r>
              <a:rPr lang="en-GB"/>
              <a:t>Out two primary sources for this period and therefore the dissertation are Lactantius and Eusebius of Caeserea </a:t>
            </a:r>
          </a:p>
          <a:p>
            <a:pPr lvl="0"/>
            <a:r>
              <a:rPr lang="en-GB"/>
              <a:t>Both were Christian bishops</a:t>
            </a:r>
          </a:p>
          <a:p>
            <a:pPr lvl="0"/>
            <a:r>
              <a:rPr lang="en-GB"/>
              <a:t>Both were close friends of the emperor Constantine</a:t>
            </a:r>
          </a:p>
          <a:p>
            <a:pPr lvl="0"/>
            <a:endParaRPr lang="en-GB"/>
          </a:p>
        </p:txBody>
      </p:sp>
      <p:pic>
        <p:nvPicPr>
          <p:cNvPr id="4" name="Picture 4">
            <a:extLst>
              <a:ext uri="{FF2B5EF4-FFF2-40B4-BE49-F238E27FC236}">
                <a16:creationId xmlns:a16="http://schemas.microsoft.com/office/drawing/2014/main" id="{00000000-0000-0000-0000-000000000000}"/>
              </a:ext>
            </a:extLst>
          </p:cNvPr>
          <p:cNvPicPr>
            <a:picLocks noChangeAspect="1"/>
          </p:cNvPicPr>
          <p:nvPr/>
        </p:nvPicPr>
        <p:blipFill>
          <a:blip r:embed="rId2"/>
          <a:stretch>
            <a:fillRect/>
          </a:stretch>
        </p:blipFill>
        <p:spPr>
          <a:xfrm>
            <a:off x="4114571" y="3899714"/>
            <a:ext cx="3681895" cy="2153768"/>
          </a:xfrm>
          <a:prstGeom prst="rect">
            <a:avLst/>
          </a:prstGeom>
          <a:noFill/>
          <a:ln cap="flat">
            <a:noFill/>
          </a:ln>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In Hoc signo vinces</a:t>
            </a:r>
          </a:p>
        </p:txBody>
      </p:sp>
      <p:pic>
        <p:nvPicPr>
          <p:cNvPr id="3" name="Content Placeholder 4">
            <a:extLst>
              <a:ext uri="{FF2B5EF4-FFF2-40B4-BE49-F238E27FC236}">
                <a16:creationId xmlns:a16="http://schemas.microsoft.com/office/drawing/2014/main" id="{00000000-0000-0000-0000-000000000000}"/>
              </a:ext>
            </a:extLst>
          </p:cNvPr>
          <p:cNvPicPr>
            <a:picLocks noGrp="1" noChangeAspect="1"/>
          </p:cNvPicPr>
          <p:nvPr>
            <p:ph idx="1"/>
          </p:nvPr>
        </p:nvPicPr>
        <p:blipFill>
          <a:blip r:embed="rId2"/>
          <a:stretch>
            <a:fillRect/>
          </a:stretch>
        </p:blipFill>
        <p:spPr>
          <a:xfrm>
            <a:off x="3805385" y="2219422"/>
            <a:ext cx="5375016" cy="2438403"/>
          </a:xfrm>
        </p:spPr>
      </p:pic>
      <p:sp>
        <p:nvSpPr>
          <p:cNvPr id="4" name="TextBox 5"/>
          <p:cNvSpPr txBox="1"/>
          <p:nvPr/>
        </p:nvSpPr>
        <p:spPr>
          <a:xfrm>
            <a:off x="0" y="2133596"/>
            <a:ext cx="3805385" cy="313931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“He said that about noon, when the day was already beginning to decline, he saw with his own eyes the trophy of a cross of light in the heavens, above the sun, and bearing the inscription, CONQUER BY THIS. At this sight he himself was struck with amazement, and his whole army also, which followed him on this expedition, and witnessed the miracle.”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Eusebius, Life of Constantine 1.28.</a:t>
            </a:r>
          </a:p>
        </p:txBody>
      </p:sp>
      <p:sp>
        <p:nvSpPr>
          <p:cNvPr id="5" name="TextBox 4"/>
          <p:cNvSpPr txBox="1"/>
          <p:nvPr/>
        </p:nvSpPr>
        <p:spPr>
          <a:xfrm>
            <a:off x="9339306" y="2219422"/>
            <a:ext cx="2681057" cy="397031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“WHILE he was thus circumstanced, he completed the tenth year of his reign. On this occasion he ordered the celebration of general festivals, and offered prayers of thanksgiving to God, the King of all, as sacrifices without flame or smoke.”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Eusebius, Life of Constantine 1.48.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Bibliography</a:t>
            </a:r>
          </a:p>
        </p:txBody>
      </p:sp>
      <p:sp>
        <p:nvSpPr>
          <p:cNvPr id="3" name="Content Placeholder 2"/>
          <p:cNvSpPr txBox="1">
            <a:spLocks noGrp="1"/>
          </p:cNvSpPr>
          <p:nvPr>
            <p:ph idx="1"/>
          </p:nvPr>
        </p:nvSpPr>
        <p:spPr/>
        <p:txBody>
          <a:bodyPr/>
          <a:lstStyle/>
          <a:p>
            <a:pPr lvl="0">
              <a:lnSpc>
                <a:spcPct val="90000"/>
              </a:lnSpc>
            </a:pPr>
            <a:r>
              <a:rPr lang="en-GB" sz="900" u="sng">
                <a:latin typeface="Calibri"/>
              </a:rPr>
              <a:t>Anceint sources.</a:t>
            </a:r>
          </a:p>
          <a:p>
            <a:pPr lvl="0">
              <a:lnSpc>
                <a:spcPct val="90000"/>
              </a:lnSpc>
            </a:pPr>
            <a:r>
              <a:rPr lang="en-GB" sz="900">
                <a:latin typeface="Calibri"/>
              </a:rPr>
              <a:t>Eusebius. </a:t>
            </a:r>
            <a:r>
              <a:rPr lang="en-GB" sz="900" i="1">
                <a:latin typeface="Calibri"/>
              </a:rPr>
              <a:t>Life of Constantine</a:t>
            </a:r>
            <a:r>
              <a:rPr lang="en-GB" sz="900">
                <a:latin typeface="Calibri"/>
              </a:rPr>
              <a:t>. A. McGiffert (trans). 2015. New York:  CreateSpace Independent Publishing Platform.</a:t>
            </a:r>
          </a:p>
          <a:p>
            <a:pPr lvl="0">
              <a:lnSpc>
                <a:spcPct val="90000"/>
              </a:lnSpc>
            </a:pPr>
            <a:r>
              <a:rPr lang="en-GB" sz="900">
                <a:latin typeface="Calibri"/>
                <a:cs typeface="Times New Roman" pitchFamily="18"/>
              </a:rPr>
              <a:t>Lactantius. </a:t>
            </a:r>
            <a:r>
              <a:rPr lang="en-GB" sz="900" i="1">
                <a:latin typeface="Calibri"/>
                <a:cs typeface="Times New Roman" pitchFamily="18"/>
              </a:rPr>
              <a:t>Lucii Caecilii liber ad Donatum Confessorem de Mortibus Persecutorum. </a:t>
            </a:r>
            <a:r>
              <a:rPr lang="en-GB" sz="900">
                <a:latin typeface="Calibri"/>
                <a:cs typeface="Times New Roman" pitchFamily="18"/>
              </a:rPr>
              <a:t>1886. Fletcher, W. (Trans). Buffalo, NY: Christian Literature Publishing Co.</a:t>
            </a:r>
          </a:p>
          <a:p>
            <a:pPr lvl="0">
              <a:lnSpc>
                <a:spcPct val="90000"/>
              </a:lnSpc>
            </a:pPr>
            <a:r>
              <a:rPr lang="en-GB" sz="900" u="sng">
                <a:latin typeface="Calibri"/>
                <a:cs typeface="Arial" pitchFamily="34"/>
              </a:rPr>
              <a:t>Scholarship.</a:t>
            </a:r>
          </a:p>
          <a:p>
            <a:pPr lvl="0">
              <a:lnSpc>
                <a:spcPct val="90000"/>
              </a:lnSpc>
            </a:pPr>
            <a:r>
              <a:rPr lang="en-GB" sz="900">
                <a:latin typeface="Calibri"/>
              </a:rPr>
              <a:t>Bradbury, Scott. “Constantine and the Problem of Anti-Pagan Legislation in the Fourth Century.” </a:t>
            </a:r>
            <a:r>
              <a:rPr lang="en-GB" sz="900" i="1">
                <a:latin typeface="Calibri"/>
              </a:rPr>
              <a:t>Classical Philology</a:t>
            </a:r>
            <a:r>
              <a:rPr lang="en-GB" sz="900">
                <a:latin typeface="Calibri"/>
              </a:rPr>
              <a:t>, vol. 89, no. 2, 1994, pp. 120–139. </a:t>
            </a:r>
            <a:r>
              <a:rPr lang="en-GB" sz="900" i="1">
                <a:latin typeface="Calibri"/>
              </a:rPr>
              <a:t>JSTOR</a:t>
            </a:r>
            <a:r>
              <a:rPr lang="en-GB" sz="900">
                <a:latin typeface="Calibri"/>
              </a:rPr>
              <a:t>, www.jstor.org/stable/270658. </a:t>
            </a:r>
          </a:p>
          <a:p>
            <a:pPr lvl="0">
              <a:lnSpc>
                <a:spcPct val="90000"/>
              </a:lnSpc>
            </a:pPr>
            <a:r>
              <a:rPr lang="en-GB" sz="900">
                <a:latin typeface="Calibri"/>
              </a:rPr>
              <a:t>Curran, John. “Constantine and the Ancient Cults of Rome: The Legal Evidence.” </a:t>
            </a:r>
            <a:r>
              <a:rPr lang="en-GB" sz="900" i="1">
                <a:latin typeface="Calibri"/>
              </a:rPr>
              <a:t>Greece &amp; Rome</a:t>
            </a:r>
            <a:r>
              <a:rPr lang="en-GB" sz="900">
                <a:latin typeface="Calibri"/>
              </a:rPr>
              <a:t>, vol. 43, no. 1, 1996, pp. 68–80. </a:t>
            </a:r>
            <a:r>
              <a:rPr lang="en-GB" sz="900" i="1">
                <a:latin typeface="Calibri"/>
              </a:rPr>
              <a:t>JSTOR</a:t>
            </a:r>
            <a:r>
              <a:rPr lang="en-GB" sz="900">
                <a:latin typeface="Calibri"/>
              </a:rPr>
              <a:t>, </a:t>
            </a:r>
            <a:r>
              <a:rPr lang="en-GB" sz="900">
                <a:latin typeface="Calibri"/>
                <a:hlinkClick r:id="rId2"/>
              </a:rPr>
              <a:t>www.jstor.org/stable/643085</a:t>
            </a:r>
            <a:r>
              <a:rPr lang="en-GB" sz="900">
                <a:latin typeface="Calibri"/>
              </a:rPr>
              <a:t>.</a:t>
            </a:r>
          </a:p>
          <a:p>
            <a:pPr lvl="0">
              <a:lnSpc>
                <a:spcPct val="90000"/>
              </a:lnSpc>
            </a:pPr>
            <a:r>
              <a:rPr lang="en-GB" sz="900">
                <a:latin typeface="Calibri"/>
                <a:cs typeface="Arial" pitchFamily="34"/>
              </a:rPr>
              <a:t>Edwards, M. (2008). </a:t>
            </a:r>
            <a:r>
              <a:rPr lang="en-GB" sz="900" i="1">
                <a:latin typeface="Calibri"/>
                <a:cs typeface="Arial" pitchFamily="34"/>
              </a:rPr>
              <a:t>Approaching late antiquity</a:t>
            </a:r>
            <a:r>
              <a:rPr lang="en-GB" sz="900">
                <a:latin typeface="Calibri"/>
                <a:cs typeface="Arial" pitchFamily="34"/>
              </a:rPr>
              <a:t>. Oxford: Oxford Univ. Press.</a:t>
            </a:r>
            <a:endParaRPr lang="en-GB" sz="900">
              <a:latin typeface="Calibri"/>
              <a:cs typeface="Times New Roman" pitchFamily="18"/>
            </a:endParaRPr>
          </a:p>
          <a:p>
            <a:pPr lvl="0">
              <a:lnSpc>
                <a:spcPct val="90000"/>
              </a:lnSpc>
            </a:pPr>
            <a:r>
              <a:rPr lang="en-GB" sz="900">
                <a:latin typeface="Calibri"/>
                <a:cs typeface="Times New Roman" pitchFamily="18"/>
              </a:rPr>
              <a:t>Gerberding, R, and Moran Cruz, J, H. 2004. </a:t>
            </a:r>
            <a:r>
              <a:rPr lang="en-GB" sz="900" i="1">
                <a:latin typeface="Calibri"/>
                <a:cs typeface="Times New Roman" pitchFamily="18"/>
              </a:rPr>
              <a:t>Medieval Worlds.</a:t>
            </a:r>
            <a:r>
              <a:rPr lang="en-GB" sz="900">
                <a:latin typeface="Calibri"/>
                <a:cs typeface="Times New Roman" pitchFamily="18"/>
              </a:rPr>
              <a:t> New York. Houghton Mifflin Company. 55.</a:t>
            </a:r>
          </a:p>
          <a:p>
            <a:pPr lvl="0">
              <a:lnSpc>
                <a:spcPct val="90000"/>
              </a:lnSpc>
            </a:pPr>
            <a:r>
              <a:rPr lang="en-GB" sz="900">
                <a:latin typeface="Calibri"/>
              </a:rPr>
              <a:t>Kirsch, J. 2004.  </a:t>
            </a:r>
            <a:r>
              <a:rPr lang="en-GB" sz="900" i="1">
                <a:latin typeface="Calibri"/>
              </a:rPr>
              <a:t>God against the Gods</a:t>
            </a:r>
            <a:r>
              <a:rPr lang="en-GB" sz="900">
                <a:latin typeface="Calibri"/>
              </a:rPr>
              <a:t>. New York. Viking Compass. pp.200-1</a:t>
            </a:r>
          </a:p>
          <a:p>
            <a:pPr lvl="0">
              <a:lnSpc>
                <a:spcPct val="90000"/>
              </a:lnSpc>
            </a:pPr>
            <a:r>
              <a:rPr lang="en-GB" sz="900">
                <a:latin typeface="Calibri"/>
              </a:rPr>
              <a:t>Nicholson, O. “Constantine's Vision of the Cross.” </a:t>
            </a:r>
            <a:r>
              <a:rPr lang="en-GB" sz="900" i="1">
                <a:latin typeface="Calibri"/>
              </a:rPr>
              <a:t>Vigiliae Christianae</a:t>
            </a:r>
            <a:r>
              <a:rPr lang="en-GB" sz="900">
                <a:latin typeface="Calibri"/>
              </a:rPr>
              <a:t>, vol. 54, no. 3, 2000, pp. 309–323. </a:t>
            </a:r>
            <a:r>
              <a:rPr lang="en-GB" sz="900" i="1">
                <a:latin typeface="Calibri"/>
              </a:rPr>
              <a:t>JSTOR</a:t>
            </a:r>
            <a:r>
              <a:rPr lang="en-GB" sz="900">
                <a:latin typeface="Calibri"/>
              </a:rPr>
              <a:t>, www.jstor.org/stable/1584644.</a:t>
            </a:r>
          </a:p>
          <a:p>
            <a:pPr lvl="0">
              <a:lnSpc>
                <a:spcPct val="90000"/>
              </a:lnSpc>
            </a:pPr>
            <a:r>
              <a:rPr lang="en-GB" sz="900">
                <a:latin typeface="Calibri"/>
                <a:cs typeface="Arial" pitchFamily="34"/>
              </a:rPr>
              <a:t>Pohlsander, H. 1995. </a:t>
            </a:r>
            <a:r>
              <a:rPr lang="en-GB" sz="900" i="1">
                <a:latin typeface="Calibri"/>
                <a:cs typeface="Arial" pitchFamily="34"/>
              </a:rPr>
              <a:t>The Classical Journal,</a:t>
            </a:r>
            <a:r>
              <a:rPr lang="en-GB" sz="900">
                <a:latin typeface="Calibri"/>
                <a:cs typeface="Arial" pitchFamily="34"/>
              </a:rPr>
              <a:t> </a:t>
            </a:r>
            <a:r>
              <a:rPr lang="en-GB" sz="900" i="1">
                <a:latin typeface="Calibri"/>
                <a:cs typeface="Arial" pitchFamily="34"/>
              </a:rPr>
              <a:t>90</a:t>
            </a:r>
            <a:r>
              <a:rPr lang="en-GB" sz="900">
                <a:latin typeface="Calibri"/>
                <a:cs typeface="Arial" pitchFamily="34"/>
              </a:rPr>
              <a:t>(3), </a:t>
            </a:r>
            <a:r>
              <a:rPr lang="en-GB" sz="900">
                <a:uFill>
                  <a:solidFill>
                    <a:srgbClr val="000000"/>
                  </a:solidFill>
                </a:uFill>
                <a:latin typeface="Calibri"/>
                <a:cs typeface="Arial" pitchFamily="34"/>
              </a:rPr>
              <a:t>330-331. </a:t>
            </a:r>
            <a:r>
              <a:rPr lang="en-GB" sz="900">
                <a:latin typeface="Calibri"/>
                <a:cs typeface="Arial" pitchFamily="34"/>
              </a:rPr>
              <a:t>Accessed 18 Nov. Retrieved from </a:t>
            </a:r>
            <a:r>
              <a:rPr lang="en-GB" sz="900">
                <a:uFill>
                  <a:solidFill>
                    <a:srgbClr val="000000"/>
                  </a:solidFill>
                </a:uFill>
                <a:latin typeface="Calibri"/>
                <a:cs typeface="Arial" pitchFamily="34"/>
                <a:hlinkClick r:id="rId3"/>
              </a:rPr>
              <a:t>http://www.jstor.org.ezproxy.uwtsd.ac.uk/stable/3297543</a:t>
            </a:r>
            <a:r>
              <a:rPr lang="en-GB" sz="900">
                <a:latin typeface="Calibri"/>
                <a:cs typeface="Arial" pitchFamily="34"/>
              </a:rPr>
              <a:t> </a:t>
            </a:r>
            <a:r>
              <a:rPr lang="en-GB" sz="900">
                <a:latin typeface="Calibri"/>
                <a:cs typeface="Times New Roman" pitchFamily="18"/>
              </a:rPr>
              <a:t> </a:t>
            </a:r>
            <a:r>
              <a:rPr lang="en-GB" sz="900">
                <a:uFill>
                  <a:solidFill>
                    <a:srgbClr val="000000"/>
                  </a:solidFill>
                </a:uFill>
                <a:latin typeface="Calibri"/>
                <a:cs typeface="Times New Roman" pitchFamily="18"/>
                <a:hlinkClick r:id="rId4" tooltip="A. H. M. Jones"/>
              </a:rPr>
              <a:t>Jones</a:t>
            </a:r>
            <a:r>
              <a:rPr lang="en-GB" sz="900">
                <a:uFill>
                  <a:solidFill>
                    <a:srgbClr val="000000"/>
                  </a:solidFill>
                </a:uFill>
                <a:latin typeface="Calibri"/>
                <a:cs typeface="Times New Roman" pitchFamily="18"/>
              </a:rPr>
              <a:t>. A</a:t>
            </a:r>
            <a:r>
              <a:rPr lang="en-GB" sz="900">
                <a:latin typeface="Calibri"/>
                <a:cs typeface="Times New Roman" pitchFamily="18"/>
              </a:rPr>
              <a:t>. 2003. </a:t>
            </a:r>
            <a:r>
              <a:rPr lang="en-GB" sz="900" i="1">
                <a:latin typeface="Calibri"/>
                <a:cs typeface="Times New Roman" pitchFamily="18"/>
              </a:rPr>
              <a:t>Constantine and the Conversion of Europe</a:t>
            </a:r>
            <a:r>
              <a:rPr lang="en-GB" sz="900">
                <a:latin typeface="Calibri"/>
                <a:cs typeface="Times New Roman" pitchFamily="18"/>
              </a:rPr>
              <a:t>. </a:t>
            </a:r>
            <a:r>
              <a:rPr lang="en-GB" sz="900">
                <a:uFill>
                  <a:solidFill>
                    <a:srgbClr val="000000"/>
                  </a:solidFill>
                </a:uFill>
                <a:latin typeface="Calibri"/>
                <a:cs typeface="Times New Roman" pitchFamily="18"/>
                <a:hlinkClick r:id="rId5"/>
              </a:rPr>
              <a:t>University of Toronto Press</a:t>
            </a:r>
            <a:r>
              <a:rPr lang="en-GB" sz="900">
                <a:latin typeface="Calibri"/>
                <a:cs typeface="Times New Roman" pitchFamily="18"/>
              </a:rPr>
              <a:t>. p. 73.</a:t>
            </a:r>
          </a:p>
          <a:p>
            <a:pPr lvl="0">
              <a:lnSpc>
                <a:spcPct val="90000"/>
              </a:lnSpc>
            </a:pPr>
            <a:endParaRPr lang="en-GB" sz="800"/>
          </a:p>
          <a:p>
            <a:pPr lvl="0">
              <a:lnSpc>
                <a:spcPct val="90000"/>
              </a:lnSpc>
            </a:pPr>
            <a:endParaRPr lang="en-GB" sz="70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Gallery">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639</TotalTime>
  <Words>349</Words>
  <Application>Microsoft Office PowerPoint</Application>
  <PresentationFormat>Widescreen</PresentationFormat>
  <Paragraphs>31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Gill Sans MT</vt:lpstr>
      <vt:lpstr>Times New Roman</vt:lpstr>
      <vt:lpstr>Gallery</vt:lpstr>
      <vt:lpstr>Pagan or Christian: how do the actions of the Roman emperor Constantine the Great portray his religious beliefs. </vt:lpstr>
      <vt:lpstr>Introduction</vt:lpstr>
      <vt:lpstr>Scholarship</vt:lpstr>
      <vt:lpstr>Primary sources</vt:lpstr>
      <vt:lpstr>In Hoc signo vinces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Pagan or Christian:   how do the actions of the Roman emperor Constantine the Great portray his religious beliefs. Pagan or Christian: how do the actions of the Roman emperor Constantine the Great portray his religious beliefs.</dc:title>
  <dc:creator>SHRONK</dc:creator>
  <cp:lastModifiedBy>Errietta Bissa</cp:lastModifiedBy>
  <cp:revision>16</cp:revision>
  <dcterms:created xsi:type="dcterms:W3CDTF">2019-01-29T12:40:05Z</dcterms:created>
  <dcterms:modified xsi:type="dcterms:W3CDTF">2019-02-21T15:19:50Z</dcterms:modified>
</cp:coreProperties>
</file>