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300" r:id="rId4"/>
    <p:sldId id="285" r:id="rId5"/>
    <p:sldId id="309" r:id="rId6"/>
    <p:sldId id="301" r:id="rId7"/>
    <p:sldId id="302" r:id="rId8"/>
    <p:sldId id="303" r:id="rId9"/>
    <p:sldId id="310" r:id="rId10"/>
    <p:sldId id="308" r:id="rId11"/>
    <p:sldId id="304" r:id="rId12"/>
    <p:sldId id="305" r:id="rId13"/>
    <p:sldId id="319" r:id="rId14"/>
    <p:sldId id="306" r:id="rId15"/>
    <p:sldId id="314" r:id="rId16"/>
    <p:sldId id="307" r:id="rId17"/>
    <p:sldId id="313" r:id="rId18"/>
    <p:sldId id="312" r:id="rId19"/>
    <p:sldId id="311" r:id="rId20"/>
    <p:sldId id="317" r:id="rId21"/>
    <p:sldId id="316" r:id="rId22"/>
    <p:sldId id="315" r:id="rId23"/>
    <p:sldId id="276" r:id="rId24"/>
    <p:sldId id="279" r:id="rId25"/>
    <p:sldId id="320" r:id="rId26"/>
    <p:sldId id="284" r:id="rId27"/>
    <p:sldId id="263" r:id="rId28"/>
    <p:sldId id="32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0BC11-2CE1-4659-8C3A-B95A5354A8A7}" v="17" dt="2024-12-01T21:10:23.7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060" autoAdjust="0"/>
  </p:normalViewPr>
  <p:slideViewPr>
    <p:cSldViewPr snapToGrid="0">
      <p:cViewPr varScale="1">
        <p:scale>
          <a:sx n="93" d="100"/>
          <a:sy n="93" d="100"/>
        </p:scale>
        <p:origin x="44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02F29447-1F81-4702-9B7E-239B4A3E77F4}"/>
    <pc:docChg chg="undo custSel addSld delSld modSld sldOrd">
      <pc:chgData name="Alisdair Cunningham" userId="67e8d9ba-4582-42f1-b26c-e866daa7f65b" providerId="ADAL" clId="{02F29447-1F81-4702-9B7E-239B4A3E77F4}" dt="2023-08-23T13:12:03.770" v="7656"/>
      <pc:docMkLst>
        <pc:docMk/>
      </pc:docMkLst>
      <pc:sldChg chg="modSp mod">
        <pc:chgData name="Alisdair Cunningham" userId="67e8d9ba-4582-42f1-b26c-e866daa7f65b" providerId="ADAL" clId="{02F29447-1F81-4702-9B7E-239B4A3E77F4}" dt="2023-08-15T10:04:33.758" v="1447" actId="20577"/>
        <pc:sldMkLst>
          <pc:docMk/>
          <pc:sldMk cId="3701768522" sldId="256"/>
        </pc:sldMkLst>
        <pc:spChg chg="mod">
          <ac:chgData name="Alisdair Cunningham" userId="67e8d9ba-4582-42f1-b26c-e866daa7f65b" providerId="ADAL" clId="{02F29447-1F81-4702-9B7E-239B4A3E77F4}" dt="2023-08-15T10:04:33.758" v="1447" actId="20577"/>
          <ac:spMkLst>
            <pc:docMk/>
            <pc:sldMk cId="3701768522" sldId="256"/>
            <ac:spMk id="29" creationId="{57CC4A95-AF50-3264-EFBB-B7B2A4AC5E30}"/>
          </ac:spMkLst>
        </pc:spChg>
      </pc:sldChg>
      <pc:sldChg chg="modSp mod">
        <pc:chgData name="Alisdair Cunningham" userId="67e8d9ba-4582-42f1-b26c-e866daa7f65b" providerId="ADAL" clId="{02F29447-1F81-4702-9B7E-239B4A3E77F4}" dt="2023-08-16T10:46:10.603" v="4201" actId="18131"/>
        <pc:sldMkLst>
          <pc:docMk/>
          <pc:sldMk cId="3520049810" sldId="257"/>
        </pc:sldMkLst>
        <pc:spChg chg="mod">
          <ac:chgData name="Alisdair Cunningham" userId="67e8d9ba-4582-42f1-b26c-e866daa7f65b" providerId="ADAL" clId="{02F29447-1F81-4702-9B7E-239B4A3E77F4}" dt="2023-08-15T10:04:29.649" v="1437"/>
          <ac:spMkLst>
            <pc:docMk/>
            <pc:sldMk cId="3520049810" sldId="257"/>
            <ac:spMk id="15" creationId="{222EFF28-C559-3C98-A5C2-1E28C24E8A7A}"/>
          </ac:spMkLst>
        </pc:spChg>
        <pc:picChg chg="mod modCrop">
          <ac:chgData name="Alisdair Cunningham" userId="67e8d9ba-4582-42f1-b26c-e866daa7f65b" providerId="ADAL" clId="{02F29447-1F81-4702-9B7E-239B4A3E77F4}" dt="2023-08-16T10:46:10.603" v="4201" actId="18131"/>
          <ac:picMkLst>
            <pc:docMk/>
            <pc:sldMk cId="3520049810" sldId="257"/>
            <ac:picMk id="11" creationId="{CDC57D8D-8F2C-3ECC-54B1-1401800DD892}"/>
          </ac:picMkLst>
        </pc:picChg>
      </pc:sldChg>
      <pc:sldChg chg="modSp">
        <pc:chgData name="Alisdair Cunningham" userId="67e8d9ba-4582-42f1-b26c-e866daa7f65b" providerId="ADAL" clId="{02F29447-1F81-4702-9B7E-239B4A3E77F4}" dt="2023-08-15T10:04:29.649" v="1437"/>
        <pc:sldMkLst>
          <pc:docMk/>
          <pc:sldMk cId="2545193714" sldId="263"/>
        </pc:sldMkLst>
        <pc:spChg chg="mod">
          <ac:chgData name="Alisdair Cunningham" userId="67e8d9ba-4582-42f1-b26c-e866daa7f65b" providerId="ADAL" clId="{02F29447-1F81-4702-9B7E-239B4A3E77F4}" dt="2023-08-15T10:04:29.649" v="1437"/>
          <ac:spMkLst>
            <pc:docMk/>
            <pc:sldMk cId="2545193714" sldId="263"/>
            <ac:spMk id="3" creationId="{06459D70-2204-8801-4716-B9C4DA29B5AA}"/>
          </ac:spMkLst>
        </pc:spChg>
      </pc:sldChg>
      <pc:sldChg chg="modSp modNotesTx">
        <pc:chgData name="Alisdair Cunningham" userId="67e8d9ba-4582-42f1-b26c-e866daa7f65b" providerId="ADAL" clId="{02F29447-1F81-4702-9B7E-239B4A3E77F4}" dt="2023-08-15T10:23:21.705" v="1725"/>
        <pc:sldMkLst>
          <pc:docMk/>
          <pc:sldMk cId="3272698359" sldId="267"/>
        </pc:sldMkLst>
        <pc:spChg chg="mod">
          <ac:chgData name="Alisdair Cunningham" userId="67e8d9ba-4582-42f1-b26c-e866daa7f65b" providerId="ADAL" clId="{02F29447-1F81-4702-9B7E-239B4A3E77F4}" dt="2023-08-15T10:04:29.649" v="1437"/>
          <ac:spMkLst>
            <pc:docMk/>
            <pc:sldMk cId="3272698359" sldId="267"/>
            <ac:spMk id="3" creationId="{06459D70-2204-8801-4716-B9C4DA29B5AA}"/>
          </ac:spMkLst>
        </pc:spChg>
      </pc:sldChg>
      <pc:sldChg chg="modSp mod modNotesTx">
        <pc:chgData name="Alisdair Cunningham" userId="67e8d9ba-4582-42f1-b26c-e866daa7f65b" providerId="ADAL" clId="{02F29447-1F81-4702-9B7E-239B4A3E77F4}" dt="2023-08-16T12:47:38.964" v="5448"/>
        <pc:sldMkLst>
          <pc:docMk/>
          <pc:sldMk cId="2773719451" sldId="284"/>
        </pc:sldMkLst>
        <pc:spChg chg="mod">
          <ac:chgData name="Alisdair Cunningham" userId="67e8d9ba-4582-42f1-b26c-e866daa7f65b" providerId="ADAL" clId="{02F29447-1F81-4702-9B7E-239B4A3E77F4}" dt="2023-08-15T10:24:29.661" v="1732" actId="20577"/>
          <ac:spMkLst>
            <pc:docMk/>
            <pc:sldMk cId="2773719451" sldId="284"/>
            <ac:spMk id="3" creationId="{B35224D3-9A3F-668C-502C-59F5B20D04EC}"/>
          </ac:spMkLst>
        </pc:spChg>
        <pc:spChg chg="mod">
          <ac:chgData name="Alisdair Cunningham" userId="67e8d9ba-4582-42f1-b26c-e866daa7f65b" providerId="ADAL" clId="{02F29447-1F81-4702-9B7E-239B4A3E77F4}" dt="2023-08-15T10:04:29.649" v="1437"/>
          <ac:spMkLst>
            <pc:docMk/>
            <pc:sldMk cId="2773719451" sldId="284"/>
            <ac:spMk id="4" creationId="{51E75A89-223B-C391-8173-2DCD1F72BAED}"/>
          </ac:spMkLst>
        </pc:spChg>
      </pc:sldChg>
      <pc:sldChg chg="addSp delSp modSp mod">
        <pc:chgData name="Alisdair Cunningham" userId="67e8d9ba-4582-42f1-b26c-e866daa7f65b" providerId="ADAL" clId="{02F29447-1F81-4702-9B7E-239B4A3E77F4}" dt="2023-08-16T11:10:14.007" v="4354" actId="20577"/>
        <pc:sldMkLst>
          <pc:docMk/>
          <pc:sldMk cId="1816216380" sldId="285"/>
        </pc:sldMkLst>
        <pc:spChg chg="mod">
          <ac:chgData name="Alisdair Cunningham" userId="67e8d9ba-4582-42f1-b26c-e866daa7f65b" providerId="ADAL" clId="{02F29447-1F81-4702-9B7E-239B4A3E77F4}" dt="2023-08-15T10:04:29.649" v="1437"/>
          <ac:spMkLst>
            <pc:docMk/>
            <pc:sldMk cId="1816216380" sldId="285"/>
            <ac:spMk id="4" creationId="{51E75A89-223B-C391-8173-2DCD1F72BAED}"/>
          </ac:spMkLst>
        </pc:spChg>
        <pc:spChg chg="mod">
          <ac:chgData name="Alisdair Cunningham" userId="67e8d9ba-4582-42f1-b26c-e866daa7f65b" providerId="ADAL" clId="{02F29447-1F81-4702-9B7E-239B4A3E77F4}" dt="2023-08-16T09:47:22.253" v="2709" actId="20577"/>
          <ac:spMkLst>
            <pc:docMk/>
            <pc:sldMk cId="1816216380" sldId="285"/>
            <ac:spMk id="6" creationId="{3F4A501D-876B-CF25-9627-E4B9737CD38D}"/>
          </ac:spMkLst>
        </pc:spChg>
        <pc:spChg chg="mod">
          <ac:chgData name="Alisdair Cunningham" userId="67e8d9ba-4582-42f1-b26c-e866daa7f65b" providerId="ADAL" clId="{02F29447-1F81-4702-9B7E-239B4A3E77F4}" dt="2023-08-16T11:10:14.007" v="4354" actId="20577"/>
          <ac:spMkLst>
            <pc:docMk/>
            <pc:sldMk cId="1816216380" sldId="285"/>
            <ac:spMk id="8" creationId="{C39BE701-A67E-5BFD-B044-ECF13A621788}"/>
          </ac:spMkLst>
        </pc:spChg>
        <pc:picChg chg="add mod">
          <ac:chgData name="Alisdair Cunningham" userId="67e8d9ba-4582-42f1-b26c-e866daa7f65b" providerId="ADAL" clId="{02F29447-1F81-4702-9B7E-239B4A3E77F4}" dt="2023-08-16T09:47:17.841" v="2699" actId="1076"/>
          <ac:picMkLst>
            <pc:docMk/>
            <pc:sldMk cId="1816216380" sldId="285"/>
            <ac:picMk id="3" creationId="{04ED19F9-9E98-17E7-8E8A-143B177DEB09}"/>
          </ac:picMkLst>
        </pc:picChg>
        <pc:picChg chg="add mod">
          <ac:chgData name="Alisdair Cunningham" userId="67e8d9ba-4582-42f1-b26c-e866daa7f65b" providerId="ADAL" clId="{02F29447-1F81-4702-9B7E-239B4A3E77F4}" dt="2023-08-16T10:45:45.243" v="4198"/>
          <ac:picMkLst>
            <pc:docMk/>
            <pc:sldMk cId="1816216380" sldId="285"/>
            <ac:picMk id="7" creationId="{2FF5A2A2-E512-9E83-322C-37EA28004205}"/>
          </ac:picMkLst>
        </pc:picChg>
        <pc:picChg chg="del">
          <ac:chgData name="Alisdair Cunningham" userId="67e8d9ba-4582-42f1-b26c-e866daa7f65b" providerId="ADAL" clId="{02F29447-1F81-4702-9B7E-239B4A3E77F4}" dt="2023-08-16T10:45:45.006" v="4197" actId="478"/>
          <ac:picMkLst>
            <pc:docMk/>
            <pc:sldMk cId="1816216380" sldId="285"/>
            <ac:picMk id="11" creationId="{CDC57D8D-8F2C-3ECC-54B1-1401800DD892}"/>
          </ac:picMkLst>
        </pc:picChg>
      </pc:sldChg>
      <pc:sldChg chg="addSp delSp modSp mod ord">
        <pc:chgData name="Alisdair Cunningham" userId="67e8d9ba-4582-42f1-b26c-e866daa7f65b" providerId="ADAL" clId="{02F29447-1F81-4702-9B7E-239B4A3E77F4}" dt="2023-08-16T10:45:42.479" v="4196"/>
        <pc:sldMkLst>
          <pc:docMk/>
          <pc:sldMk cId="3765748985" sldId="300"/>
        </pc:sldMkLst>
        <pc:spChg chg="mod">
          <ac:chgData name="Alisdair Cunningham" userId="67e8d9ba-4582-42f1-b26c-e866daa7f65b" providerId="ADAL" clId="{02F29447-1F81-4702-9B7E-239B4A3E77F4}" dt="2023-08-15T10:04:29.649" v="1437"/>
          <ac:spMkLst>
            <pc:docMk/>
            <pc:sldMk cId="3765748985" sldId="300"/>
            <ac:spMk id="4" creationId="{51E75A89-223B-C391-8173-2DCD1F72BAED}"/>
          </ac:spMkLst>
        </pc:spChg>
        <pc:picChg chg="add mod">
          <ac:chgData name="Alisdair Cunningham" userId="67e8d9ba-4582-42f1-b26c-e866daa7f65b" providerId="ADAL" clId="{02F29447-1F81-4702-9B7E-239B4A3E77F4}" dt="2023-08-16T10:45:42.479" v="4196"/>
          <ac:picMkLst>
            <pc:docMk/>
            <pc:sldMk cId="3765748985" sldId="300"/>
            <ac:picMk id="3" creationId="{9CDD3843-2210-52D8-7DC8-F8306B7CA79B}"/>
          </ac:picMkLst>
        </pc:picChg>
        <pc:picChg chg="del">
          <ac:chgData name="Alisdair Cunningham" userId="67e8d9ba-4582-42f1-b26c-e866daa7f65b" providerId="ADAL" clId="{02F29447-1F81-4702-9B7E-239B4A3E77F4}" dt="2023-08-16T10:45:42.125" v="4195" actId="478"/>
          <ac:picMkLst>
            <pc:docMk/>
            <pc:sldMk cId="3765748985" sldId="300"/>
            <ac:picMk id="11" creationId="{CDC57D8D-8F2C-3ECC-54B1-1401800DD892}"/>
          </ac:picMkLst>
        </pc:picChg>
      </pc:sldChg>
      <pc:sldChg chg="addSp delSp modSp mod">
        <pc:chgData name="Alisdair Cunningham" userId="67e8d9ba-4582-42f1-b26c-e866daa7f65b" providerId="ADAL" clId="{02F29447-1F81-4702-9B7E-239B4A3E77F4}" dt="2023-08-16T10:46:22.083" v="4203"/>
        <pc:sldMkLst>
          <pc:docMk/>
          <pc:sldMk cId="3176311606" sldId="301"/>
        </pc:sldMkLst>
        <pc:spChg chg="add mod">
          <ac:chgData name="Alisdair Cunningham" userId="67e8d9ba-4582-42f1-b26c-e866daa7f65b" providerId="ADAL" clId="{02F29447-1F81-4702-9B7E-239B4A3E77F4}" dt="2023-08-14T20:13:23.551" v="712" actId="20577"/>
          <ac:spMkLst>
            <pc:docMk/>
            <pc:sldMk cId="3176311606" sldId="301"/>
            <ac:spMk id="3" creationId="{429F1B01-F3DE-0E75-89C2-726F3B0CA59B}"/>
          </ac:spMkLst>
        </pc:spChg>
        <pc:spChg chg="mod">
          <ac:chgData name="Alisdair Cunningham" userId="67e8d9ba-4582-42f1-b26c-e866daa7f65b" providerId="ADAL" clId="{02F29447-1F81-4702-9B7E-239B4A3E77F4}" dt="2023-08-15T10:04:29.649" v="1437"/>
          <ac:spMkLst>
            <pc:docMk/>
            <pc:sldMk cId="3176311606" sldId="301"/>
            <ac:spMk id="4" creationId="{51E75A89-223B-C391-8173-2DCD1F72BAED}"/>
          </ac:spMkLst>
        </pc:spChg>
        <pc:spChg chg="del mod">
          <ac:chgData name="Alisdair Cunningham" userId="67e8d9ba-4582-42f1-b26c-e866daa7f65b" providerId="ADAL" clId="{02F29447-1F81-4702-9B7E-239B4A3E77F4}" dt="2023-08-14T20:10:13.387" v="272"/>
          <ac:spMkLst>
            <pc:docMk/>
            <pc:sldMk cId="3176311606" sldId="301"/>
            <ac:spMk id="6" creationId="{3F4A501D-876B-CF25-9627-E4B9737CD38D}"/>
          </ac:spMkLst>
        </pc:spChg>
        <pc:spChg chg="mod">
          <ac:chgData name="Alisdair Cunningham" userId="67e8d9ba-4582-42f1-b26c-e866daa7f65b" providerId="ADAL" clId="{02F29447-1F81-4702-9B7E-239B4A3E77F4}" dt="2023-08-14T20:10:10.348" v="270" actId="20577"/>
          <ac:spMkLst>
            <pc:docMk/>
            <pc:sldMk cId="3176311606" sldId="301"/>
            <ac:spMk id="8" creationId="{C39BE701-A67E-5BFD-B044-ECF13A621788}"/>
          </ac:spMkLst>
        </pc:spChg>
        <pc:picChg chg="add mod">
          <ac:chgData name="Alisdair Cunningham" userId="67e8d9ba-4582-42f1-b26c-e866daa7f65b" providerId="ADAL" clId="{02F29447-1F81-4702-9B7E-239B4A3E77F4}" dt="2023-08-16T10:46:22.083" v="4203"/>
          <ac:picMkLst>
            <pc:docMk/>
            <pc:sldMk cId="3176311606" sldId="301"/>
            <ac:picMk id="6" creationId="{ACDF9C4D-9EBF-CE34-88F5-60638277FE76}"/>
          </ac:picMkLst>
        </pc:picChg>
        <pc:picChg chg="del">
          <ac:chgData name="Alisdair Cunningham" userId="67e8d9ba-4582-42f1-b26c-e866daa7f65b" providerId="ADAL" clId="{02F29447-1F81-4702-9B7E-239B4A3E77F4}" dt="2023-08-16T10:46:21.771" v="4202" actId="478"/>
          <ac:picMkLst>
            <pc:docMk/>
            <pc:sldMk cId="3176311606" sldId="301"/>
            <ac:picMk id="11" creationId="{CDC57D8D-8F2C-3ECC-54B1-1401800DD892}"/>
          </ac:picMkLst>
        </pc:picChg>
      </pc:sldChg>
      <pc:sldChg chg="addSp delSp modSp add mod">
        <pc:chgData name="Alisdair Cunningham" userId="67e8d9ba-4582-42f1-b26c-e866daa7f65b" providerId="ADAL" clId="{02F29447-1F81-4702-9B7E-239B4A3E77F4}" dt="2023-08-16T11:03:02.736" v="4346" actId="14734"/>
        <pc:sldMkLst>
          <pc:docMk/>
          <pc:sldMk cId="387962041" sldId="302"/>
        </pc:sldMkLst>
        <pc:spChg chg="del mod">
          <ac:chgData name="Alisdair Cunningham" userId="67e8d9ba-4582-42f1-b26c-e866daa7f65b" providerId="ADAL" clId="{02F29447-1F81-4702-9B7E-239B4A3E77F4}" dt="2023-08-14T21:38:50.472" v="790" actId="478"/>
          <ac:spMkLst>
            <pc:docMk/>
            <pc:sldMk cId="387962041" sldId="302"/>
            <ac:spMk id="3" creationId="{429F1B01-F3DE-0E75-89C2-726F3B0CA59B}"/>
          </ac:spMkLst>
        </pc:spChg>
        <pc:spChg chg="mod">
          <ac:chgData name="Alisdair Cunningham" userId="67e8d9ba-4582-42f1-b26c-e866daa7f65b" providerId="ADAL" clId="{02F29447-1F81-4702-9B7E-239B4A3E77F4}" dt="2023-08-15T10:04:29.649" v="1437"/>
          <ac:spMkLst>
            <pc:docMk/>
            <pc:sldMk cId="387962041" sldId="302"/>
            <ac:spMk id="4" creationId="{51E75A89-223B-C391-8173-2DCD1F72BAED}"/>
          </ac:spMkLst>
        </pc:spChg>
        <pc:graphicFrameChg chg="add mod ord modGraphic">
          <ac:chgData name="Alisdair Cunningham" userId="67e8d9ba-4582-42f1-b26c-e866daa7f65b" providerId="ADAL" clId="{02F29447-1F81-4702-9B7E-239B4A3E77F4}" dt="2023-08-16T11:03:02.736" v="4346" actId="14734"/>
          <ac:graphicFrameMkLst>
            <pc:docMk/>
            <pc:sldMk cId="387962041" sldId="302"/>
            <ac:graphicFrameMk id="13" creationId="{D9965A32-7ADE-7781-DDFB-4BE45281FA37}"/>
          </ac:graphicFrameMkLst>
        </pc:graphicFrameChg>
        <pc:picChg chg="add mod">
          <ac:chgData name="Alisdair Cunningham" userId="67e8d9ba-4582-42f1-b26c-e866daa7f65b" providerId="ADAL" clId="{02F29447-1F81-4702-9B7E-239B4A3E77F4}" dt="2023-08-15T10:11:45.978" v="1639" actId="1076"/>
          <ac:picMkLst>
            <pc:docMk/>
            <pc:sldMk cId="387962041" sldId="302"/>
            <ac:picMk id="6" creationId="{36855230-A129-C8D4-199B-13F392CE9DBC}"/>
          </ac:picMkLst>
        </pc:picChg>
        <pc:picChg chg="add mod">
          <ac:chgData name="Alisdair Cunningham" userId="67e8d9ba-4582-42f1-b26c-e866daa7f65b" providerId="ADAL" clId="{02F29447-1F81-4702-9B7E-239B4A3E77F4}" dt="2023-08-15T10:11:45.978" v="1639" actId="1076"/>
          <ac:picMkLst>
            <pc:docMk/>
            <pc:sldMk cId="387962041" sldId="302"/>
            <ac:picMk id="7" creationId="{E4C4DFFF-B1D3-9A6B-3CC8-D094187C855F}"/>
          </ac:picMkLst>
        </pc:picChg>
        <pc:picChg chg="add mod modCrop">
          <ac:chgData name="Alisdair Cunningham" userId="67e8d9ba-4582-42f1-b26c-e866daa7f65b" providerId="ADAL" clId="{02F29447-1F81-4702-9B7E-239B4A3E77F4}" dt="2023-08-15T10:11:45.978" v="1639" actId="1076"/>
          <ac:picMkLst>
            <pc:docMk/>
            <pc:sldMk cId="387962041" sldId="302"/>
            <ac:picMk id="9" creationId="{07C32411-ABCA-F321-3613-45B880A32C54}"/>
          </ac:picMkLst>
        </pc:picChg>
        <pc:picChg chg="add del mod">
          <ac:chgData name="Alisdair Cunningham" userId="67e8d9ba-4582-42f1-b26c-e866daa7f65b" providerId="ADAL" clId="{02F29447-1F81-4702-9B7E-239B4A3E77F4}" dt="2023-08-14T21:49:53.883" v="806" actId="478"/>
          <ac:picMkLst>
            <pc:docMk/>
            <pc:sldMk cId="387962041" sldId="302"/>
            <ac:picMk id="10" creationId="{986AB0C5-B826-FBF7-3E88-FE513601F61D}"/>
          </ac:picMkLst>
        </pc:picChg>
        <pc:picChg chg="del">
          <ac:chgData name="Alisdair Cunningham" userId="67e8d9ba-4582-42f1-b26c-e866daa7f65b" providerId="ADAL" clId="{02F29447-1F81-4702-9B7E-239B4A3E77F4}" dt="2023-08-14T21:12:35.806" v="762" actId="478"/>
          <ac:picMkLst>
            <pc:docMk/>
            <pc:sldMk cId="387962041" sldId="302"/>
            <ac:picMk id="11" creationId="{CDC57D8D-8F2C-3ECC-54B1-1401800DD892}"/>
          </ac:picMkLst>
        </pc:picChg>
        <pc:picChg chg="add mod">
          <ac:chgData name="Alisdair Cunningham" userId="67e8d9ba-4582-42f1-b26c-e866daa7f65b" providerId="ADAL" clId="{02F29447-1F81-4702-9B7E-239B4A3E77F4}" dt="2023-08-15T10:11:45.978" v="1639" actId="1076"/>
          <ac:picMkLst>
            <pc:docMk/>
            <pc:sldMk cId="387962041" sldId="302"/>
            <ac:picMk id="12" creationId="{EF933E3B-04E5-1C7C-716B-CED2733A3CAB}"/>
          </ac:picMkLst>
        </pc:picChg>
        <pc:picChg chg="add mod">
          <ac:chgData name="Alisdair Cunningham" userId="67e8d9ba-4582-42f1-b26c-e866daa7f65b" providerId="ADAL" clId="{02F29447-1F81-4702-9B7E-239B4A3E77F4}" dt="2023-08-15T10:11:45.978" v="1639" actId="1076"/>
          <ac:picMkLst>
            <pc:docMk/>
            <pc:sldMk cId="387962041" sldId="302"/>
            <ac:picMk id="4098" creationId="{239EF83D-6B3D-0377-97DA-2602E9F6CCD2}"/>
          </ac:picMkLst>
        </pc:picChg>
        <pc:picChg chg="add mod">
          <ac:chgData name="Alisdair Cunningham" userId="67e8d9ba-4582-42f1-b26c-e866daa7f65b" providerId="ADAL" clId="{02F29447-1F81-4702-9B7E-239B4A3E77F4}" dt="2023-08-15T10:11:45.978" v="1639" actId="1076"/>
          <ac:picMkLst>
            <pc:docMk/>
            <pc:sldMk cId="387962041" sldId="302"/>
            <ac:picMk id="4100" creationId="{302CC2B3-408B-AC15-77BF-D5BBF7A1EA31}"/>
          </ac:picMkLst>
        </pc:picChg>
        <pc:picChg chg="add mod">
          <ac:chgData name="Alisdair Cunningham" userId="67e8d9ba-4582-42f1-b26c-e866daa7f65b" providerId="ADAL" clId="{02F29447-1F81-4702-9B7E-239B4A3E77F4}" dt="2023-08-15T10:11:45.978" v="1639" actId="1076"/>
          <ac:picMkLst>
            <pc:docMk/>
            <pc:sldMk cId="387962041" sldId="302"/>
            <ac:picMk id="4102" creationId="{606227B7-2870-AC7B-FDF6-07C966232C42}"/>
          </ac:picMkLst>
        </pc:picChg>
        <pc:picChg chg="add mod">
          <ac:chgData name="Alisdair Cunningham" userId="67e8d9ba-4582-42f1-b26c-e866daa7f65b" providerId="ADAL" clId="{02F29447-1F81-4702-9B7E-239B4A3E77F4}" dt="2023-08-15T10:11:45.978" v="1639" actId="1076"/>
          <ac:picMkLst>
            <pc:docMk/>
            <pc:sldMk cId="387962041" sldId="302"/>
            <ac:picMk id="4104" creationId="{46F71A07-8FC0-697A-6753-11BD39FF7B31}"/>
          </ac:picMkLst>
        </pc:picChg>
        <pc:picChg chg="add mod">
          <ac:chgData name="Alisdair Cunningham" userId="67e8d9ba-4582-42f1-b26c-e866daa7f65b" providerId="ADAL" clId="{02F29447-1F81-4702-9B7E-239B4A3E77F4}" dt="2023-08-15T10:11:45.978" v="1639" actId="1076"/>
          <ac:picMkLst>
            <pc:docMk/>
            <pc:sldMk cId="387962041" sldId="302"/>
            <ac:picMk id="4106" creationId="{6A32A295-8635-F2F7-C2D0-BD410F342BF8}"/>
          </ac:picMkLst>
        </pc:picChg>
      </pc:sldChg>
      <pc:sldChg chg="del">
        <pc:chgData name="Alisdair Cunningham" userId="67e8d9ba-4582-42f1-b26c-e866daa7f65b" providerId="ADAL" clId="{02F29447-1F81-4702-9B7E-239B4A3E77F4}" dt="2023-08-14T19:25:57.199" v="0" actId="47"/>
        <pc:sldMkLst>
          <pc:docMk/>
          <pc:sldMk cId="3422922646" sldId="302"/>
        </pc:sldMkLst>
      </pc:sldChg>
      <pc:sldChg chg="addSp delSp modSp add mod ord modNotesTx">
        <pc:chgData name="Alisdair Cunningham" userId="67e8d9ba-4582-42f1-b26c-e866daa7f65b" providerId="ADAL" clId="{02F29447-1F81-4702-9B7E-239B4A3E77F4}" dt="2023-08-16T11:03:38.998" v="4350" actId="14100"/>
        <pc:sldMkLst>
          <pc:docMk/>
          <pc:sldMk cId="1409411678" sldId="303"/>
        </pc:sldMkLst>
        <pc:spChg chg="mod">
          <ac:chgData name="Alisdair Cunningham" userId="67e8d9ba-4582-42f1-b26c-e866daa7f65b" providerId="ADAL" clId="{02F29447-1F81-4702-9B7E-239B4A3E77F4}" dt="2023-08-14T21:51:05.747" v="862" actId="20577"/>
          <ac:spMkLst>
            <pc:docMk/>
            <pc:sldMk cId="1409411678" sldId="303"/>
            <ac:spMk id="3" creationId="{429F1B01-F3DE-0E75-89C2-726F3B0CA59B}"/>
          </ac:spMkLst>
        </pc:spChg>
        <pc:spChg chg="mod">
          <ac:chgData name="Alisdair Cunningham" userId="67e8d9ba-4582-42f1-b26c-e866daa7f65b" providerId="ADAL" clId="{02F29447-1F81-4702-9B7E-239B4A3E77F4}" dt="2023-08-15T10:24:11.253" v="1726" actId="790"/>
          <ac:spMkLst>
            <pc:docMk/>
            <pc:sldMk cId="1409411678" sldId="303"/>
            <ac:spMk id="4" creationId="{51E75A89-223B-C391-8173-2DCD1F72BAED}"/>
          </ac:spMkLst>
        </pc:spChg>
        <pc:spChg chg="mod">
          <ac:chgData name="Alisdair Cunningham" userId="67e8d9ba-4582-42f1-b26c-e866daa7f65b" providerId="ADAL" clId="{02F29447-1F81-4702-9B7E-239B4A3E77F4}" dt="2023-08-16T10:47:07.744" v="4222" actId="113"/>
          <ac:spMkLst>
            <pc:docMk/>
            <pc:sldMk cId="1409411678" sldId="303"/>
            <ac:spMk id="8" creationId="{C39BE701-A67E-5BFD-B044-ECF13A621788}"/>
          </ac:spMkLst>
        </pc:spChg>
        <pc:graphicFrameChg chg="add mod modGraphic">
          <ac:chgData name="Alisdair Cunningham" userId="67e8d9ba-4582-42f1-b26c-e866daa7f65b" providerId="ADAL" clId="{02F29447-1F81-4702-9B7E-239B4A3E77F4}" dt="2023-08-16T11:01:50.188" v="4319"/>
          <ac:graphicFrameMkLst>
            <pc:docMk/>
            <pc:sldMk cId="1409411678" sldId="303"/>
            <ac:graphicFrameMk id="6" creationId="{7D74FC5C-5E89-E59D-4140-D2741BA2A515}"/>
          </ac:graphicFrameMkLst>
        </pc:graphicFrameChg>
        <pc:picChg chg="add del mod modCrop">
          <ac:chgData name="Alisdair Cunningham" userId="67e8d9ba-4582-42f1-b26c-e866daa7f65b" providerId="ADAL" clId="{02F29447-1F81-4702-9B7E-239B4A3E77F4}" dt="2023-08-16T09:26:10.268" v="2628" actId="478"/>
          <ac:picMkLst>
            <pc:docMk/>
            <pc:sldMk cId="1409411678" sldId="303"/>
            <ac:picMk id="9" creationId="{7BC4E772-4848-DBE9-B2B4-D77A9BD6F59A}"/>
          </ac:picMkLst>
        </pc:picChg>
        <pc:picChg chg="add mod modCrop">
          <ac:chgData name="Alisdair Cunningham" userId="67e8d9ba-4582-42f1-b26c-e866daa7f65b" providerId="ADAL" clId="{02F29447-1F81-4702-9B7E-239B4A3E77F4}" dt="2023-08-16T11:01:38.974" v="4311" actId="14100"/>
          <ac:picMkLst>
            <pc:docMk/>
            <pc:sldMk cId="1409411678" sldId="303"/>
            <ac:picMk id="10" creationId="{E1D8EA99-B6B7-B994-E1DE-24F942C2946A}"/>
          </ac:picMkLst>
        </pc:picChg>
        <pc:picChg chg="del mod">
          <ac:chgData name="Alisdair Cunningham" userId="67e8d9ba-4582-42f1-b26c-e866daa7f65b" providerId="ADAL" clId="{02F29447-1F81-4702-9B7E-239B4A3E77F4}" dt="2023-08-16T10:46:28.764" v="4204" actId="478"/>
          <ac:picMkLst>
            <pc:docMk/>
            <pc:sldMk cId="1409411678" sldId="303"/>
            <ac:picMk id="11" creationId="{CDC57D8D-8F2C-3ECC-54B1-1401800DD892}"/>
          </ac:picMkLst>
        </pc:picChg>
        <pc:picChg chg="add del mod modCrop">
          <ac:chgData name="Alisdair Cunningham" userId="67e8d9ba-4582-42f1-b26c-e866daa7f65b" providerId="ADAL" clId="{02F29447-1F81-4702-9B7E-239B4A3E77F4}" dt="2023-08-16T09:26:11.745" v="2630" actId="478"/>
          <ac:picMkLst>
            <pc:docMk/>
            <pc:sldMk cId="1409411678" sldId="303"/>
            <ac:picMk id="12" creationId="{FF4BD487-E536-44B8-9871-1887308A6891}"/>
          </ac:picMkLst>
        </pc:picChg>
        <pc:picChg chg="add mod">
          <ac:chgData name="Alisdair Cunningham" userId="67e8d9ba-4582-42f1-b26c-e866daa7f65b" providerId="ADAL" clId="{02F29447-1F81-4702-9B7E-239B4A3E77F4}" dt="2023-08-16T11:01:28.038" v="4306" actId="1076"/>
          <ac:picMkLst>
            <pc:docMk/>
            <pc:sldMk cId="1409411678" sldId="303"/>
            <ac:picMk id="13" creationId="{268EBF86-EAC6-A867-632D-D40D67671BA9}"/>
          </ac:picMkLst>
        </pc:picChg>
        <pc:picChg chg="add mod">
          <ac:chgData name="Alisdair Cunningham" userId="67e8d9ba-4582-42f1-b26c-e866daa7f65b" providerId="ADAL" clId="{02F29447-1F81-4702-9B7E-239B4A3E77F4}" dt="2023-08-16T11:03:38.998" v="4350" actId="14100"/>
          <ac:picMkLst>
            <pc:docMk/>
            <pc:sldMk cId="1409411678" sldId="303"/>
            <ac:picMk id="14" creationId="{D235CAC5-B52D-B958-0FF3-9357DB98CF86}"/>
          </ac:picMkLst>
        </pc:picChg>
        <pc:picChg chg="add mod modCrop">
          <ac:chgData name="Alisdair Cunningham" userId="67e8d9ba-4582-42f1-b26c-e866daa7f65b" providerId="ADAL" clId="{02F29447-1F81-4702-9B7E-239B4A3E77F4}" dt="2023-08-16T11:03:13.341" v="4349" actId="1036"/>
          <ac:picMkLst>
            <pc:docMk/>
            <pc:sldMk cId="1409411678" sldId="303"/>
            <ac:picMk id="16" creationId="{DE798FE3-7274-ADB6-1A61-886CFE98C8D1}"/>
          </ac:picMkLst>
        </pc:picChg>
        <pc:picChg chg="add del mod">
          <ac:chgData name="Alisdair Cunningham" userId="67e8d9ba-4582-42f1-b26c-e866daa7f65b" providerId="ADAL" clId="{02F29447-1F81-4702-9B7E-239B4A3E77F4}" dt="2023-08-16T09:26:11.086" v="2629" actId="478"/>
          <ac:picMkLst>
            <pc:docMk/>
            <pc:sldMk cId="1409411678" sldId="303"/>
            <ac:picMk id="5122" creationId="{3A022541-4076-5F15-BE94-A245B72774FF}"/>
          </ac:picMkLst>
        </pc:picChg>
      </pc:sldChg>
      <pc:sldChg chg="del">
        <pc:chgData name="Alisdair Cunningham" userId="67e8d9ba-4582-42f1-b26c-e866daa7f65b" providerId="ADAL" clId="{02F29447-1F81-4702-9B7E-239B4A3E77F4}" dt="2023-08-14T19:25:57.199" v="0" actId="47"/>
        <pc:sldMkLst>
          <pc:docMk/>
          <pc:sldMk cId="2154640499" sldId="303"/>
        </pc:sldMkLst>
      </pc:sldChg>
      <pc:sldChg chg="addSp delSp modSp add mod modNotesTx">
        <pc:chgData name="Alisdair Cunningham" userId="67e8d9ba-4582-42f1-b26c-e866daa7f65b" providerId="ADAL" clId="{02F29447-1F81-4702-9B7E-239B4A3E77F4}" dt="2023-08-16T11:12:11.554" v="4359" actId="1076"/>
        <pc:sldMkLst>
          <pc:docMk/>
          <pc:sldMk cId="1798563855" sldId="304"/>
        </pc:sldMkLst>
        <pc:graphicFrameChg chg="mod modGraphic">
          <ac:chgData name="Alisdair Cunningham" userId="67e8d9ba-4582-42f1-b26c-e866daa7f65b" providerId="ADAL" clId="{02F29447-1F81-4702-9B7E-239B4A3E77F4}" dt="2023-08-16T11:12:04.645" v="4357" actId="14734"/>
          <ac:graphicFrameMkLst>
            <pc:docMk/>
            <pc:sldMk cId="1798563855" sldId="304"/>
            <ac:graphicFrameMk id="6" creationId="{7D74FC5C-5E89-E59D-4140-D2741BA2A515}"/>
          </ac:graphicFrameMkLst>
        </pc:graphicFrameChg>
        <pc:picChg chg="del">
          <ac:chgData name="Alisdair Cunningham" userId="67e8d9ba-4582-42f1-b26c-e866daa7f65b" providerId="ADAL" clId="{02F29447-1F81-4702-9B7E-239B4A3E77F4}" dt="2023-08-15T11:17:04.117" v="1841" actId="478"/>
          <ac:picMkLst>
            <pc:docMk/>
            <pc:sldMk cId="1798563855" sldId="304"/>
            <ac:picMk id="9" creationId="{7BC4E772-4848-DBE9-B2B4-D77A9BD6F59A}"/>
          </ac:picMkLst>
        </pc:picChg>
        <pc:picChg chg="add mod">
          <ac:chgData name="Alisdair Cunningham" userId="67e8d9ba-4582-42f1-b26c-e866daa7f65b" providerId="ADAL" clId="{02F29447-1F81-4702-9B7E-239B4A3E77F4}" dt="2023-08-15T20:40:17.947" v="2119" actId="1076"/>
          <ac:picMkLst>
            <pc:docMk/>
            <pc:sldMk cId="1798563855" sldId="304"/>
            <ac:picMk id="10" creationId="{A81DE0E4-06E0-547E-99F9-C5092D731C54}"/>
          </ac:picMkLst>
        </pc:picChg>
        <pc:picChg chg="del">
          <ac:chgData name="Alisdair Cunningham" userId="67e8d9ba-4582-42f1-b26c-e866daa7f65b" providerId="ADAL" clId="{02F29447-1F81-4702-9B7E-239B4A3E77F4}" dt="2023-08-15T11:17:05.586" v="1843" actId="478"/>
          <ac:picMkLst>
            <pc:docMk/>
            <pc:sldMk cId="1798563855" sldId="304"/>
            <ac:picMk id="12" creationId="{FF4BD487-E536-44B8-9871-1887308A6891}"/>
          </ac:picMkLst>
        </pc:picChg>
        <pc:picChg chg="add mod">
          <ac:chgData name="Alisdair Cunningham" userId="67e8d9ba-4582-42f1-b26c-e866daa7f65b" providerId="ADAL" clId="{02F29447-1F81-4702-9B7E-239B4A3E77F4}" dt="2023-08-16T11:12:11.554" v="4359" actId="1076"/>
          <ac:picMkLst>
            <pc:docMk/>
            <pc:sldMk cId="1798563855" sldId="304"/>
            <ac:picMk id="14" creationId="{C7CBFCCE-FAE6-18BD-6240-3140707CCC4A}"/>
          </ac:picMkLst>
        </pc:picChg>
        <pc:picChg chg="add mod modCrop">
          <ac:chgData name="Alisdair Cunningham" userId="67e8d9ba-4582-42f1-b26c-e866daa7f65b" providerId="ADAL" clId="{02F29447-1F81-4702-9B7E-239B4A3E77F4}" dt="2023-08-16T11:11:53.342" v="4356" actId="732"/>
          <ac:picMkLst>
            <pc:docMk/>
            <pc:sldMk cId="1798563855" sldId="304"/>
            <ac:picMk id="16" creationId="{C73E9780-B7FA-7CC9-206E-AACF8207309C}"/>
          </ac:picMkLst>
        </pc:picChg>
        <pc:picChg chg="del">
          <ac:chgData name="Alisdair Cunningham" userId="67e8d9ba-4582-42f1-b26c-e866daa7f65b" providerId="ADAL" clId="{02F29447-1F81-4702-9B7E-239B4A3E77F4}" dt="2023-08-15T11:17:04.901" v="1842" actId="478"/>
          <ac:picMkLst>
            <pc:docMk/>
            <pc:sldMk cId="1798563855" sldId="304"/>
            <ac:picMk id="5122" creationId="{3A022541-4076-5F15-BE94-A245B72774FF}"/>
          </ac:picMkLst>
        </pc:picChg>
      </pc:sldChg>
      <pc:sldChg chg="del">
        <pc:chgData name="Alisdair Cunningham" userId="67e8d9ba-4582-42f1-b26c-e866daa7f65b" providerId="ADAL" clId="{02F29447-1F81-4702-9B7E-239B4A3E77F4}" dt="2023-08-14T19:25:57.199" v="0" actId="47"/>
        <pc:sldMkLst>
          <pc:docMk/>
          <pc:sldMk cId="1900322943" sldId="304"/>
        </pc:sldMkLst>
      </pc:sldChg>
      <pc:sldChg chg="addSp delSp modSp add mod modAnim modNotesTx">
        <pc:chgData name="Alisdair Cunningham" userId="67e8d9ba-4582-42f1-b26c-e866daa7f65b" providerId="ADAL" clId="{02F29447-1F81-4702-9B7E-239B4A3E77F4}" dt="2023-08-16T13:16:13.385" v="6566" actId="122"/>
        <pc:sldMkLst>
          <pc:docMk/>
          <pc:sldMk cId="1798940684" sldId="305"/>
        </pc:sldMkLst>
        <pc:spChg chg="add del">
          <ac:chgData name="Alisdair Cunningham" userId="67e8d9ba-4582-42f1-b26c-e866daa7f65b" providerId="ADAL" clId="{02F29447-1F81-4702-9B7E-239B4A3E77F4}" dt="2023-08-16T13:15:34.446" v="6525" actId="22"/>
          <ac:spMkLst>
            <pc:docMk/>
            <pc:sldMk cId="1798940684" sldId="305"/>
            <ac:spMk id="7" creationId="{C3060DAC-DAF5-446A-F909-90776029420F}"/>
          </ac:spMkLst>
        </pc:spChg>
        <pc:spChg chg="mod">
          <ac:chgData name="Alisdair Cunningham" userId="67e8d9ba-4582-42f1-b26c-e866daa7f65b" providerId="ADAL" clId="{02F29447-1F81-4702-9B7E-239B4A3E77F4}" dt="2023-08-16T13:14:39.803" v="6523" actId="20577"/>
          <ac:spMkLst>
            <pc:docMk/>
            <pc:sldMk cId="1798940684" sldId="305"/>
            <ac:spMk id="8" creationId="{C39BE701-A67E-5BFD-B044-ECF13A621788}"/>
          </ac:spMkLst>
        </pc:spChg>
        <pc:spChg chg="add del">
          <ac:chgData name="Alisdair Cunningham" userId="67e8d9ba-4582-42f1-b26c-e866daa7f65b" providerId="ADAL" clId="{02F29447-1F81-4702-9B7E-239B4A3E77F4}" dt="2023-08-15T13:17:16.162" v="1940" actId="478"/>
          <ac:spMkLst>
            <pc:docMk/>
            <pc:sldMk cId="1798940684" sldId="305"/>
            <ac:spMk id="9" creationId="{5F44617C-0C2A-8ED4-09B8-85DD5A454EA1}"/>
          </ac:spMkLst>
        </pc:spChg>
        <pc:spChg chg="add mod">
          <ac:chgData name="Alisdair Cunningham" userId="67e8d9ba-4582-42f1-b26c-e866daa7f65b" providerId="ADAL" clId="{02F29447-1F81-4702-9B7E-239B4A3E77F4}" dt="2023-08-16T13:16:13.385" v="6566" actId="122"/>
          <ac:spMkLst>
            <pc:docMk/>
            <pc:sldMk cId="1798940684" sldId="305"/>
            <ac:spMk id="10" creationId="{8B721CC2-E580-6402-B6BF-6BA3975239D0}"/>
          </ac:spMkLst>
        </pc:spChg>
        <pc:graphicFrameChg chg="del">
          <ac:chgData name="Alisdair Cunningham" userId="67e8d9ba-4582-42f1-b26c-e866daa7f65b" providerId="ADAL" clId="{02F29447-1F81-4702-9B7E-239B4A3E77F4}" dt="2023-08-15T13:17:09.333" v="1937" actId="478"/>
          <ac:graphicFrameMkLst>
            <pc:docMk/>
            <pc:sldMk cId="1798940684" sldId="305"/>
            <ac:graphicFrameMk id="6" creationId="{7D74FC5C-5E89-E59D-4140-D2741BA2A515}"/>
          </ac:graphicFrameMkLst>
        </pc:graphicFrameChg>
        <pc:picChg chg="del">
          <ac:chgData name="Alisdair Cunningham" userId="67e8d9ba-4582-42f1-b26c-e866daa7f65b" providerId="ADAL" clId="{02F29447-1F81-4702-9B7E-239B4A3E77F4}" dt="2023-08-15T13:17:12.389" v="1938" actId="478"/>
          <ac:picMkLst>
            <pc:docMk/>
            <pc:sldMk cId="1798940684" sldId="305"/>
            <ac:picMk id="10" creationId="{A81DE0E4-06E0-547E-99F9-C5092D731C54}"/>
          </ac:picMkLst>
        </pc:picChg>
        <pc:picChg chg="add mod">
          <ac:chgData name="Alisdair Cunningham" userId="67e8d9ba-4582-42f1-b26c-e866daa7f65b" providerId="ADAL" clId="{02F29447-1F81-4702-9B7E-239B4A3E77F4}" dt="2023-08-15T13:17:46.940" v="1946" actId="1076"/>
          <ac:picMkLst>
            <pc:docMk/>
            <pc:sldMk cId="1798940684" sldId="305"/>
            <ac:picMk id="12" creationId="{E0139DDB-268C-5866-0BF3-F5B2D9CD8A02}"/>
          </ac:picMkLst>
        </pc:picChg>
        <pc:picChg chg="del">
          <ac:chgData name="Alisdair Cunningham" userId="67e8d9ba-4582-42f1-b26c-e866daa7f65b" providerId="ADAL" clId="{02F29447-1F81-4702-9B7E-239B4A3E77F4}" dt="2023-08-15T13:17:12.389" v="1938" actId="478"/>
          <ac:picMkLst>
            <pc:docMk/>
            <pc:sldMk cId="1798940684" sldId="305"/>
            <ac:picMk id="14" creationId="{C7CBFCCE-FAE6-18BD-6240-3140707CCC4A}"/>
          </ac:picMkLst>
        </pc:picChg>
      </pc:sldChg>
      <pc:sldChg chg="del">
        <pc:chgData name="Alisdair Cunningham" userId="67e8d9ba-4582-42f1-b26c-e866daa7f65b" providerId="ADAL" clId="{02F29447-1F81-4702-9B7E-239B4A3E77F4}" dt="2023-08-14T19:25:57.199" v="0" actId="47"/>
        <pc:sldMkLst>
          <pc:docMk/>
          <pc:sldMk cId="2985206997" sldId="305"/>
        </pc:sldMkLst>
      </pc:sldChg>
      <pc:sldChg chg="del">
        <pc:chgData name="Alisdair Cunningham" userId="67e8d9ba-4582-42f1-b26c-e866daa7f65b" providerId="ADAL" clId="{02F29447-1F81-4702-9B7E-239B4A3E77F4}" dt="2023-08-14T19:25:57.199" v="0" actId="47"/>
        <pc:sldMkLst>
          <pc:docMk/>
          <pc:sldMk cId="1440315946" sldId="306"/>
        </pc:sldMkLst>
      </pc:sldChg>
      <pc:sldChg chg="addSp modSp add mod modNotesTx">
        <pc:chgData name="Alisdair Cunningham" userId="67e8d9ba-4582-42f1-b26c-e866daa7f65b" providerId="ADAL" clId="{02F29447-1F81-4702-9B7E-239B4A3E77F4}" dt="2023-08-16T15:45:20.537" v="7002" actId="20577"/>
        <pc:sldMkLst>
          <pc:docMk/>
          <pc:sldMk cId="1962823151" sldId="306"/>
        </pc:sldMkLst>
        <pc:spChg chg="mod">
          <ac:chgData name="Alisdair Cunningham" userId="67e8d9ba-4582-42f1-b26c-e866daa7f65b" providerId="ADAL" clId="{02F29447-1F81-4702-9B7E-239B4A3E77F4}" dt="2023-08-16T15:45:20.537" v="7002" actId="20577"/>
          <ac:spMkLst>
            <pc:docMk/>
            <pc:sldMk cId="1962823151" sldId="306"/>
            <ac:spMk id="3" creationId="{429F1B01-F3DE-0E75-89C2-726F3B0CA59B}"/>
          </ac:spMkLst>
        </pc:spChg>
        <pc:spChg chg="mod">
          <ac:chgData name="Alisdair Cunningham" userId="67e8d9ba-4582-42f1-b26c-e866daa7f65b" providerId="ADAL" clId="{02F29447-1F81-4702-9B7E-239B4A3E77F4}" dt="2023-08-16T15:41:41.317" v="6767" actId="20577"/>
          <ac:spMkLst>
            <pc:docMk/>
            <pc:sldMk cId="1962823151" sldId="306"/>
            <ac:spMk id="8" creationId="{C39BE701-A67E-5BFD-B044-ECF13A621788}"/>
          </ac:spMkLst>
        </pc:spChg>
        <pc:spChg chg="add mod">
          <ac:chgData name="Alisdair Cunningham" userId="67e8d9ba-4582-42f1-b26c-e866daa7f65b" providerId="ADAL" clId="{02F29447-1F81-4702-9B7E-239B4A3E77F4}" dt="2023-08-16T15:44:45.753" v="6983" actId="14100"/>
          <ac:spMkLst>
            <pc:docMk/>
            <pc:sldMk cId="1962823151" sldId="306"/>
            <ac:spMk id="10" creationId="{67843CB5-E33A-63A7-929B-18B3E1BA1FF7}"/>
          </ac:spMkLst>
        </pc:spChg>
        <pc:picChg chg="add mod">
          <ac:chgData name="Alisdair Cunningham" userId="67e8d9ba-4582-42f1-b26c-e866daa7f65b" providerId="ADAL" clId="{02F29447-1F81-4702-9B7E-239B4A3E77F4}" dt="2023-08-16T15:44:32.210" v="6976" actId="1076"/>
          <ac:picMkLst>
            <pc:docMk/>
            <pc:sldMk cId="1962823151" sldId="306"/>
            <ac:picMk id="7" creationId="{9658B704-00EA-1954-B111-12A92A0E61CD}"/>
          </ac:picMkLst>
        </pc:picChg>
      </pc:sldChg>
      <pc:sldChg chg="del">
        <pc:chgData name="Alisdair Cunningham" userId="67e8d9ba-4582-42f1-b26c-e866daa7f65b" providerId="ADAL" clId="{02F29447-1F81-4702-9B7E-239B4A3E77F4}" dt="2023-08-14T19:25:57.199" v="0" actId="47"/>
        <pc:sldMkLst>
          <pc:docMk/>
          <pc:sldMk cId="381469379" sldId="307"/>
        </pc:sldMkLst>
      </pc:sldChg>
      <pc:sldChg chg="addSp delSp modSp add mod delAnim modAnim modNotesTx">
        <pc:chgData name="Alisdair Cunningham" userId="67e8d9ba-4582-42f1-b26c-e866daa7f65b" providerId="ADAL" clId="{02F29447-1F81-4702-9B7E-239B4A3E77F4}" dt="2023-08-16T13:12:07.465" v="6435" actId="20577"/>
        <pc:sldMkLst>
          <pc:docMk/>
          <pc:sldMk cId="1457040928" sldId="307"/>
        </pc:sldMkLst>
        <pc:spChg chg="mod">
          <ac:chgData name="Alisdair Cunningham" userId="67e8d9ba-4582-42f1-b26c-e866daa7f65b" providerId="ADAL" clId="{02F29447-1F81-4702-9B7E-239B4A3E77F4}" dt="2023-08-16T12:11:02.399" v="4821" actId="5793"/>
          <ac:spMkLst>
            <pc:docMk/>
            <pc:sldMk cId="1457040928" sldId="307"/>
            <ac:spMk id="3" creationId="{429F1B01-F3DE-0E75-89C2-726F3B0CA59B}"/>
          </ac:spMkLst>
        </pc:spChg>
        <pc:spChg chg="mod">
          <ac:chgData name="Alisdair Cunningham" userId="67e8d9ba-4582-42f1-b26c-e866daa7f65b" providerId="ADAL" clId="{02F29447-1F81-4702-9B7E-239B4A3E77F4}" dt="2023-08-16T12:24:51" v="5407" actId="20577"/>
          <ac:spMkLst>
            <pc:docMk/>
            <pc:sldMk cId="1457040928" sldId="307"/>
            <ac:spMk id="8" creationId="{C39BE701-A67E-5BFD-B044-ECF13A621788}"/>
          </ac:spMkLst>
        </pc:spChg>
        <pc:spChg chg="add mod">
          <ac:chgData name="Alisdair Cunningham" userId="67e8d9ba-4582-42f1-b26c-e866daa7f65b" providerId="ADAL" clId="{02F29447-1F81-4702-9B7E-239B4A3E77F4}" dt="2023-08-16T12:57:25.112" v="5906" actId="14100"/>
          <ac:spMkLst>
            <pc:docMk/>
            <pc:sldMk cId="1457040928" sldId="307"/>
            <ac:spMk id="12" creationId="{06046C16-FD89-F43C-BCD5-64F13510ECBC}"/>
          </ac:spMkLst>
        </pc:spChg>
        <pc:spChg chg="add mod">
          <ac:chgData name="Alisdair Cunningham" userId="67e8d9ba-4582-42f1-b26c-e866daa7f65b" providerId="ADAL" clId="{02F29447-1F81-4702-9B7E-239B4A3E77F4}" dt="2023-08-16T13:08:33.325" v="6420" actId="1076"/>
          <ac:spMkLst>
            <pc:docMk/>
            <pc:sldMk cId="1457040928" sldId="307"/>
            <ac:spMk id="13" creationId="{BF28C12F-2DFA-B56A-95E3-97D2320F8070}"/>
          </ac:spMkLst>
        </pc:spChg>
        <pc:spChg chg="add mod">
          <ac:chgData name="Alisdair Cunningham" userId="67e8d9ba-4582-42f1-b26c-e866daa7f65b" providerId="ADAL" clId="{02F29447-1F81-4702-9B7E-239B4A3E77F4}" dt="2023-08-16T13:08:24.894" v="6417" actId="1076"/>
          <ac:spMkLst>
            <pc:docMk/>
            <pc:sldMk cId="1457040928" sldId="307"/>
            <ac:spMk id="14" creationId="{DAA017BC-F808-A72D-2E4D-9F2D603C246E}"/>
          </ac:spMkLst>
        </pc:spChg>
        <pc:spChg chg="add mod">
          <ac:chgData name="Alisdair Cunningham" userId="67e8d9ba-4582-42f1-b26c-e866daa7f65b" providerId="ADAL" clId="{02F29447-1F81-4702-9B7E-239B4A3E77F4}" dt="2023-08-16T13:07:27.067" v="6387" actId="1076"/>
          <ac:spMkLst>
            <pc:docMk/>
            <pc:sldMk cId="1457040928" sldId="307"/>
            <ac:spMk id="15" creationId="{81BD7B04-CB26-7C09-CB57-91EFE76FD696}"/>
          </ac:spMkLst>
        </pc:spChg>
        <pc:spChg chg="add mod">
          <ac:chgData name="Alisdair Cunningham" userId="67e8d9ba-4582-42f1-b26c-e866daa7f65b" providerId="ADAL" clId="{02F29447-1F81-4702-9B7E-239B4A3E77F4}" dt="2023-08-16T13:07:57.620" v="6412" actId="20577"/>
          <ac:spMkLst>
            <pc:docMk/>
            <pc:sldMk cId="1457040928" sldId="307"/>
            <ac:spMk id="17" creationId="{4D51A467-DFB7-2CA3-29D3-C91FD7FB6550}"/>
          </ac:spMkLst>
        </pc:spChg>
        <pc:picChg chg="add del mod">
          <ac:chgData name="Alisdair Cunningham" userId="67e8d9ba-4582-42f1-b26c-e866daa7f65b" providerId="ADAL" clId="{02F29447-1F81-4702-9B7E-239B4A3E77F4}" dt="2023-08-16T12:43:04.447" v="5440" actId="478"/>
          <ac:picMkLst>
            <pc:docMk/>
            <pc:sldMk cId="1457040928" sldId="307"/>
            <ac:picMk id="6" creationId="{57F0FB76-4B61-60BD-DCF9-959E16515CAB}"/>
          </ac:picMkLst>
        </pc:picChg>
        <pc:picChg chg="add mod">
          <ac:chgData name="Alisdair Cunningham" userId="67e8d9ba-4582-42f1-b26c-e866daa7f65b" providerId="ADAL" clId="{02F29447-1F81-4702-9B7E-239B4A3E77F4}" dt="2023-08-16T13:02:03.060" v="6317" actId="14100"/>
          <ac:picMkLst>
            <pc:docMk/>
            <pc:sldMk cId="1457040928" sldId="307"/>
            <ac:picMk id="7" creationId="{3505D6B3-D765-14C0-ABE9-51236E6E2700}"/>
          </ac:picMkLst>
        </pc:picChg>
        <pc:picChg chg="add mod ord modCrop">
          <ac:chgData name="Alisdair Cunningham" userId="67e8d9ba-4582-42f1-b26c-e866daa7f65b" providerId="ADAL" clId="{02F29447-1F81-4702-9B7E-239B4A3E77F4}" dt="2023-08-16T13:08:11.832" v="6415" actId="1076"/>
          <ac:picMkLst>
            <pc:docMk/>
            <pc:sldMk cId="1457040928" sldId="307"/>
            <ac:picMk id="9" creationId="{D3C8557B-87C7-F0EF-6A28-CF7974CD65A8}"/>
          </ac:picMkLst>
        </pc:picChg>
        <pc:picChg chg="add mod">
          <ac:chgData name="Alisdair Cunningham" userId="67e8d9ba-4582-42f1-b26c-e866daa7f65b" providerId="ADAL" clId="{02F29447-1F81-4702-9B7E-239B4A3E77F4}" dt="2023-08-16T12:50:17.619" v="5451" actId="14826"/>
          <ac:picMkLst>
            <pc:docMk/>
            <pc:sldMk cId="1457040928" sldId="307"/>
            <ac:picMk id="10" creationId="{8AB7A3F4-5DB6-42BE-8272-C27FE7EE4227}"/>
          </ac:picMkLst>
        </pc:picChg>
        <pc:picChg chg="del">
          <ac:chgData name="Alisdair Cunningham" userId="67e8d9ba-4582-42f1-b26c-e866daa7f65b" providerId="ADAL" clId="{02F29447-1F81-4702-9B7E-239B4A3E77F4}" dt="2023-08-16T12:24:57.176" v="5408" actId="478"/>
          <ac:picMkLst>
            <pc:docMk/>
            <pc:sldMk cId="1457040928" sldId="307"/>
            <ac:picMk id="11" creationId="{CDC57D8D-8F2C-3ECC-54B1-1401800DD892}"/>
          </ac:picMkLst>
        </pc:picChg>
        <pc:picChg chg="add del mod">
          <ac:chgData name="Alisdair Cunningham" userId="67e8d9ba-4582-42f1-b26c-e866daa7f65b" providerId="ADAL" clId="{02F29447-1F81-4702-9B7E-239B4A3E77F4}" dt="2023-08-16T12:43:10.334" v="5442" actId="478"/>
          <ac:picMkLst>
            <pc:docMk/>
            <pc:sldMk cId="1457040928" sldId="307"/>
            <ac:picMk id="2050" creationId="{A995C7D2-4D26-5F8B-1AE0-9C8C464CB358}"/>
          </ac:picMkLst>
        </pc:picChg>
        <pc:picChg chg="add mod">
          <ac:chgData name="Alisdair Cunningham" userId="67e8d9ba-4582-42f1-b26c-e866daa7f65b" providerId="ADAL" clId="{02F29447-1F81-4702-9B7E-239B4A3E77F4}" dt="2023-08-16T13:07:30.745" v="6388" actId="1076"/>
          <ac:picMkLst>
            <pc:docMk/>
            <pc:sldMk cId="1457040928" sldId="307"/>
            <ac:picMk id="2052" creationId="{A40F3A83-69F9-80DC-B97F-3A3546BA8DA1}"/>
          </ac:picMkLst>
        </pc:picChg>
      </pc:sldChg>
      <pc:sldChg chg="add">
        <pc:chgData name="Alisdair Cunningham" userId="67e8d9ba-4582-42f1-b26c-e866daa7f65b" providerId="ADAL" clId="{02F29447-1F81-4702-9B7E-239B4A3E77F4}" dt="2023-08-16T09:26:07.232" v="2627" actId="2890"/>
        <pc:sldMkLst>
          <pc:docMk/>
          <pc:sldMk cId="974194617" sldId="308"/>
        </pc:sldMkLst>
      </pc:sldChg>
      <pc:sldChg chg="addSp delSp modSp add mod modNotesTx">
        <pc:chgData name="Alisdair Cunningham" userId="67e8d9ba-4582-42f1-b26c-e866daa7f65b" providerId="ADAL" clId="{02F29447-1F81-4702-9B7E-239B4A3E77F4}" dt="2023-08-16T12:20:13.164" v="5391" actId="2711"/>
        <pc:sldMkLst>
          <pc:docMk/>
          <pc:sldMk cId="3846729755" sldId="309"/>
        </pc:sldMkLst>
        <pc:spChg chg="mod">
          <ac:chgData name="Alisdair Cunningham" userId="67e8d9ba-4582-42f1-b26c-e866daa7f65b" providerId="ADAL" clId="{02F29447-1F81-4702-9B7E-239B4A3E77F4}" dt="2023-08-16T12:20:13.164" v="5391" actId="2711"/>
          <ac:spMkLst>
            <pc:docMk/>
            <pc:sldMk cId="3846729755" sldId="309"/>
            <ac:spMk id="6" creationId="{3F4A501D-876B-CF25-9627-E4B9737CD38D}"/>
          </ac:spMkLst>
        </pc:spChg>
        <pc:spChg chg="mod">
          <ac:chgData name="Alisdair Cunningham" userId="67e8d9ba-4582-42f1-b26c-e866daa7f65b" providerId="ADAL" clId="{02F29447-1F81-4702-9B7E-239B4A3E77F4}" dt="2023-08-16T11:10:17.584" v="4355" actId="20577"/>
          <ac:spMkLst>
            <pc:docMk/>
            <pc:sldMk cId="3846729755" sldId="309"/>
            <ac:spMk id="8" creationId="{C39BE701-A67E-5BFD-B044-ECF13A621788}"/>
          </ac:spMkLst>
        </pc:spChg>
        <pc:picChg chg="del">
          <ac:chgData name="Alisdair Cunningham" userId="67e8d9ba-4582-42f1-b26c-e866daa7f65b" providerId="ADAL" clId="{02F29447-1F81-4702-9B7E-239B4A3E77F4}" dt="2023-08-16T09:50:54.632" v="2745" actId="478"/>
          <ac:picMkLst>
            <pc:docMk/>
            <pc:sldMk cId="3846729755" sldId="309"/>
            <ac:picMk id="3" creationId="{04ED19F9-9E98-17E7-8E8A-143B177DEB09}"/>
          </ac:picMkLst>
        </pc:picChg>
        <pc:picChg chg="add mod">
          <ac:chgData name="Alisdair Cunningham" userId="67e8d9ba-4582-42f1-b26c-e866daa7f65b" providerId="ADAL" clId="{02F29447-1F81-4702-9B7E-239B4A3E77F4}" dt="2023-08-16T10:16:28.507" v="3750" actId="1076"/>
          <ac:picMkLst>
            <pc:docMk/>
            <pc:sldMk cId="3846729755" sldId="309"/>
            <ac:picMk id="7" creationId="{4F592635-F1B6-35E3-843E-AF59698E3AE4}"/>
          </ac:picMkLst>
        </pc:picChg>
        <pc:picChg chg="mod modCrop">
          <ac:chgData name="Alisdair Cunningham" userId="67e8d9ba-4582-42f1-b26c-e866daa7f65b" providerId="ADAL" clId="{02F29447-1F81-4702-9B7E-239B4A3E77F4}" dt="2023-08-16T10:06:14.287" v="3172" actId="18131"/>
          <ac:picMkLst>
            <pc:docMk/>
            <pc:sldMk cId="3846729755" sldId="309"/>
            <ac:picMk id="11" creationId="{CDC57D8D-8F2C-3ECC-54B1-1401800DD892}"/>
          </ac:picMkLst>
        </pc:picChg>
        <pc:picChg chg="add mod">
          <ac:chgData name="Alisdair Cunningham" userId="67e8d9ba-4582-42f1-b26c-e866daa7f65b" providerId="ADAL" clId="{02F29447-1F81-4702-9B7E-239B4A3E77F4}" dt="2023-08-16T10:08:53.585" v="3411" actId="1076"/>
          <ac:picMkLst>
            <pc:docMk/>
            <pc:sldMk cId="3846729755" sldId="309"/>
            <ac:picMk id="1026" creationId="{3EE43D70-5B74-5ABF-8CA0-11DC03819220}"/>
          </ac:picMkLst>
        </pc:picChg>
      </pc:sldChg>
      <pc:sldChg chg="addSp delSp modSp add mod">
        <pc:chgData name="Alisdair Cunningham" userId="67e8d9ba-4582-42f1-b26c-e866daa7f65b" providerId="ADAL" clId="{02F29447-1F81-4702-9B7E-239B4A3E77F4}" dt="2023-08-16T15:40:00.842" v="6726" actId="20577"/>
        <pc:sldMkLst>
          <pc:docMk/>
          <pc:sldMk cId="1418434407" sldId="310"/>
        </pc:sldMkLst>
        <pc:graphicFrameChg chg="mod modGraphic">
          <ac:chgData name="Alisdair Cunningham" userId="67e8d9ba-4582-42f1-b26c-e866daa7f65b" providerId="ADAL" clId="{02F29447-1F81-4702-9B7E-239B4A3E77F4}" dt="2023-08-16T15:40:00.842" v="6726" actId="20577"/>
          <ac:graphicFrameMkLst>
            <pc:docMk/>
            <pc:sldMk cId="1418434407" sldId="310"/>
            <ac:graphicFrameMk id="6" creationId="{7D74FC5C-5E89-E59D-4140-D2741BA2A515}"/>
          </ac:graphicFrameMkLst>
        </pc:graphicFrameChg>
        <pc:picChg chg="del">
          <ac:chgData name="Alisdair Cunningham" userId="67e8d9ba-4582-42f1-b26c-e866daa7f65b" providerId="ADAL" clId="{02F29447-1F81-4702-9B7E-239B4A3E77F4}" dt="2023-08-16T11:02:01.451" v="4323" actId="478"/>
          <ac:picMkLst>
            <pc:docMk/>
            <pc:sldMk cId="1418434407" sldId="310"/>
            <ac:picMk id="10" creationId="{E1D8EA99-B6B7-B994-E1DE-24F942C2946A}"/>
          </ac:picMkLst>
        </pc:picChg>
        <pc:picChg chg="del">
          <ac:chgData name="Alisdair Cunningham" userId="67e8d9ba-4582-42f1-b26c-e866daa7f65b" providerId="ADAL" clId="{02F29447-1F81-4702-9B7E-239B4A3E77F4}" dt="2023-08-16T11:02:00.724" v="4322" actId="478"/>
          <ac:picMkLst>
            <pc:docMk/>
            <pc:sldMk cId="1418434407" sldId="310"/>
            <ac:picMk id="13" creationId="{268EBF86-EAC6-A867-632D-D40D67671BA9}"/>
          </ac:picMkLst>
        </pc:picChg>
        <pc:picChg chg="del">
          <ac:chgData name="Alisdair Cunningham" userId="67e8d9ba-4582-42f1-b26c-e866daa7f65b" providerId="ADAL" clId="{02F29447-1F81-4702-9B7E-239B4A3E77F4}" dt="2023-08-16T11:02:02.091" v="4324" actId="478"/>
          <ac:picMkLst>
            <pc:docMk/>
            <pc:sldMk cId="1418434407" sldId="310"/>
            <ac:picMk id="16" creationId="{DE798FE3-7274-ADB6-1A61-886CFE98C8D1}"/>
          </ac:picMkLst>
        </pc:picChg>
        <pc:picChg chg="add mod">
          <ac:chgData name="Alisdair Cunningham" userId="67e8d9ba-4582-42f1-b26c-e866daa7f65b" providerId="ADAL" clId="{02F29447-1F81-4702-9B7E-239B4A3E77F4}" dt="2023-08-16T13:37:55.866" v="6599" actId="1076"/>
          <ac:picMkLst>
            <pc:docMk/>
            <pc:sldMk cId="1418434407" sldId="310"/>
            <ac:picMk id="1026" creationId="{83BFEF33-4F70-7C61-DDAF-90B40A27195E}"/>
          </ac:picMkLst>
        </pc:picChg>
      </pc:sldChg>
      <pc:sldChg chg="modSp add mod modNotesTx">
        <pc:chgData name="Alisdair Cunningham" userId="67e8d9ba-4582-42f1-b26c-e866daa7f65b" providerId="ADAL" clId="{02F29447-1F81-4702-9B7E-239B4A3E77F4}" dt="2023-08-23T13:11:57.085" v="7653"/>
        <pc:sldMkLst>
          <pc:docMk/>
          <pc:sldMk cId="3448156337" sldId="311"/>
        </pc:sldMkLst>
        <pc:spChg chg="mod">
          <ac:chgData name="Alisdair Cunningham" userId="67e8d9ba-4582-42f1-b26c-e866daa7f65b" providerId="ADAL" clId="{02F29447-1F81-4702-9B7E-239B4A3E77F4}" dt="2023-08-17T10:34:30.405" v="7571" actId="20577"/>
          <ac:spMkLst>
            <pc:docMk/>
            <pc:sldMk cId="3448156337" sldId="311"/>
            <ac:spMk id="3" creationId="{429F1B01-F3DE-0E75-89C2-726F3B0CA59B}"/>
          </ac:spMkLst>
        </pc:spChg>
        <pc:spChg chg="mod">
          <ac:chgData name="Alisdair Cunningham" userId="67e8d9ba-4582-42f1-b26c-e866daa7f65b" providerId="ADAL" clId="{02F29447-1F81-4702-9B7E-239B4A3E77F4}" dt="2023-08-16T12:18:28.625" v="5343" actId="20577"/>
          <ac:spMkLst>
            <pc:docMk/>
            <pc:sldMk cId="3448156337" sldId="311"/>
            <ac:spMk id="8" creationId="{C39BE701-A67E-5BFD-B044-ECF13A621788}"/>
          </ac:spMkLst>
        </pc:spChg>
      </pc:sldChg>
      <pc:sldChg chg="addSp modSp add mod">
        <pc:chgData name="Alisdair Cunningham" userId="67e8d9ba-4582-42f1-b26c-e866daa7f65b" providerId="ADAL" clId="{02F29447-1F81-4702-9B7E-239B4A3E77F4}" dt="2023-08-17T10:23:01.156" v="7058" actId="1076"/>
        <pc:sldMkLst>
          <pc:docMk/>
          <pc:sldMk cId="1105449546" sldId="312"/>
        </pc:sldMkLst>
        <pc:spChg chg="mod">
          <ac:chgData name="Alisdair Cunningham" userId="67e8d9ba-4582-42f1-b26c-e866daa7f65b" providerId="ADAL" clId="{02F29447-1F81-4702-9B7E-239B4A3E77F4}" dt="2023-08-17T10:22:42.869" v="7051" actId="21"/>
          <ac:spMkLst>
            <pc:docMk/>
            <pc:sldMk cId="1105449546" sldId="312"/>
            <ac:spMk id="3" creationId="{429F1B01-F3DE-0E75-89C2-726F3B0CA59B}"/>
          </ac:spMkLst>
        </pc:spChg>
        <pc:spChg chg="add mod">
          <ac:chgData name="Alisdair Cunningham" userId="67e8d9ba-4582-42f1-b26c-e866daa7f65b" providerId="ADAL" clId="{02F29447-1F81-4702-9B7E-239B4A3E77F4}" dt="2023-08-17T10:22:55.302" v="7056" actId="1076"/>
          <ac:spMkLst>
            <pc:docMk/>
            <pc:sldMk cId="1105449546" sldId="312"/>
            <ac:spMk id="9" creationId="{518505BB-C80E-82CF-8E5C-473F09FE6216}"/>
          </ac:spMkLst>
        </pc:spChg>
        <pc:picChg chg="add mod">
          <ac:chgData name="Alisdair Cunningham" userId="67e8d9ba-4582-42f1-b26c-e866daa7f65b" providerId="ADAL" clId="{02F29447-1F81-4702-9B7E-239B4A3E77F4}" dt="2023-08-17T10:23:01.156" v="7058" actId="1076"/>
          <ac:picMkLst>
            <pc:docMk/>
            <pc:sldMk cId="1105449546" sldId="312"/>
            <ac:picMk id="7" creationId="{10BF0236-CED5-2AFF-0558-96DE03B841A0}"/>
          </ac:picMkLst>
        </pc:picChg>
      </pc:sldChg>
      <pc:sldChg chg="addSp delSp modSp add mod delAnim">
        <pc:chgData name="Alisdair Cunningham" userId="67e8d9ba-4582-42f1-b26c-e866daa7f65b" providerId="ADAL" clId="{02F29447-1F81-4702-9B7E-239B4A3E77F4}" dt="2023-08-16T13:27:44.788" v="6574" actId="1076"/>
        <pc:sldMkLst>
          <pc:docMk/>
          <pc:sldMk cId="23649336" sldId="313"/>
        </pc:sldMkLst>
        <pc:spChg chg="add mod">
          <ac:chgData name="Alisdair Cunningham" userId="67e8d9ba-4582-42f1-b26c-e866daa7f65b" providerId="ADAL" clId="{02F29447-1F81-4702-9B7E-239B4A3E77F4}" dt="2023-08-16T12:59:50.660" v="6099" actId="6549"/>
          <ac:spMkLst>
            <pc:docMk/>
            <pc:sldMk cId="23649336" sldId="313"/>
            <ac:spMk id="11" creationId="{3C1492D3-6B07-14FA-C33B-B82DBBDC4EDE}"/>
          </ac:spMkLst>
        </pc:spChg>
        <pc:spChg chg="add mod">
          <ac:chgData name="Alisdair Cunningham" userId="67e8d9ba-4582-42f1-b26c-e866daa7f65b" providerId="ADAL" clId="{02F29447-1F81-4702-9B7E-239B4A3E77F4}" dt="2023-08-16T13:13:05.332" v="6475" actId="20577"/>
          <ac:spMkLst>
            <pc:docMk/>
            <pc:sldMk cId="23649336" sldId="313"/>
            <ac:spMk id="13" creationId="{B16CF3B8-4FA5-DA15-33A6-07F348221296}"/>
          </ac:spMkLst>
        </pc:spChg>
        <pc:picChg chg="mod">
          <ac:chgData name="Alisdair Cunningham" userId="67e8d9ba-4582-42f1-b26c-e866daa7f65b" providerId="ADAL" clId="{02F29447-1F81-4702-9B7E-239B4A3E77F4}" dt="2023-08-16T12:59:38.713" v="6096" actId="14100"/>
          <ac:picMkLst>
            <pc:docMk/>
            <pc:sldMk cId="23649336" sldId="313"/>
            <ac:picMk id="6" creationId="{57F0FB76-4B61-60BD-DCF9-959E16515CAB}"/>
          </ac:picMkLst>
        </pc:picChg>
        <pc:picChg chg="del">
          <ac:chgData name="Alisdair Cunningham" userId="67e8d9ba-4582-42f1-b26c-e866daa7f65b" providerId="ADAL" clId="{02F29447-1F81-4702-9B7E-239B4A3E77F4}" dt="2023-08-16T12:43:07.243" v="5441" actId="478"/>
          <ac:picMkLst>
            <pc:docMk/>
            <pc:sldMk cId="23649336" sldId="313"/>
            <ac:picMk id="7" creationId="{3505D6B3-D765-14C0-ABE9-51236E6E2700}"/>
          </ac:picMkLst>
        </pc:picChg>
        <pc:picChg chg="del mod">
          <ac:chgData name="Alisdair Cunningham" userId="67e8d9ba-4582-42f1-b26c-e866daa7f65b" providerId="ADAL" clId="{02F29447-1F81-4702-9B7E-239B4A3E77F4}" dt="2023-08-16T12:57:46.002" v="5908" actId="478"/>
          <ac:picMkLst>
            <pc:docMk/>
            <pc:sldMk cId="23649336" sldId="313"/>
            <ac:picMk id="9" creationId="{D3C8557B-87C7-F0EF-6A28-CF7974CD65A8}"/>
          </ac:picMkLst>
        </pc:picChg>
        <pc:picChg chg="add mod modCrop">
          <ac:chgData name="Alisdair Cunningham" userId="67e8d9ba-4582-42f1-b26c-e866daa7f65b" providerId="ADAL" clId="{02F29447-1F81-4702-9B7E-239B4A3E77F4}" dt="2023-08-16T13:27:27.212" v="6571" actId="18131"/>
          <ac:picMkLst>
            <pc:docMk/>
            <pc:sldMk cId="23649336" sldId="313"/>
            <ac:picMk id="10" creationId="{8AFBF179-3CF1-2E3C-37E3-31EDD7736AEC}"/>
          </ac:picMkLst>
        </pc:picChg>
        <pc:picChg chg="mod">
          <ac:chgData name="Alisdair Cunningham" userId="67e8d9ba-4582-42f1-b26c-e866daa7f65b" providerId="ADAL" clId="{02F29447-1F81-4702-9B7E-239B4A3E77F4}" dt="2023-08-16T13:27:44.788" v="6574" actId="1076"/>
          <ac:picMkLst>
            <pc:docMk/>
            <pc:sldMk cId="23649336" sldId="313"/>
            <ac:picMk id="2050" creationId="{A995C7D2-4D26-5F8B-1AE0-9C8C464CB358}"/>
          </ac:picMkLst>
        </pc:picChg>
      </pc:sldChg>
      <pc:sldChg chg="add">
        <pc:chgData name="Alisdair Cunningham" userId="67e8d9ba-4582-42f1-b26c-e866daa7f65b" providerId="ADAL" clId="{02F29447-1F81-4702-9B7E-239B4A3E77F4}" dt="2023-08-16T15:41:28.790" v="6727" actId="2890"/>
        <pc:sldMkLst>
          <pc:docMk/>
          <pc:sldMk cId="1124285020" sldId="314"/>
        </pc:sldMkLst>
      </pc:sldChg>
      <pc:sldChg chg="new del">
        <pc:chgData name="Alisdair Cunningham" userId="67e8d9ba-4582-42f1-b26c-e866daa7f65b" providerId="ADAL" clId="{02F29447-1F81-4702-9B7E-239B4A3E77F4}" dt="2023-08-16T15:45:14.357" v="6996" actId="680"/>
        <pc:sldMkLst>
          <pc:docMk/>
          <pc:sldMk cId="800694108" sldId="315"/>
        </pc:sldMkLst>
      </pc:sldChg>
      <pc:sldChg chg="modSp add mod">
        <pc:chgData name="Alisdair Cunningham" userId="67e8d9ba-4582-42f1-b26c-e866daa7f65b" providerId="ADAL" clId="{02F29447-1F81-4702-9B7E-239B4A3E77F4}" dt="2023-08-17T10:40:01.506" v="7589" actId="20577"/>
        <pc:sldMkLst>
          <pc:docMk/>
          <pc:sldMk cId="2796420331" sldId="315"/>
        </pc:sldMkLst>
        <pc:spChg chg="mod">
          <ac:chgData name="Alisdair Cunningham" userId="67e8d9ba-4582-42f1-b26c-e866daa7f65b" providerId="ADAL" clId="{02F29447-1F81-4702-9B7E-239B4A3E77F4}" dt="2023-08-17T10:39:48.042" v="7581" actId="20577"/>
          <ac:spMkLst>
            <pc:docMk/>
            <pc:sldMk cId="2796420331" sldId="315"/>
            <ac:spMk id="3" creationId="{429F1B01-F3DE-0E75-89C2-726F3B0CA59B}"/>
          </ac:spMkLst>
        </pc:spChg>
        <pc:spChg chg="mod">
          <ac:chgData name="Alisdair Cunningham" userId="67e8d9ba-4582-42f1-b26c-e866daa7f65b" providerId="ADAL" clId="{02F29447-1F81-4702-9B7E-239B4A3E77F4}" dt="2023-08-17T10:40:01.506" v="7589" actId="20577"/>
          <ac:spMkLst>
            <pc:docMk/>
            <pc:sldMk cId="2796420331" sldId="315"/>
            <ac:spMk id="8" creationId="{C39BE701-A67E-5BFD-B044-ECF13A621788}"/>
          </ac:spMkLst>
        </pc:spChg>
      </pc:sldChg>
      <pc:sldChg chg="addSp delSp modSp add mod modNotesTx">
        <pc:chgData name="Alisdair Cunningham" userId="67e8d9ba-4582-42f1-b26c-e866daa7f65b" providerId="ADAL" clId="{02F29447-1F81-4702-9B7E-239B4A3E77F4}" dt="2023-08-23T13:12:03.770" v="7656"/>
        <pc:sldMkLst>
          <pc:docMk/>
          <pc:sldMk cId="3099514396" sldId="316"/>
        </pc:sldMkLst>
        <pc:spChg chg="mod">
          <ac:chgData name="Alisdair Cunningham" userId="67e8d9ba-4582-42f1-b26c-e866daa7f65b" providerId="ADAL" clId="{02F29447-1F81-4702-9B7E-239B4A3E77F4}" dt="2023-08-23T12:02:25.866" v="7594" actId="20577"/>
          <ac:spMkLst>
            <pc:docMk/>
            <pc:sldMk cId="3099514396" sldId="316"/>
            <ac:spMk id="3" creationId="{429F1B01-F3DE-0E75-89C2-726F3B0CA59B}"/>
          </ac:spMkLst>
        </pc:spChg>
        <pc:spChg chg="add mod">
          <ac:chgData name="Alisdair Cunningham" userId="67e8d9ba-4582-42f1-b26c-e866daa7f65b" providerId="ADAL" clId="{02F29447-1F81-4702-9B7E-239B4A3E77F4}" dt="2023-08-23T12:19:44.838" v="7633" actId="122"/>
          <ac:spMkLst>
            <pc:docMk/>
            <pc:sldMk cId="3099514396" sldId="316"/>
            <ac:spMk id="7" creationId="{E51A0EC9-2758-B3C1-BE48-7D3C838E23F2}"/>
          </ac:spMkLst>
        </pc:spChg>
        <pc:picChg chg="add mod">
          <ac:chgData name="Alisdair Cunningham" userId="67e8d9ba-4582-42f1-b26c-e866daa7f65b" providerId="ADAL" clId="{02F29447-1F81-4702-9B7E-239B4A3E77F4}" dt="2023-08-23T13:10:47.438" v="7651" actId="1076"/>
          <ac:picMkLst>
            <pc:docMk/>
            <pc:sldMk cId="3099514396" sldId="316"/>
            <ac:picMk id="9" creationId="{17F2F327-8D20-DCFC-62B5-75371A8DF07F}"/>
          </ac:picMkLst>
        </pc:picChg>
        <pc:picChg chg="add del mod">
          <ac:chgData name="Alisdair Cunningham" userId="67e8d9ba-4582-42f1-b26c-e866daa7f65b" providerId="ADAL" clId="{02F29447-1F81-4702-9B7E-239B4A3E77F4}" dt="2023-08-23T13:08:51.732" v="7637" actId="478"/>
          <ac:picMkLst>
            <pc:docMk/>
            <pc:sldMk cId="3099514396" sldId="316"/>
            <ac:picMk id="1026" creationId="{A5129274-7B15-773F-3850-B3938E04DCD6}"/>
          </ac:picMkLst>
        </pc:picChg>
        <pc:picChg chg="add mod">
          <ac:chgData name="Alisdair Cunningham" userId="67e8d9ba-4582-42f1-b26c-e866daa7f65b" providerId="ADAL" clId="{02F29447-1F81-4702-9B7E-239B4A3E77F4}" dt="2023-08-23T13:09:16.382" v="7643" actId="1038"/>
          <ac:picMkLst>
            <pc:docMk/>
            <pc:sldMk cId="3099514396" sldId="316"/>
            <ac:picMk id="1028" creationId="{DB4D061F-4E54-CA2F-9743-4812B4F7957A}"/>
          </ac:picMkLst>
        </pc:picChg>
      </pc:sldChg>
      <pc:sldChg chg="addSp delSp modSp add mod">
        <pc:chgData name="Alisdair Cunningham" userId="67e8d9ba-4582-42f1-b26c-e866daa7f65b" providerId="ADAL" clId="{02F29447-1F81-4702-9B7E-239B4A3E77F4}" dt="2023-08-23T12:18:00.710" v="7603" actId="1076"/>
        <pc:sldMkLst>
          <pc:docMk/>
          <pc:sldMk cId="3889497656" sldId="317"/>
        </pc:sldMkLst>
        <pc:spChg chg="del">
          <ac:chgData name="Alisdair Cunningham" userId="67e8d9ba-4582-42f1-b26c-e866daa7f65b" providerId="ADAL" clId="{02F29447-1F81-4702-9B7E-239B4A3E77F4}" dt="2023-08-23T12:17:25.138" v="7600" actId="478"/>
          <ac:spMkLst>
            <pc:docMk/>
            <pc:sldMk cId="3889497656" sldId="317"/>
            <ac:spMk id="3" creationId="{429F1B01-F3DE-0E75-89C2-726F3B0CA59B}"/>
          </ac:spMkLst>
        </pc:spChg>
        <pc:picChg chg="add mod">
          <ac:chgData name="Alisdair Cunningham" userId="67e8d9ba-4582-42f1-b26c-e866daa7f65b" providerId="ADAL" clId="{02F29447-1F81-4702-9B7E-239B4A3E77F4}" dt="2023-08-23T12:18:00.710" v="7603" actId="1076"/>
          <ac:picMkLst>
            <pc:docMk/>
            <pc:sldMk cId="3889497656" sldId="317"/>
            <ac:picMk id="7" creationId="{555EE5EC-1855-BA22-39F6-57F80FF43642}"/>
          </ac:picMkLst>
        </pc:picChg>
      </pc:sldChg>
    </pc:docChg>
  </pc:docChgLst>
  <pc:docChgLst>
    <pc:chgData name="Alisdair Cunningham" userId="67e8d9ba-4582-42f1-b26c-e866daa7f65b" providerId="ADAL" clId="{42F747D4-1276-4F56-A71A-257BF52AD83B}"/>
    <pc:docChg chg="undo custSel addSld delSld modSld">
      <pc:chgData name="Alisdair Cunningham" userId="67e8d9ba-4582-42f1-b26c-e866daa7f65b" providerId="ADAL" clId="{42F747D4-1276-4F56-A71A-257BF52AD83B}" dt="2023-12-03T21:29:04.571" v="1924"/>
      <pc:docMkLst>
        <pc:docMk/>
      </pc:docMkLst>
      <pc:sldChg chg="modSp">
        <pc:chgData name="Alisdair Cunningham" userId="67e8d9ba-4582-42f1-b26c-e866daa7f65b" providerId="ADAL" clId="{42F747D4-1276-4F56-A71A-257BF52AD83B}" dt="2023-12-03T21:29:04.571" v="1924"/>
        <pc:sldMkLst>
          <pc:docMk/>
          <pc:sldMk cId="3701768522" sldId="256"/>
        </pc:sldMkLst>
        <pc:spChg chg="mod">
          <ac:chgData name="Alisdair Cunningham" userId="67e8d9ba-4582-42f1-b26c-e866daa7f65b" providerId="ADAL" clId="{42F747D4-1276-4F56-A71A-257BF52AD83B}" dt="2023-12-02T20:45:49.282" v="274"/>
          <ac:spMkLst>
            <pc:docMk/>
            <pc:sldMk cId="3701768522" sldId="256"/>
            <ac:spMk id="29" creationId="{57CC4A95-AF50-3264-EFBB-B7B2A4AC5E30}"/>
          </ac:spMkLst>
        </pc:spChg>
        <pc:spChg chg="mod">
          <ac:chgData name="Alisdair Cunningham" userId="67e8d9ba-4582-42f1-b26c-e866daa7f65b" providerId="ADAL" clId="{42F747D4-1276-4F56-A71A-257BF52AD83B}" dt="2023-12-03T21:29:04.571" v="1924"/>
          <ac:spMkLst>
            <pc:docMk/>
            <pc:sldMk cId="3701768522" sldId="256"/>
            <ac:spMk id="37" creationId="{8F4A015C-4060-7569-C996-C0E610DFAC4C}"/>
          </ac:spMkLst>
        </pc:spChg>
        <pc:spChg chg="mod">
          <ac:chgData name="Alisdair Cunningham" userId="67e8d9ba-4582-42f1-b26c-e866daa7f65b" providerId="ADAL" clId="{42F747D4-1276-4F56-A71A-257BF52AD83B}" dt="2023-12-02T20:45:14.676" v="273"/>
          <ac:spMkLst>
            <pc:docMk/>
            <pc:sldMk cId="3701768522" sldId="256"/>
            <ac:spMk id="38" creationId="{065D01E9-11A0-DBC0-6713-29D01B31E987}"/>
          </ac:spMkLst>
        </pc:spChg>
        <pc:spChg chg="mod">
          <ac:chgData name="Alisdair Cunningham" userId="67e8d9ba-4582-42f1-b26c-e866daa7f65b" providerId="ADAL" clId="{42F747D4-1276-4F56-A71A-257BF52AD83B}" dt="2023-12-02T20:45:14.676" v="273"/>
          <ac:spMkLst>
            <pc:docMk/>
            <pc:sldMk cId="3701768522" sldId="256"/>
            <ac:spMk id="39" creationId="{28BEEBE5-1649-2D3F-4E37-5E30C4D917BA}"/>
          </ac:spMkLst>
        </pc:spChg>
      </pc:sldChg>
      <pc:sldChg chg="modSp mod">
        <pc:chgData name="Alisdair Cunningham" userId="67e8d9ba-4582-42f1-b26c-e866daa7f65b" providerId="ADAL" clId="{42F747D4-1276-4F56-A71A-257BF52AD83B}" dt="2023-12-03T21:29:04.571" v="1924"/>
        <pc:sldMkLst>
          <pc:docMk/>
          <pc:sldMk cId="3520049810" sldId="257"/>
        </pc:sldMkLst>
        <pc:spChg chg="mod">
          <ac:chgData name="Alisdair Cunningham" userId="67e8d9ba-4582-42f1-b26c-e866daa7f65b" providerId="ADAL" clId="{42F747D4-1276-4F56-A71A-257BF52AD83B}" dt="2023-12-03T21:29:04.571" v="1924"/>
          <ac:spMkLst>
            <pc:docMk/>
            <pc:sldMk cId="3520049810" sldId="257"/>
            <ac:spMk id="5" creationId="{D2D54484-8CEE-D063-40B3-6FDB609D0D75}"/>
          </ac:spMkLst>
        </pc:spChg>
        <pc:spChg chg="mod">
          <ac:chgData name="Alisdair Cunningham" userId="67e8d9ba-4582-42f1-b26c-e866daa7f65b" providerId="ADAL" clId="{42F747D4-1276-4F56-A71A-257BF52AD83B}" dt="2023-12-02T20:45:14.676" v="273"/>
          <ac:spMkLst>
            <pc:docMk/>
            <pc:sldMk cId="3520049810" sldId="257"/>
            <ac:spMk id="14" creationId="{3D5216FF-A848-7B03-7F19-B0E69A3C8466}"/>
          </ac:spMkLst>
        </pc:spChg>
        <pc:spChg chg="mod">
          <ac:chgData name="Alisdair Cunningham" userId="67e8d9ba-4582-42f1-b26c-e866daa7f65b" providerId="ADAL" clId="{42F747D4-1276-4F56-A71A-257BF52AD83B}" dt="2023-12-02T20:45:49.282" v="274"/>
          <ac:spMkLst>
            <pc:docMk/>
            <pc:sldMk cId="3520049810" sldId="257"/>
            <ac:spMk id="15" creationId="{222EFF28-C559-3C98-A5C2-1E28C24E8A7A}"/>
          </ac:spMkLst>
        </pc:spChg>
        <pc:graphicFrameChg chg="mod modGraphic">
          <ac:chgData name="Alisdair Cunningham" userId="67e8d9ba-4582-42f1-b26c-e866daa7f65b" providerId="ADAL" clId="{42F747D4-1276-4F56-A71A-257BF52AD83B}" dt="2023-12-03T21:22:09.993" v="1625" actId="20577"/>
          <ac:graphicFrameMkLst>
            <pc:docMk/>
            <pc:sldMk cId="3520049810" sldId="257"/>
            <ac:graphicFrameMk id="3" creationId="{4BA32F86-6786-8F2D-DD0E-8B0809E39D16}"/>
          </ac:graphicFrameMkLst>
        </pc:graphicFrameChg>
      </pc:sldChg>
      <pc:sldChg chg="modSp mod">
        <pc:chgData name="Alisdair Cunningham" userId="67e8d9ba-4582-42f1-b26c-e866daa7f65b" providerId="ADAL" clId="{42F747D4-1276-4F56-A71A-257BF52AD83B}" dt="2023-12-03T21:29:04.571" v="1924"/>
        <pc:sldMkLst>
          <pc:docMk/>
          <pc:sldMk cId="2545193714" sldId="263"/>
        </pc:sldMkLst>
        <pc:spChg chg="mod">
          <ac:chgData name="Alisdair Cunningham" userId="67e8d9ba-4582-42f1-b26c-e866daa7f65b" providerId="ADAL" clId="{42F747D4-1276-4F56-A71A-257BF52AD83B}" dt="2023-12-02T20:45:14.676" v="273"/>
          <ac:spMkLst>
            <pc:docMk/>
            <pc:sldMk cId="2545193714" sldId="263"/>
            <ac:spMk id="2" creationId="{F51C16DF-F564-481C-CCA4-180408A5301A}"/>
          </ac:spMkLst>
        </pc:spChg>
        <pc:spChg chg="mod">
          <ac:chgData name="Alisdair Cunningham" userId="67e8d9ba-4582-42f1-b26c-e866daa7f65b" providerId="ADAL" clId="{42F747D4-1276-4F56-A71A-257BF52AD83B}" dt="2023-12-02T20:45:49.282" v="274"/>
          <ac:spMkLst>
            <pc:docMk/>
            <pc:sldMk cId="2545193714" sldId="263"/>
            <ac:spMk id="3" creationId="{06459D70-2204-8801-4716-B9C4DA29B5AA}"/>
          </ac:spMkLst>
        </pc:spChg>
        <pc:spChg chg="mod">
          <ac:chgData name="Alisdair Cunningham" userId="67e8d9ba-4582-42f1-b26c-e866daa7f65b" providerId="ADAL" clId="{42F747D4-1276-4F56-A71A-257BF52AD83B}" dt="2023-12-03T21:29:04.571" v="1924"/>
          <ac:spMkLst>
            <pc:docMk/>
            <pc:sldMk cId="2545193714" sldId="263"/>
            <ac:spMk id="5" creationId="{D2D54484-8CEE-D063-40B3-6FDB609D0D75}"/>
          </ac:spMkLst>
        </pc:spChg>
        <pc:picChg chg="mod">
          <ac:chgData name="Alisdair Cunningham" userId="67e8d9ba-4582-42f1-b26c-e866daa7f65b" providerId="ADAL" clId="{42F747D4-1276-4F56-A71A-257BF52AD83B}" dt="2023-12-02T20:39:48.260" v="115" actId="14826"/>
          <ac:picMkLst>
            <pc:docMk/>
            <pc:sldMk cId="2545193714" sldId="263"/>
            <ac:picMk id="11" creationId="{CDC57D8D-8F2C-3ECC-54B1-1401800DD892}"/>
          </ac:picMkLst>
        </pc:picChg>
      </pc:sldChg>
      <pc:sldChg chg="del">
        <pc:chgData name="Alisdair Cunningham" userId="67e8d9ba-4582-42f1-b26c-e866daa7f65b" providerId="ADAL" clId="{42F747D4-1276-4F56-A71A-257BF52AD83B}" dt="2023-12-02T20:40:06.313" v="119" actId="47"/>
        <pc:sldMkLst>
          <pc:docMk/>
          <pc:sldMk cId="3272698359" sldId="267"/>
        </pc:sldMkLst>
      </pc:sldChg>
      <pc:sldChg chg="modSp mod">
        <pc:chgData name="Alisdair Cunningham" userId="67e8d9ba-4582-42f1-b26c-e866daa7f65b" providerId="ADAL" clId="{42F747D4-1276-4F56-A71A-257BF52AD83B}" dt="2023-12-03T21:29:04.571" v="1924"/>
        <pc:sldMkLst>
          <pc:docMk/>
          <pc:sldMk cId="2773719451" sldId="284"/>
        </pc:sldMkLst>
        <pc:spChg chg="mod">
          <ac:chgData name="Alisdair Cunningham" userId="67e8d9ba-4582-42f1-b26c-e866daa7f65b" providerId="ADAL" clId="{42F747D4-1276-4F56-A71A-257BF52AD83B}" dt="2023-12-02T20:45:14.676" v="273"/>
          <ac:spMkLst>
            <pc:docMk/>
            <pc:sldMk cId="2773719451" sldId="284"/>
            <ac:spMk id="2" creationId="{DCC55022-FB6B-03B1-63B3-3DF214375334}"/>
          </ac:spMkLst>
        </pc:spChg>
        <pc:spChg chg="mod">
          <ac:chgData name="Alisdair Cunningham" userId="67e8d9ba-4582-42f1-b26c-e866daa7f65b" providerId="ADAL" clId="{42F747D4-1276-4F56-A71A-257BF52AD83B}" dt="2023-12-02T21:41:13.588" v="799" actId="5793"/>
          <ac:spMkLst>
            <pc:docMk/>
            <pc:sldMk cId="2773719451" sldId="284"/>
            <ac:spMk id="3" creationId="{B35224D3-9A3F-668C-502C-59F5B20D04EC}"/>
          </ac:spMkLst>
        </pc:spChg>
        <pc:spChg chg="mod">
          <ac:chgData name="Alisdair Cunningham" userId="67e8d9ba-4582-42f1-b26c-e866daa7f65b" providerId="ADAL" clId="{42F747D4-1276-4F56-A71A-257BF52AD83B}" dt="2023-12-02T20:45:49.282" v="274"/>
          <ac:spMkLst>
            <pc:docMk/>
            <pc:sldMk cId="2773719451" sldId="284"/>
            <ac:spMk id="4" creationId="{51E75A89-223B-C391-8173-2DCD1F72BAED}"/>
          </ac:spMkLst>
        </pc:spChg>
        <pc:spChg chg="mod">
          <ac:chgData name="Alisdair Cunningham" userId="67e8d9ba-4582-42f1-b26c-e866daa7f65b" providerId="ADAL" clId="{42F747D4-1276-4F56-A71A-257BF52AD83B}" dt="2023-12-03T21:29:04.571" v="1924"/>
          <ac:spMkLst>
            <pc:docMk/>
            <pc:sldMk cId="2773719451" sldId="284"/>
            <ac:spMk id="5" creationId="{D2D54484-8CEE-D063-40B3-6FDB609D0D75}"/>
          </ac:spMkLst>
        </pc:spChg>
        <pc:picChg chg="mod">
          <ac:chgData name="Alisdair Cunningham" userId="67e8d9ba-4582-42f1-b26c-e866daa7f65b" providerId="ADAL" clId="{42F747D4-1276-4F56-A71A-257BF52AD83B}" dt="2023-12-02T20:39:10.753" v="27" actId="14826"/>
          <ac:picMkLst>
            <pc:docMk/>
            <pc:sldMk cId="2773719451" sldId="284"/>
            <ac:picMk id="11" creationId="{CDC57D8D-8F2C-3ECC-54B1-1401800DD892}"/>
          </ac:picMkLst>
        </pc:picChg>
      </pc:sldChg>
      <pc:sldChg chg="modSp">
        <pc:chgData name="Alisdair Cunningham" userId="67e8d9ba-4582-42f1-b26c-e866daa7f65b" providerId="ADAL" clId="{42F747D4-1276-4F56-A71A-257BF52AD83B}" dt="2023-12-03T21:29:04.571" v="1924"/>
        <pc:sldMkLst>
          <pc:docMk/>
          <pc:sldMk cId="1816216380" sldId="285"/>
        </pc:sldMkLst>
        <pc:spChg chg="mod">
          <ac:chgData name="Alisdair Cunningham" userId="67e8d9ba-4582-42f1-b26c-e866daa7f65b" providerId="ADAL" clId="{42F747D4-1276-4F56-A71A-257BF52AD83B}" dt="2023-12-02T20:45:14.676" v="273"/>
          <ac:spMkLst>
            <pc:docMk/>
            <pc:sldMk cId="1816216380" sldId="285"/>
            <ac:spMk id="2" creationId="{DCC55022-FB6B-03B1-63B3-3DF214375334}"/>
          </ac:spMkLst>
        </pc:spChg>
        <pc:spChg chg="mod">
          <ac:chgData name="Alisdair Cunningham" userId="67e8d9ba-4582-42f1-b26c-e866daa7f65b" providerId="ADAL" clId="{42F747D4-1276-4F56-A71A-257BF52AD83B}" dt="2023-12-02T20:45:49.282" v="274"/>
          <ac:spMkLst>
            <pc:docMk/>
            <pc:sldMk cId="1816216380" sldId="285"/>
            <ac:spMk id="4" creationId="{51E75A89-223B-C391-8173-2DCD1F72BAED}"/>
          </ac:spMkLst>
        </pc:spChg>
        <pc:spChg chg="mod">
          <ac:chgData name="Alisdair Cunningham" userId="67e8d9ba-4582-42f1-b26c-e866daa7f65b" providerId="ADAL" clId="{42F747D4-1276-4F56-A71A-257BF52AD83B}" dt="2023-12-03T21:29:04.571" v="1924"/>
          <ac:spMkLst>
            <pc:docMk/>
            <pc:sldMk cId="1816216380" sldId="285"/>
            <ac:spMk id="5" creationId="{D2D54484-8CEE-D063-40B3-6FDB609D0D75}"/>
          </ac:spMkLst>
        </pc:spChg>
      </pc:sldChg>
      <pc:sldChg chg="addSp delSp modSp add del mod">
        <pc:chgData name="Alisdair Cunningham" userId="67e8d9ba-4582-42f1-b26c-e866daa7f65b" providerId="ADAL" clId="{42F747D4-1276-4F56-A71A-257BF52AD83B}" dt="2023-12-03T21:29:04.571" v="1924"/>
        <pc:sldMkLst>
          <pc:docMk/>
          <pc:sldMk cId="3765748985" sldId="300"/>
        </pc:sldMkLst>
        <pc:spChg chg="mod">
          <ac:chgData name="Alisdair Cunningham" userId="67e8d9ba-4582-42f1-b26c-e866daa7f65b" providerId="ADAL" clId="{42F747D4-1276-4F56-A71A-257BF52AD83B}" dt="2023-12-02T20:45:14.676" v="273"/>
          <ac:spMkLst>
            <pc:docMk/>
            <pc:sldMk cId="3765748985" sldId="300"/>
            <ac:spMk id="2" creationId="{DCC55022-FB6B-03B1-63B3-3DF214375334}"/>
          </ac:spMkLst>
        </pc:spChg>
        <pc:spChg chg="mod">
          <ac:chgData name="Alisdair Cunningham" userId="67e8d9ba-4582-42f1-b26c-e866daa7f65b" providerId="ADAL" clId="{42F747D4-1276-4F56-A71A-257BF52AD83B}" dt="2023-12-02T20:45:49.282" v="274"/>
          <ac:spMkLst>
            <pc:docMk/>
            <pc:sldMk cId="3765748985" sldId="300"/>
            <ac:spMk id="4" creationId="{51E75A89-223B-C391-8173-2DCD1F72BAED}"/>
          </ac:spMkLst>
        </pc:spChg>
        <pc:spChg chg="mod">
          <ac:chgData name="Alisdair Cunningham" userId="67e8d9ba-4582-42f1-b26c-e866daa7f65b" providerId="ADAL" clId="{42F747D4-1276-4F56-A71A-257BF52AD83B}" dt="2023-12-03T21:29:04.571" v="1924"/>
          <ac:spMkLst>
            <pc:docMk/>
            <pc:sldMk cId="3765748985" sldId="300"/>
            <ac:spMk id="5" creationId="{D2D54484-8CEE-D063-40B3-6FDB609D0D75}"/>
          </ac:spMkLst>
        </pc:spChg>
        <pc:spChg chg="mod">
          <ac:chgData name="Alisdair Cunningham" userId="67e8d9ba-4582-42f1-b26c-e866daa7f65b" providerId="ADAL" clId="{42F747D4-1276-4F56-A71A-257BF52AD83B}" dt="2023-12-02T20:42:43.740" v="253" actId="20577"/>
          <ac:spMkLst>
            <pc:docMk/>
            <pc:sldMk cId="3765748985" sldId="300"/>
            <ac:spMk id="6" creationId="{3F4A501D-876B-CF25-9627-E4B9737CD38D}"/>
          </ac:spMkLst>
        </pc:spChg>
        <pc:spChg chg="mod">
          <ac:chgData name="Alisdair Cunningham" userId="67e8d9ba-4582-42f1-b26c-e866daa7f65b" providerId="ADAL" clId="{42F747D4-1276-4F56-A71A-257BF52AD83B}" dt="2023-12-02T20:34:43.996" v="18" actId="20577"/>
          <ac:spMkLst>
            <pc:docMk/>
            <pc:sldMk cId="3765748985" sldId="300"/>
            <ac:spMk id="8" creationId="{C39BE701-A67E-5BFD-B044-ECF13A621788}"/>
          </ac:spMkLst>
        </pc:spChg>
        <pc:spChg chg="add mod">
          <ac:chgData name="Alisdair Cunningham" userId="67e8d9ba-4582-42f1-b26c-e866daa7f65b" providerId="ADAL" clId="{42F747D4-1276-4F56-A71A-257BF52AD83B}" dt="2023-12-02T20:44:21.150" v="272" actId="14100"/>
          <ac:spMkLst>
            <pc:docMk/>
            <pc:sldMk cId="3765748985" sldId="300"/>
            <ac:spMk id="12" creationId="{D4CE10D1-CD7C-2BA2-681A-F1A9DD6F4704}"/>
          </ac:spMkLst>
        </pc:spChg>
        <pc:picChg chg="del">
          <ac:chgData name="Alisdair Cunningham" userId="67e8d9ba-4582-42f1-b26c-e866daa7f65b" providerId="ADAL" clId="{42F747D4-1276-4F56-A71A-257BF52AD83B}" dt="2023-12-02T20:41:50.664" v="122" actId="478"/>
          <ac:picMkLst>
            <pc:docMk/>
            <pc:sldMk cId="3765748985" sldId="300"/>
            <ac:picMk id="3" creationId="{9CDD3843-2210-52D8-7DC8-F8306B7CA79B}"/>
          </ac:picMkLst>
        </pc:picChg>
        <pc:picChg chg="add mod">
          <ac:chgData name="Alisdair Cunningham" userId="67e8d9ba-4582-42f1-b26c-e866daa7f65b" providerId="ADAL" clId="{42F747D4-1276-4F56-A71A-257BF52AD83B}" dt="2023-12-02T20:44:18.709" v="271" actId="1076"/>
          <ac:picMkLst>
            <pc:docMk/>
            <pc:sldMk cId="3765748985" sldId="300"/>
            <ac:picMk id="7" creationId="{9D54CBBF-232E-E069-0A7D-AF09F66FC958}"/>
          </ac:picMkLst>
        </pc:picChg>
        <pc:picChg chg="add mod">
          <ac:chgData name="Alisdair Cunningham" userId="67e8d9ba-4582-42f1-b26c-e866daa7f65b" providerId="ADAL" clId="{42F747D4-1276-4F56-A71A-257BF52AD83B}" dt="2023-12-02T20:41:51.063" v="123"/>
          <ac:picMkLst>
            <pc:docMk/>
            <pc:sldMk cId="3765748985" sldId="300"/>
            <ac:picMk id="9" creationId="{1071A44D-2E35-BC0A-288F-0A46083F2E5F}"/>
          </ac:picMkLst>
        </pc:picChg>
        <pc:picChg chg="add del mod">
          <ac:chgData name="Alisdair Cunningham" userId="67e8d9ba-4582-42f1-b26c-e866daa7f65b" providerId="ADAL" clId="{42F747D4-1276-4F56-A71A-257BF52AD83B}" dt="2023-12-02T20:42:33.027" v="226" actId="478"/>
          <ac:picMkLst>
            <pc:docMk/>
            <pc:sldMk cId="3765748985" sldId="300"/>
            <ac:picMk id="10" creationId="{731C804C-33E8-F40B-08C1-6C971372021E}"/>
          </ac:picMkLst>
        </pc:picChg>
      </pc:sldChg>
      <pc:sldChg chg="modSp">
        <pc:chgData name="Alisdair Cunningham" userId="67e8d9ba-4582-42f1-b26c-e866daa7f65b" providerId="ADAL" clId="{42F747D4-1276-4F56-A71A-257BF52AD83B}" dt="2023-12-03T21:29:04.571" v="1924"/>
        <pc:sldMkLst>
          <pc:docMk/>
          <pc:sldMk cId="3176311606" sldId="301"/>
        </pc:sldMkLst>
        <pc:spChg chg="mod">
          <ac:chgData name="Alisdair Cunningham" userId="67e8d9ba-4582-42f1-b26c-e866daa7f65b" providerId="ADAL" clId="{42F747D4-1276-4F56-A71A-257BF52AD83B}" dt="2023-12-02T20:45:14.676" v="273"/>
          <ac:spMkLst>
            <pc:docMk/>
            <pc:sldMk cId="3176311606" sldId="301"/>
            <ac:spMk id="2" creationId="{DCC55022-FB6B-03B1-63B3-3DF214375334}"/>
          </ac:spMkLst>
        </pc:spChg>
        <pc:spChg chg="mod">
          <ac:chgData name="Alisdair Cunningham" userId="67e8d9ba-4582-42f1-b26c-e866daa7f65b" providerId="ADAL" clId="{42F747D4-1276-4F56-A71A-257BF52AD83B}" dt="2023-12-02T20:45:49.282" v="274"/>
          <ac:spMkLst>
            <pc:docMk/>
            <pc:sldMk cId="3176311606" sldId="301"/>
            <ac:spMk id="4" creationId="{51E75A89-223B-C391-8173-2DCD1F72BAED}"/>
          </ac:spMkLst>
        </pc:spChg>
        <pc:spChg chg="mod">
          <ac:chgData name="Alisdair Cunningham" userId="67e8d9ba-4582-42f1-b26c-e866daa7f65b" providerId="ADAL" clId="{42F747D4-1276-4F56-A71A-257BF52AD83B}" dt="2023-12-03T21:29:04.571" v="1924"/>
          <ac:spMkLst>
            <pc:docMk/>
            <pc:sldMk cId="3176311606" sldId="301"/>
            <ac:spMk id="5" creationId="{D2D54484-8CEE-D063-40B3-6FDB609D0D75}"/>
          </ac:spMkLst>
        </pc:spChg>
      </pc:sldChg>
      <pc:sldChg chg="modSp">
        <pc:chgData name="Alisdair Cunningham" userId="67e8d9ba-4582-42f1-b26c-e866daa7f65b" providerId="ADAL" clId="{42F747D4-1276-4F56-A71A-257BF52AD83B}" dt="2023-12-03T21:29:04.571" v="1924"/>
        <pc:sldMkLst>
          <pc:docMk/>
          <pc:sldMk cId="387962041" sldId="302"/>
        </pc:sldMkLst>
        <pc:spChg chg="mod">
          <ac:chgData name="Alisdair Cunningham" userId="67e8d9ba-4582-42f1-b26c-e866daa7f65b" providerId="ADAL" clId="{42F747D4-1276-4F56-A71A-257BF52AD83B}" dt="2023-12-02T20:45:14.676" v="273"/>
          <ac:spMkLst>
            <pc:docMk/>
            <pc:sldMk cId="387962041" sldId="302"/>
            <ac:spMk id="2" creationId="{DCC55022-FB6B-03B1-63B3-3DF214375334}"/>
          </ac:spMkLst>
        </pc:spChg>
        <pc:spChg chg="mod">
          <ac:chgData name="Alisdair Cunningham" userId="67e8d9ba-4582-42f1-b26c-e866daa7f65b" providerId="ADAL" clId="{42F747D4-1276-4F56-A71A-257BF52AD83B}" dt="2023-12-02T20:45:49.282" v="274"/>
          <ac:spMkLst>
            <pc:docMk/>
            <pc:sldMk cId="387962041" sldId="302"/>
            <ac:spMk id="4" creationId="{51E75A89-223B-C391-8173-2DCD1F72BAED}"/>
          </ac:spMkLst>
        </pc:spChg>
        <pc:spChg chg="mod">
          <ac:chgData name="Alisdair Cunningham" userId="67e8d9ba-4582-42f1-b26c-e866daa7f65b" providerId="ADAL" clId="{42F747D4-1276-4F56-A71A-257BF52AD83B}" dt="2023-12-03T21:29:04.571" v="1924"/>
          <ac:spMkLst>
            <pc:docMk/>
            <pc:sldMk cId="387962041" sldId="302"/>
            <ac:spMk id="5" creationId="{D2D54484-8CEE-D063-40B3-6FDB609D0D75}"/>
          </ac:spMkLst>
        </pc:spChg>
      </pc:sldChg>
      <pc:sldChg chg="modSp">
        <pc:chgData name="Alisdair Cunningham" userId="67e8d9ba-4582-42f1-b26c-e866daa7f65b" providerId="ADAL" clId="{42F747D4-1276-4F56-A71A-257BF52AD83B}" dt="2023-12-03T21:29:04.571" v="1924"/>
        <pc:sldMkLst>
          <pc:docMk/>
          <pc:sldMk cId="1409411678" sldId="303"/>
        </pc:sldMkLst>
        <pc:spChg chg="mod">
          <ac:chgData name="Alisdair Cunningham" userId="67e8d9ba-4582-42f1-b26c-e866daa7f65b" providerId="ADAL" clId="{42F747D4-1276-4F56-A71A-257BF52AD83B}" dt="2023-12-02T20:45:14.676" v="273"/>
          <ac:spMkLst>
            <pc:docMk/>
            <pc:sldMk cId="1409411678" sldId="303"/>
            <ac:spMk id="2" creationId="{DCC55022-FB6B-03B1-63B3-3DF214375334}"/>
          </ac:spMkLst>
        </pc:spChg>
        <pc:spChg chg="mod">
          <ac:chgData name="Alisdair Cunningham" userId="67e8d9ba-4582-42f1-b26c-e866daa7f65b" providerId="ADAL" clId="{42F747D4-1276-4F56-A71A-257BF52AD83B}" dt="2023-12-02T20:45:49.282" v="274"/>
          <ac:spMkLst>
            <pc:docMk/>
            <pc:sldMk cId="1409411678" sldId="303"/>
            <ac:spMk id="4" creationId="{51E75A89-223B-C391-8173-2DCD1F72BAED}"/>
          </ac:spMkLst>
        </pc:spChg>
        <pc:spChg chg="mod">
          <ac:chgData name="Alisdair Cunningham" userId="67e8d9ba-4582-42f1-b26c-e866daa7f65b" providerId="ADAL" clId="{42F747D4-1276-4F56-A71A-257BF52AD83B}" dt="2023-12-03T21:29:04.571" v="1924"/>
          <ac:spMkLst>
            <pc:docMk/>
            <pc:sldMk cId="1409411678" sldId="303"/>
            <ac:spMk id="5" creationId="{D2D54484-8CEE-D063-40B3-6FDB609D0D75}"/>
          </ac:spMkLst>
        </pc:spChg>
      </pc:sldChg>
      <pc:sldChg chg="modSp mod">
        <pc:chgData name="Alisdair Cunningham" userId="67e8d9ba-4582-42f1-b26c-e866daa7f65b" providerId="ADAL" clId="{42F747D4-1276-4F56-A71A-257BF52AD83B}" dt="2023-12-03T21:29:04.571" v="1924"/>
        <pc:sldMkLst>
          <pc:docMk/>
          <pc:sldMk cId="1798563855" sldId="304"/>
        </pc:sldMkLst>
        <pc:spChg chg="mod">
          <ac:chgData name="Alisdair Cunningham" userId="67e8d9ba-4582-42f1-b26c-e866daa7f65b" providerId="ADAL" clId="{42F747D4-1276-4F56-A71A-257BF52AD83B}" dt="2023-12-02T20:45:14.676" v="273"/>
          <ac:spMkLst>
            <pc:docMk/>
            <pc:sldMk cId="1798563855" sldId="304"/>
            <ac:spMk id="2" creationId="{DCC55022-FB6B-03B1-63B3-3DF214375334}"/>
          </ac:spMkLst>
        </pc:spChg>
        <pc:spChg chg="mod">
          <ac:chgData name="Alisdair Cunningham" userId="67e8d9ba-4582-42f1-b26c-e866daa7f65b" providerId="ADAL" clId="{42F747D4-1276-4F56-A71A-257BF52AD83B}" dt="2023-12-02T20:45:49.282" v="274"/>
          <ac:spMkLst>
            <pc:docMk/>
            <pc:sldMk cId="1798563855" sldId="304"/>
            <ac:spMk id="4" creationId="{51E75A89-223B-C391-8173-2DCD1F72BAED}"/>
          </ac:spMkLst>
        </pc:spChg>
        <pc:spChg chg="mod">
          <ac:chgData name="Alisdair Cunningham" userId="67e8d9ba-4582-42f1-b26c-e866daa7f65b" providerId="ADAL" clId="{42F747D4-1276-4F56-A71A-257BF52AD83B}" dt="2023-12-03T21:29:04.571" v="1924"/>
          <ac:spMkLst>
            <pc:docMk/>
            <pc:sldMk cId="1798563855" sldId="304"/>
            <ac:spMk id="5" creationId="{D2D54484-8CEE-D063-40B3-6FDB609D0D75}"/>
          </ac:spMkLst>
        </pc:spChg>
        <pc:picChg chg="mod">
          <ac:chgData name="Alisdair Cunningham" userId="67e8d9ba-4582-42f1-b26c-e866daa7f65b" providerId="ADAL" clId="{42F747D4-1276-4F56-A71A-257BF52AD83B}" dt="2023-12-02T20:38:20.715" v="20" actId="14826"/>
          <ac:picMkLst>
            <pc:docMk/>
            <pc:sldMk cId="1798563855" sldId="304"/>
            <ac:picMk id="11" creationId="{CDC57D8D-8F2C-3ECC-54B1-1401800DD892}"/>
          </ac:picMkLst>
        </pc:picChg>
      </pc:sldChg>
      <pc:sldChg chg="modSp mod">
        <pc:chgData name="Alisdair Cunningham" userId="67e8d9ba-4582-42f1-b26c-e866daa7f65b" providerId="ADAL" clId="{42F747D4-1276-4F56-A71A-257BF52AD83B}" dt="2023-12-03T21:29:04.571" v="1924"/>
        <pc:sldMkLst>
          <pc:docMk/>
          <pc:sldMk cId="1798940684" sldId="305"/>
        </pc:sldMkLst>
        <pc:spChg chg="mod">
          <ac:chgData name="Alisdair Cunningham" userId="67e8d9ba-4582-42f1-b26c-e866daa7f65b" providerId="ADAL" clId="{42F747D4-1276-4F56-A71A-257BF52AD83B}" dt="2023-12-02T20:45:14.676" v="273"/>
          <ac:spMkLst>
            <pc:docMk/>
            <pc:sldMk cId="1798940684" sldId="305"/>
            <ac:spMk id="2" creationId="{DCC55022-FB6B-03B1-63B3-3DF214375334}"/>
          </ac:spMkLst>
        </pc:spChg>
        <pc:spChg chg="mod">
          <ac:chgData name="Alisdair Cunningham" userId="67e8d9ba-4582-42f1-b26c-e866daa7f65b" providerId="ADAL" clId="{42F747D4-1276-4F56-A71A-257BF52AD83B}" dt="2023-12-02T20:45:49.282" v="274"/>
          <ac:spMkLst>
            <pc:docMk/>
            <pc:sldMk cId="1798940684" sldId="305"/>
            <ac:spMk id="4" creationId="{51E75A89-223B-C391-8173-2DCD1F72BAED}"/>
          </ac:spMkLst>
        </pc:spChg>
        <pc:spChg chg="mod">
          <ac:chgData name="Alisdair Cunningham" userId="67e8d9ba-4582-42f1-b26c-e866daa7f65b" providerId="ADAL" clId="{42F747D4-1276-4F56-A71A-257BF52AD83B}" dt="2023-12-03T21:29:04.571" v="1924"/>
          <ac:spMkLst>
            <pc:docMk/>
            <pc:sldMk cId="1798940684" sldId="305"/>
            <ac:spMk id="5" creationId="{D2D54484-8CEE-D063-40B3-6FDB609D0D75}"/>
          </ac:spMkLst>
        </pc:spChg>
        <pc:picChg chg="mod">
          <ac:chgData name="Alisdair Cunningham" userId="67e8d9ba-4582-42f1-b26c-e866daa7f65b" providerId="ADAL" clId="{42F747D4-1276-4F56-A71A-257BF52AD83B}" dt="2023-12-02T20:38:27.331" v="21" actId="14826"/>
          <ac:picMkLst>
            <pc:docMk/>
            <pc:sldMk cId="1798940684" sldId="305"/>
            <ac:picMk id="11" creationId="{CDC57D8D-8F2C-3ECC-54B1-1401800DD892}"/>
          </ac:picMkLst>
        </pc:picChg>
      </pc:sldChg>
      <pc:sldChg chg="addSp delSp modSp mod modNotesTx">
        <pc:chgData name="Alisdair Cunningham" userId="67e8d9ba-4582-42f1-b26c-e866daa7f65b" providerId="ADAL" clId="{42F747D4-1276-4F56-A71A-257BF52AD83B}" dt="2023-12-03T21:29:04.571" v="1924"/>
        <pc:sldMkLst>
          <pc:docMk/>
          <pc:sldMk cId="1962823151" sldId="306"/>
        </pc:sldMkLst>
        <pc:spChg chg="mod">
          <ac:chgData name="Alisdair Cunningham" userId="67e8d9ba-4582-42f1-b26c-e866daa7f65b" providerId="ADAL" clId="{42F747D4-1276-4F56-A71A-257BF52AD83B}" dt="2023-12-02T20:45:14.676" v="273"/>
          <ac:spMkLst>
            <pc:docMk/>
            <pc:sldMk cId="1962823151" sldId="306"/>
            <ac:spMk id="2" creationId="{DCC55022-FB6B-03B1-63B3-3DF214375334}"/>
          </ac:spMkLst>
        </pc:spChg>
        <pc:spChg chg="mod">
          <ac:chgData name="Alisdair Cunningham" userId="67e8d9ba-4582-42f1-b26c-e866daa7f65b" providerId="ADAL" clId="{42F747D4-1276-4F56-A71A-257BF52AD83B}" dt="2023-12-03T21:12:42.163" v="1449" actId="404"/>
          <ac:spMkLst>
            <pc:docMk/>
            <pc:sldMk cId="1962823151" sldId="306"/>
            <ac:spMk id="3" creationId="{429F1B01-F3DE-0E75-89C2-726F3B0CA59B}"/>
          </ac:spMkLst>
        </pc:spChg>
        <pc:spChg chg="mod">
          <ac:chgData name="Alisdair Cunningham" userId="67e8d9ba-4582-42f1-b26c-e866daa7f65b" providerId="ADAL" clId="{42F747D4-1276-4F56-A71A-257BF52AD83B}" dt="2023-12-02T20:45:49.282" v="274"/>
          <ac:spMkLst>
            <pc:docMk/>
            <pc:sldMk cId="1962823151" sldId="306"/>
            <ac:spMk id="4" creationId="{51E75A89-223B-C391-8173-2DCD1F72BAED}"/>
          </ac:spMkLst>
        </pc:spChg>
        <pc:spChg chg="mod">
          <ac:chgData name="Alisdair Cunningham" userId="67e8d9ba-4582-42f1-b26c-e866daa7f65b" providerId="ADAL" clId="{42F747D4-1276-4F56-A71A-257BF52AD83B}" dt="2023-12-03T21:29:04.571" v="1924"/>
          <ac:spMkLst>
            <pc:docMk/>
            <pc:sldMk cId="1962823151" sldId="306"/>
            <ac:spMk id="5" creationId="{D2D54484-8CEE-D063-40B3-6FDB609D0D75}"/>
          </ac:spMkLst>
        </pc:spChg>
        <pc:spChg chg="add mod">
          <ac:chgData name="Alisdair Cunningham" userId="67e8d9ba-4582-42f1-b26c-e866daa7f65b" providerId="ADAL" clId="{42F747D4-1276-4F56-A71A-257BF52AD83B}" dt="2023-12-03T21:11:40.819" v="1435" actId="122"/>
          <ac:spMkLst>
            <pc:docMk/>
            <pc:sldMk cId="1962823151" sldId="306"/>
            <ac:spMk id="9" creationId="{D1575B20-48B2-7290-4798-260CCA4354FB}"/>
          </ac:spMkLst>
        </pc:spChg>
        <pc:spChg chg="mod">
          <ac:chgData name="Alisdair Cunningham" userId="67e8d9ba-4582-42f1-b26c-e866daa7f65b" providerId="ADAL" clId="{42F747D4-1276-4F56-A71A-257BF52AD83B}" dt="2023-12-03T21:09:36.723" v="1400" actId="14100"/>
          <ac:spMkLst>
            <pc:docMk/>
            <pc:sldMk cId="1962823151" sldId="306"/>
            <ac:spMk id="10" creationId="{67843CB5-E33A-63A7-929B-18B3E1BA1FF7}"/>
          </ac:spMkLst>
        </pc:spChg>
        <pc:picChg chg="mod">
          <ac:chgData name="Alisdair Cunningham" userId="67e8d9ba-4582-42f1-b26c-e866daa7f65b" providerId="ADAL" clId="{42F747D4-1276-4F56-A71A-257BF52AD83B}" dt="2023-12-03T21:09:29.109" v="1398" actId="1076"/>
          <ac:picMkLst>
            <pc:docMk/>
            <pc:sldMk cId="1962823151" sldId="306"/>
            <ac:picMk id="7" creationId="{9658B704-00EA-1954-B111-12A92A0E61CD}"/>
          </ac:picMkLst>
        </pc:picChg>
        <pc:picChg chg="del mod">
          <ac:chgData name="Alisdair Cunningham" userId="67e8d9ba-4582-42f1-b26c-e866daa7f65b" providerId="ADAL" clId="{42F747D4-1276-4F56-A71A-257BF52AD83B}" dt="2023-12-03T21:08:50.054" v="1389" actId="478"/>
          <ac:picMkLst>
            <pc:docMk/>
            <pc:sldMk cId="1962823151" sldId="306"/>
            <ac:picMk id="11" creationId="{CDC57D8D-8F2C-3ECC-54B1-1401800DD892}"/>
          </ac:picMkLst>
        </pc:picChg>
        <pc:picChg chg="add mod">
          <ac:chgData name="Alisdair Cunningham" userId="67e8d9ba-4582-42f1-b26c-e866daa7f65b" providerId="ADAL" clId="{42F747D4-1276-4F56-A71A-257BF52AD83B}" dt="2023-12-03T21:12:45.071" v="1450" actId="1076"/>
          <ac:picMkLst>
            <pc:docMk/>
            <pc:sldMk cId="1962823151" sldId="306"/>
            <ac:picMk id="1026" creationId="{EEAD55D7-3B9E-E811-357E-4CE62C52DDE8}"/>
          </ac:picMkLst>
        </pc:picChg>
      </pc:sldChg>
      <pc:sldChg chg="modSp">
        <pc:chgData name="Alisdair Cunningham" userId="67e8d9ba-4582-42f1-b26c-e866daa7f65b" providerId="ADAL" clId="{42F747D4-1276-4F56-A71A-257BF52AD83B}" dt="2023-12-03T21:29:04.571" v="1924"/>
        <pc:sldMkLst>
          <pc:docMk/>
          <pc:sldMk cId="1457040928" sldId="307"/>
        </pc:sldMkLst>
        <pc:spChg chg="mod">
          <ac:chgData name="Alisdair Cunningham" userId="67e8d9ba-4582-42f1-b26c-e866daa7f65b" providerId="ADAL" clId="{42F747D4-1276-4F56-A71A-257BF52AD83B}" dt="2023-12-02T20:45:14.676" v="273"/>
          <ac:spMkLst>
            <pc:docMk/>
            <pc:sldMk cId="1457040928" sldId="307"/>
            <ac:spMk id="2" creationId="{DCC55022-FB6B-03B1-63B3-3DF214375334}"/>
          </ac:spMkLst>
        </pc:spChg>
        <pc:spChg chg="mod">
          <ac:chgData name="Alisdair Cunningham" userId="67e8d9ba-4582-42f1-b26c-e866daa7f65b" providerId="ADAL" clId="{42F747D4-1276-4F56-A71A-257BF52AD83B}" dt="2023-12-02T20:45:49.282" v="274"/>
          <ac:spMkLst>
            <pc:docMk/>
            <pc:sldMk cId="1457040928" sldId="307"/>
            <ac:spMk id="4" creationId="{51E75A89-223B-C391-8173-2DCD1F72BAED}"/>
          </ac:spMkLst>
        </pc:spChg>
        <pc:spChg chg="mod">
          <ac:chgData name="Alisdair Cunningham" userId="67e8d9ba-4582-42f1-b26c-e866daa7f65b" providerId="ADAL" clId="{42F747D4-1276-4F56-A71A-257BF52AD83B}" dt="2023-12-03T21:29:04.571" v="1924"/>
          <ac:spMkLst>
            <pc:docMk/>
            <pc:sldMk cId="1457040928" sldId="307"/>
            <ac:spMk id="5" creationId="{D2D54484-8CEE-D063-40B3-6FDB609D0D75}"/>
          </ac:spMkLst>
        </pc:spChg>
      </pc:sldChg>
      <pc:sldChg chg="modSp mod">
        <pc:chgData name="Alisdair Cunningham" userId="67e8d9ba-4582-42f1-b26c-e866daa7f65b" providerId="ADAL" clId="{42F747D4-1276-4F56-A71A-257BF52AD83B}" dt="2023-12-03T21:29:04.571" v="1924"/>
        <pc:sldMkLst>
          <pc:docMk/>
          <pc:sldMk cId="974194617" sldId="308"/>
        </pc:sldMkLst>
        <pc:spChg chg="mod">
          <ac:chgData name="Alisdair Cunningham" userId="67e8d9ba-4582-42f1-b26c-e866daa7f65b" providerId="ADAL" clId="{42F747D4-1276-4F56-A71A-257BF52AD83B}" dt="2023-12-02T20:45:14.676" v="273"/>
          <ac:spMkLst>
            <pc:docMk/>
            <pc:sldMk cId="974194617" sldId="308"/>
            <ac:spMk id="2" creationId="{DCC55022-FB6B-03B1-63B3-3DF214375334}"/>
          </ac:spMkLst>
        </pc:spChg>
        <pc:spChg chg="mod">
          <ac:chgData name="Alisdair Cunningham" userId="67e8d9ba-4582-42f1-b26c-e866daa7f65b" providerId="ADAL" clId="{42F747D4-1276-4F56-A71A-257BF52AD83B}" dt="2023-12-02T20:45:49.282" v="274"/>
          <ac:spMkLst>
            <pc:docMk/>
            <pc:sldMk cId="974194617" sldId="308"/>
            <ac:spMk id="4" creationId="{51E75A89-223B-C391-8173-2DCD1F72BAED}"/>
          </ac:spMkLst>
        </pc:spChg>
        <pc:spChg chg="mod">
          <ac:chgData name="Alisdair Cunningham" userId="67e8d9ba-4582-42f1-b26c-e866daa7f65b" providerId="ADAL" clId="{42F747D4-1276-4F56-A71A-257BF52AD83B}" dt="2023-12-03T21:29:04.571" v="1924"/>
          <ac:spMkLst>
            <pc:docMk/>
            <pc:sldMk cId="974194617" sldId="308"/>
            <ac:spMk id="5" creationId="{D2D54484-8CEE-D063-40B3-6FDB609D0D75}"/>
          </ac:spMkLst>
        </pc:spChg>
        <pc:picChg chg="mod">
          <ac:chgData name="Alisdair Cunningham" userId="67e8d9ba-4582-42f1-b26c-e866daa7f65b" providerId="ADAL" clId="{42F747D4-1276-4F56-A71A-257BF52AD83B}" dt="2023-12-02T20:38:14.285" v="19" actId="14826"/>
          <ac:picMkLst>
            <pc:docMk/>
            <pc:sldMk cId="974194617" sldId="308"/>
            <ac:picMk id="11" creationId="{CDC57D8D-8F2C-3ECC-54B1-1401800DD892}"/>
          </ac:picMkLst>
        </pc:picChg>
      </pc:sldChg>
      <pc:sldChg chg="modSp">
        <pc:chgData name="Alisdair Cunningham" userId="67e8d9ba-4582-42f1-b26c-e866daa7f65b" providerId="ADAL" clId="{42F747D4-1276-4F56-A71A-257BF52AD83B}" dt="2023-12-03T21:29:04.571" v="1924"/>
        <pc:sldMkLst>
          <pc:docMk/>
          <pc:sldMk cId="3846729755" sldId="309"/>
        </pc:sldMkLst>
        <pc:spChg chg="mod">
          <ac:chgData name="Alisdair Cunningham" userId="67e8d9ba-4582-42f1-b26c-e866daa7f65b" providerId="ADAL" clId="{42F747D4-1276-4F56-A71A-257BF52AD83B}" dt="2023-12-02T20:45:14.676" v="273"/>
          <ac:spMkLst>
            <pc:docMk/>
            <pc:sldMk cId="3846729755" sldId="309"/>
            <ac:spMk id="2" creationId="{DCC55022-FB6B-03B1-63B3-3DF214375334}"/>
          </ac:spMkLst>
        </pc:spChg>
        <pc:spChg chg="mod">
          <ac:chgData name="Alisdair Cunningham" userId="67e8d9ba-4582-42f1-b26c-e866daa7f65b" providerId="ADAL" clId="{42F747D4-1276-4F56-A71A-257BF52AD83B}" dt="2023-12-02T20:45:49.282" v="274"/>
          <ac:spMkLst>
            <pc:docMk/>
            <pc:sldMk cId="3846729755" sldId="309"/>
            <ac:spMk id="4" creationId="{51E75A89-223B-C391-8173-2DCD1F72BAED}"/>
          </ac:spMkLst>
        </pc:spChg>
        <pc:spChg chg="mod">
          <ac:chgData name="Alisdair Cunningham" userId="67e8d9ba-4582-42f1-b26c-e866daa7f65b" providerId="ADAL" clId="{42F747D4-1276-4F56-A71A-257BF52AD83B}" dt="2023-12-03T21:29:04.571" v="1924"/>
          <ac:spMkLst>
            <pc:docMk/>
            <pc:sldMk cId="3846729755" sldId="309"/>
            <ac:spMk id="5" creationId="{D2D54484-8CEE-D063-40B3-6FDB609D0D75}"/>
          </ac:spMkLst>
        </pc:spChg>
      </pc:sldChg>
      <pc:sldChg chg="addSp modSp mod">
        <pc:chgData name="Alisdair Cunningham" userId="67e8d9ba-4582-42f1-b26c-e866daa7f65b" providerId="ADAL" clId="{42F747D4-1276-4F56-A71A-257BF52AD83B}" dt="2023-12-03T21:29:04.571" v="1924"/>
        <pc:sldMkLst>
          <pc:docMk/>
          <pc:sldMk cId="1418434407" sldId="310"/>
        </pc:sldMkLst>
        <pc:spChg chg="mod">
          <ac:chgData name="Alisdair Cunningham" userId="67e8d9ba-4582-42f1-b26c-e866daa7f65b" providerId="ADAL" clId="{42F747D4-1276-4F56-A71A-257BF52AD83B}" dt="2023-12-02T20:45:14.676" v="273"/>
          <ac:spMkLst>
            <pc:docMk/>
            <pc:sldMk cId="1418434407" sldId="310"/>
            <ac:spMk id="2" creationId="{DCC55022-FB6B-03B1-63B3-3DF214375334}"/>
          </ac:spMkLst>
        </pc:spChg>
        <pc:spChg chg="mod">
          <ac:chgData name="Alisdair Cunningham" userId="67e8d9ba-4582-42f1-b26c-e866daa7f65b" providerId="ADAL" clId="{42F747D4-1276-4F56-A71A-257BF52AD83B}" dt="2023-12-02T20:45:49.282" v="274"/>
          <ac:spMkLst>
            <pc:docMk/>
            <pc:sldMk cId="1418434407" sldId="310"/>
            <ac:spMk id="4" creationId="{51E75A89-223B-C391-8173-2DCD1F72BAED}"/>
          </ac:spMkLst>
        </pc:spChg>
        <pc:spChg chg="mod">
          <ac:chgData name="Alisdair Cunningham" userId="67e8d9ba-4582-42f1-b26c-e866daa7f65b" providerId="ADAL" clId="{42F747D4-1276-4F56-A71A-257BF52AD83B}" dt="2023-12-03T21:29:04.571" v="1924"/>
          <ac:spMkLst>
            <pc:docMk/>
            <pc:sldMk cId="1418434407" sldId="310"/>
            <ac:spMk id="5" creationId="{D2D54484-8CEE-D063-40B3-6FDB609D0D75}"/>
          </ac:spMkLst>
        </pc:spChg>
        <pc:graphicFrameChg chg="mod modGraphic">
          <ac:chgData name="Alisdair Cunningham" userId="67e8d9ba-4582-42f1-b26c-e866daa7f65b" providerId="ADAL" clId="{42F747D4-1276-4F56-A71A-257BF52AD83B}" dt="2023-12-02T20:50:22.777" v="306"/>
          <ac:graphicFrameMkLst>
            <pc:docMk/>
            <pc:sldMk cId="1418434407" sldId="310"/>
            <ac:graphicFrameMk id="6" creationId="{7D74FC5C-5E89-E59D-4140-D2741BA2A515}"/>
          </ac:graphicFrameMkLst>
        </pc:graphicFrameChg>
        <pc:picChg chg="add mod">
          <ac:chgData name="Alisdair Cunningham" userId="67e8d9ba-4582-42f1-b26c-e866daa7f65b" providerId="ADAL" clId="{42F747D4-1276-4F56-A71A-257BF52AD83B}" dt="2023-12-02T20:48:22.599" v="305" actId="14100"/>
          <ac:picMkLst>
            <pc:docMk/>
            <pc:sldMk cId="1418434407" sldId="310"/>
            <ac:picMk id="7" creationId="{41CB255A-EBD1-4F42-7C2F-74DEE7607EA3}"/>
          </ac:picMkLst>
        </pc:picChg>
        <pc:picChg chg="add mod">
          <ac:chgData name="Alisdair Cunningham" userId="67e8d9ba-4582-42f1-b26c-e866daa7f65b" providerId="ADAL" clId="{42F747D4-1276-4F56-A71A-257BF52AD83B}" dt="2023-12-03T21:17:15.074" v="1574" actId="1076"/>
          <ac:picMkLst>
            <pc:docMk/>
            <pc:sldMk cId="1418434407" sldId="310"/>
            <ac:picMk id="2050" creationId="{820F138E-C975-08BA-C841-8D57BBDB6A35}"/>
          </ac:picMkLst>
        </pc:picChg>
      </pc:sldChg>
      <pc:sldChg chg="modSp mod">
        <pc:chgData name="Alisdair Cunningham" userId="67e8d9ba-4582-42f1-b26c-e866daa7f65b" providerId="ADAL" clId="{42F747D4-1276-4F56-A71A-257BF52AD83B}" dt="2023-12-03T21:29:04.571" v="1924"/>
        <pc:sldMkLst>
          <pc:docMk/>
          <pc:sldMk cId="3448156337" sldId="311"/>
        </pc:sldMkLst>
        <pc:spChg chg="mod">
          <ac:chgData name="Alisdair Cunningham" userId="67e8d9ba-4582-42f1-b26c-e866daa7f65b" providerId="ADAL" clId="{42F747D4-1276-4F56-A71A-257BF52AD83B}" dt="2023-12-02T20:45:14.676" v="273"/>
          <ac:spMkLst>
            <pc:docMk/>
            <pc:sldMk cId="3448156337" sldId="311"/>
            <ac:spMk id="2" creationId="{DCC55022-FB6B-03B1-63B3-3DF214375334}"/>
          </ac:spMkLst>
        </pc:spChg>
        <pc:spChg chg="mod">
          <ac:chgData name="Alisdair Cunningham" userId="67e8d9ba-4582-42f1-b26c-e866daa7f65b" providerId="ADAL" clId="{42F747D4-1276-4F56-A71A-257BF52AD83B}" dt="2023-12-02T20:45:49.282" v="274"/>
          <ac:spMkLst>
            <pc:docMk/>
            <pc:sldMk cId="3448156337" sldId="311"/>
            <ac:spMk id="4" creationId="{51E75A89-223B-C391-8173-2DCD1F72BAED}"/>
          </ac:spMkLst>
        </pc:spChg>
        <pc:spChg chg="mod">
          <ac:chgData name="Alisdair Cunningham" userId="67e8d9ba-4582-42f1-b26c-e866daa7f65b" providerId="ADAL" clId="{42F747D4-1276-4F56-A71A-257BF52AD83B}" dt="2023-12-03T21:29:04.571" v="1924"/>
          <ac:spMkLst>
            <pc:docMk/>
            <pc:sldMk cId="3448156337" sldId="311"/>
            <ac:spMk id="5" creationId="{D2D54484-8CEE-D063-40B3-6FDB609D0D75}"/>
          </ac:spMkLst>
        </pc:spChg>
        <pc:picChg chg="mod">
          <ac:chgData name="Alisdair Cunningham" userId="67e8d9ba-4582-42f1-b26c-e866daa7f65b" providerId="ADAL" clId="{42F747D4-1276-4F56-A71A-257BF52AD83B}" dt="2023-12-02T20:40:16.413" v="120" actId="14826"/>
          <ac:picMkLst>
            <pc:docMk/>
            <pc:sldMk cId="3448156337" sldId="311"/>
            <ac:picMk id="11" creationId="{CDC57D8D-8F2C-3ECC-54B1-1401800DD892}"/>
          </ac:picMkLst>
        </pc:picChg>
      </pc:sldChg>
      <pc:sldChg chg="modSp mod">
        <pc:chgData name="Alisdair Cunningham" userId="67e8d9ba-4582-42f1-b26c-e866daa7f65b" providerId="ADAL" clId="{42F747D4-1276-4F56-A71A-257BF52AD83B}" dt="2023-12-03T21:29:04.571" v="1924"/>
        <pc:sldMkLst>
          <pc:docMk/>
          <pc:sldMk cId="1105449546" sldId="312"/>
        </pc:sldMkLst>
        <pc:spChg chg="mod">
          <ac:chgData name="Alisdair Cunningham" userId="67e8d9ba-4582-42f1-b26c-e866daa7f65b" providerId="ADAL" clId="{42F747D4-1276-4F56-A71A-257BF52AD83B}" dt="2023-12-02T20:45:14.676" v="273"/>
          <ac:spMkLst>
            <pc:docMk/>
            <pc:sldMk cId="1105449546" sldId="312"/>
            <ac:spMk id="2" creationId="{DCC55022-FB6B-03B1-63B3-3DF214375334}"/>
          </ac:spMkLst>
        </pc:spChg>
        <pc:spChg chg="mod">
          <ac:chgData name="Alisdair Cunningham" userId="67e8d9ba-4582-42f1-b26c-e866daa7f65b" providerId="ADAL" clId="{42F747D4-1276-4F56-A71A-257BF52AD83B}" dt="2023-12-02T20:45:49.282" v="274"/>
          <ac:spMkLst>
            <pc:docMk/>
            <pc:sldMk cId="1105449546" sldId="312"/>
            <ac:spMk id="4" creationId="{51E75A89-223B-C391-8173-2DCD1F72BAED}"/>
          </ac:spMkLst>
        </pc:spChg>
        <pc:spChg chg="mod">
          <ac:chgData name="Alisdair Cunningham" userId="67e8d9ba-4582-42f1-b26c-e866daa7f65b" providerId="ADAL" clId="{42F747D4-1276-4F56-A71A-257BF52AD83B}" dt="2023-12-03T21:29:04.571" v="1924"/>
          <ac:spMkLst>
            <pc:docMk/>
            <pc:sldMk cId="1105449546" sldId="312"/>
            <ac:spMk id="5" creationId="{D2D54484-8CEE-D063-40B3-6FDB609D0D75}"/>
          </ac:spMkLst>
        </pc:spChg>
        <pc:picChg chg="mod">
          <ac:chgData name="Alisdair Cunningham" userId="67e8d9ba-4582-42f1-b26c-e866daa7f65b" providerId="ADAL" clId="{42F747D4-1276-4F56-A71A-257BF52AD83B}" dt="2023-12-02T20:38:46.760" v="24" actId="14826"/>
          <ac:picMkLst>
            <pc:docMk/>
            <pc:sldMk cId="1105449546" sldId="312"/>
            <ac:picMk id="11" creationId="{CDC57D8D-8F2C-3ECC-54B1-1401800DD892}"/>
          </ac:picMkLst>
        </pc:picChg>
      </pc:sldChg>
      <pc:sldChg chg="modSp">
        <pc:chgData name="Alisdair Cunningham" userId="67e8d9ba-4582-42f1-b26c-e866daa7f65b" providerId="ADAL" clId="{42F747D4-1276-4F56-A71A-257BF52AD83B}" dt="2023-12-03T21:29:04.571" v="1924"/>
        <pc:sldMkLst>
          <pc:docMk/>
          <pc:sldMk cId="23649336" sldId="313"/>
        </pc:sldMkLst>
        <pc:spChg chg="mod">
          <ac:chgData name="Alisdair Cunningham" userId="67e8d9ba-4582-42f1-b26c-e866daa7f65b" providerId="ADAL" clId="{42F747D4-1276-4F56-A71A-257BF52AD83B}" dt="2023-12-02T20:45:14.676" v="273"/>
          <ac:spMkLst>
            <pc:docMk/>
            <pc:sldMk cId="23649336" sldId="313"/>
            <ac:spMk id="2" creationId="{DCC55022-FB6B-03B1-63B3-3DF214375334}"/>
          </ac:spMkLst>
        </pc:spChg>
        <pc:spChg chg="mod">
          <ac:chgData name="Alisdair Cunningham" userId="67e8d9ba-4582-42f1-b26c-e866daa7f65b" providerId="ADAL" clId="{42F747D4-1276-4F56-A71A-257BF52AD83B}" dt="2023-12-02T20:45:49.282" v="274"/>
          <ac:spMkLst>
            <pc:docMk/>
            <pc:sldMk cId="23649336" sldId="313"/>
            <ac:spMk id="4" creationId="{51E75A89-223B-C391-8173-2DCD1F72BAED}"/>
          </ac:spMkLst>
        </pc:spChg>
        <pc:spChg chg="mod">
          <ac:chgData name="Alisdair Cunningham" userId="67e8d9ba-4582-42f1-b26c-e866daa7f65b" providerId="ADAL" clId="{42F747D4-1276-4F56-A71A-257BF52AD83B}" dt="2023-12-03T21:29:04.571" v="1924"/>
          <ac:spMkLst>
            <pc:docMk/>
            <pc:sldMk cId="23649336" sldId="313"/>
            <ac:spMk id="5" creationId="{D2D54484-8CEE-D063-40B3-6FDB609D0D75}"/>
          </ac:spMkLst>
        </pc:spChg>
      </pc:sldChg>
      <pc:sldChg chg="modSp mod">
        <pc:chgData name="Alisdair Cunningham" userId="67e8d9ba-4582-42f1-b26c-e866daa7f65b" providerId="ADAL" clId="{42F747D4-1276-4F56-A71A-257BF52AD83B}" dt="2023-12-03T21:29:04.571" v="1924"/>
        <pc:sldMkLst>
          <pc:docMk/>
          <pc:sldMk cId="1124285020" sldId="314"/>
        </pc:sldMkLst>
        <pc:spChg chg="mod">
          <ac:chgData name="Alisdair Cunningham" userId="67e8d9ba-4582-42f1-b26c-e866daa7f65b" providerId="ADAL" clId="{42F747D4-1276-4F56-A71A-257BF52AD83B}" dt="2023-12-02T20:45:14.676" v="273"/>
          <ac:spMkLst>
            <pc:docMk/>
            <pc:sldMk cId="1124285020" sldId="314"/>
            <ac:spMk id="2" creationId="{DCC55022-FB6B-03B1-63B3-3DF214375334}"/>
          </ac:spMkLst>
        </pc:spChg>
        <pc:spChg chg="mod">
          <ac:chgData name="Alisdair Cunningham" userId="67e8d9ba-4582-42f1-b26c-e866daa7f65b" providerId="ADAL" clId="{42F747D4-1276-4F56-A71A-257BF52AD83B}" dt="2023-12-02T20:45:49.282" v="274"/>
          <ac:spMkLst>
            <pc:docMk/>
            <pc:sldMk cId="1124285020" sldId="314"/>
            <ac:spMk id="4" creationId="{51E75A89-223B-C391-8173-2DCD1F72BAED}"/>
          </ac:spMkLst>
        </pc:spChg>
        <pc:spChg chg="mod">
          <ac:chgData name="Alisdair Cunningham" userId="67e8d9ba-4582-42f1-b26c-e866daa7f65b" providerId="ADAL" clId="{42F747D4-1276-4F56-A71A-257BF52AD83B}" dt="2023-12-03T21:29:04.571" v="1924"/>
          <ac:spMkLst>
            <pc:docMk/>
            <pc:sldMk cId="1124285020" sldId="314"/>
            <ac:spMk id="5" creationId="{D2D54484-8CEE-D063-40B3-6FDB609D0D75}"/>
          </ac:spMkLst>
        </pc:spChg>
        <pc:picChg chg="mod">
          <ac:chgData name="Alisdair Cunningham" userId="67e8d9ba-4582-42f1-b26c-e866daa7f65b" providerId="ADAL" clId="{42F747D4-1276-4F56-A71A-257BF52AD83B}" dt="2023-12-02T20:38:38.591" v="23" actId="14826"/>
          <ac:picMkLst>
            <pc:docMk/>
            <pc:sldMk cId="1124285020" sldId="314"/>
            <ac:picMk id="11" creationId="{CDC57D8D-8F2C-3ECC-54B1-1401800DD892}"/>
          </ac:picMkLst>
        </pc:picChg>
      </pc:sldChg>
      <pc:sldChg chg="addSp delSp modSp mod">
        <pc:chgData name="Alisdair Cunningham" userId="67e8d9ba-4582-42f1-b26c-e866daa7f65b" providerId="ADAL" clId="{42F747D4-1276-4F56-A71A-257BF52AD83B}" dt="2023-12-03T21:29:04.571" v="1924"/>
        <pc:sldMkLst>
          <pc:docMk/>
          <pc:sldMk cId="2796420331" sldId="315"/>
        </pc:sldMkLst>
        <pc:spChg chg="mod">
          <ac:chgData name="Alisdair Cunningham" userId="67e8d9ba-4582-42f1-b26c-e866daa7f65b" providerId="ADAL" clId="{42F747D4-1276-4F56-A71A-257BF52AD83B}" dt="2023-12-02T20:45:14.676" v="273"/>
          <ac:spMkLst>
            <pc:docMk/>
            <pc:sldMk cId="2796420331" sldId="315"/>
            <ac:spMk id="2" creationId="{DCC55022-FB6B-03B1-63B3-3DF214375334}"/>
          </ac:spMkLst>
        </pc:spChg>
        <pc:spChg chg="mod">
          <ac:chgData name="Alisdair Cunningham" userId="67e8d9ba-4582-42f1-b26c-e866daa7f65b" providerId="ADAL" clId="{42F747D4-1276-4F56-A71A-257BF52AD83B}" dt="2023-12-03T21:15:09.934" v="1568" actId="1076"/>
          <ac:spMkLst>
            <pc:docMk/>
            <pc:sldMk cId="2796420331" sldId="315"/>
            <ac:spMk id="3" creationId="{429F1B01-F3DE-0E75-89C2-726F3B0CA59B}"/>
          </ac:spMkLst>
        </pc:spChg>
        <pc:spChg chg="mod">
          <ac:chgData name="Alisdair Cunningham" userId="67e8d9ba-4582-42f1-b26c-e866daa7f65b" providerId="ADAL" clId="{42F747D4-1276-4F56-A71A-257BF52AD83B}" dt="2023-12-02T20:45:49.282" v="274"/>
          <ac:spMkLst>
            <pc:docMk/>
            <pc:sldMk cId="2796420331" sldId="315"/>
            <ac:spMk id="4" creationId="{51E75A89-223B-C391-8173-2DCD1F72BAED}"/>
          </ac:spMkLst>
        </pc:spChg>
        <pc:spChg chg="mod">
          <ac:chgData name="Alisdair Cunningham" userId="67e8d9ba-4582-42f1-b26c-e866daa7f65b" providerId="ADAL" clId="{42F747D4-1276-4F56-A71A-257BF52AD83B}" dt="2023-12-03T21:29:04.571" v="1924"/>
          <ac:spMkLst>
            <pc:docMk/>
            <pc:sldMk cId="2796420331" sldId="315"/>
            <ac:spMk id="5" creationId="{D2D54484-8CEE-D063-40B3-6FDB609D0D75}"/>
          </ac:spMkLst>
        </pc:spChg>
        <pc:picChg chg="add mod">
          <ac:chgData name="Alisdair Cunningham" userId="67e8d9ba-4582-42f1-b26c-e866daa7f65b" providerId="ADAL" clId="{42F747D4-1276-4F56-A71A-257BF52AD83B}" dt="2023-12-02T23:06:00.902" v="1284" actId="1076"/>
          <ac:picMkLst>
            <pc:docMk/>
            <pc:sldMk cId="2796420331" sldId="315"/>
            <ac:picMk id="7" creationId="{79D5EDAE-2A74-88DA-2220-031B6CD20FDF}"/>
          </ac:picMkLst>
        </pc:picChg>
        <pc:picChg chg="del mod">
          <ac:chgData name="Alisdair Cunningham" userId="67e8d9ba-4582-42f1-b26c-e866daa7f65b" providerId="ADAL" clId="{42F747D4-1276-4F56-A71A-257BF52AD83B}" dt="2023-12-02T22:54:33.231" v="1159" actId="478"/>
          <ac:picMkLst>
            <pc:docMk/>
            <pc:sldMk cId="2796420331" sldId="315"/>
            <ac:picMk id="11" creationId="{CDC57D8D-8F2C-3ECC-54B1-1401800DD892}"/>
          </ac:picMkLst>
        </pc:picChg>
      </pc:sldChg>
      <pc:sldChg chg="addSp delSp modSp mod">
        <pc:chgData name="Alisdair Cunningham" userId="67e8d9ba-4582-42f1-b26c-e866daa7f65b" providerId="ADAL" clId="{42F747D4-1276-4F56-A71A-257BF52AD83B}" dt="2023-12-03T21:29:04.571" v="1924"/>
        <pc:sldMkLst>
          <pc:docMk/>
          <pc:sldMk cId="3099514396" sldId="316"/>
        </pc:sldMkLst>
        <pc:spChg chg="mod">
          <ac:chgData name="Alisdair Cunningham" userId="67e8d9ba-4582-42f1-b26c-e866daa7f65b" providerId="ADAL" clId="{42F747D4-1276-4F56-A71A-257BF52AD83B}" dt="2023-12-02T20:45:14.676" v="273"/>
          <ac:spMkLst>
            <pc:docMk/>
            <pc:sldMk cId="3099514396" sldId="316"/>
            <ac:spMk id="2" creationId="{DCC55022-FB6B-03B1-63B3-3DF214375334}"/>
          </ac:spMkLst>
        </pc:spChg>
        <pc:spChg chg="mod">
          <ac:chgData name="Alisdair Cunningham" userId="67e8d9ba-4582-42f1-b26c-e866daa7f65b" providerId="ADAL" clId="{42F747D4-1276-4F56-A71A-257BF52AD83B}" dt="2023-12-02T21:26:40.300" v="376" actId="14100"/>
          <ac:spMkLst>
            <pc:docMk/>
            <pc:sldMk cId="3099514396" sldId="316"/>
            <ac:spMk id="3" creationId="{429F1B01-F3DE-0E75-89C2-726F3B0CA59B}"/>
          </ac:spMkLst>
        </pc:spChg>
        <pc:spChg chg="mod">
          <ac:chgData name="Alisdair Cunningham" userId="67e8d9ba-4582-42f1-b26c-e866daa7f65b" providerId="ADAL" clId="{42F747D4-1276-4F56-A71A-257BF52AD83B}" dt="2023-12-02T20:45:49.282" v="274"/>
          <ac:spMkLst>
            <pc:docMk/>
            <pc:sldMk cId="3099514396" sldId="316"/>
            <ac:spMk id="4" creationId="{51E75A89-223B-C391-8173-2DCD1F72BAED}"/>
          </ac:spMkLst>
        </pc:spChg>
        <pc:spChg chg="mod">
          <ac:chgData name="Alisdair Cunningham" userId="67e8d9ba-4582-42f1-b26c-e866daa7f65b" providerId="ADAL" clId="{42F747D4-1276-4F56-A71A-257BF52AD83B}" dt="2023-12-03T21:29:04.571" v="1924"/>
          <ac:spMkLst>
            <pc:docMk/>
            <pc:sldMk cId="3099514396" sldId="316"/>
            <ac:spMk id="5" creationId="{D2D54484-8CEE-D063-40B3-6FDB609D0D75}"/>
          </ac:spMkLst>
        </pc:spChg>
        <pc:spChg chg="mod">
          <ac:chgData name="Alisdair Cunningham" userId="67e8d9ba-4582-42f1-b26c-e866daa7f65b" providerId="ADAL" clId="{42F747D4-1276-4F56-A71A-257BF52AD83B}" dt="2023-12-02T23:07:48.760" v="1288" actId="1076"/>
          <ac:spMkLst>
            <pc:docMk/>
            <pc:sldMk cId="3099514396" sldId="316"/>
            <ac:spMk id="7" creationId="{E51A0EC9-2758-B3C1-BE48-7D3C838E23F2}"/>
          </ac:spMkLst>
        </pc:spChg>
        <pc:picChg chg="add mod">
          <ac:chgData name="Alisdair Cunningham" userId="67e8d9ba-4582-42f1-b26c-e866daa7f65b" providerId="ADAL" clId="{42F747D4-1276-4F56-A71A-257BF52AD83B}" dt="2023-12-02T21:28:42.262" v="391" actId="1076"/>
          <ac:picMkLst>
            <pc:docMk/>
            <pc:sldMk cId="3099514396" sldId="316"/>
            <ac:picMk id="6" creationId="{FF8BCE21-A875-08E2-E154-6B7E8FCAA8CA}"/>
          </ac:picMkLst>
        </pc:picChg>
        <pc:picChg chg="mod">
          <ac:chgData name="Alisdair Cunningham" userId="67e8d9ba-4582-42f1-b26c-e866daa7f65b" providerId="ADAL" clId="{42F747D4-1276-4F56-A71A-257BF52AD83B}" dt="2023-12-02T21:28:47.600" v="393" actId="14100"/>
          <ac:picMkLst>
            <pc:docMk/>
            <pc:sldMk cId="3099514396" sldId="316"/>
            <ac:picMk id="9" creationId="{17F2F327-8D20-DCFC-62B5-75371A8DF07F}"/>
          </ac:picMkLst>
        </pc:picChg>
        <pc:picChg chg="del">
          <ac:chgData name="Alisdair Cunningham" userId="67e8d9ba-4582-42f1-b26c-e866daa7f65b" providerId="ADAL" clId="{42F747D4-1276-4F56-A71A-257BF52AD83B}" dt="2023-12-02T20:38:59.688" v="26" actId="478"/>
          <ac:picMkLst>
            <pc:docMk/>
            <pc:sldMk cId="3099514396" sldId="316"/>
            <ac:picMk id="11" creationId="{CDC57D8D-8F2C-3ECC-54B1-1401800DD892}"/>
          </ac:picMkLst>
        </pc:picChg>
        <pc:picChg chg="mod">
          <ac:chgData name="Alisdair Cunningham" userId="67e8d9ba-4582-42f1-b26c-e866daa7f65b" providerId="ADAL" clId="{42F747D4-1276-4F56-A71A-257BF52AD83B}" dt="2023-12-02T21:28:23.069" v="385" actId="14100"/>
          <ac:picMkLst>
            <pc:docMk/>
            <pc:sldMk cId="3099514396" sldId="316"/>
            <ac:picMk id="1028" creationId="{DB4D061F-4E54-CA2F-9743-4812B4F7957A}"/>
          </ac:picMkLst>
        </pc:picChg>
      </pc:sldChg>
      <pc:sldChg chg="modSp mod">
        <pc:chgData name="Alisdair Cunningham" userId="67e8d9ba-4582-42f1-b26c-e866daa7f65b" providerId="ADAL" clId="{42F747D4-1276-4F56-A71A-257BF52AD83B}" dt="2023-12-03T21:29:04.571" v="1924"/>
        <pc:sldMkLst>
          <pc:docMk/>
          <pc:sldMk cId="3889497656" sldId="317"/>
        </pc:sldMkLst>
        <pc:spChg chg="mod">
          <ac:chgData name="Alisdair Cunningham" userId="67e8d9ba-4582-42f1-b26c-e866daa7f65b" providerId="ADAL" clId="{42F747D4-1276-4F56-A71A-257BF52AD83B}" dt="2023-12-02T20:45:14.676" v="273"/>
          <ac:spMkLst>
            <pc:docMk/>
            <pc:sldMk cId="3889497656" sldId="317"/>
            <ac:spMk id="2" creationId="{DCC55022-FB6B-03B1-63B3-3DF214375334}"/>
          </ac:spMkLst>
        </pc:spChg>
        <pc:spChg chg="mod">
          <ac:chgData name="Alisdair Cunningham" userId="67e8d9ba-4582-42f1-b26c-e866daa7f65b" providerId="ADAL" clId="{42F747D4-1276-4F56-A71A-257BF52AD83B}" dt="2023-12-02T20:45:49.282" v="274"/>
          <ac:spMkLst>
            <pc:docMk/>
            <pc:sldMk cId="3889497656" sldId="317"/>
            <ac:spMk id="4" creationId="{51E75A89-223B-C391-8173-2DCD1F72BAED}"/>
          </ac:spMkLst>
        </pc:spChg>
        <pc:spChg chg="mod">
          <ac:chgData name="Alisdair Cunningham" userId="67e8d9ba-4582-42f1-b26c-e866daa7f65b" providerId="ADAL" clId="{42F747D4-1276-4F56-A71A-257BF52AD83B}" dt="2023-12-03T21:29:04.571" v="1924"/>
          <ac:spMkLst>
            <pc:docMk/>
            <pc:sldMk cId="3889497656" sldId="317"/>
            <ac:spMk id="5" creationId="{D2D54484-8CEE-D063-40B3-6FDB609D0D75}"/>
          </ac:spMkLst>
        </pc:spChg>
        <pc:picChg chg="mod">
          <ac:chgData name="Alisdair Cunningham" userId="67e8d9ba-4582-42f1-b26c-e866daa7f65b" providerId="ADAL" clId="{42F747D4-1276-4F56-A71A-257BF52AD83B}" dt="2023-12-02T20:38:52.269" v="25" actId="14826"/>
          <ac:picMkLst>
            <pc:docMk/>
            <pc:sldMk cId="3889497656" sldId="317"/>
            <ac:picMk id="11" creationId="{CDC57D8D-8F2C-3ECC-54B1-1401800DD892}"/>
          </ac:picMkLst>
        </pc:picChg>
      </pc:sldChg>
      <pc:sldChg chg="delSp modSp add mod">
        <pc:chgData name="Alisdair Cunningham" userId="67e8d9ba-4582-42f1-b26c-e866daa7f65b" providerId="ADAL" clId="{42F747D4-1276-4F56-A71A-257BF52AD83B}" dt="2023-12-03T21:29:04.571" v="1924"/>
        <pc:sldMkLst>
          <pc:docMk/>
          <pc:sldMk cId="484223448" sldId="318"/>
        </pc:sldMkLst>
        <pc:spChg chg="mod">
          <ac:chgData name="Alisdair Cunningham" userId="67e8d9ba-4582-42f1-b26c-e866daa7f65b" providerId="ADAL" clId="{42F747D4-1276-4F56-A71A-257BF52AD83B}" dt="2023-12-02T21:22:32.289" v="347" actId="14100"/>
          <ac:spMkLst>
            <pc:docMk/>
            <pc:sldMk cId="484223448" sldId="318"/>
            <ac:spMk id="3" creationId="{429F1B01-F3DE-0E75-89C2-726F3B0CA59B}"/>
          </ac:spMkLst>
        </pc:spChg>
        <pc:spChg chg="mod">
          <ac:chgData name="Alisdair Cunningham" userId="67e8d9ba-4582-42f1-b26c-e866daa7f65b" providerId="ADAL" clId="{42F747D4-1276-4F56-A71A-257BF52AD83B}" dt="2023-12-03T21:29:04.571" v="1924"/>
          <ac:spMkLst>
            <pc:docMk/>
            <pc:sldMk cId="484223448" sldId="318"/>
            <ac:spMk id="5" creationId="{D2D54484-8CEE-D063-40B3-6FDB609D0D75}"/>
          </ac:spMkLst>
        </pc:spChg>
        <pc:spChg chg="mod">
          <ac:chgData name="Alisdair Cunningham" userId="67e8d9ba-4582-42f1-b26c-e866daa7f65b" providerId="ADAL" clId="{42F747D4-1276-4F56-A71A-257BF52AD83B}" dt="2023-12-02T21:21:15.549" v="331" actId="20577"/>
          <ac:spMkLst>
            <pc:docMk/>
            <pc:sldMk cId="484223448" sldId="318"/>
            <ac:spMk id="8" creationId="{C39BE701-A67E-5BFD-B044-ECF13A621788}"/>
          </ac:spMkLst>
        </pc:spChg>
        <pc:picChg chg="del">
          <ac:chgData name="Alisdair Cunningham" userId="67e8d9ba-4582-42f1-b26c-e866daa7f65b" providerId="ADAL" clId="{42F747D4-1276-4F56-A71A-257BF52AD83B}" dt="2023-12-02T21:21:59.941" v="333" actId="478"/>
          <ac:picMkLst>
            <pc:docMk/>
            <pc:sldMk cId="484223448" sldId="318"/>
            <ac:picMk id="11" creationId="{CDC57D8D-8F2C-3ECC-54B1-1401800DD892}"/>
          </ac:picMkLst>
        </pc:picChg>
      </pc:sldChg>
      <pc:sldChg chg="addSp delSp modSp add mod delAnim modNotesTx">
        <pc:chgData name="Alisdair Cunningham" userId="67e8d9ba-4582-42f1-b26c-e866daa7f65b" providerId="ADAL" clId="{42F747D4-1276-4F56-A71A-257BF52AD83B}" dt="2023-12-03T21:29:04.571" v="1924"/>
        <pc:sldMkLst>
          <pc:docMk/>
          <pc:sldMk cId="3317977122" sldId="319"/>
        </pc:sldMkLst>
        <pc:spChg chg="mod">
          <ac:chgData name="Alisdair Cunningham" userId="67e8d9ba-4582-42f1-b26c-e866daa7f65b" providerId="ADAL" clId="{42F747D4-1276-4F56-A71A-257BF52AD83B}" dt="2023-12-03T21:29:04.571" v="1924"/>
          <ac:spMkLst>
            <pc:docMk/>
            <pc:sldMk cId="3317977122" sldId="319"/>
            <ac:spMk id="5" creationId="{D2D54484-8CEE-D063-40B3-6FDB609D0D75}"/>
          </ac:spMkLst>
        </pc:spChg>
        <pc:spChg chg="add mod">
          <ac:chgData name="Alisdair Cunningham" userId="67e8d9ba-4582-42f1-b26c-e866daa7f65b" providerId="ADAL" clId="{42F747D4-1276-4F56-A71A-257BF52AD83B}" dt="2023-12-02T22:29:32.715" v="1151" actId="1076"/>
          <ac:spMkLst>
            <pc:docMk/>
            <pc:sldMk cId="3317977122" sldId="319"/>
            <ac:spMk id="6" creationId="{B89E154C-54FD-7029-B868-0E469D6DD5C5}"/>
          </ac:spMkLst>
        </pc:spChg>
        <pc:spChg chg="mod">
          <ac:chgData name="Alisdair Cunningham" userId="67e8d9ba-4582-42f1-b26c-e866daa7f65b" providerId="ADAL" clId="{42F747D4-1276-4F56-A71A-257BF52AD83B}" dt="2023-12-02T22:29:35.263" v="1158" actId="20577"/>
          <ac:spMkLst>
            <pc:docMk/>
            <pc:sldMk cId="3317977122" sldId="319"/>
            <ac:spMk id="8" creationId="{C39BE701-A67E-5BFD-B044-ECF13A621788}"/>
          </ac:spMkLst>
        </pc:spChg>
        <pc:spChg chg="del">
          <ac:chgData name="Alisdair Cunningham" userId="67e8d9ba-4582-42f1-b26c-e866daa7f65b" providerId="ADAL" clId="{42F747D4-1276-4F56-A71A-257BF52AD83B}" dt="2023-12-02T22:15:01.686" v="995" actId="478"/>
          <ac:spMkLst>
            <pc:docMk/>
            <pc:sldMk cId="3317977122" sldId="319"/>
            <ac:spMk id="10" creationId="{8B721CC2-E580-6402-B6BF-6BA3975239D0}"/>
          </ac:spMkLst>
        </pc:spChg>
        <pc:picChg chg="del">
          <ac:chgData name="Alisdair Cunningham" userId="67e8d9ba-4582-42f1-b26c-e866daa7f65b" providerId="ADAL" clId="{42F747D4-1276-4F56-A71A-257BF52AD83B}" dt="2023-12-02T22:14:46.221" v="990" actId="478"/>
          <ac:picMkLst>
            <pc:docMk/>
            <pc:sldMk cId="3317977122" sldId="319"/>
            <ac:picMk id="12" creationId="{E0139DDB-268C-5866-0BF3-F5B2D9CD8A02}"/>
          </ac:picMkLst>
        </pc:picChg>
        <pc:picChg chg="add mod">
          <ac:chgData name="Alisdair Cunningham" userId="67e8d9ba-4582-42f1-b26c-e866daa7f65b" providerId="ADAL" clId="{42F747D4-1276-4F56-A71A-257BF52AD83B}" dt="2023-12-02T22:28:58.010" v="1133" actId="1076"/>
          <ac:picMkLst>
            <pc:docMk/>
            <pc:sldMk cId="3317977122" sldId="319"/>
            <ac:picMk id="2050" creationId="{8DEE9F30-6E43-852C-4D26-408D813D834E}"/>
          </ac:picMkLst>
        </pc:picChg>
      </pc:sldChg>
      <pc:sldChg chg="modSp add mod">
        <pc:chgData name="Alisdair Cunningham" userId="67e8d9ba-4582-42f1-b26c-e866daa7f65b" providerId="ADAL" clId="{42F747D4-1276-4F56-A71A-257BF52AD83B}" dt="2023-12-03T21:29:04.571" v="1924"/>
        <pc:sldMkLst>
          <pc:docMk/>
          <pc:sldMk cId="1886847806" sldId="320"/>
        </pc:sldMkLst>
        <pc:spChg chg="mod">
          <ac:chgData name="Alisdair Cunningham" userId="67e8d9ba-4582-42f1-b26c-e866daa7f65b" providerId="ADAL" clId="{42F747D4-1276-4F56-A71A-257BF52AD83B}" dt="2023-12-03T21:26:51.041" v="1923" actId="20577"/>
          <ac:spMkLst>
            <pc:docMk/>
            <pc:sldMk cId="1886847806" sldId="320"/>
            <ac:spMk id="3" creationId="{B35224D3-9A3F-668C-502C-59F5B20D04EC}"/>
          </ac:spMkLst>
        </pc:spChg>
        <pc:spChg chg="mod">
          <ac:chgData name="Alisdair Cunningham" userId="67e8d9ba-4582-42f1-b26c-e866daa7f65b" providerId="ADAL" clId="{42F747D4-1276-4F56-A71A-257BF52AD83B}" dt="2023-12-03T21:29:04.571" v="1924"/>
          <ac:spMkLst>
            <pc:docMk/>
            <pc:sldMk cId="1886847806" sldId="320"/>
            <ac:spMk id="5" creationId="{D2D54484-8CEE-D063-40B3-6FDB609D0D75}"/>
          </ac:spMkLst>
        </pc:spChg>
        <pc:spChg chg="mod">
          <ac:chgData name="Alisdair Cunningham" userId="67e8d9ba-4582-42f1-b26c-e866daa7f65b" providerId="ADAL" clId="{42F747D4-1276-4F56-A71A-257BF52AD83B}" dt="2023-12-03T21:22:38.325" v="1644" actId="790"/>
          <ac:spMkLst>
            <pc:docMk/>
            <pc:sldMk cId="1886847806" sldId="320"/>
            <ac:spMk id="8" creationId="{C39BE701-A67E-5BFD-B044-ECF13A621788}"/>
          </ac:spMkLst>
        </pc:spChg>
      </pc:sldChg>
    </pc:docChg>
  </pc:docChgLst>
  <pc:docChgLst>
    <pc:chgData name="Alisdair Cunningham" userId="67e8d9ba-4582-42f1-b26c-e866daa7f65b" providerId="ADAL" clId="{1AA0BC11-2CE1-4659-8C3A-B95A5354A8A7}"/>
    <pc:docChg chg="undo custSel addSld delSld modSld">
      <pc:chgData name="Alisdair Cunningham" userId="67e8d9ba-4582-42f1-b26c-e866daa7f65b" providerId="ADAL" clId="{1AA0BC11-2CE1-4659-8C3A-B95A5354A8A7}" dt="2024-12-01T21:11:52.962" v="170"/>
      <pc:docMkLst>
        <pc:docMk/>
      </pc:docMkLst>
      <pc:sldChg chg="modSp">
        <pc:chgData name="Alisdair Cunningham" userId="67e8d9ba-4582-42f1-b26c-e866daa7f65b" providerId="ADAL" clId="{1AA0BC11-2CE1-4659-8C3A-B95A5354A8A7}" dt="2024-11-14T16:41:25.906" v="159"/>
        <pc:sldMkLst>
          <pc:docMk/>
          <pc:sldMk cId="3701768522" sldId="256"/>
        </pc:sldMkLst>
        <pc:spChg chg="mod">
          <ac:chgData name="Alisdair Cunningham" userId="67e8d9ba-4582-42f1-b26c-e866daa7f65b" providerId="ADAL" clId="{1AA0BC11-2CE1-4659-8C3A-B95A5354A8A7}" dt="2024-11-14T16:41:25.906" v="159"/>
          <ac:spMkLst>
            <pc:docMk/>
            <pc:sldMk cId="3701768522" sldId="256"/>
            <ac:spMk id="37" creationId="{8F4A015C-4060-7569-C996-C0E610DFAC4C}"/>
          </ac:spMkLst>
        </pc:spChg>
        <pc:spChg chg="mod">
          <ac:chgData name="Alisdair Cunningham" userId="67e8d9ba-4582-42f1-b26c-e866daa7f65b" providerId="ADAL" clId="{1AA0BC11-2CE1-4659-8C3A-B95A5354A8A7}" dt="2024-11-14T16:35:25.726" v="89"/>
          <ac:spMkLst>
            <pc:docMk/>
            <pc:sldMk cId="3701768522" sldId="256"/>
            <ac:spMk id="38" creationId="{065D01E9-11A0-DBC0-6713-29D01B31E987}"/>
          </ac:spMkLst>
        </pc:spChg>
        <pc:spChg chg="mod">
          <ac:chgData name="Alisdair Cunningham" userId="67e8d9ba-4582-42f1-b26c-e866daa7f65b" providerId="ADAL" clId="{1AA0BC11-2CE1-4659-8C3A-B95A5354A8A7}" dt="2024-11-14T16:35:05.498" v="87"/>
          <ac:spMkLst>
            <pc:docMk/>
            <pc:sldMk cId="3701768522" sldId="256"/>
            <ac:spMk id="39" creationId="{28BEEBE5-1649-2D3F-4E37-5E30C4D917BA}"/>
          </ac:spMkLst>
        </pc:spChg>
      </pc:sldChg>
      <pc:sldChg chg="modSp">
        <pc:chgData name="Alisdair Cunningham" userId="67e8d9ba-4582-42f1-b26c-e866daa7f65b" providerId="ADAL" clId="{1AA0BC11-2CE1-4659-8C3A-B95A5354A8A7}" dt="2024-11-14T16:41:25.906" v="159"/>
        <pc:sldMkLst>
          <pc:docMk/>
          <pc:sldMk cId="3520049810" sldId="257"/>
        </pc:sldMkLst>
        <pc:spChg chg="mod">
          <ac:chgData name="Alisdair Cunningham" userId="67e8d9ba-4582-42f1-b26c-e866daa7f65b" providerId="ADAL" clId="{1AA0BC11-2CE1-4659-8C3A-B95A5354A8A7}" dt="2024-11-14T16:41:25.906" v="159"/>
          <ac:spMkLst>
            <pc:docMk/>
            <pc:sldMk cId="3520049810" sldId="257"/>
            <ac:spMk id="5" creationId="{D2D54484-8CEE-D063-40B3-6FDB609D0D75}"/>
          </ac:spMkLst>
        </pc:spChg>
        <pc:spChg chg="mod">
          <ac:chgData name="Alisdair Cunningham" userId="67e8d9ba-4582-42f1-b26c-e866daa7f65b" providerId="ADAL" clId="{1AA0BC11-2CE1-4659-8C3A-B95A5354A8A7}" dt="2024-11-14T16:35:25.726" v="89"/>
          <ac:spMkLst>
            <pc:docMk/>
            <pc:sldMk cId="3520049810" sldId="257"/>
            <ac:spMk id="8" creationId="{C39BE701-A67E-5BFD-B044-ECF13A621788}"/>
          </ac:spMkLst>
        </pc:spChg>
        <pc:spChg chg="mod">
          <ac:chgData name="Alisdair Cunningham" userId="67e8d9ba-4582-42f1-b26c-e866daa7f65b" providerId="ADAL" clId="{1AA0BC11-2CE1-4659-8C3A-B95A5354A8A7}" dt="2024-11-14T16:35:05.498" v="87"/>
          <ac:spMkLst>
            <pc:docMk/>
            <pc:sldMk cId="3520049810" sldId="257"/>
            <ac:spMk id="14" creationId="{3D5216FF-A848-7B03-7F19-B0E69A3C8466}"/>
          </ac:spMkLst>
        </pc:spChg>
      </pc:sldChg>
      <pc:sldChg chg="modSp mod">
        <pc:chgData name="Alisdair Cunningham" userId="67e8d9ba-4582-42f1-b26c-e866daa7f65b" providerId="ADAL" clId="{1AA0BC11-2CE1-4659-8C3A-B95A5354A8A7}" dt="2024-11-14T16:41:25.906" v="159"/>
        <pc:sldMkLst>
          <pc:docMk/>
          <pc:sldMk cId="2545193714" sldId="263"/>
        </pc:sldMkLst>
        <pc:spChg chg="mod">
          <ac:chgData name="Alisdair Cunningham" userId="67e8d9ba-4582-42f1-b26c-e866daa7f65b" providerId="ADAL" clId="{1AA0BC11-2CE1-4659-8C3A-B95A5354A8A7}" dt="2024-11-14T16:35:05.498" v="87"/>
          <ac:spMkLst>
            <pc:docMk/>
            <pc:sldMk cId="2545193714" sldId="263"/>
            <ac:spMk id="2" creationId="{F51C16DF-F564-481C-CCA4-180408A5301A}"/>
          </ac:spMkLst>
        </pc:spChg>
        <pc:spChg chg="mod">
          <ac:chgData name="Alisdair Cunningham" userId="67e8d9ba-4582-42f1-b26c-e866daa7f65b" providerId="ADAL" clId="{1AA0BC11-2CE1-4659-8C3A-B95A5354A8A7}" dt="2024-11-14T16:40:26.886" v="140" actId="1076"/>
          <ac:spMkLst>
            <pc:docMk/>
            <pc:sldMk cId="2545193714" sldId="263"/>
            <ac:spMk id="3" creationId="{06459D70-2204-8801-4716-B9C4DA29B5AA}"/>
          </ac:spMkLst>
        </pc:spChg>
        <pc:spChg chg="mod">
          <ac:chgData name="Alisdair Cunningham" userId="67e8d9ba-4582-42f1-b26c-e866daa7f65b" providerId="ADAL" clId="{1AA0BC11-2CE1-4659-8C3A-B95A5354A8A7}" dt="2024-11-14T16:41:25.906" v="159"/>
          <ac:spMkLst>
            <pc:docMk/>
            <pc:sldMk cId="2545193714" sldId="263"/>
            <ac:spMk id="5" creationId="{D2D54484-8CEE-D063-40B3-6FDB609D0D75}"/>
          </ac:spMkLst>
        </pc:spChg>
        <pc:spChg chg="mod">
          <ac:chgData name="Alisdair Cunningham" userId="67e8d9ba-4582-42f1-b26c-e866daa7f65b" providerId="ADAL" clId="{1AA0BC11-2CE1-4659-8C3A-B95A5354A8A7}" dt="2024-11-14T16:35:25.726" v="89"/>
          <ac:spMkLst>
            <pc:docMk/>
            <pc:sldMk cId="2545193714" sldId="263"/>
            <ac:spMk id="8" creationId="{C39BE701-A67E-5BFD-B044-ECF13A621788}"/>
          </ac:spMkLst>
        </pc:spChg>
        <pc:spChg chg="mod">
          <ac:chgData name="Alisdair Cunningham" userId="67e8d9ba-4582-42f1-b26c-e866daa7f65b" providerId="ADAL" clId="{1AA0BC11-2CE1-4659-8C3A-B95A5354A8A7}" dt="2024-11-14T16:41:10.825" v="158" actId="20577"/>
          <ac:spMkLst>
            <pc:docMk/>
            <pc:sldMk cId="2545193714" sldId="263"/>
            <ac:spMk id="12" creationId="{38C4A143-C346-A5D7-3DFF-2CAF7FBCDBED}"/>
          </ac:spMkLst>
        </pc:spChg>
        <pc:picChg chg="mod">
          <ac:chgData name="Alisdair Cunningham" userId="67e8d9ba-4582-42f1-b26c-e866daa7f65b" providerId="ADAL" clId="{1AA0BC11-2CE1-4659-8C3A-B95A5354A8A7}" dt="2024-11-14T16:38:10.849" v="115" actId="14826"/>
          <ac:picMkLst>
            <pc:docMk/>
            <pc:sldMk cId="2545193714" sldId="263"/>
            <ac:picMk id="11" creationId="{CDC57D8D-8F2C-3ECC-54B1-1401800DD892}"/>
          </ac:picMkLst>
        </pc:picChg>
      </pc:sldChg>
      <pc:sldChg chg="modSp add mod">
        <pc:chgData name="Alisdair Cunningham" userId="67e8d9ba-4582-42f1-b26c-e866daa7f65b" providerId="ADAL" clId="{1AA0BC11-2CE1-4659-8C3A-B95A5354A8A7}" dt="2024-12-01T21:11:52.962" v="170"/>
        <pc:sldMkLst>
          <pc:docMk/>
          <pc:sldMk cId="787653822" sldId="276"/>
        </pc:sldMkLst>
        <pc:spChg chg="mod">
          <ac:chgData name="Alisdair Cunningham" userId="67e8d9ba-4582-42f1-b26c-e866daa7f65b" providerId="ADAL" clId="{1AA0BC11-2CE1-4659-8C3A-B95A5354A8A7}" dt="2024-12-01T21:11:52.962" v="170"/>
          <ac:spMkLst>
            <pc:docMk/>
            <pc:sldMk cId="787653822" sldId="276"/>
            <ac:spMk id="2" creationId="{26266620-7CAA-8759-73EA-DAF7383F10D9}"/>
          </ac:spMkLst>
        </pc:spChg>
        <pc:spChg chg="mod">
          <ac:chgData name="Alisdair Cunningham" userId="67e8d9ba-4582-42f1-b26c-e866daa7f65b" providerId="ADAL" clId="{1AA0BC11-2CE1-4659-8C3A-B95A5354A8A7}" dt="2024-11-14T16:41:25.906" v="159"/>
          <ac:spMkLst>
            <pc:docMk/>
            <pc:sldMk cId="787653822" sldId="276"/>
            <ac:spMk id="5" creationId="{D2D54484-8CEE-D063-40B3-6FDB609D0D75}"/>
          </ac:spMkLst>
        </pc:spChg>
        <pc:spChg chg="mod">
          <ac:chgData name="Alisdair Cunningham" userId="67e8d9ba-4582-42f1-b26c-e866daa7f65b" providerId="ADAL" clId="{1AA0BC11-2CE1-4659-8C3A-B95A5354A8A7}" dt="2024-11-14T16:34:08.349" v="84"/>
          <ac:spMkLst>
            <pc:docMk/>
            <pc:sldMk cId="787653822" sldId="276"/>
            <ac:spMk id="15" creationId="{97E8A5EA-BD4D-DF3A-A1EF-8B5408000DC6}"/>
          </ac:spMkLst>
        </pc:spChg>
      </pc:sldChg>
      <pc:sldChg chg="modSp add mod">
        <pc:chgData name="Alisdair Cunningham" userId="67e8d9ba-4582-42f1-b26c-e866daa7f65b" providerId="ADAL" clId="{1AA0BC11-2CE1-4659-8C3A-B95A5354A8A7}" dt="2024-11-14T16:41:25.906" v="159"/>
        <pc:sldMkLst>
          <pc:docMk/>
          <pc:sldMk cId="4029946926" sldId="279"/>
        </pc:sldMkLst>
        <pc:spChg chg="mod">
          <ac:chgData name="Alisdair Cunningham" userId="67e8d9ba-4582-42f1-b26c-e866daa7f65b" providerId="ADAL" clId="{1AA0BC11-2CE1-4659-8C3A-B95A5354A8A7}" dt="2024-11-14T16:41:25.906" v="159"/>
          <ac:spMkLst>
            <pc:docMk/>
            <pc:sldMk cId="4029946926" sldId="279"/>
            <ac:spMk id="5" creationId="{D2D54484-8CEE-D063-40B3-6FDB609D0D75}"/>
          </ac:spMkLst>
        </pc:spChg>
        <pc:spChg chg="mod">
          <ac:chgData name="Alisdair Cunningham" userId="67e8d9ba-4582-42f1-b26c-e866daa7f65b" providerId="ADAL" clId="{1AA0BC11-2CE1-4659-8C3A-B95A5354A8A7}" dt="2024-11-14T16:34:05.042" v="83"/>
          <ac:spMkLst>
            <pc:docMk/>
            <pc:sldMk cId="4029946926" sldId="279"/>
            <ac:spMk id="15" creationId="{97E8A5EA-BD4D-DF3A-A1EF-8B5408000DC6}"/>
          </ac:spMkLst>
        </pc:spChg>
      </pc:sldChg>
      <pc:sldChg chg="modSp mod">
        <pc:chgData name="Alisdair Cunningham" userId="67e8d9ba-4582-42f1-b26c-e866daa7f65b" providerId="ADAL" clId="{1AA0BC11-2CE1-4659-8C3A-B95A5354A8A7}" dt="2024-11-14T16:41:25.906" v="159"/>
        <pc:sldMkLst>
          <pc:docMk/>
          <pc:sldMk cId="2773719451" sldId="284"/>
        </pc:sldMkLst>
        <pc:spChg chg="mod">
          <ac:chgData name="Alisdair Cunningham" userId="67e8d9ba-4582-42f1-b26c-e866daa7f65b" providerId="ADAL" clId="{1AA0BC11-2CE1-4659-8C3A-B95A5354A8A7}" dt="2024-11-14T16:35:05.498" v="87"/>
          <ac:spMkLst>
            <pc:docMk/>
            <pc:sldMk cId="2773719451" sldId="284"/>
            <ac:spMk id="2" creationId="{DCC55022-FB6B-03B1-63B3-3DF214375334}"/>
          </ac:spMkLst>
        </pc:spChg>
        <pc:spChg chg="mod">
          <ac:chgData name="Alisdair Cunningham" userId="67e8d9ba-4582-42f1-b26c-e866daa7f65b" providerId="ADAL" clId="{1AA0BC11-2CE1-4659-8C3A-B95A5354A8A7}" dt="2024-11-14T16:33:03.493" v="80" actId="20577"/>
          <ac:spMkLst>
            <pc:docMk/>
            <pc:sldMk cId="2773719451" sldId="284"/>
            <ac:spMk id="3" creationId="{B35224D3-9A3F-668C-502C-59F5B20D04EC}"/>
          </ac:spMkLst>
        </pc:spChg>
        <pc:spChg chg="mod">
          <ac:chgData name="Alisdair Cunningham" userId="67e8d9ba-4582-42f1-b26c-e866daa7f65b" providerId="ADAL" clId="{1AA0BC11-2CE1-4659-8C3A-B95A5354A8A7}" dt="2024-11-14T16:41:25.906" v="159"/>
          <ac:spMkLst>
            <pc:docMk/>
            <pc:sldMk cId="2773719451" sldId="284"/>
            <ac:spMk id="5" creationId="{D2D54484-8CEE-D063-40B3-6FDB609D0D75}"/>
          </ac:spMkLst>
        </pc:spChg>
        <pc:spChg chg="mod">
          <ac:chgData name="Alisdair Cunningham" userId="67e8d9ba-4582-42f1-b26c-e866daa7f65b" providerId="ADAL" clId="{1AA0BC11-2CE1-4659-8C3A-B95A5354A8A7}" dt="2024-11-14T16:35:25.726" v="89"/>
          <ac:spMkLst>
            <pc:docMk/>
            <pc:sldMk cId="2773719451" sldId="284"/>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816216380" sldId="285"/>
        </pc:sldMkLst>
        <pc:spChg chg="mod">
          <ac:chgData name="Alisdair Cunningham" userId="67e8d9ba-4582-42f1-b26c-e866daa7f65b" providerId="ADAL" clId="{1AA0BC11-2CE1-4659-8C3A-B95A5354A8A7}" dt="2024-11-14T16:35:05.498" v="87"/>
          <ac:spMkLst>
            <pc:docMk/>
            <pc:sldMk cId="1816216380" sldId="285"/>
            <ac:spMk id="2" creationId="{DCC55022-FB6B-03B1-63B3-3DF214375334}"/>
          </ac:spMkLst>
        </pc:spChg>
        <pc:spChg chg="mod">
          <ac:chgData name="Alisdair Cunningham" userId="67e8d9ba-4582-42f1-b26c-e866daa7f65b" providerId="ADAL" clId="{1AA0BC11-2CE1-4659-8C3A-B95A5354A8A7}" dt="2024-11-14T16:41:25.906" v="159"/>
          <ac:spMkLst>
            <pc:docMk/>
            <pc:sldMk cId="1816216380" sldId="285"/>
            <ac:spMk id="5" creationId="{D2D54484-8CEE-D063-40B3-6FDB609D0D75}"/>
          </ac:spMkLst>
        </pc:spChg>
        <pc:spChg chg="mod">
          <ac:chgData name="Alisdair Cunningham" userId="67e8d9ba-4582-42f1-b26c-e866daa7f65b" providerId="ADAL" clId="{1AA0BC11-2CE1-4659-8C3A-B95A5354A8A7}" dt="2024-11-14T16:35:25.726" v="89"/>
          <ac:spMkLst>
            <pc:docMk/>
            <pc:sldMk cId="1816216380" sldId="285"/>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765748985" sldId="300"/>
        </pc:sldMkLst>
        <pc:spChg chg="mod">
          <ac:chgData name="Alisdair Cunningham" userId="67e8d9ba-4582-42f1-b26c-e866daa7f65b" providerId="ADAL" clId="{1AA0BC11-2CE1-4659-8C3A-B95A5354A8A7}" dt="2024-11-14T16:35:05.498" v="87"/>
          <ac:spMkLst>
            <pc:docMk/>
            <pc:sldMk cId="3765748985" sldId="300"/>
            <ac:spMk id="2" creationId="{DCC55022-FB6B-03B1-63B3-3DF214375334}"/>
          </ac:spMkLst>
        </pc:spChg>
        <pc:spChg chg="mod">
          <ac:chgData name="Alisdair Cunningham" userId="67e8d9ba-4582-42f1-b26c-e866daa7f65b" providerId="ADAL" clId="{1AA0BC11-2CE1-4659-8C3A-B95A5354A8A7}" dt="2024-11-14T16:41:25.906" v="159"/>
          <ac:spMkLst>
            <pc:docMk/>
            <pc:sldMk cId="3765748985" sldId="300"/>
            <ac:spMk id="5" creationId="{D2D54484-8CEE-D063-40B3-6FDB609D0D75}"/>
          </ac:spMkLst>
        </pc:spChg>
        <pc:spChg chg="mod">
          <ac:chgData name="Alisdair Cunningham" userId="67e8d9ba-4582-42f1-b26c-e866daa7f65b" providerId="ADAL" clId="{1AA0BC11-2CE1-4659-8C3A-B95A5354A8A7}" dt="2024-11-14T16:35:25.726" v="89"/>
          <ac:spMkLst>
            <pc:docMk/>
            <pc:sldMk cId="3765748985" sldId="300"/>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176311606" sldId="301"/>
        </pc:sldMkLst>
        <pc:spChg chg="mod">
          <ac:chgData name="Alisdair Cunningham" userId="67e8d9ba-4582-42f1-b26c-e866daa7f65b" providerId="ADAL" clId="{1AA0BC11-2CE1-4659-8C3A-B95A5354A8A7}" dt="2024-11-14T16:35:05.498" v="87"/>
          <ac:spMkLst>
            <pc:docMk/>
            <pc:sldMk cId="3176311606" sldId="301"/>
            <ac:spMk id="2" creationId="{DCC55022-FB6B-03B1-63B3-3DF214375334}"/>
          </ac:spMkLst>
        </pc:spChg>
        <pc:spChg chg="mod">
          <ac:chgData name="Alisdair Cunningham" userId="67e8d9ba-4582-42f1-b26c-e866daa7f65b" providerId="ADAL" clId="{1AA0BC11-2CE1-4659-8C3A-B95A5354A8A7}" dt="2024-11-14T16:41:25.906" v="159"/>
          <ac:spMkLst>
            <pc:docMk/>
            <pc:sldMk cId="3176311606" sldId="301"/>
            <ac:spMk id="5" creationId="{D2D54484-8CEE-D063-40B3-6FDB609D0D75}"/>
          </ac:spMkLst>
        </pc:spChg>
        <pc:spChg chg="mod">
          <ac:chgData name="Alisdair Cunningham" userId="67e8d9ba-4582-42f1-b26c-e866daa7f65b" providerId="ADAL" clId="{1AA0BC11-2CE1-4659-8C3A-B95A5354A8A7}" dt="2024-11-14T16:35:25.726" v="89"/>
          <ac:spMkLst>
            <pc:docMk/>
            <pc:sldMk cId="3176311606" sldId="301"/>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87962041" sldId="302"/>
        </pc:sldMkLst>
        <pc:spChg chg="mod">
          <ac:chgData name="Alisdair Cunningham" userId="67e8d9ba-4582-42f1-b26c-e866daa7f65b" providerId="ADAL" clId="{1AA0BC11-2CE1-4659-8C3A-B95A5354A8A7}" dt="2024-11-14T16:35:05.498" v="87"/>
          <ac:spMkLst>
            <pc:docMk/>
            <pc:sldMk cId="387962041" sldId="302"/>
            <ac:spMk id="2" creationId="{DCC55022-FB6B-03B1-63B3-3DF214375334}"/>
          </ac:spMkLst>
        </pc:spChg>
        <pc:spChg chg="mod">
          <ac:chgData name="Alisdair Cunningham" userId="67e8d9ba-4582-42f1-b26c-e866daa7f65b" providerId="ADAL" clId="{1AA0BC11-2CE1-4659-8C3A-B95A5354A8A7}" dt="2024-11-14T16:41:25.906" v="159"/>
          <ac:spMkLst>
            <pc:docMk/>
            <pc:sldMk cId="387962041" sldId="302"/>
            <ac:spMk id="5" creationId="{D2D54484-8CEE-D063-40B3-6FDB609D0D75}"/>
          </ac:spMkLst>
        </pc:spChg>
        <pc:spChg chg="mod">
          <ac:chgData name="Alisdair Cunningham" userId="67e8d9ba-4582-42f1-b26c-e866daa7f65b" providerId="ADAL" clId="{1AA0BC11-2CE1-4659-8C3A-B95A5354A8A7}" dt="2024-11-14T16:35:25.726" v="89"/>
          <ac:spMkLst>
            <pc:docMk/>
            <pc:sldMk cId="387962041" sldId="302"/>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409411678" sldId="303"/>
        </pc:sldMkLst>
        <pc:spChg chg="mod">
          <ac:chgData name="Alisdair Cunningham" userId="67e8d9ba-4582-42f1-b26c-e866daa7f65b" providerId="ADAL" clId="{1AA0BC11-2CE1-4659-8C3A-B95A5354A8A7}" dt="2024-11-14T16:35:05.498" v="87"/>
          <ac:spMkLst>
            <pc:docMk/>
            <pc:sldMk cId="1409411678" sldId="303"/>
            <ac:spMk id="2" creationId="{DCC55022-FB6B-03B1-63B3-3DF214375334}"/>
          </ac:spMkLst>
        </pc:spChg>
        <pc:spChg chg="mod">
          <ac:chgData name="Alisdair Cunningham" userId="67e8d9ba-4582-42f1-b26c-e866daa7f65b" providerId="ADAL" clId="{1AA0BC11-2CE1-4659-8C3A-B95A5354A8A7}" dt="2024-11-14T16:41:25.906" v="159"/>
          <ac:spMkLst>
            <pc:docMk/>
            <pc:sldMk cId="1409411678" sldId="303"/>
            <ac:spMk id="5" creationId="{D2D54484-8CEE-D063-40B3-6FDB609D0D75}"/>
          </ac:spMkLst>
        </pc:spChg>
        <pc:spChg chg="mod">
          <ac:chgData name="Alisdair Cunningham" userId="67e8d9ba-4582-42f1-b26c-e866daa7f65b" providerId="ADAL" clId="{1AA0BC11-2CE1-4659-8C3A-B95A5354A8A7}" dt="2024-11-14T16:35:25.726" v="89"/>
          <ac:spMkLst>
            <pc:docMk/>
            <pc:sldMk cId="1409411678" sldId="303"/>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798563855" sldId="304"/>
        </pc:sldMkLst>
        <pc:spChg chg="mod">
          <ac:chgData name="Alisdair Cunningham" userId="67e8d9ba-4582-42f1-b26c-e866daa7f65b" providerId="ADAL" clId="{1AA0BC11-2CE1-4659-8C3A-B95A5354A8A7}" dt="2024-11-14T16:35:05.498" v="87"/>
          <ac:spMkLst>
            <pc:docMk/>
            <pc:sldMk cId="1798563855" sldId="304"/>
            <ac:spMk id="2" creationId="{DCC55022-FB6B-03B1-63B3-3DF214375334}"/>
          </ac:spMkLst>
        </pc:spChg>
        <pc:spChg chg="mod">
          <ac:chgData name="Alisdair Cunningham" userId="67e8d9ba-4582-42f1-b26c-e866daa7f65b" providerId="ADAL" clId="{1AA0BC11-2CE1-4659-8C3A-B95A5354A8A7}" dt="2024-11-14T16:41:25.906" v="159"/>
          <ac:spMkLst>
            <pc:docMk/>
            <pc:sldMk cId="1798563855" sldId="304"/>
            <ac:spMk id="5" creationId="{D2D54484-8CEE-D063-40B3-6FDB609D0D75}"/>
          </ac:spMkLst>
        </pc:spChg>
        <pc:spChg chg="mod">
          <ac:chgData name="Alisdair Cunningham" userId="67e8d9ba-4582-42f1-b26c-e866daa7f65b" providerId="ADAL" clId="{1AA0BC11-2CE1-4659-8C3A-B95A5354A8A7}" dt="2024-11-14T16:35:25.726" v="89"/>
          <ac:spMkLst>
            <pc:docMk/>
            <pc:sldMk cId="1798563855" sldId="304"/>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798940684" sldId="305"/>
        </pc:sldMkLst>
        <pc:spChg chg="mod">
          <ac:chgData name="Alisdair Cunningham" userId="67e8d9ba-4582-42f1-b26c-e866daa7f65b" providerId="ADAL" clId="{1AA0BC11-2CE1-4659-8C3A-B95A5354A8A7}" dt="2024-11-14T16:35:05.498" v="87"/>
          <ac:spMkLst>
            <pc:docMk/>
            <pc:sldMk cId="1798940684" sldId="305"/>
            <ac:spMk id="2" creationId="{DCC55022-FB6B-03B1-63B3-3DF214375334}"/>
          </ac:spMkLst>
        </pc:spChg>
        <pc:spChg chg="mod">
          <ac:chgData name="Alisdair Cunningham" userId="67e8d9ba-4582-42f1-b26c-e866daa7f65b" providerId="ADAL" clId="{1AA0BC11-2CE1-4659-8C3A-B95A5354A8A7}" dt="2024-11-14T16:41:25.906" v="159"/>
          <ac:spMkLst>
            <pc:docMk/>
            <pc:sldMk cId="1798940684" sldId="305"/>
            <ac:spMk id="5" creationId="{D2D54484-8CEE-D063-40B3-6FDB609D0D75}"/>
          </ac:spMkLst>
        </pc:spChg>
        <pc:spChg chg="mod">
          <ac:chgData name="Alisdair Cunningham" userId="67e8d9ba-4582-42f1-b26c-e866daa7f65b" providerId="ADAL" clId="{1AA0BC11-2CE1-4659-8C3A-B95A5354A8A7}" dt="2024-11-14T16:35:25.726" v="89"/>
          <ac:spMkLst>
            <pc:docMk/>
            <pc:sldMk cId="1798940684" sldId="305"/>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962823151" sldId="306"/>
        </pc:sldMkLst>
        <pc:spChg chg="mod">
          <ac:chgData name="Alisdair Cunningham" userId="67e8d9ba-4582-42f1-b26c-e866daa7f65b" providerId="ADAL" clId="{1AA0BC11-2CE1-4659-8C3A-B95A5354A8A7}" dt="2024-11-14T16:35:05.498" v="87"/>
          <ac:spMkLst>
            <pc:docMk/>
            <pc:sldMk cId="1962823151" sldId="306"/>
            <ac:spMk id="2" creationId="{DCC55022-FB6B-03B1-63B3-3DF214375334}"/>
          </ac:spMkLst>
        </pc:spChg>
        <pc:spChg chg="mod">
          <ac:chgData name="Alisdair Cunningham" userId="67e8d9ba-4582-42f1-b26c-e866daa7f65b" providerId="ADAL" clId="{1AA0BC11-2CE1-4659-8C3A-B95A5354A8A7}" dt="2024-11-14T16:41:25.906" v="159"/>
          <ac:spMkLst>
            <pc:docMk/>
            <pc:sldMk cId="1962823151" sldId="306"/>
            <ac:spMk id="5" creationId="{D2D54484-8CEE-D063-40B3-6FDB609D0D75}"/>
          </ac:spMkLst>
        </pc:spChg>
        <pc:spChg chg="mod">
          <ac:chgData name="Alisdair Cunningham" userId="67e8d9ba-4582-42f1-b26c-e866daa7f65b" providerId="ADAL" clId="{1AA0BC11-2CE1-4659-8C3A-B95A5354A8A7}" dt="2024-11-14T16:35:25.726" v="89"/>
          <ac:spMkLst>
            <pc:docMk/>
            <pc:sldMk cId="1962823151" sldId="306"/>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457040928" sldId="307"/>
        </pc:sldMkLst>
        <pc:spChg chg="mod">
          <ac:chgData name="Alisdair Cunningham" userId="67e8d9ba-4582-42f1-b26c-e866daa7f65b" providerId="ADAL" clId="{1AA0BC11-2CE1-4659-8C3A-B95A5354A8A7}" dt="2024-11-14T16:35:05.498" v="87"/>
          <ac:spMkLst>
            <pc:docMk/>
            <pc:sldMk cId="1457040928" sldId="307"/>
            <ac:spMk id="2" creationId="{DCC55022-FB6B-03B1-63B3-3DF214375334}"/>
          </ac:spMkLst>
        </pc:spChg>
        <pc:spChg chg="mod">
          <ac:chgData name="Alisdair Cunningham" userId="67e8d9ba-4582-42f1-b26c-e866daa7f65b" providerId="ADAL" clId="{1AA0BC11-2CE1-4659-8C3A-B95A5354A8A7}" dt="2024-11-14T16:41:25.906" v="159"/>
          <ac:spMkLst>
            <pc:docMk/>
            <pc:sldMk cId="1457040928" sldId="307"/>
            <ac:spMk id="5" creationId="{D2D54484-8CEE-D063-40B3-6FDB609D0D75}"/>
          </ac:spMkLst>
        </pc:spChg>
        <pc:spChg chg="mod">
          <ac:chgData name="Alisdair Cunningham" userId="67e8d9ba-4582-42f1-b26c-e866daa7f65b" providerId="ADAL" clId="{1AA0BC11-2CE1-4659-8C3A-B95A5354A8A7}" dt="2024-11-14T16:35:25.726" v="89"/>
          <ac:spMkLst>
            <pc:docMk/>
            <pc:sldMk cId="1457040928" sldId="307"/>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974194617" sldId="308"/>
        </pc:sldMkLst>
        <pc:spChg chg="mod">
          <ac:chgData name="Alisdair Cunningham" userId="67e8d9ba-4582-42f1-b26c-e866daa7f65b" providerId="ADAL" clId="{1AA0BC11-2CE1-4659-8C3A-B95A5354A8A7}" dt="2024-11-14T16:35:05.498" v="87"/>
          <ac:spMkLst>
            <pc:docMk/>
            <pc:sldMk cId="974194617" sldId="308"/>
            <ac:spMk id="2" creationId="{DCC55022-FB6B-03B1-63B3-3DF214375334}"/>
          </ac:spMkLst>
        </pc:spChg>
        <pc:spChg chg="mod">
          <ac:chgData name="Alisdair Cunningham" userId="67e8d9ba-4582-42f1-b26c-e866daa7f65b" providerId="ADAL" clId="{1AA0BC11-2CE1-4659-8C3A-B95A5354A8A7}" dt="2024-11-14T16:41:25.906" v="159"/>
          <ac:spMkLst>
            <pc:docMk/>
            <pc:sldMk cId="974194617" sldId="308"/>
            <ac:spMk id="5" creationId="{D2D54484-8CEE-D063-40B3-6FDB609D0D75}"/>
          </ac:spMkLst>
        </pc:spChg>
        <pc:spChg chg="mod">
          <ac:chgData name="Alisdair Cunningham" userId="67e8d9ba-4582-42f1-b26c-e866daa7f65b" providerId="ADAL" clId="{1AA0BC11-2CE1-4659-8C3A-B95A5354A8A7}" dt="2024-11-14T16:35:25.726" v="89"/>
          <ac:spMkLst>
            <pc:docMk/>
            <pc:sldMk cId="974194617" sldId="308"/>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846729755" sldId="309"/>
        </pc:sldMkLst>
        <pc:spChg chg="mod">
          <ac:chgData name="Alisdair Cunningham" userId="67e8d9ba-4582-42f1-b26c-e866daa7f65b" providerId="ADAL" clId="{1AA0BC11-2CE1-4659-8C3A-B95A5354A8A7}" dt="2024-11-14T16:35:05.498" v="87"/>
          <ac:spMkLst>
            <pc:docMk/>
            <pc:sldMk cId="3846729755" sldId="309"/>
            <ac:spMk id="2" creationId="{DCC55022-FB6B-03B1-63B3-3DF214375334}"/>
          </ac:spMkLst>
        </pc:spChg>
        <pc:spChg chg="mod">
          <ac:chgData name="Alisdair Cunningham" userId="67e8d9ba-4582-42f1-b26c-e866daa7f65b" providerId="ADAL" clId="{1AA0BC11-2CE1-4659-8C3A-B95A5354A8A7}" dt="2024-11-14T16:41:25.906" v="159"/>
          <ac:spMkLst>
            <pc:docMk/>
            <pc:sldMk cId="3846729755" sldId="309"/>
            <ac:spMk id="5" creationId="{D2D54484-8CEE-D063-40B3-6FDB609D0D75}"/>
          </ac:spMkLst>
        </pc:spChg>
        <pc:spChg chg="mod">
          <ac:chgData name="Alisdair Cunningham" userId="67e8d9ba-4582-42f1-b26c-e866daa7f65b" providerId="ADAL" clId="{1AA0BC11-2CE1-4659-8C3A-B95A5354A8A7}" dt="2024-11-14T16:35:25.726" v="89"/>
          <ac:spMkLst>
            <pc:docMk/>
            <pc:sldMk cId="3846729755" sldId="309"/>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418434407" sldId="310"/>
        </pc:sldMkLst>
        <pc:spChg chg="mod">
          <ac:chgData name="Alisdair Cunningham" userId="67e8d9ba-4582-42f1-b26c-e866daa7f65b" providerId="ADAL" clId="{1AA0BC11-2CE1-4659-8C3A-B95A5354A8A7}" dt="2024-11-14T16:35:05.498" v="87"/>
          <ac:spMkLst>
            <pc:docMk/>
            <pc:sldMk cId="1418434407" sldId="310"/>
            <ac:spMk id="2" creationId="{DCC55022-FB6B-03B1-63B3-3DF214375334}"/>
          </ac:spMkLst>
        </pc:spChg>
        <pc:spChg chg="mod">
          <ac:chgData name="Alisdair Cunningham" userId="67e8d9ba-4582-42f1-b26c-e866daa7f65b" providerId="ADAL" clId="{1AA0BC11-2CE1-4659-8C3A-B95A5354A8A7}" dt="2024-11-14T16:41:25.906" v="159"/>
          <ac:spMkLst>
            <pc:docMk/>
            <pc:sldMk cId="1418434407" sldId="310"/>
            <ac:spMk id="5" creationId="{D2D54484-8CEE-D063-40B3-6FDB609D0D75}"/>
          </ac:spMkLst>
        </pc:spChg>
        <pc:spChg chg="mod">
          <ac:chgData name="Alisdair Cunningham" userId="67e8d9ba-4582-42f1-b26c-e866daa7f65b" providerId="ADAL" clId="{1AA0BC11-2CE1-4659-8C3A-B95A5354A8A7}" dt="2024-11-14T16:35:25.726" v="89"/>
          <ac:spMkLst>
            <pc:docMk/>
            <pc:sldMk cId="1418434407" sldId="310"/>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448156337" sldId="311"/>
        </pc:sldMkLst>
        <pc:spChg chg="mod">
          <ac:chgData name="Alisdair Cunningham" userId="67e8d9ba-4582-42f1-b26c-e866daa7f65b" providerId="ADAL" clId="{1AA0BC11-2CE1-4659-8C3A-B95A5354A8A7}" dt="2024-11-14T16:35:05.498" v="87"/>
          <ac:spMkLst>
            <pc:docMk/>
            <pc:sldMk cId="3448156337" sldId="311"/>
            <ac:spMk id="2" creationId="{DCC55022-FB6B-03B1-63B3-3DF214375334}"/>
          </ac:spMkLst>
        </pc:spChg>
        <pc:spChg chg="mod">
          <ac:chgData name="Alisdair Cunningham" userId="67e8d9ba-4582-42f1-b26c-e866daa7f65b" providerId="ADAL" clId="{1AA0BC11-2CE1-4659-8C3A-B95A5354A8A7}" dt="2024-11-14T16:41:25.906" v="159"/>
          <ac:spMkLst>
            <pc:docMk/>
            <pc:sldMk cId="3448156337" sldId="311"/>
            <ac:spMk id="5" creationId="{D2D54484-8CEE-D063-40B3-6FDB609D0D75}"/>
          </ac:spMkLst>
        </pc:spChg>
        <pc:spChg chg="mod">
          <ac:chgData name="Alisdair Cunningham" userId="67e8d9ba-4582-42f1-b26c-e866daa7f65b" providerId="ADAL" clId="{1AA0BC11-2CE1-4659-8C3A-B95A5354A8A7}" dt="2024-11-14T16:35:25.726" v="89"/>
          <ac:spMkLst>
            <pc:docMk/>
            <pc:sldMk cId="3448156337" sldId="311"/>
            <ac:spMk id="8" creationId="{C39BE701-A67E-5BFD-B044-ECF13A621788}"/>
          </ac:spMkLst>
        </pc:spChg>
      </pc:sldChg>
      <pc:sldChg chg="addSp modSp mod">
        <pc:chgData name="Alisdair Cunningham" userId="67e8d9ba-4582-42f1-b26c-e866daa7f65b" providerId="ADAL" clId="{1AA0BC11-2CE1-4659-8C3A-B95A5354A8A7}" dt="2024-12-01T21:10:23.736" v="169" actId="20577"/>
        <pc:sldMkLst>
          <pc:docMk/>
          <pc:sldMk cId="1105449546" sldId="312"/>
        </pc:sldMkLst>
        <pc:spChg chg="mod">
          <ac:chgData name="Alisdair Cunningham" userId="67e8d9ba-4582-42f1-b26c-e866daa7f65b" providerId="ADAL" clId="{1AA0BC11-2CE1-4659-8C3A-B95A5354A8A7}" dt="2024-11-14T16:35:05.498" v="87"/>
          <ac:spMkLst>
            <pc:docMk/>
            <pc:sldMk cId="1105449546" sldId="312"/>
            <ac:spMk id="2" creationId="{DCC55022-FB6B-03B1-63B3-3DF214375334}"/>
          </ac:spMkLst>
        </pc:spChg>
        <pc:spChg chg="mod">
          <ac:chgData name="Alisdair Cunningham" userId="67e8d9ba-4582-42f1-b26c-e866daa7f65b" providerId="ADAL" clId="{1AA0BC11-2CE1-4659-8C3A-B95A5354A8A7}" dt="2024-11-14T16:41:25.906" v="159"/>
          <ac:spMkLst>
            <pc:docMk/>
            <pc:sldMk cId="1105449546" sldId="312"/>
            <ac:spMk id="5" creationId="{D2D54484-8CEE-D063-40B3-6FDB609D0D75}"/>
          </ac:spMkLst>
        </pc:spChg>
        <pc:spChg chg="mod">
          <ac:chgData name="Alisdair Cunningham" userId="67e8d9ba-4582-42f1-b26c-e866daa7f65b" providerId="ADAL" clId="{1AA0BC11-2CE1-4659-8C3A-B95A5354A8A7}" dt="2024-11-14T16:35:25.726" v="89"/>
          <ac:spMkLst>
            <pc:docMk/>
            <pc:sldMk cId="1105449546" sldId="312"/>
            <ac:spMk id="8" creationId="{C39BE701-A67E-5BFD-B044-ECF13A621788}"/>
          </ac:spMkLst>
        </pc:spChg>
        <pc:spChg chg="add mod">
          <ac:chgData name="Alisdair Cunningham" userId="67e8d9ba-4582-42f1-b26c-e866daa7f65b" providerId="ADAL" clId="{1AA0BC11-2CE1-4659-8C3A-B95A5354A8A7}" dt="2024-12-01T21:10:23.736" v="169" actId="20577"/>
          <ac:spMkLst>
            <pc:docMk/>
            <pc:sldMk cId="1105449546" sldId="312"/>
            <ac:spMk id="10" creationId="{57B40E9C-23EB-C464-11FF-BCBD30CA64C5}"/>
          </ac:spMkLst>
        </pc:spChg>
      </pc:sldChg>
      <pc:sldChg chg="modSp">
        <pc:chgData name="Alisdair Cunningham" userId="67e8d9ba-4582-42f1-b26c-e866daa7f65b" providerId="ADAL" clId="{1AA0BC11-2CE1-4659-8C3A-B95A5354A8A7}" dt="2024-11-14T16:41:25.906" v="159"/>
        <pc:sldMkLst>
          <pc:docMk/>
          <pc:sldMk cId="23649336" sldId="313"/>
        </pc:sldMkLst>
        <pc:spChg chg="mod">
          <ac:chgData name="Alisdair Cunningham" userId="67e8d9ba-4582-42f1-b26c-e866daa7f65b" providerId="ADAL" clId="{1AA0BC11-2CE1-4659-8C3A-B95A5354A8A7}" dt="2024-11-14T16:35:05.498" v="87"/>
          <ac:spMkLst>
            <pc:docMk/>
            <pc:sldMk cId="23649336" sldId="313"/>
            <ac:spMk id="2" creationId="{DCC55022-FB6B-03B1-63B3-3DF214375334}"/>
          </ac:spMkLst>
        </pc:spChg>
        <pc:spChg chg="mod">
          <ac:chgData name="Alisdair Cunningham" userId="67e8d9ba-4582-42f1-b26c-e866daa7f65b" providerId="ADAL" clId="{1AA0BC11-2CE1-4659-8C3A-B95A5354A8A7}" dt="2024-11-14T16:41:25.906" v="159"/>
          <ac:spMkLst>
            <pc:docMk/>
            <pc:sldMk cId="23649336" sldId="313"/>
            <ac:spMk id="5" creationId="{D2D54484-8CEE-D063-40B3-6FDB609D0D75}"/>
          </ac:spMkLst>
        </pc:spChg>
        <pc:spChg chg="mod">
          <ac:chgData name="Alisdair Cunningham" userId="67e8d9ba-4582-42f1-b26c-e866daa7f65b" providerId="ADAL" clId="{1AA0BC11-2CE1-4659-8C3A-B95A5354A8A7}" dt="2024-11-14T16:35:25.726" v="89"/>
          <ac:spMkLst>
            <pc:docMk/>
            <pc:sldMk cId="23649336" sldId="313"/>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124285020" sldId="314"/>
        </pc:sldMkLst>
        <pc:spChg chg="mod">
          <ac:chgData name="Alisdair Cunningham" userId="67e8d9ba-4582-42f1-b26c-e866daa7f65b" providerId="ADAL" clId="{1AA0BC11-2CE1-4659-8C3A-B95A5354A8A7}" dt="2024-11-14T16:35:05.498" v="87"/>
          <ac:spMkLst>
            <pc:docMk/>
            <pc:sldMk cId="1124285020" sldId="314"/>
            <ac:spMk id="2" creationId="{DCC55022-FB6B-03B1-63B3-3DF214375334}"/>
          </ac:spMkLst>
        </pc:spChg>
        <pc:spChg chg="mod">
          <ac:chgData name="Alisdair Cunningham" userId="67e8d9ba-4582-42f1-b26c-e866daa7f65b" providerId="ADAL" clId="{1AA0BC11-2CE1-4659-8C3A-B95A5354A8A7}" dt="2024-11-14T16:41:25.906" v="159"/>
          <ac:spMkLst>
            <pc:docMk/>
            <pc:sldMk cId="1124285020" sldId="314"/>
            <ac:spMk id="5" creationId="{D2D54484-8CEE-D063-40B3-6FDB609D0D75}"/>
          </ac:spMkLst>
        </pc:spChg>
        <pc:spChg chg="mod">
          <ac:chgData name="Alisdair Cunningham" userId="67e8d9ba-4582-42f1-b26c-e866daa7f65b" providerId="ADAL" clId="{1AA0BC11-2CE1-4659-8C3A-B95A5354A8A7}" dt="2024-11-14T16:35:25.726" v="89"/>
          <ac:spMkLst>
            <pc:docMk/>
            <pc:sldMk cId="1124285020" sldId="314"/>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2796420331" sldId="315"/>
        </pc:sldMkLst>
        <pc:spChg chg="mod">
          <ac:chgData name="Alisdair Cunningham" userId="67e8d9ba-4582-42f1-b26c-e866daa7f65b" providerId="ADAL" clId="{1AA0BC11-2CE1-4659-8C3A-B95A5354A8A7}" dt="2024-11-14T16:35:05.498" v="87"/>
          <ac:spMkLst>
            <pc:docMk/>
            <pc:sldMk cId="2796420331" sldId="315"/>
            <ac:spMk id="2" creationId="{DCC55022-FB6B-03B1-63B3-3DF214375334}"/>
          </ac:spMkLst>
        </pc:spChg>
        <pc:spChg chg="mod">
          <ac:chgData name="Alisdair Cunningham" userId="67e8d9ba-4582-42f1-b26c-e866daa7f65b" providerId="ADAL" clId="{1AA0BC11-2CE1-4659-8C3A-B95A5354A8A7}" dt="2024-11-14T16:41:25.906" v="159"/>
          <ac:spMkLst>
            <pc:docMk/>
            <pc:sldMk cId="2796420331" sldId="315"/>
            <ac:spMk id="5" creationId="{D2D54484-8CEE-D063-40B3-6FDB609D0D75}"/>
          </ac:spMkLst>
        </pc:spChg>
        <pc:spChg chg="mod">
          <ac:chgData name="Alisdair Cunningham" userId="67e8d9ba-4582-42f1-b26c-e866daa7f65b" providerId="ADAL" clId="{1AA0BC11-2CE1-4659-8C3A-B95A5354A8A7}" dt="2024-11-14T16:35:25.726" v="89"/>
          <ac:spMkLst>
            <pc:docMk/>
            <pc:sldMk cId="2796420331" sldId="315"/>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099514396" sldId="316"/>
        </pc:sldMkLst>
        <pc:spChg chg="mod">
          <ac:chgData name="Alisdair Cunningham" userId="67e8d9ba-4582-42f1-b26c-e866daa7f65b" providerId="ADAL" clId="{1AA0BC11-2CE1-4659-8C3A-B95A5354A8A7}" dt="2024-11-14T16:35:05.498" v="87"/>
          <ac:spMkLst>
            <pc:docMk/>
            <pc:sldMk cId="3099514396" sldId="316"/>
            <ac:spMk id="2" creationId="{DCC55022-FB6B-03B1-63B3-3DF214375334}"/>
          </ac:spMkLst>
        </pc:spChg>
        <pc:spChg chg="mod">
          <ac:chgData name="Alisdair Cunningham" userId="67e8d9ba-4582-42f1-b26c-e866daa7f65b" providerId="ADAL" clId="{1AA0BC11-2CE1-4659-8C3A-B95A5354A8A7}" dt="2024-11-14T16:41:25.906" v="159"/>
          <ac:spMkLst>
            <pc:docMk/>
            <pc:sldMk cId="3099514396" sldId="316"/>
            <ac:spMk id="5" creationId="{D2D54484-8CEE-D063-40B3-6FDB609D0D75}"/>
          </ac:spMkLst>
        </pc:spChg>
        <pc:spChg chg="mod">
          <ac:chgData name="Alisdair Cunningham" userId="67e8d9ba-4582-42f1-b26c-e866daa7f65b" providerId="ADAL" clId="{1AA0BC11-2CE1-4659-8C3A-B95A5354A8A7}" dt="2024-11-14T16:35:25.726" v="89"/>
          <ac:spMkLst>
            <pc:docMk/>
            <pc:sldMk cId="3099514396" sldId="316"/>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3889497656" sldId="317"/>
        </pc:sldMkLst>
        <pc:spChg chg="mod">
          <ac:chgData name="Alisdair Cunningham" userId="67e8d9ba-4582-42f1-b26c-e866daa7f65b" providerId="ADAL" clId="{1AA0BC11-2CE1-4659-8C3A-B95A5354A8A7}" dt="2024-11-14T16:35:05.498" v="87"/>
          <ac:spMkLst>
            <pc:docMk/>
            <pc:sldMk cId="3889497656" sldId="317"/>
            <ac:spMk id="2" creationId="{DCC55022-FB6B-03B1-63B3-3DF214375334}"/>
          </ac:spMkLst>
        </pc:spChg>
        <pc:spChg chg="mod">
          <ac:chgData name="Alisdair Cunningham" userId="67e8d9ba-4582-42f1-b26c-e866daa7f65b" providerId="ADAL" clId="{1AA0BC11-2CE1-4659-8C3A-B95A5354A8A7}" dt="2024-11-14T16:41:25.906" v="159"/>
          <ac:spMkLst>
            <pc:docMk/>
            <pc:sldMk cId="3889497656" sldId="317"/>
            <ac:spMk id="5" creationId="{D2D54484-8CEE-D063-40B3-6FDB609D0D75}"/>
          </ac:spMkLst>
        </pc:spChg>
        <pc:spChg chg="mod">
          <ac:chgData name="Alisdair Cunningham" userId="67e8d9ba-4582-42f1-b26c-e866daa7f65b" providerId="ADAL" clId="{1AA0BC11-2CE1-4659-8C3A-B95A5354A8A7}" dt="2024-11-14T16:35:25.726" v="89"/>
          <ac:spMkLst>
            <pc:docMk/>
            <pc:sldMk cId="3889497656" sldId="317"/>
            <ac:spMk id="8" creationId="{C39BE701-A67E-5BFD-B044-ECF13A621788}"/>
          </ac:spMkLst>
        </pc:spChg>
      </pc:sldChg>
      <pc:sldChg chg="del">
        <pc:chgData name="Alisdair Cunningham" userId="67e8d9ba-4582-42f1-b26c-e866daa7f65b" providerId="ADAL" clId="{1AA0BC11-2CE1-4659-8C3A-B95A5354A8A7}" dt="2024-11-14T16:33:57.083" v="82" actId="47"/>
        <pc:sldMkLst>
          <pc:docMk/>
          <pc:sldMk cId="484223448" sldId="318"/>
        </pc:sldMkLst>
      </pc:sldChg>
      <pc:sldChg chg="modSp mod">
        <pc:chgData name="Alisdair Cunningham" userId="67e8d9ba-4582-42f1-b26c-e866daa7f65b" providerId="ADAL" clId="{1AA0BC11-2CE1-4659-8C3A-B95A5354A8A7}" dt="2024-11-14T16:41:25.906" v="159"/>
        <pc:sldMkLst>
          <pc:docMk/>
          <pc:sldMk cId="3317977122" sldId="319"/>
        </pc:sldMkLst>
        <pc:spChg chg="mod">
          <ac:chgData name="Alisdair Cunningham" userId="67e8d9ba-4582-42f1-b26c-e866daa7f65b" providerId="ADAL" clId="{1AA0BC11-2CE1-4659-8C3A-B95A5354A8A7}" dt="2024-11-14T16:35:05.498" v="87"/>
          <ac:spMkLst>
            <pc:docMk/>
            <pc:sldMk cId="3317977122" sldId="319"/>
            <ac:spMk id="2" creationId="{DCC55022-FB6B-03B1-63B3-3DF214375334}"/>
          </ac:spMkLst>
        </pc:spChg>
        <pc:spChg chg="mod">
          <ac:chgData name="Alisdair Cunningham" userId="67e8d9ba-4582-42f1-b26c-e866daa7f65b" providerId="ADAL" clId="{1AA0BC11-2CE1-4659-8C3A-B95A5354A8A7}" dt="2024-11-14T16:41:25.906" v="159"/>
          <ac:spMkLst>
            <pc:docMk/>
            <pc:sldMk cId="3317977122" sldId="319"/>
            <ac:spMk id="5" creationId="{D2D54484-8CEE-D063-40B3-6FDB609D0D75}"/>
          </ac:spMkLst>
        </pc:spChg>
        <pc:spChg chg="mod">
          <ac:chgData name="Alisdair Cunningham" userId="67e8d9ba-4582-42f1-b26c-e866daa7f65b" providerId="ADAL" clId="{1AA0BC11-2CE1-4659-8C3A-B95A5354A8A7}" dt="2024-11-14T16:36:35.501" v="113" actId="20577"/>
          <ac:spMkLst>
            <pc:docMk/>
            <pc:sldMk cId="3317977122" sldId="319"/>
            <ac:spMk id="6" creationId="{B89E154C-54FD-7029-B868-0E469D6DD5C5}"/>
          </ac:spMkLst>
        </pc:spChg>
        <pc:spChg chg="mod">
          <ac:chgData name="Alisdair Cunningham" userId="67e8d9ba-4582-42f1-b26c-e866daa7f65b" providerId="ADAL" clId="{1AA0BC11-2CE1-4659-8C3A-B95A5354A8A7}" dt="2024-11-14T16:35:25.726" v="89"/>
          <ac:spMkLst>
            <pc:docMk/>
            <pc:sldMk cId="3317977122" sldId="319"/>
            <ac:spMk id="8" creationId="{C39BE701-A67E-5BFD-B044-ECF13A621788}"/>
          </ac:spMkLst>
        </pc:spChg>
      </pc:sldChg>
      <pc:sldChg chg="modSp">
        <pc:chgData name="Alisdair Cunningham" userId="67e8d9ba-4582-42f1-b26c-e866daa7f65b" providerId="ADAL" clId="{1AA0BC11-2CE1-4659-8C3A-B95A5354A8A7}" dt="2024-11-14T16:41:25.906" v="159"/>
        <pc:sldMkLst>
          <pc:docMk/>
          <pc:sldMk cId="1886847806" sldId="320"/>
        </pc:sldMkLst>
        <pc:spChg chg="mod">
          <ac:chgData name="Alisdair Cunningham" userId="67e8d9ba-4582-42f1-b26c-e866daa7f65b" providerId="ADAL" clId="{1AA0BC11-2CE1-4659-8C3A-B95A5354A8A7}" dt="2024-11-14T16:35:05.498" v="87"/>
          <ac:spMkLst>
            <pc:docMk/>
            <pc:sldMk cId="1886847806" sldId="320"/>
            <ac:spMk id="2" creationId="{DCC55022-FB6B-03B1-63B3-3DF214375334}"/>
          </ac:spMkLst>
        </pc:spChg>
        <pc:spChg chg="mod">
          <ac:chgData name="Alisdair Cunningham" userId="67e8d9ba-4582-42f1-b26c-e866daa7f65b" providerId="ADAL" clId="{1AA0BC11-2CE1-4659-8C3A-B95A5354A8A7}" dt="2024-11-14T16:41:25.906" v="159"/>
          <ac:spMkLst>
            <pc:docMk/>
            <pc:sldMk cId="1886847806" sldId="320"/>
            <ac:spMk id="5" creationId="{D2D54484-8CEE-D063-40B3-6FDB609D0D75}"/>
          </ac:spMkLst>
        </pc:spChg>
        <pc:spChg chg="mod">
          <ac:chgData name="Alisdair Cunningham" userId="67e8d9ba-4582-42f1-b26c-e866daa7f65b" providerId="ADAL" clId="{1AA0BC11-2CE1-4659-8C3A-B95A5354A8A7}" dt="2024-11-14T16:35:25.726" v="89"/>
          <ac:spMkLst>
            <pc:docMk/>
            <pc:sldMk cId="1886847806" sldId="320"/>
            <ac:spMk id="8" creationId="{C39BE701-A67E-5BFD-B044-ECF13A621788}"/>
          </ac:spMkLst>
        </pc:spChg>
      </pc:sldChg>
      <pc:sldChg chg="modSp add mod">
        <pc:chgData name="Alisdair Cunningham" userId="67e8d9ba-4582-42f1-b26c-e866daa7f65b" providerId="ADAL" clId="{1AA0BC11-2CE1-4659-8C3A-B95A5354A8A7}" dt="2024-11-14T16:42:52.611" v="164"/>
        <pc:sldMkLst>
          <pc:docMk/>
          <pc:sldMk cId="2977185394" sldId="321"/>
        </pc:sldMkLst>
        <pc:spChg chg="mod">
          <ac:chgData name="Alisdair Cunningham" userId="67e8d9ba-4582-42f1-b26c-e866daa7f65b" providerId="ADAL" clId="{1AA0BC11-2CE1-4659-8C3A-B95A5354A8A7}" dt="2024-11-14T16:41:25.906" v="159"/>
          <ac:spMkLst>
            <pc:docMk/>
            <pc:sldMk cId="2977185394" sldId="321"/>
            <ac:spMk id="5" creationId="{D2D54484-8CEE-D063-40B3-6FDB609D0D75}"/>
          </ac:spMkLst>
        </pc:spChg>
        <pc:spChg chg="mod">
          <ac:chgData name="Alisdair Cunningham" userId="67e8d9ba-4582-42f1-b26c-e866daa7f65b" providerId="ADAL" clId="{1AA0BC11-2CE1-4659-8C3A-B95A5354A8A7}" dt="2024-11-14T16:42:52.611" v="164"/>
          <ac:spMkLst>
            <pc:docMk/>
            <pc:sldMk cId="2977185394" sldId="321"/>
            <ac:spMk id="12" creationId="{38C4A143-C346-A5D7-3DFF-2CAF7FBCDBED}"/>
          </ac:spMkLst>
        </pc:spChg>
      </pc:sldChg>
    </pc:docChg>
  </pc:docChgLst>
  <pc:docChgLst>
    <pc:chgData name="Alisdair Cunningham" userId="67e8d9ba-4582-42f1-b26c-e866daa7f65b" providerId="ADAL" clId="{9C5ABE9B-60EF-44BD-BA73-9EACFD78E1CB}"/>
    <pc:docChg chg="custSel modSld">
      <pc:chgData name="Alisdair Cunningham" userId="67e8d9ba-4582-42f1-b26c-e866daa7f65b" providerId="ADAL" clId="{9C5ABE9B-60EF-44BD-BA73-9EACFD78E1CB}" dt="2024-02-06T10:18:42.944" v="0" actId="478"/>
      <pc:docMkLst>
        <pc:docMk/>
      </pc:docMkLst>
      <pc:sldChg chg="delSp mod">
        <pc:chgData name="Alisdair Cunningham" userId="67e8d9ba-4582-42f1-b26c-e866daa7f65b" providerId="ADAL" clId="{9C5ABE9B-60EF-44BD-BA73-9EACFD78E1CB}" dt="2024-02-06T10:18:42.944" v="0" actId="478"/>
        <pc:sldMkLst>
          <pc:docMk/>
          <pc:sldMk cId="3099514396" sldId="316"/>
        </pc:sldMkLst>
        <pc:spChg chg="del">
          <ac:chgData name="Alisdair Cunningham" userId="67e8d9ba-4582-42f1-b26c-e866daa7f65b" providerId="ADAL" clId="{9C5ABE9B-60EF-44BD-BA73-9EACFD78E1CB}" dt="2024-02-06T10:18:42.944" v="0" actId="478"/>
          <ac:spMkLst>
            <pc:docMk/>
            <pc:sldMk cId="3099514396" sldId="316"/>
            <ac:spMk id="3" creationId="{429F1B01-F3DE-0E75-89C2-726F3B0CA5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ov.uk/government/publications/regulation-for-the-fourth-industrial-revolution/regulation-for-the-fourth-industrial-revolutio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business.esa.int/news/using-ai-and-satellites-to-combat-poaching-endangered-species"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doi.org/10.1080/13504622.2020.1803797"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mercator-ocean.eu/digital-twin-ocean/"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research-and-innovation.ec.europa.eu/funding/funding-opportunities/funding-programmes-and-open-calls/horizon-europe/eu-missions-horizon-europe/restore-our-ocean-and-waters/european-digital-twin-ocean-european-dto_en"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webfx.com/blog/marketing/carbon-footprint-internet/"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biodt.eu/"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biodt.eu/"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51125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1397269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Regulation for the Fourth Industrial Revolution - GOV.UK (www.gov.uk)</a:t>
            </a:r>
            <a:r>
              <a:rPr lang="en-GB" dirty="0"/>
              <a:t>  - https://www.gov.uk/government/publications/regulation-for-the-fourth-industrial-revolution/regulation-for-the-fourth-industrial-revolution</a:t>
            </a:r>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662441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4085001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619500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29887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1652098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Using AI and satellites to combat poaching of endangered species | ESA Business Applications</a:t>
            </a:r>
            <a:endParaRPr lang="en-GB" dirty="0"/>
          </a:p>
          <a:p>
            <a:r>
              <a:rPr lang="en-GB" dirty="0"/>
              <a:t>https://business.esa.int/news/using-ai-and-satellites-to-combat-poaching-endangered-species</a:t>
            </a:r>
          </a:p>
          <a:p>
            <a:endParaRPr lang="en-GB" dirty="0"/>
          </a:p>
          <a:p>
            <a:endParaRPr lang="en-GB" dirty="0"/>
          </a:p>
          <a:p>
            <a:r>
              <a:rPr lang="en-GB" b="0" i="0" dirty="0" err="1">
                <a:solidFill>
                  <a:srgbClr val="222222"/>
                </a:solidFill>
                <a:effectLst/>
                <a:latin typeface="Arial" panose="020B0604020202020204" pitchFamily="34" charset="0"/>
              </a:rPr>
              <a:t>Cosio</a:t>
            </a:r>
            <a:r>
              <a:rPr lang="en-GB" b="0" i="0" dirty="0">
                <a:solidFill>
                  <a:srgbClr val="222222"/>
                </a:solidFill>
                <a:effectLst/>
                <a:latin typeface="Arial" panose="020B0604020202020204" pitchFamily="34" charset="0"/>
              </a:rPr>
              <a:t>, Laura D., et al. "Virtual and Augmented Reality for Environmental Sustainability: A Systematic Review." </a:t>
            </a:r>
            <a:r>
              <a:rPr lang="en-GB" b="0" i="1" dirty="0">
                <a:solidFill>
                  <a:srgbClr val="222222"/>
                </a:solidFill>
                <a:effectLst/>
                <a:latin typeface="Arial" panose="020B0604020202020204" pitchFamily="34" charset="0"/>
              </a:rPr>
              <a:t>Proceedings of the 2023 CHI Conference on Human Factors in Computing Systems</a:t>
            </a:r>
            <a:r>
              <a:rPr lang="en-GB" b="0" i="0" dirty="0">
                <a:solidFill>
                  <a:srgbClr val="222222"/>
                </a:solidFill>
                <a:effectLst/>
                <a:latin typeface="Arial" panose="020B0604020202020204" pitchFamily="34" charset="0"/>
              </a:rPr>
              <a:t>. 2023.</a:t>
            </a:r>
            <a:endParaRPr lang="en-GB" dirty="0"/>
          </a:p>
          <a:p>
            <a:endParaRPr lang="en-GB" dirty="0"/>
          </a:p>
          <a:p>
            <a:r>
              <a:rPr lang="en-GB" b="0" i="0" dirty="0">
                <a:solidFill>
                  <a:srgbClr val="333333"/>
                </a:solidFill>
                <a:effectLst/>
                <a:latin typeface="-apple-system"/>
              </a:rPr>
              <a:t>Chirico, A., </a:t>
            </a:r>
            <a:r>
              <a:rPr lang="en-GB" b="0" i="0" dirty="0" err="1">
                <a:solidFill>
                  <a:srgbClr val="333333"/>
                </a:solidFill>
                <a:effectLst/>
                <a:latin typeface="-apple-system"/>
              </a:rPr>
              <a:t>Scurati</a:t>
            </a:r>
            <a:r>
              <a:rPr lang="en-GB" b="0" i="0" dirty="0">
                <a:solidFill>
                  <a:srgbClr val="333333"/>
                </a:solidFill>
                <a:effectLst/>
                <a:latin typeface="-apple-system"/>
              </a:rPr>
              <a:t>, G.W., </a:t>
            </a:r>
            <a:r>
              <a:rPr lang="en-GB" b="0" i="0" dirty="0" err="1">
                <a:solidFill>
                  <a:srgbClr val="333333"/>
                </a:solidFill>
                <a:effectLst/>
                <a:latin typeface="-apple-system"/>
              </a:rPr>
              <a:t>Maffi</a:t>
            </a:r>
            <a:r>
              <a:rPr lang="en-GB" b="0" i="0" dirty="0">
                <a:solidFill>
                  <a:srgbClr val="333333"/>
                </a:solidFill>
                <a:effectLst/>
                <a:latin typeface="-apple-system"/>
              </a:rPr>
              <a:t>, C. </a:t>
            </a:r>
            <a:r>
              <a:rPr lang="en-GB" b="0" i="1" dirty="0">
                <a:solidFill>
                  <a:srgbClr val="333333"/>
                </a:solidFill>
                <a:effectLst/>
                <a:latin typeface="-apple-system"/>
              </a:rPr>
              <a:t>et al.</a:t>
            </a:r>
            <a:r>
              <a:rPr lang="en-GB" b="0" i="0" dirty="0">
                <a:solidFill>
                  <a:srgbClr val="333333"/>
                </a:solidFill>
                <a:effectLst/>
                <a:latin typeface="-apple-system"/>
              </a:rPr>
              <a:t> Designing virtual environments for attitudes and </a:t>
            </a:r>
            <a:r>
              <a:rPr lang="en-GB" b="0" i="0" dirty="0" err="1">
                <a:solidFill>
                  <a:srgbClr val="333333"/>
                </a:solidFill>
                <a:effectLst/>
                <a:latin typeface="-apple-system"/>
              </a:rPr>
              <a:t>behavioral</a:t>
            </a:r>
            <a:r>
              <a:rPr lang="en-GB" b="0" i="0" dirty="0">
                <a:solidFill>
                  <a:srgbClr val="333333"/>
                </a:solidFill>
                <a:effectLst/>
                <a:latin typeface="-apple-system"/>
              </a:rPr>
              <a:t> change in plastic consumption: a comparison between concrete and numerical information. </a:t>
            </a:r>
            <a:r>
              <a:rPr lang="en-GB" b="0" i="1" dirty="0">
                <a:solidFill>
                  <a:srgbClr val="333333"/>
                </a:solidFill>
                <a:effectLst/>
                <a:latin typeface="-apple-system"/>
              </a:rPr>
              <a:t>Virtual Reality</a:t>
            </a:r>
            <a:r>
              <a:rPr lang="en-GB" b="0" i="0" dirty="0">
                <a:solidFill>
                  <a:srgbClr val="333333"/>
                </a:solidFill>
                <a:effectLst/>
                <a:latin typeface="-apple-system"/>
              </a:rPr>
              <a:t> </a:t>
            </a:r>
            <a:r>
              <a:rPr lang="en-GB" b="1" i="0" dirty="0">
                <a:solidFill>
                  <a:srgbClr val="333333"/>
                </a:solidFill>
                <a:effectLst/>
                <a:latin typeface="-apple-system"/>
              </a:rPr>
              <a:t>25</a:t>
            </a:r>
            <a:r>
              <a:rPr lang="en-GB" b="0" i="0" dirty="0">
                <a:solidFill>
                  <a:srgbClr val="333333"/>
                </a:solidFill>
                <a:effectLst/>
                <a:latin typeface="-apple-system"/>
              </a:rPr>
              <a:t>, 107–121 (2021). https://doi.org/10.1007/s10055-020-00442-w</a:t>
            </a:r>
          </a:p>
          <a:p>
            <a:endParaRPr lang="en-GB" b="0" i="0" dirty="0">
              <a:solidFill>
                <a:srgbClr val="333333"/>
              </a:solidFill>
              <a:effectLst/>
              <a:latin typeface="-apple-system"/>
            </a:endParaRPr>
          </a:p>
          <a:p>
            <a:r>
              <a:rPr lang="en-GB" b="0" i="0" dirty="0" err="1">
                <a:solidFill>
                  <a:srgbClr val="333333"/>
                </a:solidFill>
                <a:effectLst/>
                <a:latin typeface="Open Sans" panose="020B0606030504020204" pitchFamily="34" charset="0"/>
              </a:rPr>
              <a:t>Géraldine</a:t>
            </a:r>
            <a:r>
              <a:rPr lang="en-GB" b="0" i="0" dirty="0">
                <a:solidFill>
                  <a:srgbClr val="333333"/>
                </a:solidFill>
                <a:effectLst/>
                <a:latin typeface="Open Sans" panose="020B0606030504020204" pitchFamily="34" charset="0"/>
              </a:rPr>
              <a:t> </a:t>
            </a:r>
            <a:r>
              <a:rPr lang="en-GB" b="0" i="0" dirty="0" err="1">
                <a:solidFill>
                  <a:srgbClr val="333333"/>
                </a:solidFill>
                <a:effectLst/>
                <a:latin typeface="Open Sans" panose="020B0606030504020204" pitchFamily="34" charset="0"/>
              </a:rPr>
              <a:t>Fauville</a:t>
            </a:r>
            <a:r>
              <a:rPr lang="en-GB" b="0" i="0" dirty="0">
                <a:solidFill>
                  <a:srgbClr val="333333"/>
                </a:solidFill>
                <a:effectLst/>
                <a:latin typeface="Open Sans" panose="020B0606030504020204" pitchFamily="34" charset="0"/>
              </a:rPr>
              <a:t>, Anna C. M. Queiroz, Linda Hambrick, Bryan A. Brown &amp; Jeremy N. </a:t>
            </a:r>
            <a:r>
              <a:rPr lang="en-GB" b="0" i="0" dirty="0" err="1">
                <a:solidFill>
                  <a:srgbClr val="333333"/>
                </a:solidFill>
                <a:effectLst/>
                <a:latin typeface="Open Sans" panose="020B0606030504020204" pitchFamily="34" charset="0"/>
              </a:rPr>
              <a:t>Bailenson</a:t>
            </a:r>
            <a:r>
              <a:rPr lang="en-GB" b="0" i="0" dirty="0">
                <a:solidFill>
                  <a:srgbClr val="333333"/>
                </a:solidFill>
                <a:effectLst/>
                <a:latin typeface="Open Sans" panose="020B0606030504020204" pitchFamily="34" charset="0"/>
              </a:rPr>
              <a:t> (2021) Participatory research on using virtual reality to teach ocean acidification: a study in the marine education community, Environmental Education Research, 27:2, 254-278, DOI: </a:t>
            </a:r>
            <a:r>
              <a:rPr lang="en-GB" b="0" i="0" u="sng" dirty="0">
                <a:solidFill>
                  <a:srgbClr val="333333"/>
                </a:solidFill>
                <a:effectLst/>
                <a:latin typeface="Open Sans" panose="020B0606030504020204" pitchFamily="34" charset="0"/>
                <a:hlinkClick r:id="rId4"/>
              </a:rPr>
              <a:t>10.1080/13504622.2020.1803797</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423427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Guo, Hua-Dong, Li Zhang, and Lan-Wei Zhu. "Earth observation big data for climate change research." </a:t>
            </a:r>
            <a:r>
              <a:rPr lang="en-GB" b="0" i="1" dirty="0">
                <a:solidFill>
                  <a:srgbClr val="222222"/>
                </a:solidFill>
                <a:effectLst/>
                <a:latin typeface="Arial" panose="020B0604020202020204" pitchFamily="34" charset="0"/>
              </a:rPr>
              <a:t>Advances in Climate Change Research</a:t>
            </a:r>
            <a:r>
              <a:rPr lang="en-GB" b="0" i="0" dirty="0">
                <a:solidFill>
                  <a:srgbClr val="222222"/>
                </a:solidFill>
                <a:effectLst/>
                <a:latin typeface="Arial" panose="020B0604020202020204" pitchFamily="34" charset="0"/>
              </a:rPr>
              <a:t> 6.2 (2015): 108-117.</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Mariani</a:t>
            </a:r>
            <a:r>
              <a:rPr lang="en-GB" b="0" i="0" dirty="0">
                <a:solidFill>
                  <a:srgbClr val="222222"/>
                </a:solidFill>
                <a:effectLst/>
                <a:latin typeface="Arial" panose="020B0604020202020204" pitchFamily="34" charset="0"/>
              </a:rPr>
              <a:t>, Patrizio, et al. "Collaborative automation and IoT technologies for coastal ocean observing systems." </a:t>
            </a:r>
            <a:r>
              <a:rPr lang="en-GB" b="0" i="1" dirty="0">
                <a:solidFill>
                  <a:srgbClr val="222222"/>
                </a:solidFill>
                <a:effectLst/>
                <a:latin typeface="Arial" panose="020B0604020202020204" pitchFamily="34" charset="0"/>
              </a:rPr>
              <a:t>Frontiers in Marine Science</a:t>
            </a:r>
            <a:r>
              <a:rPr lang="en-GB" b="0" i="0" dirty="0">
                <a:solidFill>
                  <a:srgbClr val="222222"/>
                </a:solidFill>
                <a:effectLst/>
                <a:latin typeface="Arial" panose="020B0604020202020204" pitchFamily="34" charset="0"/>
              </a:rPr>
              <a:t> 8 (2021): 647368.</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Li, Xin, et al. "Big Data in Earth system science and progress towards a digital twin." </a:t>
            </a:r>
            <a:r>
              <a:rPr lang="en-GB" b="0" i="1" dirty="0">
                <a:solidFill>
                  <a:srgbClr val="222222"/>
                </a:solidFill>
                <a:effectLst/>
                <a:latin typeface="Arial" panose="020B0604020202020204" pitchFamily="34" charset="0"/>
              </a:rPr>
              <a:t>Nature Reviews Earth &amp; Environment</a:t>
            </a:r>
            <a:r>
              <a:rPr lang="en-GB" b="0" i="0" dirty="0">
                <a:solidFill>
                  <a:srgbClr val="222222"/>
                </a:solidFill>
                <a:effectLst/>
                <a:latin typeface="Arial" panose="020B0604020202020204" pitchFamily="34" charset="0"/>
              </a:rPr>
              <a:t> (2023): 1-14.</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056811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Digital Twin of the Ocean - Mercator </a:t>
            </a:r>
            <a:r>
              <a:rPr lang="en-GB" dirty="0" err="1">
                <a:hlinkClick r:id="rId3"/>
              </a:rPr>
              <a:t>Océan</a:t>
            </a:r>
            <a:r>
              <a:rPr lang="en-GB" dirty="0">
                <a:hlinkClick r:id="rId3"/>
              </a:rPr>
              <a:t> - Ocean Forecasters (mercator-ocean.eu)</a:t>
            </a:r>
            <a:r>
              <a:rPr lang="en-GB" dirty="0"/>
              <a:t>: https://www.mercator-ocean.eu/digital-twin-ocean/</a:t>
            </a:r>
          </a:p>
          <a:p>
            <a:endParaRPr lang="en-GB" dirty="0"/>
          </a:p>
          <a:p>
            <a:r>
              <a:rPr lang="en-GB" dirty="0">
                <a:hlinkClick r:id="rId4"/>
              </a:rPr>
              <a:t>European Digital Twin of the Ocean (European DTO) (europa.eu)</a:t>
            </a:r>
            <a:r>
              <a:rPr lang="en-GB" dirty="0"/>
              <a:t>: https://research-and-innovation.ec.europa.eu/funding/funding-opportunities/funding-programmes-and-open-calls/horizon-europe/eu-missions-horizon-europe/restore-our-ocean-and-waters/european-digital-twin-ocean-european-dto_en</a:t>
            </a:r>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489704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149609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Abbasi, Rabiya, Pablo Martinez, and Rafiq Ahmad. "The digitization of agricultural industry–a systematic literature review on agriculture 4.0." </a:t>
            </a:r>
            <a:r>
              <a:rPr lang="en-GB" b="0" i="1" dirty="0">
                <a:solidFill>
                  <a:srgbClr val="222222"/>
                </a:solidFill>
                <a:effectLst/>
                <a:latin typeface="Arial" panose="020B0604020202020204" pitchFamily="34" charset="0"/>
              </a:rPr>
              <a:t>Smart Agricultural Technology</a:t>
            </a:r>
            <a:r>
              <a:rPr lang="en-GB" b="0" i="0" dirty="0">
                <a:solidFill>
                  <a:srgbClr val="222222"/>
                </a:solidFill>
                <a:effectLst/>
                <a:latin typeface="Arial" panose="020B0604020202020204" pitchFamily="34" charset="0"/>
              </a:rPr>
              <a:t> 2 (2022)</a:t>
            </a:r>
          </a:p>
          <a:p>
            <a:endParaRPr lang="en-GB" b="0" i="0" dirty="0">
              <a:solidFill>
                <a:srgbClr val="222222"/>
              </a:solidFill>
              <a:effectLst/>
              <a:latin typeface="Arial" panose="020B0604020202020204" pitchFamily="34" charset="0"/>
            </a:endParaRPr>
          </a:p>
          <a:p>
            <a:r>
              <a:rPr lang="en-GB" sz="1200" b="0" i="0" dirty="0">
                <a:solidFill>
                  <a:srgbClr val="222222"/>
                </a:solidFill>
                <a:effectLst/>
                <a:latin typeface="Arial" panose="020B0604020202020204" pitchFamily="34" charset="0"/>
              </a:rPr>
              <a:t>Park, J., Kim, K.T. and Lee, W.H., 2020. Recent advances in information and communications technology (ICT) and sensor technology for monitoring water quality. </a:t>
            </a:r>
            <a:r>
              <a:rPr lang="en-GB" sz="1200" b="0" i="1" dirty="0">
                <a:solidFill>
                  <a:srgbClr val="222222"/>
                </a:solidFill>
                <a:effectLst/>
                <a:latin typeface="Arial" panose="020B0604020202020204" pitchFamily="34" charset="0"/>
              </a:rPr>
              <a:t>Water</a:t>
            </a:r>
            <a:r>
              <a:rPr lang="en-GB" sz="1200" b="0" i="0" dirty="0">
                <a:solidFill>
                  <a:srgbClr val="222222"/>
                </a:solidFill>
                <a:effectLst/>
                <a:latin typeface="Arial" panose="020B0604020202020204" pitchFamily="34" charset="0"/>
              </a:rPr>
              <a:t>, </a:t>
            </a:r>
            <a:r>
              <a:rPr lang="en-GB" sz="1200" b="0" i="1" dirty="0">
                <a:solidFill>
                  <a:srgbClr val="222222"/>
                </a:solidFill>
                <a:effectLst/>
                <a:latin typeface="Arial" panose="020B0604020202020204" pitchFamily="34" charset="0"/>
              </a:rPr>
              <a:t>12</a:t>
            </a:r>
            <a:r>
              <a:rPr lang="en-GB" sz="1200" b="0" i="0" dirty="0">
                <a:solidFill>
                  <a:srgbClr val="222222"/>
                </a:solidFill>
                <a:effectLst/>
                <a:latin typeface="Arial" panose="020B0604020202020204" pitchFamily="34" charset="0"/>
              </a:rPr>
              <a:t>(2), p.510.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7822055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885076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Forest VR - https://forestlearning.edu.au/forestvr.html</a:t>
            </a:r>
          </a:p>
          <a:p>
            <a:r>
              <a:rPr lang="en-GB" b="0" i="0" dirty="0" err="1">
                <a:solidFill>
                  <a:srgbClr val="222222"/>
                </a:solidFill>
                <a:effectLst/>
                <a:latin typeface="Arial" panose="020B0604020202020204" pitchFamily="34" charset="0"/>
              </a:rPr>
              <a:t>Hejtmánek</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Lukáš</a:t>
            </a:r>
            <a:r>
              <a:rPr lang="en-GB" b="0" i="0" dirty="0">
                <a:solidFill>
                  <a:srgbClr val="222222"/>
                </a:solidFill>
                <a:effectLst/>
                <a:latin typeface="Arial" panose="020B0604020202020204" pitchFamily="34" charset="0"/>
              </a:rPr>
              <a:t>, et al. "Forest digital twin as a relaxation environment: a pilot study." </a:t>
            </a:r>
            <a:r>
              <a:rPr lang="en-GB" b="0" i="1" dirty="0">
                <a:solidFill>
                  <a:srgbClr val="222222"/>
                </a:solidFill>
                <a:effectLst/>
                <a:latin typeface="Arial" panose="020B0604020202020204" pitchFamily="34" charset="0"/>
              </a:rPr>
              <a:t>Frontiers in Virtual Reality</a:t>
            </a:r>
            <a:r>
              <a:rPr lang="en-GB" b="0" i="0" dirty="0">
                <a:solidFill>
                  <a:srgbClr val="222222"/>
                </a:solidFill>
                <a:effectLst/>
                <a:latin typeface="Arial" panose="020B0604020202020204" pitchFamily="34" charset="0"/>
              </a:rPr>
              <a:t> 3 (2022): 1033708.</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Achard</a:t>
            </a:r>
            <a:r>
              <a:rPr lang="en-GB" b="0" i="0" dirty="0">
                <a:solidFill>
                  <a:srgbClr val="222222"/>
                </a:solidFill>
                <a:effectLst/>
                <a:latin typeface="Arial" panose="020B0604020202020204" pitchFamily="34" charset="0"/>
              </a:rPr>
              <a:t>, Frédéric, and Matthew C. Hansen. </a:t>
            </a:r>
            <a:r>
              <a:rPr lang="en-GB" b="0" i="1" dirty="0">
                <a:solidFill>
                  <a:srgbClr val="222222"/>
                </a:solidFill>
                <a:effectLst/>
                <a:latin typeface="Arial" panose="020B0604020202020204" pitchFamily="34" charset="0"/>
              </a:rPr>
              <a:t>Global forest monitoring from earth observation</a:t>
            </a:r>
            <a:r>
              <a:rPr lang="en-GB" b="0" i="0" dirty="0">
                <a:solidFill>
                  <a:srgbClr val="222222"/>
                </a:solidFill>
                <a:effectLst/>
                <a:latin typeface="Arial" panose="020B0604020202020204" pitchFamily="34" charset="0"/>
              </a:rPr>
              <a:t>. Taylor &amp; Francis, 2012.</a:t>
            </a:r>
          </a:p>
          <a:p>
            <a:r>
              <a:rPr lang="en-GB" b="0" i="0" dirty="0">
                <a:solidFill>
                  <a:srgbClr val="222222"/>
                </a:solidFill>
                <a:effectLst/>
                <a:latin typeface="Arial" panose="020B0604020202020204" pitchFamily="34" charset="0"/>
              </a:rPr>
              <a:t>Pause, Marion, et al. "In situ/remote sensing integration to assess forest health—A review." </a:t>
            </a:r>
            <a:r>
              <a:rPr lang="en-GB" b="0" i="1" dirty="0">
                <a:solidFill>
                  <a:srgbClr val="222222"/>
                </a:solidFill>
                <a:effectLst/>
                <a:latin typeface="Arial" panose="020B0604020202020204" pitchFamily="34" charset="0"/>
              </a:rPr>
              <a:t>Remote Sensing</a:t>
            </a:r>
            <a:r>
              <a:rPr lang="en-GB" b="0" i="0" dirty="0">
                <a:solidFill>
                  <a:srgbClr val="222222"/>
                </a:solidFill>
                <a:effectLst/>
                <a:latin typeface="Arial" panose="020B0604020202020204" pitchFamily="34" charset="0"/>
              </a:rPr>
              <a:t> 8.6 (2016): 471.</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5638111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Feng, Yan, and Jean-François </a:t>
            </a:r>
            <a:r>
              <a:rPr lang="en-GB" b="0" i="0" dirty="0" err="1">
                <a:solidFill>
                  <a:srgbClr val="222222"/>
                </a:solidFill>
                <a:effectLst/>
                <a:latin typeface="Arial" panose="020B0604020202020204" pitchFamily="34" charset="0"/>
              </a:rPr>
              <a:t>Audy</a:t>
            </a:r>
            <a:r>
              <a:rPr lang="en-GB" b="0" i="0" dirty="0">
                <a:solidFill>
                  <a:srgbClr val="222222"/>
                </a:solidFill>
                <a:effectLst/>
                <a:latin typeface="Arial" panose="020B0604020202020204" pitchFamily="34" charset="0"/>
              </a:rPr>
              <a:t>. "Forestry 4.0: a framework for the forest supply chain toward Industry 4.0." </a:t>
            </a:r>
            <a:r>
              <a:rPr lang="en-GB" b="0" i="1" dirty="0" err="1">
                <a:solidFill>
                  <a:srgbClr val="222222"/>
                </a:solidFill>
                <a:effectLst/>
                <a:latin typeface="Arial" panose="020B0604020202020204" pitchFamily="34" charset="0"/>
              </a:rPr>
              <a:t>Gestão</a:t>
            </a:r>
            <a:r>
              <a:rPr lang="en-GB" b="0" i="1" dirty="0">
                <a:solidFill>
                  <a:srgbClr val="222222"/>
                </a:solidFill>
                <a:effectLst/>
                <a:latin typeface="Arial" panose="020B0604020202020204" pitchFamily="34" charset="0"/>
              </a:rPr>
              <a:t> &amp; </a:t>
            </a:r>
            <a:r>
              <a:rPr lang="en-GB" b="0" i="1" dirty="0" err="1">
                <a:solidFill>
                  <a:srgbClr val="222222"/>
                </a:solidFill>
                <a:effectLst/>
                <a:latin typeface="Arial" panose="020B0604020202020204" pitchFamily="34" charset="0"/>
              </a:rPr>
              <a:t>Produção</a:t>
            </a:r>
            <a:r>
              <a:rPr lang="en-GB" b="0" i="0" dirty="0">
                <a:solidFill>
                  <a:srgbClr val="222222"/>
                </a:solidFill>
                <a:effectLst/>
                <a:latin typeface="Arial" panose="020B0604020202020204" pitchFamily="34" charset="0"/>
              </a:rPr>
              <a:t> 27 (2020).</a:t>
            </a:r>
          </a:p>
          <a:p>
            <a:r>
              <a:rPr lang="en-GB" b="0" i="0" dirty="0">
                <a:solidFill>
                  <a:srgbClr val="222222"/>
                </a:solidFill>
                <a:effectLst/>
                <a:latin typeface="Arial" panose="020B0604020202020204" pitchFamily="34" charset="0"/>
              </a:rPr>
              <a:t>Müller, Fabian, Dirk Jaeger, and Marc </a:t>
            </a:r>
            <a:r>
              <a:rPr lang="en-GB" b="0" i="0" dirty="0" err="1">
                <a:solidFill>
                  <a:srgbClr val="222222"/>
                </a:solidFill>
                <a:effectLst/>
                <a:latin typeface="Arial" panose="020B0604020202020204" pitchFamily="34" charset="0"/>
              </a:rPr>
              <a:t>Hanewinkel</a:t>
            </a:r>
            <a:r>
              <a:rPr lang="en-GB" b="0" i="0" dirty="0">
                <a:solidFill>
                  <a:srgbClr val="222222"/>
                </a:solidFill>
                <a:effectLst/>
                <a:latin typeface="Arial" panose="020B0604020202020204" pitchFamily="34" charset="0"/>
              </a:rPr>
              <a:t>. "Digitization in wood supply–A review on how Industry 4.0 will change the forest value chain." </a:t>
            </a:r>
            <a:r>
              <a:rPr lang="en-GB" b="0" i="1" dirty="0">
                <a:solidFill>
                  <a:srgbClr val="222222"/>
                </a:solidFill>
                <a:effectLst/>
                <a:latin typeface="Arial" panose="020B0604020202020204" pitchFamily="34" charset="0"/>
              </a:rPr>
              <a:t>Computers and Electronics in Agriculture</a:t>
            </a:r>
            <a:r>
              <a:rPr lang="en-GB" b="0" i="0" dirty="0">
                <a:solidFill>
                  <a:srgbClr val="222222"/>
                </a:solidFill>
                <a:effectLst/>
                <a:latin typeface="Arial" panose="020B0604020202020204" pitchFamily="34" charset="0"/>
              </a:rPr>
              <a:t> 162 (2019): 206-218.</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Achard</a:t>
            </a:r>
            <a:r>
              <a:rPr lang="en-GB" b="0" i="0" dirty="0">
                <a:solidFill>
                  <a:srgbClr val="222222"/>
                </a:solidFill>
                <a:effectLst/>
                <a:latin typeface="Arial" panose="020B0604020202020204" pitchFamily="34" charset="0"/>
              </a:rPr>
              <a:t>, Frédéric, and Matthew C. Hansen. </a:t>
            </a:r>
            <a:r>
              <a:rPr lang="en-GB" b="0" i="1" dirty="0">
                <a:solidFill>
                  <a:srgbClr val="222222"/>
                </a:solidFill>
                <a:effectLst/>
                <a:latin typeface="Arial" panose="020B0604020202020204" pitchFamily="34" charset="0"/>
              </a:rPr>
              <a:t>Global forest monitoring from earth observation</a:t>
            </a:r>
            <a:r>
              <a:rPr lang="en-GB" b="0" i="0" dirty="0">
                <a:solidFill>
                  <a:srgbClr val="222222"/>
                </a:solidFill>
                <a:effectLst/>
                <a:latin typeface="Arial" panose="020B0604020202020204" pitchFamily="34" charset="0"/>
              </a:rPr>
              <a:t>. Taylor &amp; Francis, 2012.</a:t>
            </a:r>
          </a:p>
          <a:p>
            <a:r>
              <a:rPr lang="en-GB" b="0" i="0" dirty="0">
                <a:solidFill>
                  <a:srgbClr val="222222"/>
                </a:solidFill>
                <a:effectLst/>
                <a:latin typeface="Arial" panose="020B0604020202020204" pitchFamily="34" charset="0"/>
              </a:rPr>
              <a:t>Pause, Marion, et al. "In situ/remote sensing integration to assess forest health—A review." </a:t>
            </a:r>
            <a:r>
              <a:rPr lang="en-GB" b="0" i="1" dirty="0">
                <a:solidFill>
                  <a:srgbClr val="222222"/>
                </a:solidFill>
                <a:effectLst/>
                <a:latin typeface="Arial" panose="020B0604020202020204" pitchFamily="34" charset="0"/>
              </a:rPr>
              <a:t>Remote Sensing</a:t>
            </a:r>
            <a:r>
              <a:rPr lang="en-GB" b="0" i="0" dirty="0">
                <a:solidFill>
                  <a:srgbClr val="222222"/>
                </a:solidFill>
                <a:effectLst/>
                <a:latin typeface="Arial" panose="020B0604020202020204" pitchFamily="34" charset="0"/>
              </a:rPr>
              <a:t> 8.6 (2016): 471.</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22808466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37110035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4808323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4646825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Internet’s Carbon Footprint | Earth Day Infographic (webfx.com)</a:t>
            </a:r>
            <a:r>
              <a:rPr lang="en-GB"/>
              <a:t> https://www.webfx.com/blog/marketing/carbon-footprint-internet/</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4987508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7551465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BioDT</a:t>
            </a:r>
            <a:r>
              <a:rPr lang="en-GB" dirty="0"/>
              <a:t> - https://biodt.eu/</a:t>
            </a:r>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3990241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hlinkClick r:id="rId3"/>
              </a:rPr>
              <a:t>BioDT</a:t>
            </a:r>
            <a:r>
              <a:rPr lang="en-GB" dirty="0"/>
              <a:t> - https://biodt.eu/</a:t>
            </a:r>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772605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01/12/2024</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01/12/2024</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png"/><Relationship Id="rId11" Type="http://schemas.openxmlformats.org/officeDocument/2006/relationships/image" Target="../media/image17.jpeg"/><Relationship Id="rId5" Type="http://schemas.openxmlformats.org/officeDocument/2006/relationships/image" Target="../media/image11.jpe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0.png"/><Relationship Id="rId5" Type="http://schemas.openxmlformats.org/officeDocument/2006/relationships/image" Target="../media/image2.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30.gif"/><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SgnaEoYS8Fo?start=188&amp;feature=oembed" TargetMode="External"/><Relationship Id="rId5" Type="http://schemas.openxmlformats.org/officeDocument/2006/relationships/image" Target="../media/image31.jpe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7" Type="http://schemas.openxmlformats.org/officeDocument/2006/relationships/image" Target="../media/image38.jpeg"/><Relationship Id="rId2" Type="http://schemas.openxmlformats.org/officeDocument/2006/relationships/slideLayout" Target="../slideLayouts/slideLayout1.xml"/><Relationship Id="rId1" Type="http://schemas.openxmlformats.org/officeDocument/2006/relationships/video" Target="https://www.youtube.com/embed/DYeDz1bQ8N8?feature=oembed" TargetMode="Externa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video" Target="https://www.youtube.com/embed/r4vhLQ8OEP0?feature=oembed" TargetMode="Externa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39.jpe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www.gov.uk/government/publications/regulation-for-the-fourth-industrial-revolution/regulation-for-the-fourth-industrial-revolution" TargetMode="External"/><Relationship Id="rId4" Type="http://schemas.openxmlformats.org/officeDocument/2006/relationships/image" Target="../media/image42.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hyperlink" Target="https://www.genevaenvironmentnetwork.org/resources/updates/data-digital-technology-and-the-environmen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007/s10055-020-00442-w" TargetMode="External"/><Relationship Id="rId2" Type="http://schemas.openxmlformats.org/officeDocument/2006/relationships/image" Target="../media/image47.jpeg"/><Relationship Id="rId1" Type="http://schemas.openxmlformats.org/officeDocument/2006/relationships/slideLayout" Target="../slideLayouts/slideLayout1.xml"/><Relationship Id="rId4" Type="http://schemas.openxmlformats.org/officeDocument/2006/relationships/hyperlink" Target="https://doi.org/10.1080/13504622.2020.1803797"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57390" y="640080"/>
            <a:ext cx="4754375" cy="3566160"/>
          </a:xfrm>
          <a:prstGeom prst="rect">
            <a:avLst/>
          </a:prstGeom>
        </p:spPr>
        <p:txBody>
          <a:bodyPr vert="horz" lIns="91440" tIns="45720" rIns="91440" bIns="45720" rtlCol="0" anchor="b">
            <a:normAutofit fontScale="92500" lnSpcReduction="20000"/>
          </a:bodyPr>
          <a:lstStyle/>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dirty="0">
                <a:latin typeface="+mj-lt"/>
                <a:ea typeface="+mj-ea"/>
                <a:cs typeface="+mj-cs"/>
              </a:rPr>
              <a:t>ACNA4004: </a:t>
            </a:r>
          </a:p>
          <a:p>
            <a:pPr algn="ctr">
              <a:lnSpc>
                <a:spcPct val="90000"/>
              </a:lnSpc>
              <a:spcBef>
                <a:spcPct val="0"/>
              </a:spcBef>
              <a:spcAft>
                <a:spcPts val="600"/>
              </a:spcAft>
            </a:pPr>
            <a:r>
              <a:rPr lang="en-GB" sz="5000" dirty="0">
                <a:latin typeface="+mj-lt"/>
                <a:ea typeface="+mj-ea"/>
                <a:cs typeface="+mj-cs"/>
              </a:rPr>
              <a:t>Lecture 7</a:t>
            </a:r>
          </a:p>
          <a:p>
            <a:pPr algn="ctr">
              <a:lnSpc>
                <a:spcPct val="90000"/>
              </a:lnSpc>
              <a:spcBef>
                <a:spcPct val="0"/>
              </a:spcBef>
              <a:spcAft>
                <a:spcPts val="600"/>
              </a:spcAft>
            </a:pPr>
            <a:r>
              <a:rPr lang="en-GB" sz="5000" dirty="0">
                <a:latin typeface="+mj-lt"/>
                <a:ea typeface="+mj-ea"/>
                <a:cs typeface="+mj-cs"/>
              </a:rPr>
              <a:t>Industry 4.0: Good or Bad?</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28</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02/12/2024</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41662" t="163" r="25746"/>
          <a:stretch/>
        </p:blipFill>
        <p:spPr>
          <a:xfrm>
            <a:off x="19" y="369332"/>
            <a:ext cx="343229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2" name="TextBox 1">
            <a:extLst>
              <a:ext uri="{FF2B5EF4-FFF2-40B4-BE49-F238E27FC236}">
                <a16:creationId xmlns:a16="http://schemas.microsoft.com/office/drawing/2014/main" id="{92B2050D-827C-F6ED-8A89-B20884F1D2B6}"/>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1973119868"/>
              </p:ext>
            </p:extLst>
          </p:nvPr>
        </p:nvGraphicFramePr>
        <p:xfrm>
          <a:off x="4160938" y="835660"/>
          <a:ext cx="6992679" cy="55080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324000">
                <a:tc>
                  <a:txBody>
                    <a:bodyPr/>
                    <a:lstStyle/>
                    <a:p>
                      <a:pPr algn="ctr"/>
                      <a:r>
                        <a:rPr lang="en-GB" sz="1400" dirty="0"/>
                        <a:t>3</a:t>
                      </a:r>
                    </a:p>
                  </a:txBody>
                  <a:tcPr/>
                </a:tc>
                <a:tc>
                  <a:txBody>
                    <a:bodyPr/>
                    <a:lstStyle/>
                    <a:p>
                      <a:r>
                        <a:rPr lang="en-GB" sz="1400" dirty="0"/>
                        <a:t>MEA presentations</a:t>
                      </a:r>
                    </a:p>
                  </a:txBody>
                  <a:tcPr/>
                </a:tc>
                <a:extLst>
                  <a:ext uri="{0D108BD9-81ED-4DB2-BD59-A6C34878D82A}">
                    <a16:rowId xmlns:a16="http://schemas.microsoft.com/office/drawing/2014/main" val="586689555"/>
                  </a:ext>
                </a:extLst>
              </a:tr>
              <a:tr h="324000">
                <a:tc>
                  <a:txBody>
                    <a:bodyPr/>
                    <a:lstStyle/>
                    <a:p>
                      <a:pPr algn="ctr"/>
                      <a:r>
                        <a:rPr lang="en-GB" sz="1400" dirty="0"/>
                        <a:t>4 – 5</a:t>
                      </a:r>
                    </a:p>
                  </a:txBody>
                  <a:tcPr/>
                </a:tc>
                <a:tc>
                  <a:txBody>
                    <a:bodyPr/>
                    <a:lstStyle/>
                    <a:p>
                      <a:r>
                        <a:rPr lang="en-GB" sz="1400" dirty="0"/>
                        <a:t>What is the Fourth Industrial Revolution</a:t>
                      </a:r>
                    </a:p>
                  </a:txBody>
                  <a:tcPr/>
                </a:tc>
                <a:extLst>
                  <a:ext uri="{0D108BD9-81ED-4DB2-BD59-A6C34878D82A}">
                    <a16:rowId xmlns:a16="http://schemas.microsoft.com/office/drawing/2014/main" val="3837722624"/>
                  </a:ext>
                </a:extLst>
              </a:tr>
              <a:tr h="324000">
                <a:tc>
                  <a:txBody>
                    <a:bodyPr/>
                    <a:lstStyle/>
                    <a:p>
                      <a:pPr algn="ctr"/>
                      <a:r>
                        <a:rPr lang="en-GB" sz="1400" dirty="0"/>
                        <a:t>6 –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3rd vs 4.0: What is the difference?</a:t>
                      </a:r>
                    </a:p>
                  </a:txBody>
                  <a:tcPr/>
                </a:tc>
                <a:extLst>
                  <a:ext uri="{0D108BD9-81ED-4DB2-BD59-A6C34878D82A}">
                    <a16:rowId xmlns:a16="http://schemas.microsoft.com/office/drawing/2014/main" val="3852937406"/>
                  </a:ext>
                </a:extLst>
              </a:tr>
              <a:tr h="324000">
                <a:tc>
                  <a:txBody>
                    <a:bodyPr/>
                    <a:lstStyle/>
                    <a:p>
                      <a:pPr algn="ctr"/>
                      <a:r>
                        <a:rPr lang="en-GB" sz="1400" dirty="0"/>
                        <a:t>8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Industry 4.0 Technology</a:t>
                      </a:r>
                    </a:p>
                  </a:txBody>
                  <a:tcPr/>
                </a:tc>
                <a:extLst>
                  <a:ext uri="{0D108BD9-81ED-4DB2-BD59-A6C34878D82A}">
                    <a16:rowId xmlns:a16="http://schemas.microsoft.com/office/drawing/2014/main" val="2937946906"/>
                  </a:ext>
                </a:extLst>
              </a:tr>
              <a:tr h="324000">
                <a:tc>
                  <a:txBody>
                    <a:bodyPr/>
                    <a:lstStyle/>
                    <a:p>
                      <a:pPr algn="ctr"/>
                      <a:r>
                        <a:rPr lang="en-GB" sz="14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Technology for environment</a:t>
                      </a:r>
                    </a:p>
                  </a:txBody>
                  <a:tcPr/>
                </a:tc>
                <a:extLst>
                  <a:ext uri="{0D108BD9-81ED-4DB2-BD59-A6C34878D82A}">
                    <a16:rowId xmlns:a16="http://schemas.microsoft.com/office/drawing/2014/main" val="1523503452"/>
                  </a:ext>
                </a:extLst>
              </a:tr>
              <a:tr h="324000">
                <a:tc>
                  <a:txBody>
                    <a:bodyPr/>
                    <a:lstStyle/>
                    <a:p>
                      <a:pPr algn="ctr"/>
                      <a:r>
                        <a:rPr lang="en-GB" sz="14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Digital Twin: Ocean</a:t>
                      </a:r>
                    </a:p>
                  </a:txBody>
                  <a:tcPr/>
                </a:tc>
                <a:extLst>
                  <a:ext uri="{0D108BD9-81ED-4DB2-BD59-A6C34878D82A}">
                    <a16:rowId xmlns:a16="http://schemas.microsoft.com/office/drawing/2014/main" val="4124221353"/>
                  </a:ext>
                </a:extLst>
              </a:tr>
              <a:tr h="324000">
                <a:tc>
                  <a:txBody>
                    <a:bodyPr/>
                    <a:lstStyle/>
                    <a:p>
                      <a:pPr algn="ctr"/>
                      <a:r>
                        <a:rPr lang="en-GB" sz="1400" dirty="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Digital Twin: Swansea</a:t>
                      </a:r>
                    </a:p>
                  </a:txBody>
                  <a:tcPr/>
                </a:tc>
                <a:extLst>
                  <a:ext uri="{0D108BD9-81ED-4DB2-BD59-A6C34878D82A}">
                    <a16:rowId xmlns:a16="http://schemas.microsoft.com/office/drawing/2014/main" val="3512172326"/>
                  </a:ext>
                </a:extLst>
              </a:tr>
              <a:tr h="324000">
                <a:tc>
                  <a:txBody>
                    <a:bodyPr/>
                    <a:lstStyle/>
                    <a:p>
                      <a:pPr algn="ctr"/>
                      <a:r>
                        <a:rPr lang="en-GB" sz="1400" dirty="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Smart Environments</a:t>
                      </a:r>
                    </a:p>
                  </a:txBody>
                  <a:tcPr/>
                </a:tc>
                <a:extLst>
                  <a:ext uri="{0D108BD9-81ED-4DB2-BD59-A6C34878D82A}">
                    <a16:rowId xmlns:a16="http://schemas.microsoft.com/office/drawing/2014/main" val="2867839914"/>
                  </a:ext>
                </a:extLst>
              </a:tr>
              <a:tr h="32400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Wealth of opportunity</a:t>
                      </a:r>
                    </a:p>
                  </a:txBody>
                  <a:tcPr/>
                </a:tc>
                <a:extLst>
                  <a:ext uri="{0D108BD9-81ED-4DB2-BD59-A6C34878D82A}">
                    <a16:rowId xmlns:a16="http://schemas.microsoft.com/office/drawing/2014/main" val="3895587409"/>
                  </a:ext>
                </a:extLst>
              </a:tr>
              <a:tr h="324000">
                <a:tc>
                  <a:txBody>
                    <a:bodyPr/>
                    <a:lstStyle/>
                    <a:p>
                      <a:pPr algn="ctr"/>
                      <a:r>
                        <a:rPr lang="en-GB" sz="1400" dirty="0"/>
                        <a:t>16 – 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Not all benefits: Forestry 4.0</a:t>
                      </a:r>
                    </a:p>
                  </a:txBody>
                  <a:tcPr/>
                </a:tc>
                <a:extLst>
                  <a:ext uri="{0D108BD9-81ED-4DB2-BD59-A6C34878D82A}">
                    <a16:rowId xmlns:a16="http://schemas.microsoft.com/office/drawing/2014/main" val="2691238003"/>
                  </a:ext>
                </a:extLst>
              </a:tr>
              <a:tr h="324000">
                <a:tc>
                  <a:txBody>
                    <a:bodyPr/>
                    <a:lstStyle/>
                    <a:p>
                      <a:pPr algn="ctr"/>
                      <a:r>
                        <a:rPr lang="en-GB" sz="14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Not all benefits</a:t>
                      </a:r>
                    </a:p>
                  </a:txBody>
                  <a:tcPr/>
                </a:tc>
                <a:extLst>
                  <a:ext uri="{0D108BD9-81ED-4DB2-BD59-A6C34878D82A}">
                    <a16:rowId xmlns:a16="http://schemas.microsoft.com/office/drawing/2014/main" val="3145460327"/>
                  </a:ext>
                </a:extLst>
              </a:tr>
              <a:tr h="324000">
                <a:tc>
                  <a:txBody>
                    <a:bodyPr/>
                    <a:lstStyle/>
                    <a:p>
                      <a:pPr algn="ctr"/>
                      <a:r>
                        <a:rPr lang="en-GB" sz="1400" dirty="0"/>
                        <a:t>19 – 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Environmental impacts of Industry 4.0</a:t>
                      </a:r>
                    </a:p>
                  </a:txBody>
                  <a:tcPr/>
                </a:tc>
                <a:extLst>
                  <a:ext uri="{0D108BD9-81ED-4DB2-BD59-A6C34878D82A}">
                    <a16:rowId xmlns:a16="http://schemas.microsoft.com/office/drawing/2014/main" val="3822902650"/>
                  </a:ext>
                </a:extLst>
              </a:tr>
              <a:tr h="32400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Societal impacts of Industry 4.0</a:t>
                      </a:r>
                    </a:p>
                  </a:txBody>
                  <a:tcPr/>
                </a:tc>
                <a:extLst>
                  <a:ext uri="{0D108BD9-81ED-4DB2-BD59-A6C34878D82A}">
                    <a16:rowId xmlns:a16="http://schemas.microsoft.com/office/drawing/2014/main" val="147123749"/>
                  </a:ext>
                </a:extLst>
              </a:tr>
              <a:tr h="32400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Assignment Specification</a:t>
                      </a:r>
                    </a:p>
                  </a:txBody>
                  <a:tcPr/>
                </a:tc>
                <a:extLst>
                  <a:ext uri="{0D108BD9-81ED-4DB2-BD59-A6C34878D82A}">
                    <a16:rowId xmlns:a16="http://schemas.microsoft.com/office/drawing/2014/main" val="3077084648"/>
                  </a:ext>
                </a:extLst>
              </a:tr>
              <a:tr h="324000">
                <a:tc>
                  <a:txBody>
                    <a:bodyPr/>
                    <a:lstStyle/>
                    <a:p>
                      <a:pPr algn="ctr"/>
                      <a:r>
                        <a:rPr lang="en-GB" sz="1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324000">
                <a:tc>
                  <a:txBody>
                    <a:bodyPr/>
                    <a:lstStyle/>
                    <a:p>
                      <a:pPr algn="ctr"/>
                      <a:r>
                        <a:rPr lang="en-GB" sz="1400" dirty="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MEA presentations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2525996" y="428887"/>
            <a:ext cx="8864160" cy="830997"/>
          </a:xfrm>
          <a:prstGeom prst="rect">
            <a:avLst/>
          </a:prstGeom>
          <a:noFill/>
        </p:spPr>
        <p:txBody>
          <a:bodyPr wrap="square">
            <a:spAutoFit/>
          </a:bodyPr>
          <a:lstStyle/>
          <a:p>
            <a:r>
              <a:rPr lang="en-GB" sz="2400" dirty="0"/>
              <a:t>For those who have not yet presented on an MEA, research one of the below and present it to the group:</a:t>
            </a:r>
          </a:p>
        </p:txBody>
      </p:sp>
      <p:pic>
        <p:nvPicPr>
          <p:cNvPr id="9" name="Picture 8">
            <a:extLst>
              <a:ext uri="{FF2B5EF4-FFF2-40B4-BE49-F238E27FC236}">
                <a16:creationId xmlns:a16="http://schemas.microsoft.com/office/drawing/2014/main" id="{1071A44D-2E35-BC0A-288F-0A46083F2E5F}"/>
              </a:ext>
            </a:extLst>
          </p:cNvPr>
          <p:cNvPicPr>
            <a:picLocks noChangeAspect="1"/>
          </p:cNvPicPr>
          <p:nvPr/>
        </p:nvPicPr>
        <p:blipFill rotWithShape="1">
          <a:blip r:embed="rId3">
            <a:extLst>
              <a:ext uri="{28A0092B-C50C-407E-A947-70E740481C1C}">
                <a14:useLocalDpi xmlns:a14="http://schemas.microsoft.com/office/drawing/2010/main" val="0"/>
              </a:ext>
            </a:extLst>
          </a:blip>
          <a:srcRect l="39567" r="39567"/>
          <a:stretch/>
        </p:blipFill>
        <p:spPr>
          <a:xfrm>
            <a:off x="-5613" y="369332"/>
            <a:ext cx="227173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2" descr="University of Eastern Finland – UN Environment Programme Course on  Multilateral Environmental Agreements (2020) | UNEP - UN Environment  Programme">
            <a:extLst>
              <a:ext uri="{FF2B5EF4-FFF2-40B4-BE49-F238E27FC236}">
                <a16:creationId xmlns:a16="http://schemas.microsoft.com/office/drawing/2014/main" id="{9D54CBBF-232E-E069-0A7D-AF09F66FC9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3213" y="1295789"/>
            <a:ext cx="7323405" cy="51703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4CE10D1-CD7C-2BA2-681A-F1A9DD6F4704}"/>
              </a:ext>
            </a:extLst>
          </p:cNvPr>
          <p:cNvSpPr txBox="1"/>
          <p:nvPr/>
        </p:nvSpPr>
        <p:spPr>
          <a:xfrm>
            <a:off x="8195223" y="1733586"/>
            <a:ext cx="3719477" cy="3693319"/>
          </a:xfrm>
          <a:prstGeom prst="rect">
            <a:avLst/>
          </a:prstGeom>
          <a:noFill/>
        </p:spPr>
        <p:txBody>
          <a:bodyPr wrap="square">
            <a:spAutoFit/>
          </a:bodyPr>
          <a:lstStyle/>
          <a:p>
            <a:pPr marL="342900" indent="-342900">
              <a:buFont typeface="Arial" panose="020B0604020202020204" pitchFamily="34" charset="0"/>
              <a:buChar char="•"/>
            </a:pPr>
            <a:r>
              <a:rPr lang="en-GB" sz="1800" dirty="0"/>
              <a:t>How was it instigated? (what was the motivation, who instigated it)</a:t>
            </a:r>
          </a:p>
          <a:p>
            <a:pPr marL="342900" indent="-342900">
              <a:buFont typeface="Arial" panose="020B0604020202020204" pitchFamily="34" charset="0"/>
              <a:buChar char="•"/>
            </a:pPr>
            <a:r>
              <a:rPr lang="en-GB" sz="1800" dirty="0"/>
              <a:t>What did the agreement entail?</a:t>
            </a:r>
          </a:p>
          <a:p>
            <a:pPr marL="342900" indent="-342900">
              <a:buFont typeface="Arial" panose="020B0604020202020204" pitchFamily="34" charset="0"/>
              <a:buChar char="•"/>
            </a:pPr>
            <a:r>
              <a:rPr lang="en-GB" sz="1800" dirty="0"/>
              <a:t>Which nations ratified it?</a:t>
            </a:r>
          </a:p>
          <a:p>
            <a:pPr marL="342900" indent="-342900">
              <a:buFont typeface="Arial" panose="020B0604020202020204" pitchFamily="34" charset="0"/>
              <a:buChar char="•"/>
            </a:pPr>
            <a:r>
              <a:rPr lang="en-GB" sz="1800" dirty="0"/>
              <a:t>What governance measures were employed – funding, enforcement?</a:t>
            </a:r>
          </a:p>
          <a:p>
            <a:pPr marL="342900" indent="-342900">
              <a:buFont typeface="Arial" panose="020B0604020202020204" pitchFamily="34" charset="0"/>
              <a:buChar char="•"/>
            </a:pPr>
            <a:r>
              <a:rPr lang="en-GB" sz="1800" dirty="0"/>
              <a:t>Attempt to determine how its success can be determined? Does recent research show a change?</a:t>
            </a:r>
          </a:p>
          <a:p>
            <a:pPr marL="342900" indent="-342900">
              <a:buFont typeface="Arial" panose="020B0604020202020204" pitchFamily="34" charset="0"/>
              <a:buChar char="•"/>
            </a:pPr>
            <a:r>
              <a:rPr lang="en-GB" sz="1800" dirty="0"/>
              <a:t>Does academic literature provide indications of success / failure?</a:t>
            </a:r>
          </a:p>
          <a:p>
            <a:endParaRPr lang="en-GB" dirty="0"/>
          </a:p>
        </p:txBody>
      </p:sp>
    </p:spTree>
    <p:extLst>
      <p:ext uri="{BB962C8B-B14F-4D97-AF65-F5344CB8AC3E}">
        <p14:creationId xmlns:p14="http://schemas.microsoft.com/office/powerpoint/2010/main" val="3765748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What</a:t>
            </a:r>
            <a:r>
              <a:rPr lang="fr-FR" b="1" dirty="0"/>
              <a:t> </a:t>
            </a:r>
            <a:r>
              <a:rPr lang="en-GB" b="1" dirty="0"/>
              <a:t>is the Fourth Industrial Revolution?</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3084929" y="762650"/>
            <a:ext cx="8864160" cy="5262979"/>
          </a:xfrm>
          <a:prstGeom prst="rect">
            <a:avLst/>
          </a:prstGeom>
          <a:noFill/>
        </p:spPr>
        <p:txBody>
          <a:bodyPr wrap="square">
            <a:spAutoFit/>
          </a:bodyPr>
          <a:lstStyle/>
          <a:p>
            <a:r>
              <a:rPr lang="en-GB" sz="2400" dirty="0"/>
              <a:t>There have been four industrial revolutions:</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We are entering the latest Industrial revolution, the Fourth Industrial Revolution (4IR), sometime called “Industry 4.0”.</a:t>
            </a:r>
          </a:p>
        </p:txBody>
      </p:sp>
      <p:pic>
        <p:nvPicPr>
          <p:cNvPr id="3" name="Picture 2">
            <a:extLst>
              <a:ext uri="{FF2B5EF4-FFF2-40B4-BE49-F238E27FC236}">
                <a16:creationId xmlns:a16="http://schemas.microsoft.com/office/drawing/2014/main" id="{04ED19F9-9E98-17E7-8E8A-143B177DEB09}"/>
              </a:ext>
            </a:extLst>
          </p:cNvPr>
          <p:cNvPicPr>
            <a:picLocks noChangeAspect="1"/>
          </p:cNvPicPr>
          <p:nvPr/>
        </p:nvPicPr>
        <p:blipFill>
          <a:blip r:embed="rId3"/>
          <a:stretch>
            <a:fillRect/>
          </a:stretch>
        </p:blipFill>
        <p:spPr>
          <a:xfrm>
            <a:off x="3254558" y="1383307"/>
            <a:ext cx="7620000" cy="3686175"/>
          </a:xfrm>
          <a:prstGeom prst="rect">
            <a:avLst/>
          </a:prstGeom>
        </p:spPr>
      </p:pic>
      <p:pic>
        <p:nvPicPr>
          <p:cNvPr id="7" name="Picture 6">
            <a:extLst>
              <a:ext uri="{FF2B5EF4-FFF2-40B4-BE49-F238E27FC236}">
                <a16:creationId xmlns:a16="http://schemas.microsoft.com/office/drawing/2014/main" id="{2FF5A2A2-E512-9E83-322C-37EA28004205}"/>
              </a:ext>
            </a:extLst>
          </p:cNvPr>
          <p:cNvPicPr>
            <a:picLocks noChangeAspect="1"/>
          </p:cNvPicPr>
          <p:nvPr/>
        </p:nvPicPr>
        <p:blipFill rotWithShape="1">
          <a:blip r:embed="rId4">
            <a:extLst>
              <a:ext uri="{28A0092B-C50C-407E-A947-70E740481C1C}">
                <a14:useLocalDpi xmlns:a14="http://schemas.microsoft.com/office/drawing/2010/main" val="0"/>
              </a:ext>
            </a:extLst>
          </a:blip>
          <a:srcRect l="46731" t="-206" r="24802" b="369"/>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816216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 </a:t>
            </a:r>
            <a:r>
              <a:rPr lang="fr-FR" b="1" dirty="0" err="1"/>
              <a:t>What</a:t>
            </a:r>
            <a:r>
              <a:rPr lang="fr-FR" b="1" dirty="0"/>
              <a:t> </a:t>
            </a:r>
            <a:r>
              <a:rPr lang="fr-FR" b="1" dirty="0" err="1"/>
              <a:t>is</a:t>
            </a:r>
            <a:r>
              <a:rPr lang="fr-FR" b="1" dirty="0"/>
              <a:t> </a:t>
            </a:r>
            <a:r>
              <a:rPr lang="fr-FR" b="1" dirty="0" err="1"/>
              <a:t>Fourth</a:t>
            </a:r>
            <a:r>
              <a:rPr lang="fr-FR" b="1" dirty="0"/>
              <a:t> </a:t>
            </a:r>
            <a:r>
              <a:rPr lang="fr-FR" b="1" dirty="0" err="1"/>
              <a:t>Industrial</a:t>
            </a:r>
            <a:r>
              <a:rPr lang="fr-FR" b="1" dirty="0"/>
              <a:t> </a:t>
            </a:r>
            <a:r>
              <a:rPr lang="en-GB" b="1" dirty="0"/>
              <a:t>Revolution?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41348" t="3029" r="32328" b="-3029"/>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6" name="TextBox 5">
            <a:extLst>
              <a:ext uri="{FF2B5EF4-FFF2-40B4-BE49-F238E27FC236}">
                <a16:creationId xmlns:a16="http://schemas.microsoft.com/office/drawing/2014/main" id="{3F4A501D-876B-CF25-9627-E4B9737CD38D}"/>
              </a:ext>
            </a:extLst>
          </p:cNvPr>
          <p:cNvSpPr txBox="1"/>
          <p:nvPr/>
        </p:nvSpPr>
        <p:spPr>
          <a:xfrm>
            <a:off x="2847630" y="369332"/>
            <a:ext cx="9011478" cy="5909310"/>
          </a:xfrm>
          <a:prstGeom prst="rect">
            <a:avLst/>
          </a:prstGeom>
          <a:noFill/>
        </p:spPr>
        <p:txBody>
          <a:bodyPr wrap="square">
            <a:spAutoFit/>
          </a:bodyPr>
          <a:lstStyle/>
          <a:p>
            <a:r>
              <a:rPr lang="en-GB" sz="2100" dirty="0"/>
              <a:t>Fourth Industrial Revolution, (also called 4IR, or Industry 4.0) is the acknowledgement of a growing field of technological enhancement in the 21</a:t>
            </a:r>
            <a:r>
              <a:rPr lang="en-GB" sz="2100" baseline="30000" dirty="0"/>
              <a:t>st</a:t>
            </a:r>
            <a:r>
              <a:rPr lang="en-GB" sz="2100" dirty="0"/>
              <a:t> century.</a:t>
            </a:r>
          </a:p>
          <a:p>
            <a:endParaRPr lang="en-GB" sz="2100" dirty="0"/>
          </a:p>
          <a:p>
            <a:r>
              <a:rPr lang="en-GB" sz="2100" dirty="0"/>
              <a:t>Term popularised by founder of the World Economic Fund, Klaus Schwab in 2016 – highlighted the new technologies of this revolution and the potential global impact they may have to society and the environment. Increased integration into daily life.</a:t>
            </a:r>
          </a:p>
          <a:p>
            <a:endParaRPr lang="en-GB" sz="2100" dirty="0"/>
          </a:p>
          <a:p>
            <a:r>
              <a:rPr lang="en-GB" sz="2100" dirty="0"/>
              <a:t>Recognition of a new era of capabilities that build on the third ‘digital’ revolution, with focus on automation and ‘cyber-physical systems’ (CPS’s). CPS’s combine software and hardware (and even biology) – conceptually, software manipulating hardware automatically, and machine-to-machine communication. </a:t>
            </a:r>
          </a:p>
          <a:p>
            <a:endParaRPr lang="en-GB" sz="2100" dirty="0"/>
          </a:p>
          <a:p>
            <a:r>
              <a:rPr lang="en-GB" sz="2100" b="0" i="0" dirty="0">
                <a:solidFill>
                  <a:srgbClr val="0B0C0C"/>
                </a:solidFill>
                <a:effectLst/>
                <a:latin typeface="Comic Sans MS" panose="030F0702030302020204" pitchFamily="66" charset="0"/>
              </a:rPr>
              <a:t>“blurring the lines between the physical, digital and biological worlds” </a:t>
            </a:r>
          </a:p>
          <a:p>
            <a:r>
              <a:rPr lang="en-GB" sz="2100" b="0" i="0" dirty="0">
                <a:solidFill>
                  <a:srgbClr val="0B0C0C"/>
                </a:solidFill>
                <a:effectLst/>
                <a:latin typeface="GDS Transport"/>
              </a:rPr>
              <a:t>(source: gov.uk, 2019)</a:t>
            </a:r>
            <a:endParaRPr lang="en-GB" sz="2100" dirty="0"/>
          </a:p>
          <a:p>
            <a:endParaRPr lang="en-GB" sz="2100" dirty="0"/>
          </a:p>
          <a:p>
            <a:r>
              <a:rPr lang="en-GB" sz="2100" dirty="0"/>
              <a:t>Growing field of research and application globally.</a:t>
            </a:r>
          </a:p>
        </p:txBody>
      </p:sp>
      <p:pic>
        <p:nvPicPr>
          <p:cNvPr id="7" name="Picture 6">
            <a:extLst>
              <a:ext uri="{FF2B5EF4-FFF2-40B4-BE49-F238E27FC236}">
                <a16:creationId xmlns:a16="http://schemas.microsoft.com/office/drawing/2014/main" id="{4F592635-F1B6-35E3-843E-AF59698E3AE4}"/>
              </a:ext>
            </a:extLst>
          </p:cNvPr>
          <p:cNvPicPr>
            <a:picLocks noChangeAspect="1"/>
          </p:cNvPicPr>
          <p:nvPr/>
        </p:nvPicPr>
        <p:blipFill>
          <a:blip r:embed="rId4"/>
          <a:stretch>
            <a:fillRect/>
          </a:stretch>
        </p:blipFill>
        <p:spPr>
          <a:xfrm>
            <a:off x="46745" y="4863920"/>
            <a:ext cx="2748527" cy="1417528"/>
          </a:xfrm>
          <a:prstGeom prst="rect">
            <a:avLst/>
          </a:prstGeom>
        </p:spPr>
      </p:pic>
      <p:pic>
        <p:nvPicPr>
          <p:cNvPr id="1026" name="Picture 2" descr="FE News | The Fourth Industrial Revolution is fundamentally changing the  way we live, work and learn">
            <a:extLst>
              <a:ext uri="{FF2B5EF4-FFF2-40B4-BE49-F238E27FC236}">
                <a16:creationId xmlns:a16="http://schemas.microsoft.com/office/drawing/2014/main" id="{3EE43D70-5B74-5ABF-8CA0-11DC038192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0720" y="513835"/>
            <a:ext cx="1751541" cy="1330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6729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3rd vs 4.0: What is the difference?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3785652"/>
          </a:xfrm>
          <a:prstGeom prst="rect">
            <a:avLst/>
          </a:prstGeom>
          <a:noFill/>
        </p:spPr>
        <p:txBody>
          <a:bodyPr wrap="square">
            <a:spAutoFit/>
          </a:bodyPr>
          <a:lstStyle/>
          <a:p>
            <a:r>
              <a:rPr lang="en-GB" sz="2400" dirty="0"/>
              <a:t>While the main driver behind the two revolutions is similar (computing and automation), the main separator is the increased networking, communication, and information.</a:t>
            </a:r>
          </a:p>
          <a:p>
            <a:endParaRPr lang="en-GB" sz="2400" dirty="0"/>
          </a:p>
          <a:p>
            <a:r>
              <a:rPr lang="en-GB" sz="2400" dirty="0"/>
              <a:t>While systems can become more efficient and advanced in terms of processing, our ability to communicate and monitor with these discrete systems, embedding them into a wider inter-connected system, is the key differential</a:t>
            </a:r>
          </a:p>
          <a:p>
            <a:endParaRPr lang="en-GB" sz="2400" dirty="0"/>
          </a:p>
          <a:p>
            <a:endParaRPr lang="en-GB" sz="2400" dirty="0"/>
          </a:p>
        </p:txBody>
      </p:sp>
      <p:pic>
        <p:nvPicPr>
          <p:cNvPr id="6" name="Picture 5">
            <a:extLst>
              <a:ext uri="{FF2B5EF4-FFF2-40B4-BE49-F238E27FC236}">
                <a16:creationId xmlns:a16="http://schemas.microsoft.com/office/drawing/2014/main" id="{ACDF9C4D-9EBF-CE34-88F5-60638277FE76}"/>
              </a:ext>
            </a:extLst>
          </p:cNvPr>
          <p:cNvPicPr>
            <a:picLocks noChangeAspect="1"/>
          </p:cNvPicPr>
          <p:nvPr/>
        </p:nvPicPr>
        <p:blipFill rotWithShape="1">
          <a:blip r:embed="rId3">
            <a:extLst>
              <a:ext uri="{28A0092B-C50C-407E-A947-70E740481C1C}">
                <a14:useLocalDpi xmlns:a14="http://schemas.microsoft.com/office/drawing/2010/main" val="0"/>
              </a:ext>
            </a:extLst>
          </a:blip>
          <a:srcRect l="46731" t="-206" r="24802" b="369"/>
          <a:stretch/>
        </p:blipFill>
        <p:spPr>
          <a:xfrm>
            <a:off x="20" y="369332"/>
            <a:ext cx="279398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176311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Table 13">
            <a:extLst>
              <a:ext uri="{FF2B5EF4-FFF2-40B4-BE49-F238E27FC236}">
                <a16:creationId xmlns:a16="http://schemas.microsoft.com/office/drawing/2014/main" id="{D9965A32-7ADE-7781-DDFB-4BE45281FA37}"/>
              </a:ext>
            </a:extLst>
          </p:cNvPr>
          <p:cNvGraphicFramePr>
            <a:graphicFrameLocks noGrp="1"/>
          </p:cNvGraphicFramePr>
          <p:nvPr>
            <p:extLst>
              <p:ext uri="{D42A27DB-BD31-4B8C-83A1-F6EECF244321}">
                <p14:modId xmlns:p14="http://schemas.microsoft.com/office/powerpoint/2010/main" val="2474938427"/>
              </p:ext>
            </p:extLst>
          </p:nvPr>
        </p:nvGraphicFramePr>
        <p:xfrm>
          <a:off x="262393" y="555776"/>
          <a:ext cx="11758208" cy="5746448"/>
        </p:xfrm>
        <a:graphic>
          <a:graphicData uri="http://schemas.openxmlformats.org/drawingml/2006/table">
            <a:tbl>
              <a:tblPr firstRow="1" bandRow="1">
                <a:tableStyleId>{2D5ABB26-0587-4C30-8999-92F81FD0307C}</a:tableStyleId>
              </a:tblPr>
              <a:tblGrid>
                <a:gridCol w="2939552">
                  <a:extLst>
                    <a:ext uri="{9D8B030D-6E8A-4147-A177-3AD203B41FA5}">
                      <a16:colId xmlns:a16="http://schemas.microsoft.com/office/drawing/2014/main" val="1578324083"/>
                    </a:ext>
                  </a:extLst>
                </a:gridCol>
                <a:gridCol w="2939552">
                  <a:extLst>
                    <a:ext uri="{9D8B030D-6E8A-4147-A177-3AD203B41FA5}">
                      <a16:colId xmlns:a16="http://schemas.microsoft.com/office/drawing/2014/main" val="3857727714"/>
                    </a:ext>
                  </a:extLst>
                </a:gridCol>
                <a:gridCol w="2939552">
                  <a:extLst>
                    <a:ext uri="{9D8B030D-6E8A-4147-A177-3AD203B41FA5}">
                      <a16:colId xmlns:a16="http://schemas.microsoft.com/office/drawing/2014/main" val="1889983847"/>
                    </a:ext>
                  </a:extLst>
                </a:gridCol>
                <a:gridCol w="2939552">
                  <a:extLst>
                    <a:ext uri="{9D8B030D-6E8A-4147-A177-3AD203B41FA5}">
                      <a16:colId xmlns:a16="http://schemas.microsoft.com/office/drawing/2014/main" val="3602148065"/>
                    </a:ext>
                  </a:extLst>
                </a:gridCol>
              </a:tblGrid>
              <a:tr h="420756">
                <a:tc>
                  <a:txBody>
                    <a:bodyPr/>
                    <a:lstStyle/>
                    <a:p>
                      <a:pPr algn="ctr"/>
                      <a:r>
                        <a:rPr lang="en-GB" b="1" dirty="0"/>
                        <a:t>Before Industrial Revolutions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t>Industrial Revolutions 1 &amp; 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b="1" dirty="0"/>
                        <a:t>Industrial Revolution 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t>Industrial Revolution 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46957954"/>
                  </a:ext>
                </a:extLst>
              </a:tr>
              <a:tr h="1706470">
                <a:tc>
                  <a:txBody>
                    <a:bodyPr/>
                    <a:lstStyle/>
                    <a:p>
                      <a:pPr algn="ct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93149296"/>
                  </a:ext>
                </a:extLst>
              </a:tr>
              <a:tr h="1196846">
                <a:tc>
                  <a:txBody>
                    <a:bodyPr/>
                    <a:lstStyle/>
                    <a:p>
                      <a:pPr algn="ctr"/>
                      <a:r>
                        <a:rPr lang="en-GB" dirty="0"/>
                        <a:t>Horse and cart</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dirty="0"/>
                        <a:t>Introduction of steam car, then combustion engine. Mass production.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dirty="0"/>
                        <a:t>Increased production globally. Digital sensors and technology in-car e.g. radio, odometer, warning lights etc.</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dirty="0"/>
                        <a:t>Connected cars in ‘smart cities’, autonomous vehicles, electric cars.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85971877"/>
                  </a:ext>
                </a:extLst>
              </a:tr>
              <a:tr h="1395607">
                <a:tc>
                  <a:txBody>
                    <a:bodyPr/>
                    <a:lstStyle/>
                    <a:p>
                      <a:pPr algn="ct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98288959"/>
                  </a:ext>
                </a:extLst>
              </a:tr>
              <a:tr h="1026769">
                <a:tc>
                  <a:txBody>
                    <a:bodyPr/>
                    <a:lstStyle/>
                    <a:p>
                      <a:pPr algn="ctr"/>
                      <a:r>
                        <a:rPr lang="en-GB" dirty="0"/>
                        <a:t>Hand-written / </a:t>
                      </a:r>
                    </a:p>
                    <a:p>
                      <a:pPr algn="ctr"/>
                      <a:r>
                        <a:rPr lang="en-GB" dirty="0"/>
                        <a:t>printed notes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dirty="0"/>
                        <a:t>Production of standardised, mass produced coins and notes.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dirty="0"/>
                        <a:t>Digital and online banking. Cards with chip and PIN.</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dirty="0"/>
                        <a:t>Contactless payments, Connected devices (phone, watch).</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49965012"/>
                  </a:ext>
                </a:extLst>
              </a:tr>
            </a:tbl>
          </a:graphicData>
        </a:graphic>
      </p:graphicFrame>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3rd vs 4.0: What is the difference?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pic>
        <p:nvPicPr>
          <p:cNvPr id="4098" name="Picture 2" descr="Steam Cars - The Henry Ford">
            <a:extLst>
              <a:ext uri="{FF2B5EF4-FFF2-40B4-BE49-F238E27FC236}">
                <a16:creationId xmlns:a16="http://schemas.microsoft.com/office/drawing/2014/main" id="{239EF83D-6B3D-0377-97DA-2602E9F6CC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3897" y="1088378"/>
            <a:ext cx="2686680" cy="13433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6855230-A129-C8D4-199B-13F392CE9DBC}"/>
              </a:ext>
            </a:extLst>
          </p:cNvPr>
          <p:cNvPicPr>
            <a:picLocks noChangeAspect="1"/>
          </p:cNvPicPr>
          <p:nvPr/>
        </p:nvPicPr>
        <p:blipFill>
          <a:blip r:embed="rId4"/>
          <a:stretch>
            <a:fillRect/>
          </a:stretch>
        </p:blipFill>
        <p:spPr>
          <a:xfrm flipH="1">
            <a:off x="911490" y="1239516"/>
            <a:ext cx="1704596" cy="1072040"/>
          </a:xfrm>
          <a:prstGeom prst="rect">
            <a:avLst/>
          </a:prstGeom>
        </p:spPr>
      </p:pic>
      <p:pic>
        <p:nvPicPr>
          <p:cNvPr id="4100" name="Picture 4" descr="12 of our favorite retro digital dashboards, part one - Hagerty Media">
            <a:extLst>
              <a:ext uri="{FF2B5EF4-FFF2-40B4-BE49-F238E27FC236}">
                <a16:creationId xmlns:a16="http://schemas.microsoft.com/office/drawing/2014/main" id="{302CC2B3-408B-AC15-77BF-D5BBF7A1EA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3965" y="1109042"/>
            <a:ext cx="2153066" cy="142986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Driving autonomous vehicles forward with intelligent infrastructure - Smart  Cities World">
            <a:extLst>
              <a:ext uri="{FF2B5EF4-FFF2-40B4-BE49-F238E27FC236}">
                <a16:creationId xmlns:a16="http://schemas.microsoft.com/office/drawing/2014/main" id="{606227B7-2870-AC7B-FDF6-07C966232C4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71211" y="1058758"/>
            <a:ext cx="2316498" cy="154433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16 Benefits of Using Online Banking for eCommerce Businesses – Price2Spy®  Blog">
            <a:extLst>
              <a:ext uri="{FF2B5EF4-FFF2-40B4-BE49-F238E27FC236}">
                <a16:creationId xmlns:a16="http://schemas.microsoft.com/office/drawing/2014/main" id="{46F71A07-8FC0-697A-6753-11BD39FF7B3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60647" y="3950306"/>
            <a:ext cx="1872345" cy="125142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E4C4DFFF-B1D3-9A6B-3CC8-D094187C855F}"/>
              </a:ext>
            </a:extLst>
          </p:cNvPr>
          <p:cNvPicPr>
            <a:picLocks noChangeAspect="1"/>
          </p:cNvPicPr>
          <p:nvPr/>
        </p:nvPicPr>
        <p:blipFill>
          <a:blip r:embed="rId8"/>
          <a:stretch>
            <a:fillRect/>
          </a:stretch>
        </p:blipFill>
        <p:spPr>
          <a:xfrm>
            <a:off x="4373817" y="3989180"/>
            <a:ext cx="1738842" cy="1156401"/>
          </a:xfrm>
          <a:prstGeom prst="rect">
            <a:avLst/>
          </a:prstGeom>
        </p:spPr>
      </p:pic>
      <p:pic>
        <p:nvPicPr>
          <p:cNvPr id="9" name="Picture 8">
            <a:extLst>
              <a:ext uri="{FF2B5EF4-FFF2-40B4-BE49-F238E27FC236}">
                <a16:creationId xmlns:a16="http://schemas.microsoft.com/office/drawing/2014/main" id="{07C32411-ABCA-F321-3613-45B880A32C54}"/>
              </a:ext>
            </a:extLst>
          </p:cNvPr>
          <p:cNvPicPr>
            <a:picLocks noChangeAspect="1"/>
          </p:cNvPicPr>
          <p:nvPr/>
        </p:nvPicPr>
        <p:blipFill rotWithShape="1">
          <a:blip r:embed="rId9"/>
          <a:srcRect l="3971" r="19646"/>
          <a:stretch/>
        </p:blipFill>
        <p:spPr>
          <a:xfrm>
            <a:off x="9600267" y="3939218"/>
            <a:ext cx="1872345" cy="1286917"/>
          </a:xfrm>
          <a:prstGeom prst="rect">
            <a:avLst/>
          </a:prstGeom>
        </p:spPr>
      </p:pic>
      <p:pic>
        <p:nvPicPr>
          <p:cNvPr id="12" name="Picture 11">
            <a:extLst>
              <a:ext uri="{FF2B5EF4-FFF2-40B4-BE49-F238E27FC236}">
                <a16:creationId xmlns:a16="http://schemas.microsoft.com/office/drawing/2014/main" id="{EF933E3B-04E5-1C7C-716B-CED2733A3CAB}"/>
              </a:ext>
            </a:extLst>
          </p:cNvPr>
          <p:cNvPicPr>
            <a:picLocks noChangeAspect="1"/>
          </p:cNvPicPr>
          <p:nvPr/>
        </p:nvPicPr>
        <p:blipFill>
          <a:blip r:embed="rId10"/>
          <a:stretch>
            <a:fillRect/>
          </a:stretch>
        </p:blipFill>
        <p:spPr>
          <a:xfrm>
            <a:off x="824026" y="3950306"/>
            <a:ext cx="2009350" cy="1234150"/>
          </a:xfrm>
          <a:prstGeom prst="rect">
            <a:avLst/>
          </a:prstGeom>
        </p:spPr>
      </p:pic>
      <p:pic>
        <p:nvPicPr>
          <p:cNvPr id="4106" name="Picture 10" descr="Front and back design of 1970 £1 note featuring HM Queen Elizabeth II">
            <a:extLst>
              <a:ext uri="{FF2B5EF4-FFF2-40B4-BE49-F238E27FC236}">
                <a16:creationId xmlns:a16="http://schemas.microsoft.com/office/drawing/2014/main" id="{6A32A295-8635-F2F7-C2D0-BD410F342BF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315672" y="3950306"/>
            <a:ext cx="1292216" cy="1275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962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err="1"/>
              <a:t>Industry</a:t>
            </a:r>
            <a:r>
              <a:rPr lang="fr-FR" b="1" dirty="0"/>
              <a:t> 4.0 </a:t>
            </a:r>
            <a:r>
              <a:rPr lang="en-GB" b="1" dirty="0"/>
              <a:t>Technology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graphicFrame>
        <p:nvGraphicFramePr>
          <p:cNvPr id="6" name="Table 6">
            <a:extLst>
              <a:ext uri="{FF2B5EF4-FFF2-40B4-BE49-F238E27FC236}">
                <a16:creationId xmlns:a16="http://schemas.microsoft.com/office/drawing/2014/main" id="{7D74FC5C-5E89-E59D-4140-D2741BA2A515}"/>
              </a:ext>
            </a:extLst>
          </p:cNvPr>
          <p:cNvGraphicFramePr>
            <a:graphicFrameLocks noGrp="1"/>
          </p:cNvGraphicFramePr>
          <p:nvPr>
            <p:extLst>
              <p:ext uri="{D42A27DB-BD31-4B8C-83A1-F6EECF244321}">
                <p14:modId xmlns:p14="http://schemas.microsoft.com/office/powerpoint/2010/main" val="3099117693"/>
              </p:ext>
            </p:extLst>
          </p:nvPr>
        </p:nvGraphicFramePr>
        <p:xfrm>
          <a:off x="2141219" y="483400"/>
          <a:ext cx="9807871" cy="5871172"/>
        </p:xfrm>
        <a:graphic>
          <a:graphicData uri="http://schemas.openxmlformats.org/drawingml/2006/table">
            <a:tbl>
              <a:tblPr firstRow="1" bandRow="1">
                <a:tableStyleId>{2D5ABB26-0587-4C30-8999-92F81FD0307C}</a:tableStyleId>
              </a:tblPr>
              <a:tblGrid>
                <a:gridCol w="2550903">
                  <a:extLst>
                    <a:ext uri="{9D8B030D-6E8A-4147-A177-3AD203B41FA5}">
                      <a16:colId xmlns:a16="http://schemas.microsoft.com/office/drawing/2014/main" val="968818888"/>
                    </a:ext>
                  </a:extLst>
                </a:gridCol>
                <a:gridCol w="3212800">
                  <a:extLst>
                    <a:ext uri="{9D8B030D-6E8A-4147-A177-3AD203B41FA5}">
                      <a16:colId xmlns:a16="http://schemas.microsoft.com/office/drawing/2014/main" val="2736509323"/>
                    </a:ext>
                  </a:extLst>
                </a:gridCol>
                <a:gridCol w="4044168">
                  <a:extLst>
                    <a:ext uri="{9D8B030D-6E8A-4147-A177-3AD203B41FA5}">
                      <a16:colId xmlns:a16="http://schemas.microsoft.com/office/drawing/2014/main" val="880748804"/>
                    </a:ext>
                  </a:extLst>
                </a:gridCol>
              </a:tblGrid>
              <a:tr h="1961626">
                <a:tc>
                  <a:txBody>
                    <a:bodyPr/>
                    <a:lstStyle/>
                    <a:p>
                      <a:pPr algn="ctr"/>
                      <a:r>
                        <a:rPr lang="en-GB" b="1" dirty="0"/>
                        <a:t>Artificial Intelligence</a:t>
                      </a:r>
                    </a:p>
                  </a:txBody>
                  <a:tcPr anchor="ctr">
                    <a:lnB w="12700" cap="flat" cmpd="sng" algn="ctr">
                      <a:solidFill>
                        <a:schemeClr val="tx1"/>
                      </a:solidFill>
                      <a:prstDash val="solid"/>
                      <a:round/>
                      <a:headEnd type="none" w="med" len="med"/>
                      <a:tailEnd type="none" w="med" len="med"/>
                    </a:lnB>
                  </a:tcPr>
                </a:tc>
                <a:tc>
                  <a:txBody>
                    <a:bodyPr/>
                    <a:lstStyle/>
                    <a:p>
                      <a:pPr algn="ctr"/>
                      <a:r>
                        <a:rPr lang="en-GB" sz="1800" b="0" i="0" kern="1200" dirty="0">
                          <a:solidFill>
                            <a:schemeClr val="tx1"/>
                          </a:solidFill>
                          <a:effectLst/>
                          <a:latin typeface="+mn-lt"/>
                          <a:ea typeface="+mn-ea"/>
                          <a:cs typeface="+mn-cs"/>
                        </a:rPr>
                        <a:t>The capability for a computer (or computer-controlled robot) to carry out intelligent tasks such as problem solving.</a:t>
                      </a:r>
                    </a:p>
                  </a:txBody>
                  <a:tcPr anchor="ctr">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1997326"/>
                  </a:ext>
                </a:extLst>
              </a:tr>
              <a:tr h="2145546">
                <a:tc>
                  <a:txBody>
                    <a:bodyPr/>
                    <a:lstStyle/>
                    <a:p>
                      <a:pPr algn="ctr"/>
                      <a:r>
                        <a:rPr lang="en-GB" b="1" dirty="0"/>
                        <a:t>Augmented reality (AR)/ virtual reality (VR)</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The fusion of the real world and digital information, via images, sounds, or other stimuli, being displayed / communicated via technology </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1900196"/>
                  </a:ext>
                </a:extLst>
              </a:tr>
              <a:tr h="1764000">
                <a:tc>
                  <a:txBody>
                    <a:bodyPr/>
                    <a:lstStyle/>
                    <a:p>
                      <a:pPr algn="ctr"/>
                      <a:r>
                        <a:rPr lang="en-GB" b="1" dirty="0"/>
                        <a:t>Big Data</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8453209"/>
                  </a:ext>
                </a:extLst>
              </a:tr>
            </a:tbl>
          </a:graphicData>
        </a:graphic>
      </p:graphicFrame>
      <p:pic>
        <p:nvPicPr>
          <p:cNvPr id="10" name="Picture 9" descr="A person wearing virtual reality glasses&#10;&#10;Description automatically generated">
            <a:extLst>
              <a:ext uri="{FF2B5EF4-FFF2-40B4-BE49-F238E27FC236}">
                <a16:creationId xmlns:a16="http://schemas.microsoft.com/office/drawing/2014/main" id="{E1D8EA99-B6B7-B994-E1DE-24F942C2946A}"/>
              </a:ext>
            </a:extLst>
          </p:cNvPr>
          <p:cNvPicPr>
            <a:picLocks noChangeAspect="1"/>
          </p:cNvPicPr>
          <p:nvPr/>
        </p:nvPicPr>
        <p:blipFill rotWithShape="1">
          <a:blip r:embed="rId3"/>
          <a:srcRect l="6280" t="9720" r="8136" b="12397"/>
          <a:stretch/>
        </p:blipFill>
        <p:spPr>
          <a:xfrm>
            <a:off x="8187876" y="2509766"/>
            <a:ext cx="3507168" cy="2042592"/>
          </a:xfrm>
          <a:prstGeom prst="rect">
            <a:avLst/>
          </a:prstGeom>
        </p:spPr>
      </p:pic>
      <p:pic>
        <p:nvPicPr>
          <p:cNvPr id="13" name="Picture 12">
            <a:extLst>
              <a:ext uri="{FF2B5EF4-FFF2-40B4-BE49-F238E27FC236}">
                <a16:creationId xmlns:a16="http://schemas.microsoft.com/office/drawing/2014/main" id="{268EBF86-EAC6-A867-632D-D40D67671BA9}"/>
              </a:ext>
            </a:extLst>
          </p:cNvPr>
          <p:cNvPicPr>
            <a:picLocks noChangeAspect="1"/>
          </p:cNvPicPr>
          <p:nvPr/>
        </p:nvPicPr>
        <p:blipFill>
          <a:blip r:embed="rId4"/>
          <a:stretch>
            <a:fillRect/>
          </a:stretch>
        </p:blipFill>
        <p:spPr>
          <a:xfrm>
            <a:off x="7975798" y="496270"/>
            <a:ext cx="4149965" cy="1756217"/>
          </a:xfrm>
          <a:prstGeom prst="rect">
            <a:avLst/>
          </a:prstGeom>
        </p:spPr>
      </p:pic>
      <p:pic>
        <p:nvPicPr>
          <p:cNvPr id="14" name="Picture 13">
            <a:extLst>
              <a:ext uri="{FF2B5EF4-FFF2-40B4-BE49-F238E27FC236}">
                <a16:creationId xmlns:a16="http://schemas.microsoft.com/office/drawing/2014/main" id="{D235CAC5-B52D-B958-0FF3-9357DB98CF86}"/>
              </a:ext>
            </a:extLst>
          </p:cNvPr>
          <p:cNvPicPr>
            <a:picLocks noChangeAspect="1"/>
          </p:cNvPicPr>
          <p:nvPr/>
        </p:nvPicPr>
        <p:blipFill rotWithShape="1">
          <a:blip r:embed="rId5">
            <a:extLst>
              <a:ext uri="{28A0092B-C50C-407E-A947-70E740481C1C}">
                <a14:useLocalDpi xmlns:a14="http://schemas.microsoft.com/office/drawing/2010/main" val="0"/>
              </a:ext>
            </a:extLst>
          </a:blip>
          <a:srcRect l="46731" t="-206" r="24802" b="369"/>
          <a:stretch/>
        </p:blipFill>
        <p:spPr>
          <a:xfrm>
            <a:off x="19" y="369332"/>
            <a:ext cx="2199841"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6" name="Picture 15" descr="A diagram of data characteristics&#10;&#10;Description automatically generated with medium confidence">
            <a:extLst>
              <a:ext uri="{FF2B5EF4-FFF2-40B4-BE49-F238E27FC236}">
                <a16:creationId xmlns:a16="http://schemas.microsoft.com/office/drawing/2014/main" id="{DE798FE3-7274-ADB6-1A61-886CFE98C8D1}"/>
              </a:ext>
            </a:extLst>
          </p:cNvPr>
          <p:cNvPicPr>
            <a:picLocks noChangeAspect="1"/>
          </p:cNvPicPr>
          <p:nvPr/>
        </p:nvPicPr>
        <p:blipFill rotWithShape="1">
          <a:blip r:embed="rId6"/>
          <a:srcRect l="5923" t="15821" r="7337" b="17209"/>
          <a:stretch/>
        </p:blipFill>
        <p:spPr>
          <a:xfrm>
            <a:off x="5057036" y="4581982"/>
            <a:ext cx="4152575" cy="1756217"/>
          </a:xfrm>
          <a:prstGeom prst="rect">
            <a:avLst/>
          </a:prstGeom>
        </p:spPr>
      </p:pic>
    </p:spTree>
    <p:extLst>
      <p:ext uri="{BB962C8B-B14F-4D97-AF65-F5344CB8AC3E}">
        <p14:creationId xmlns:p14="http://schemas.microsoft.com/office/powerpoint/2010/main" val="1409411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err="1"/>
              <a:t>Industry</a:t>
            </a:r>
            <a:r>
              <a:rPr lang="fr-FR" b="1" dirty="0"/>
              <a:t> 4.0 </a:t>
            </a:r>
            <a:r>
              <a:rPr lang="en-GB" b="1" dirty="0"/>
              <a:t>Technology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graphicFrame>
        <p:nvGraphicFramePr>
          <p:cNvPr id="6" name="Table 6">
            <a:extLst>
              <a:ext uri="{FF2B5EF4-FFF2-40B4-BE49-F238E27FC236}">
                <a16:creationId xmlns:a16="http://schemas.microsoft.com/office/drawing/2014/main" id="{7D74FC5C-5E89-E59D-4140-D2741BA2A515}"/>
              </a:ext>
            </a:extLst>
          </p:cNvPr>
          <p:cNvGraphicFramePr>
            <a:graphicFrameLocks noGrp="1"/>
          </p:cNvGraphicFramePr>
          <p:nvPr>
            <p:extLst>
              <p:ext uri="{D42A27DB-BD31-4B8C-83A1-F6EECF244321}">
                <p14:modId xmlns:p14="http://schemas.microsoft.com/office/powerpoint/2010/main" val="176165050"/>
              </p:ext>
            </p:extLst>
          </p:nvPr>
        </p:nvGraphicFramePr>
        <p:xfrm>
          <a:off x="2141219" y="483400"/>
          <a:ext cx="9807871" cy="5976000"/>
        </p:xfrm>
        <a:graphic>
          <a:graphicData uri="http://schemas.openxmlformats.org/drawingml/2006/table">
            <a:tbl>
              <a:tblPr firstRow="1" bandRow="1">
                <a:tableStyleId>{2D5ABB26-0587-4C30-8999-92F81FD0307C}</a:tableStyleId>
              </a:tblPr>
              <a:tblGrid>
                <a:gridCol w="2550903">
                  <a:extLst>
                    <a:ext uri="{9D8B030D-6E8A-4147-A177-3AD203B41FA5}">
                      <a16:colId xmlns:a16="http://schemas.microsoft.com/office/drawing/2014/main" val="968818888"/>
                    </a:ext>
                  </a:extLst>
                </a:gridCol>
                <a:gridCol w="3946419">
                  <a:extLst>
                    <a:ext uri="{9D8B030D-6E8A-4147-A177-3AD203B41FA5}">
                      <a16:colId xmlns:a16="http://schemas.microsoft.com/office/drawing/2014/main" val="2736509323"/>
                    </a:ext>
                  </a:extLst>
                </a:gridCol>
                <a:gridCol w="3310549">
                  <a:extLst>
                    <a:ext uri="{9D8B030D-6E8A-4147-A177-3AD203B41FA5}">
                      <a16:colId xmlns:a16="http://schemas.microsoft.com/office/drawing/2014/main" val="880748804"/>
                    </a:ext>
                  </a:extLst>
                </a:gridCol>
              </a:tblGrid>
              <a:tr h="2322881">
                <a:tc>
                  <a:txBody>
                    <a:bodyPr/>
                    <a:lstStyle/>
                    <a:p>
                      <a:pPr algn="ctr"/>
                      <a:r>
                        <a:rPr lang="en-GB" b="1" dirty="0"/>
                        <a:t>Internet of Things (IoT)</a:t>
                      </a:r>
                    </a:p>
                  </a:txBody>
                  <a:tcPr anchor="ctr">
                    <a:lnB w="12700" cap="flat" cmpd="sng" algn="ctr">
                      <a:solidFill>
                        <a:schemeClr val="tx1"/>
                      </a:solidFill>
                      <a:prstDash val="solid"/>
                      <a:round/>
                      <a:headEnd type="none" w="med" len="med"/>
                      <a:tailEnd type="none" w="med" len="med"/>
                    </a:lnB>
                  </a:tcPr>
                </a:tc>
                <a:tc>
                  <a:txBody>
                    <a:bodyPr/>
                    <a:lstStyle/>
                    <a:p>
                      <a:pPr algn="ctr"/>
                      <a:r>
                        <a:rPr lang="en-GB" sz="1800" b="0" i="0" kern="1200" dirty="0">
                          <a:solidFill>
                            <a:schemeClr val="tx1"/>
                          </a:solidFill>
                          <a:effectLst/>
                          <a:latin typeface="+mn-lt"/>
                          <a:ea typeface="+mn-ea"/>
                          <a:cs typeface="+mn-cs"/>
                        </a:rPr>
                        <a:t>Network of physical objects—“things”—that are embedded with sensors, software, and other technologies for the purpose of connecting and exchanging data with other devices and systems over the internet. (source: IBM)</a:t>
                      </a:r>
                    </a:p>
                  </a:txBody>
                  <a:tcPr anchor="ctr">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1997326"/>
                  </a:ext>
                </a:extLst>
              </a:tr>
              <a:tr h="2042322">
                <a:tc>
                  <a:txBody>
                    <a:bodyPr/>
                    <a:lstStyle/>
                    <a:p>
                      <a:pPr algn="ctr"/>
                      <a:r>
                        <a:rPr lang="en-GB" b="1" dirty="0"/>
                        <a:t>Autonomous vehicles </a:t>
                      </a:r>
                      <a:r>
                        <a:rPr lang="en-GB" b="0" dirty="0"/>
                        <a:t>(includes unmanned aerial vehicles – UAV’s, and unmanned ground vehicles – UGV’s) </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Machines capable of performing tasks, making decisions, and acting in real-time, with a high degree of autonomy (without external influence or without explicit human intervention)</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1900196"/>
                  </a:ext>
                </a:extLst>
              </a:tr>
              <a:tr h="1610797">
                <a:tc>
                  <a:txBody>
                    <a:bodyPr/>
                    <a:lstStyle/>
                    <a:p>
                      <a:pPr algn="ctr"/>
                      <a:r>
                        <a:rPr lang="en-GB" b="1" dirty="0"/>
                        <a:t>Digital Twin / Simulations</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A digital twin is a virtual representation of an object or system that spans its lifecycle, is updated from real-time data, and uses simulation, machine learning and reasoning to help decision making</a:t>
                      </a: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8453209"/>
                  </a:ext>
                </a:extLst>
              </a:tr>
            </a:tbl>
          </a:graphicData>
        </a:graphic>
      </p:graphicFrame>
      <p:pic>
        <p:nvPicPr>
          <p:cNvPr id="14" name="Picture 13">
            <a:extLst>
              <a:ext uri="{FF2B5EF4-FFF2-40B4-BE49-F238E27FC236}">
                <a16:creationId xmlns:a16="http://schemas.microsoft.com/office/drawing/2014/main" id="{D235CAC5-B52D-B958-0FF3-9357DB98CF86}"/>
              </a:ext>
            </a:extLst>
          </p:cNvPr>
          <p:cNvPicPr>
            <a:picLocks noChangeAspect="1"/>
          </p:cNvPicPr>
          <p:nvPr/>
        </p:nvPicPr>
        <p:blipFill rotWithShape="1">
          <a:blip r:embed="rId3">
            <a:extLst>
              <a:ext uri="{28A0092B-C50C-407E-A947-70E740481C1C}">
                <a14:useLocalDpi xmlns:a14="http://schemas.microsoft.com/office/drawing/2010/main" val="0"/>
              </a:ext>
            </a:extLst>
          </a:blip>
          <a:srcRect l="46731" t="-206" r="24802" b="369"/>
          <a:stretch/>
        </p:blipFill>
        <p:spPr>
          <a:xfrm>
            <a:off x="20" y="369332"/>
            <a:ext cx="208024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6" name="Picture 2" descr="Free vector internet of things  isometric infographic poster">
            <a:extLst>
              <a:ext uri="{FF2B5EF4-FFF2-40B4-BE49-F238E27FC236}">
                <a16:creationId xmlns:a16="http://schemas.microsoft.com/office/drawing/2014/main" id="{83BFEF33-4F70-7C61-DDAF-90B40A2719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84674" y="391886"/>
            <a:ext cx="2242146" cy="224214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Digital Twin: What Does This Mean and How is Hitachi Using This Technology?  : Social Innovation : Hitachi">
            <a:extLst>
              <a:ext uri="{FF2B5EF4-FFF2-40B4-BE49-F238E27FC236}">
                <a16:creationId xmlns:a16="http://schemas.microsoft.com/office/drawing/2014/main" id="{41CB255A-EBD1-4F42-7C2F-74DEE7607EA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78" t="1" r="2845" b="5355"/>
          <a:stretch/>
        </p:blipFill>
        <p:spPr bwMode="auto">
          <a:xfrm>
            <a:off x="8984974" y="4876003"/>
            <a:ext cx="2431774" cy="154925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ciELO - Brasil - Agricultural unmanned ground vehicles: A review from the  stability point of view Agricultural unmanned ground vehicles: A review  from the stability point of view">
            <a:extLst>
              <a:ext uri="{FF2B5EF4-FFF2-40B4-BE49-F238E27FC236}">
                <a16:creationId xmlns:a16="http://schemas.microsoft.com/office/drawing/2014/main" id="{820F138E-C975-08BA-C841-8D57BBDB6A3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67482" y="2865019"/>
            <a:ext cx="2924736" cy="1941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434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Technology for environment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graphicFrame>
        <p:nvGraphicFramePr>
          <p:cNvPr id="6" name="Table 6">
            <a:extLst>
              <a:ext uri="{FF2B5EF4-FFF2-40B4-BE49-F238E27FC236}">
                <a16:creationId xmlns:a16="http://schemas.microsoft.com/office/drawing/2014/main" id="{7D74FC5C-5E89-E59D-4140-D2741BA2A515}"/>
              </a:ext>
            </a:extLst>
          </p:cNvPr>
          <p:cNvGraphicFramePr>
            <a:graphicFrameLocks noGrp="1"/>
          </p:cNvGraphicFramePr>
          <p:nvPr/>
        </p:nvGraphicFramePr>
        <p:xfrm>
          <a:off x="3030151" y="483400"/>
          <a:ext cx="8918938" cy="5865908"/>
        </p:xfrm>
        <a:graphic>
          <a:graphicData uri="http://schemas.openxmlformats.org/drawingml/2006/table">
            <a:tbl>
              <a:tblPr firstRow="1" bandRow="1">
                <a:tableStyleId>{2D5ABB26-0587-4C30-8999-92F81FD0307C}</a:tableStyleId>
              </a:tblPr>
              <a:tblGrid>
                <a:gridCol w="2024759">
                  <a:extLst>
                    <a:ext uri="{9D8B030D-6E8A-4147-A177-3AD203B41FA5}">
                      <a16:colId xmlns:a16="http://schemas.microsoft.com/office/drawing/2014/main" val="968818888"/>
                    </a:ext>
                  </a:extLst>
                </a:gridCol>
                <a:gridCol w="3357570">
                  <a:extLst>
                    <a:ext uri="{9D8B030D-6E8A-4147-A177-3AD203B41FA5}">
                      <a16:colId xmlns:a16="http://schemas.microsoft.com/office/drawing/2014/main" val="2736509323"/>
                    </a:ext>
                  </a:extLst>
                </a:gridCol>
                <a:gridCol w="3536609">
                  <a:extLst>
                    <a:ext uri="{9D8B030D-6E8A-4147-A177-3AD203B41FA5}">
                      <a16:colId xmlns:a16="http://schemas.microsoft.com/office/drawing/2014/main" val="880748804"/>
                    </a:ext>
                  </a:extLst>
                </a:gridCol>
              </a:tblGrid>
              <a:tr h="1917053">
                <a:tc>
                  <a:txBody>
                    <a:bodyPr/>
                    <a:lstStyle/>
                    <a:p>
                      <a:pPr algn="ctr"/>
                      <a:r>
                        <a:rPr lang="en-GB" b="1" dirty="0"/>
                        <a:t>Artificial Intelligence</a:t>
                      </a:r>
                    </a:p>
                  </a:txBody>
                  <a:tcPr anchor="ctr">
                    <a:lnB w="12700" cap="flat" cmpd="sng" algn="ctr">
                      <a:solidFill>
                        <a:schemeClr val="tx1"/>
                      </a:solidFill>
                      <a:prstDash val="solid"/>
                      <a:round/>
                      <a:headEnd type="none" w="med" len="med"/>
                      <a:tailEnd type="none" w="med" len="med"/>
                    </a:lnB>
                  </a:tcPr>
                </a:tc>
                <a:tc>
                  <a:txBody>
                    <a:bodyPr/>
                    <a:lstStyle/>
                    <a:p>
                      <a:r>
                        <a:rPr lang="en-GB" sz="1800" b="0" i="0" kern="1200" dirty="0">
                          <a:solidFill>
                            <a:schemeClr val="tx1"/>
                          </a:solidFill>
                          <a:effectLst/>
                          <a:latin typeface="+mn-lt"/>
                          <a:ea typeface="+mn-ea"/>
                          <a:cs typeface="+mn-cs"/>
                        </a:rPr>
                        <a:t>Using AI and satellites to combat poaching of endangered species</a:t>
                      </a:r>
                    </a:p>
                  </a:txBody>
                  <a:tcPr anchor="ctr">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1997326"/>
                  </a:ext>
                </a:extLst>
              </a:tr>
              <a:tr h="2122998">
                <a:tc rowSpan="2">
                  <a:txBody>
                    <a:bodyPr/>
                    <a:lstStyle/>
                    <a:p>
                      <a:pPr algn="ctr"/>
                      <a:r>
                        <a:rPr lang="en-GB" b="1" dirty="0"/>
                        <a:t>Augmented reality (AR)/ virtual reality (VR)</a:t>
                      </a:r>
                    </a:p>
                  </a:txBody>
                  <a:tcPr anchor="ctr">
                    <a:lnT w="12700" cap="flat" cmpd="sng" algn="ctr">
                      <a:solidFill>
                        <a:schemeClr val="tx1"/>
                      </a:solidFill>
                      <a:prstDash val="solid"/>
                      <a:round/>
                      <a:headEnd type="none" w="med" len="med"/>
                      <a:tailEnd type="none" w="med" len="med"/>
                    </a:lnT>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Designing virtual environments for attitudes and behavioural change in plastic consumption</a:t>
                      </a:r>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151900196"/>
                  </a:ext>
                </a:extLst>
              </a:tr>
              <a:tr h="1825857">
                <a:tc vMerge="1">
                  <a:txBody>
                    <a:bodyPr/>
                    <a:lstStyle/>
                    <a:p>
                      <a:endParaRPr lang="en-GB"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Participatory research on using virtual reality to teach ocean acidification</a:t>
                      </a:r>
                    </a:p>
                    <a:p>
                      <a:pPr algn="ct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3831895795"/>
                  </a:ext>
                </a:extLst>
              </a:tr>
            </a:tbl>
          </a:graphicData>
        </a:graphic>
      </p:graphicFrame>
      <p:pic>
        <p:nvPicPr>
          <p:cNvPr id="9" name="Picture 8" descr="A leopard walking through the woods&#10;&#10;Description automatically generated">
            <a:extLst>
              <a:ext uri="{FF2B5EF4-FFF2-40B4-BE49-F238E27FC236}">
                <a16:creationId xmlns:a16="http://schemas.microsoft.com/office/drawing/2014/main" id="{7BC4E772-4848-DBE9-B2B4-D77A9BD6F59A}"/>
              </a:ext>
            </a:extLst>
          </p:cNvPr>
          <p:cNvPicPr>
            <a:picLocks noChangeAspect="1"/>
          </p:cNvPicPr>
          <p:nvPr/>
        </p:nvPicPr>
        <p:blipFill rotWithShape="1">
          <a:blip r:embed="rId4"/>
          <a:srcRect l="8257" r="33459"/>
          <a:stretch/>
        </p:blipFill>
        <p:spPr>
          <a:xfrm>
            <a:off x="8887213" y="488509"/>
            <a:ext cx="2490812" cy="1861619"/>
          </a:xfrm>
          <a:prstGeom prst="rect">
            <a:avLst/>
          </a:prstGeom>
        </p:spPr>
      </p:pic>
      <p:pic>
        <p:nvPicPr>
          <p:cNvPr id="12" name="Picture 11">
            <a:extLst>
              <a:ext uri="{FF2B5EF4-FFF2-40B4-BE49-F238E27FC236}">
                <a16:creationId xmlns:a16="http://schemas.microsoft.com/office/drawing/2014/main" id="{FF4BD487-E536-44B8-9871-1887308A6891}"/>
              </a:ext>
            </a:extLst>
          </p:cNvPr>
          <p:cNvPicPr>
            <a:picLocks noChangeAspect="1"/>
          </p:cNvPicPr>
          <p:nvPr/>
        </p:nvPicPr>
        <p:blipFill>
          <a:blip r:embed="rId5"/>
          <a:stretch>
            <a:fillRect/>
          </a:stretch>
        </p:blipFill>
        <p:spPr>
          <a:xfrm>
            <a:off x="8520415" y="4304366"/>
            <a:ext cx="3224409" cy="2138901"/>
          </a:xfrm>
          <a:prstGeom prst="rect">
            <a:avLst/>
          </a:prstGeom>
        </p:spPr>
      </p:pic>
      <p:pic>
        <p:nvPicPr>
          <p:cNvPr id="5122" name="Picture 2" descr="figure 4">
            <a:extLst>
              <a:ext uri="{FF2B5EF4-FFF2-40B4-BE49-F238E27FC236}">
                <a16:creationId xmlns:a16="http://schemas.microsoft.com/office/drawing/2014/main" id="{3A022541-4076-5F15-BE94-A245B72774F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33267"/>
          <a:stretch/>
        </p:blipFill>
        <p:spPr bwMode="auto">
          <a:xfrm>
            <a:off x="8488983" y="2466934"/>
            <a:ext cx="3287272" cy="1779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194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Technology for environment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graphicFrame>
        <p:nvGraphicFramePr>
          <p:cNvPr id="6" name="Table 6">
            <a:extLst>
              <a:ext uri="{FF2B5EF4-FFF2-40B4-BE49-F238E27FC236}">
                <a16:creationId xmlns:a16="http://schemas.microsoft.com/office/drawing/2014/main" id="{7D74FC5C-5E89-E59D-4140-D2741BA2A515}"/>
              </a:ext>
            </a:extLst>
          </p:cNvPr>
          <p:cNvGraphicFramePr>
            <a:graphicFrameLocks noGrp="1"/>
          </p:cNvGraphicFramePr>
          <p:nvPr>
            <p:extLst>
              <p:ext uri="{D42A27DB-BD31-4B8C-83A1-F6EECF244321}">
                <p14:modId xmlns:p14="http://schemas.microsoft.com/office/powerpoint/2010/main" val="831661383"/>
              </p:ext>
            </p:extLst>
          </p:nvPr>
        </p:nvGraphicFramePr>
        <p:xfrm>
          <a:off x="2973787" y="452436"/>
          <a:ext cx="9005366" cy="6084000"/>
        </p:xfrm>
        <a:graphic>
          <a:graphicData uri="http://schemas.openxmlformats.org/drawingml/2006/table">
            <a:tbl>
              <a:tblPr firstRow="1" bandRow="1">
                <a:tableStyleId>{2D5ABB26-0587-4C30-8999-92F81FD0307C}</a:tableStyleId>
              </a:tblPr>
              <a:tblGrid>
                <a:gridCol w="1906678">
                  <a:extLst>
                    <a:ext uri="{9D8B030D-6E8A-4147-A177-3AD203B41FA5}">
                      <a16:colId xmlns:a16="http://schemas.microsoft.com/office/drawing/2014/main" val="968818888"/>
                    </a:ext>
                  </a:extLst>
                </a:gridCol>
                <a:gridCol w="2726283">
                  <a:extLst>
                    <a:ext uri="{9D8B030D-6E8A-4147-A177-3AD203B41FA5}">
                      <a16:colId xmlns:a16="http://schemas.microsoft.com/office/drawing/2014/main" val="2736509323"/>
                    </a:ext>
                  </a:extLst>
                </a:gridCol>
                <a:gridCol w="4372405">
                  <a:extLst>
                    <a:ext uri="{9D8B030D-6E8A-4147-A177-3AD203B41FA5}">
                      <a16:colId xmlns:a16="http://schemas.microsoft.com/office/drawing/2014/main" val="880748804"/>
                    </a:ext>
                  </a:extLst>
                </a:gridCol>
              </a:tblGrid>
              <a:tr h="1836000">
                <a:tc>
                  <a:txBody>
                    <a:bodyPr/>
                    <a:lstStyle/>
                    <a:p>
                      <a:pPr algn="ctr"/>
                      <a:r>
                        <a:rPr lang="en-GB" b="1" dirty="0"/>
                        <a:t>Big Data</a:t>
                      </a:r>
                    </a:p>
                  </a:txBody>
                  <a:tcPr anchor="ctr">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tx1"/>
                          </a:solidFill>
                          <a:effectLst/>
                          <a:latin typeface="+mn-lt"/>
                          <a:ea typeface="+mn-ea"/>
                          <a:cs typeface="+mn-cs"/>
                        </a:rPr>
                        <a:t>Earth observation big data for climate change research</a:t>
                      </a:r>
                    </a:p>
                  </a:txBody>
                  <a:tcPr anchor="ctr">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61997326"/>
                  </a:ext>
                </a:extLst>
              </a:tr>
              <a:tr h="2088000">
                <a:tc>
                  <a:txBody>
                    <a:bodyPr/>
                    <a:lstStyle/>
                    <a:p>
                      <a:pPr algn="ctr"/>
                      <a:r>
                        <a:rPr lang="en-GB" b="1" dirty="0"/>
                        <a:t>Digital Twin (Earth / Ocean)</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Big Data in Earth system science and progress towards a digital twin</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938107"/>
                  </a:ext>
                </a:extLst>
              </a:tr>
              <a:tr h="1080000">
                <a:tc rowSpan="2">
                  <a:txBody>
                    <a:bodyPr/>
                    <a:lstStyle/>
                    <a:p>
                      <a:pPr algn="ctr"/>
                      <a:r>
                        <a:rPr lang="en-GB" b="1" dirty="0"/>
                        <a:t>Internet of Things (IoT)</a:t>
                      </a:r>
                    </a:p>
                  </a:txBody>
                  <a:tcPr anchor="ctr">
                    <a:lnT w="12700" cap="flat" cmpd="sng" algn="ctr">
                      <a:solidFill>
                        <a:schemeClr val="tx1"/>
                      </a:solidFill>
                      <a:prstDash val="solid"/>
                      <a:round/>
                      <a:headEnd type="none" w="med" len="med"/>
                      <a:tailEnd type="none" w="med" len="med"/>
                    </a:lnT>
                  </a:tcPr>
                </a:tc>
                <a:tc rowSpan="2">
                  <a:txBody>
                    <a:bodyPr/>
                    <a:lstStyle/>
                    <a:p>
                      <a:pPr algn="ctr"/>
                      <a:r>
                        <a:rPr lang="en-GB" sz="1800" b="0" i="0" dirty="0">
                          <a:solidFill>
                            <a:srgbClr val="222222"/>
                          </a:solidFill>
                          <a:effectLst/>
                          <a:latin typeface="Arial" panose="020B0604020202020204" pitchFamily="34" charset="0"/>
                        </a:rPr>
                        <a:t>Collaborative automation and IoT technologies for coastal ocean observing systems</a:t>
                      </a:r>
                    </a:p>
                  </a:txBody>
                  <a:tcPr anchor="ctr">
                    <a:lnT w="12700" cap="flat" cmpd="sng" algn="ctr">
                      <a:solidFill>
                        <a:schemeClr val="tx1"/>
                      </a:solidFill>
                      <a:prstDash val="solid"/>
                      <a:round/>
                      <a:headEnd type="none" w="med" len="med"/>
                      <a:tailEnd type="none" w="med" len="med"/>
                    </a:lnT>
                  </a:tcPr>
                </a:tc>
                <a:tc>
                  <a:txBody>
                    <a:bodyPr/>
                    <a:lstStyle/>
                    <a:p>
                      <a:pPr algn="ctr"/>
                      <a:endParaRPr lang="en-GB" dirty="0"/>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151900196"/>
                  </a:ext>
                </a:extLst>
              </a:tr>
              <a:tr h="1080000">
                <a:tc vMerge="1">
                  <a:txBody>
                    <a:bodyPr/>
                    <a:lstStyle/>
                    <a:p>
                      <a:endParaRPr lang="en-GB" dirty="0"/>
                    </a:p>
                  </a:txBody>
                  <a:tcPr anchor="ctr"/>
                </a:tc>
                <a:tc vMerge="1">
                  <a:txBody>
                    <a:bodyPr/>
                    <a:lstStyle/>
                    <a:p>
                      <a:pPr algn="ctr"/>
                      <a:r>
                        <a:rPr lang="en-GB" b="0" i="0" dirty="0">
                          <a:solidFill>
                            <a:srgbClr val="222222"/>
                          </a:solidFill>
                          <a:effectLst/>
                          <a:latin typeface="Arial" panose="020B0604020202020204" pitchFamily="34" charset="0"/>
                        </a:rPr>
                        <a:t>Collaborative automation and IoT technologies for coastal ocean observing systems</a:t>
                      </a:r>
                    </a:p>
                    <a:p>
                      <a:pPr algn="ct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3831895795"/>
                  </a:ext>
                </a:extLst>
              </a:tr>
            </a:tbl>
          </a:graphicData>
        </a:graphic>
      </p:graphicFrame>
      <p:pic>
        <p:nvPicPr>
          <p:cNvPr id="10" name="Picture 9">
            <a:extLst>
              <a:ext uri="{FF2B5EF4-FFF2-40B4-BE49-F238E27FC236}">
                <a16:creationId xmlns:a16="http://schemas.microsoft.com/office/drawing/2014/main" id="{A81DE0E4-06E0-547E-99F9-C5092D731C54}"/>
              </a:ext>
            </a:extLst>
          </p:cNvPr>
          <p:cNvPicPr>
            <a:picLocks noChangeAspect="1"/>
          </p:cNvPicPr>
          <p:nvPr/>
        </p:nvPicPr>
        <p:blipFill>
          <a:blip r:embed="rId4"/>
          <a:stretch>
            <a:fillRect/>
          </a:stretch>
        </p:blipFill>
        <p:spPr>
          <a:xfrm>
            <a:off x="8251792" y="4603179"/>
            <a:ext cx="3593667" cy="1849432"/>
          </a:xfrm>
          <a:prstGeom prst="rect">
            <a:avLst/>
          </a:prstGeom>
        </p:spPr>
      </p:pic>
      <p:pic>
        <p:nvPicPr>
          <p:cNvPr id="14" name="Picture 13">
            <a:extLst>
              <a:ext uri="{FF2B5EF4-FFF2-40B4-BE49-F238E27FC236}">
                <a16:creationId xmlns:a16="http://schemas.microsoft.com/office/drawing/2014/main" id="{C7CBFCCE-FAE6-18BD-6240-3140707CCC4A}"/>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7455423" y="2397068"/>
            <a:ext cx="4555205" cy="1936824"/>
          </a:xfrm>
          <a:prstGeom prst="rect">
            <a:avLst/>
          </a:prstGeom>
        </p:spPr>
      </p:pic>
      <p:pic>
        <p:nvPicPr>
          <p:cNvPr id="16" name="Picture 15" descr="A screenshot of a computer generated image&#10;&#10;Description automatically generated">
            <a:extLst>
              <a:ext uri="{FF2B5EF4-FFF2-40B4-BE49-F238E27FC236}">
                <a16:creationId xmlns:a16="http://schemas.microsoft.com/office/drawing/2014/main" id="{C73E9780-B7FA-7CC9-206E-AACF8207309C}"/>
              </a:ext>
            </a:extLst>
          </p:cNvPr>
          <p:cNvPicPr>
            <a:picLocks noChangeAspect="1"/>
          </p:cNvPicPr>
          <p:nvPr/>
        </p:nvPicPr>
        <p:blipFill rotWithShape="1">
          <a:blip r:embed="rId6">
            <a:extLst>
              <a:ext uri="{28A0092B-C50C-407E-A947-70E740481C1C}">
                <a14:useLocalDpi xmlns:a14="http://schemas.microsoft.com/office/drawing/2010/main" val="0"/>
              </a:ext>
            </a:extLst>
          </a:blip>
          <a:srcRect l="26742" t="6068" r="26769" b="6661"/>
          <a:stretch/>
        </p:blipFill>
        <p:spPr>
          <a:xfrm>
            <a:off x="8251792" y="230122"/>
            <a:ext cx="2164214" cy="1936824"/>
          </a:xfrm>
          <a:prstGeom prst="rect">
            <a:avLst/>
          </a:prstGeom>
        </p:spPr>
      </p:pic>
    </p:spTree>
    <p:extLst>
      <p:ext uri="{BB962C8B-B14F-4D97-AF65-F5344CB8AC3E}">
        <p14:creationId xmlns:p14="http://schemas.microsoft.com/office/powerpoint/2010/main" val="1798563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Digital Twin: Ocean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pic>
        <p:nvPicPr>
          <p:cNvPr id="12" name="Online Media 11" title="The European Digital Twin of the Ocean">
            <a:hlinkClick r:id="" action="ppaction://media"/>
            <a:extLst>
              <a:ext uri="{FF2B5EF4-FFF2-40B4-BE49-F238E27FC236}">
                <a16:creationId xmlns:a16="http://schemas.microsoft.com/office/drawing/2014/main" id="{E0139DDB-268C-5866-0BF3-F5B2D9CD8A02}"/>
              </a:ext>
            </a:extLst>
          </p:cNvPr>
          <p:cNvPicPr>
            <a:picLocks noRot="1" noChangeAspect="1"/>
          </p:cNvPicPr>
          <p:nvPr>
            <a:videoFile r:link="rId1"/>
          </p:nvPr>
        </p:nvPicPr>
        <p:blipFill>
          <a:blip r:embed="rId5"/>
          <a:stretch>
            <a:fillRect/>
          </a:stretch>
        </p:blipFill>
        <p:spPr>
          <a:xfrm>
            <a:off x="1913390" y="806623"/>
            <a:ext cx="8891630" cy="5023771"/>
          </a:xfrm>
          <a:prstGeom prst="rect">
            <a:avLst/>
          </a:prstGeom>
        </p:spPr>
      </p:pic>
      <p:sp>
        <p:nvSpPr>
          <p:cNvPr id="10" name="TextBox 9">
            <a:extLst>
              <a:ext uri="{FF2B5EF4-FFF2-40B4-BE49-F238E27FC236}">
                <a16:creationId xmlns:a16="http://schemas.microsoft.com/office/drawing/2014/main" id="{8B721CC2-E580-6402-B6BF-6BA3975239D0}"/>
              </a:ext>
            </a:extLst>
          </p:cNvPr>
          <p:cNvSpPr txBox="1"/>
          <p:nvPr/>
        </p:nvSpPr>
        <p:spPr>
          <a:xfrm>
            <a:off x="1940861" y="5892077"/>
            <a:ext cx="8864159" cy="369332"/>
          </a:xfrm>
          <a:prstGeom prst="rect">
            <a:avLst/>
          </a:prstGeom>
          <a:noFill/>
        </p:spPr>
        <p:txBody>
          <a:bodyPr wrap="square">
            <a:spAutoFit/>
          </a:bodyPr>
          <a:lstStyle/>
          <a:p>
            <a:pPr algn="ctr"/>
            <a:r>
              <a:rPr lang="en-GB" dirty="0"/>
              <a:t>Source: European Commission- European Digital Twin of the Ocean </a:t>
            </a:r>
          </a:p>
        </p:txBody>
      </p:sp>
    </p:spTree>
    <p:extLst>
      <p:ext uri="{BB962C8B-B14F-4D97-AF65-F5344CB8AC3E}">
        <p14:creationId xmlns:p14="http://schemas.microsoft.com/office/powerpoint/2010/main" val="1798940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Digital Twin: Swansea</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pic>
        <p:nvPicPr>
          <p:cNvPr id="2050" name="Picture 2">
            <a:extLst>
              <a:ext uri="{FF2B5EF4-FFF2-40B4-BE49-F238E27FC236}">
                <a16:creationId xmlns:a16="http://schemas.microsoft.com/office/drawing/2014/main" id="{8DEE9F30-6E43-852C-4D26-408D813D83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670" y="2421028"/>
            <a:ext cx="8931419" cy="39912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89E154C-54FD-7029-B868-0E469D6DD5C5}"/>
              </a:ext>
            </a:extLst>
          </p:cNvPr>
          <p:cNvSpPr txBox="1"/>
          <p:nvPr/>
        </p:nvSpPr>
        <p:spPr>
          <a:xfrm>
            <a:off x="2912651" y="377086"/>
            <a:ext cx="8864160" cy="1938992"/>
          </a:xfrm>
          <a:prstGeom prst="rect">
            <a:avLst/>
          </a:prstGeom>
          <a:noFill/>
        </p:spPr>
        <p:txBody>
          <a:bodyPr wrap="square">
            <a:spAutoFit/>
          </a:bodyPr>
          <a:lstStyle/>
          <a:p>
            <a:pPr algn="ctr"/>
            <a:r>
              <a:rPr lang="en-GB" sz="2400" dirty="0"/>
              <a:t>On 6</a:t>
            </a:r>
            <a:r>
              <a:rPr lang="en-GB" sz="2400" baseline="30000" dirty="0"/>
              <a:t>th</a:t>
            </a:r>
            <a:r>
              <a:rPr lang="en-GB" sz="2400" dirty="0"/>
              <a:t> January, Matt Drummond at CWIC will update you on the use of drones to generate a digital twin of Swansea. This was presented in the  </a:t>
            </a:r>
            <a:r>
              <a:rPr lang="en-GB" sz="2400" b="0" i="0" dirty="0">
                <a:effectLst/>
                <a:latin typeface="-apple-system"/>
              </a:rPr>
              <a:t>‘Empowering Cities with Digital Twins: Advancing Policies, Investments, and a Just Transition via a Whole Systems Approach’ session on December 6th 2023 at COP28.</a:t>
            </a:r>
            <a:endParaRPr lang="en-GB" sz="2400" dirty="0"/>
          </a:p>
        </p:txBody>
      </p:sp>
    </p:spTree>
    <p:extLst>
      <p:ext uri="{BB962C8B-B14F-4D97-AF65-F5344CB8AC3E}">
        <p14:creationId xmlns:p14="http://schemas.microsoft.com/office/powerpoint/2010/main" val="3317977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Smart Environments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121024" y="428178"/>
            <a:ext cx="11655787" cy="1846659"/>
          </a:xfrm>
          <a:prstGeom prst="rect">
            <a:avLst/>
          </a:prstGeom>
          <a:noFill/>
        </p:spPr>
        <p:txBody>
          <a:bodyPr wrap="square">
            <a:spAutoFit/>
          </a:bodyPr>
          <a:lstStyle/>
          <a:p>
            <a:r>
              <a:rPr lang="en-GB" sz="2400" dirty="0"/>
              <a:t>The combination of multiple Industry 4.0 technologies in a single applied space is often termed ‘smart’, for example: </a:t>
            </a:r>
          </a:p>
          <a:p>
            <a:endParaRPr lang="en-GB" dirty="0"/>
          </a:p>
          <a:p>
            <a:r>
              <a:rPr lang="en-GB" sz="2400" dirty="0"/>
              <a:t>Smart Agriculture</a:t>
            </a:r>
          </a:p>
          <a:p>
            <a:pPr algn="r"/>
            <a:r>
              <a:rPr lang="en-GB" sz="2400" dirty="0"/>
              <a:t>Smart Water			</a:t>
            </a:r>
          </a:p>
        </p:txBody>
      </p:sp>
      <p:pic>
        <p:nvPicPr>
          <p:cNvPr id="7" name="Picture 6">
            <a:extLst>
              <a:ext uri="{FF2B5EF4-FFF2-40B4-BE49-F238E27FC236}">
                <a16:creationId xmlns:a16="http://schemas.microsoft.com/office/drawing/2014/main" id="{9658B704-00EA-1954-B111-12A92A0E61CD}"/>
              </a:ext>
            </a:extLst>
          </p:cNvPr>
          <p:cNvPicPr>
            <a:picLocks noChangeAspect="1"/>
          </p:cNvPicPr>
          <p:nvPr/>
        </p:nvPicPr>
        <p:blipFill>
          <a:blip r:embed="rId3"/>
          <a:stretch>
            <a:fillRect/>
          </a:stretch>
        </p:blipFill>
        <p:spPr>
          <a:xfrm>
            <a:off x="249530" y="2080231"/>
            <a:ext cx="6307485" cy="2792565"/>
          </a:xfrm>
          <a:prstGeom prst="rect">
            <a:avLst/>
          </a:prstGeom>
        </p:spPr>
      </p:pic>
      <p:sp>
        <p:nvSpPr>
          <p:cNvPr id="10" name="TextBox 9">
            <a:extLst>
              <a:ext uri="{FF2B5EF4-FFF2-40B4-BE49-F238E27FC236}">
                <a16:creationId xmlns:a16="http://schemas.microsoft.com/office/drawing/2014/main" id="{67843CB5-E33A-63A7-929B-18B3E1BA1FF7}"/>
              </a:ext>
            </a:extLst>
          </p:cNvPr>
          <p:cNvSpPr txBox="1"/>
          <p:nvPr/>
        </p:nvSpPr>
        <p:spPr>
          <a:xfrm>
            <a:off x="119605" y="4963894"/>
            <a:ext cx="6361878" cy="738664"/>
          </a:xfrm>
          <a:prstGeom prst="rect">
            <a:avLst/>
          </a:prstGeom>
          <a:noFill/>
        </p:spPr>
        <p:txBody>
          <a:bodyPr wrap="square">
            <a:spAutoFit/>
          </a:bodyPr>
          <a:lstStyle/>
          <a:p>
            <a:pPr algn="ctr"/>
            <a:r>
              <a:rPr lang="en-GB" sz="1400" b="0" i="0" dirty="0">
                <a:solidFill>
                  <a:srgbClr val="222222"/>
                </a:solidFill>
                <a:effectLst/>
                <a:latin typeface="Arial" panose="020B0604020202020204" pitchFamily="34" charset="0"/>
              </a:rPr>
              <a:t>Source: Abbasi, Rabiya, Pablo Martinez, and Rafiq Ahmad. "The digitization of agricultural industry–a systematic literature review on agriculture 4.0." </a:t>
            </a:r>
            <a:r>
              <a:rPr lang="en-GB" sz="1400" b="0" i="1" dirty="0">
                <a:solidFill>
                  <a:srgbClr val="222222"/>
                </a:solidFill>
                <a:effectLst/>
                <a:latin typeface="Arial" panose="020B0604020202020204" pitchFamily="34" charset="0"/>
              </a:rPr>
              <a:t>Smart Agricultural Technology</a:t>
            </a:r>
            <a:r>
              <a:rPr lang="en-GB" sz="1400" b="0" i="0" dirty="0">
                <a:solidFill>
                  <a:srgbClr val="222222"/>
                </a:solidFill>
                <a:effectLst/>
                <a:latin typeface="Arial" panose="020B0604020202020204" pitchFamily="34" charset="0"/>
              </a:rPr>
              <a:t> 2 (2022)</a:t>
            </a:r>
            <a:endParaRPr lang="en-GB" sz="1400" dirty="0"/>
          </a:p>
        </p:txBody>
      </p:sp>
      <p:pic>
        <p:nvPicPr>
          <p:cNvPr id="1026" name="Picture 2" descr="Water 12 00510 g001">
            <a:extLst>
              <a:ext uri="{FF2B5EF4-FFF2-40B4-BE49-F238E27FC236}">
                <a16:creationId xmlns:a16="http://schemas.microsoft.com/office/drawing/2014/main" id="{EEAD55D7-3B9E-E811-357E-4CE62C52DD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7015" y="2248179"/>
            <a:ext cx="5406234" cy="342297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1575B20-48B2-7290-4798-260CCA4354FB}"/>
              </a:ext>
            </a:extLst>
          </p:cNvPr>
          <p:cNvSpPr txBox="1"/>
          <p:nvPr/>
        </p:nvSpPr>
        <p:spPr>
          <a:xfrm>
            <a:off x="6227820" y="5699300"/>
            <a:ext cx="5406234" cy="738664"/>
          </a:xfrm>
          <a:prstGeom prst="rect">
            <a:avLst/>
          </a:prstGeom>
          <a:noFill/>
        </p:spPr>
        <p:txBody>
          <a:bodyPr wrap="square">
            <a:spAutoFit/>
          </a:bodyPr>
          <a:lstStyle/>
          <a:p>
            <a:pPr algn="ctr"/>
            <a:r>
              <a:rPr lang="en-GB" sz="1400" dirty="0">
                <a:solidFill>
                  <a:srgbClr val="222222"/>
                </a:solidFill>
                <a:latin typeface="Arial" panose="020B0604020202020204" pitchFamily="34" charset="0"/>
              </a:rPr>
              <a:t>Source</a:t>
            </a:r>
            <a:r>
              <a:rPr lang="en-GB" sz="1400" b="0" i="0" dirty="0">
                <a:solidFill>
                  <a:srgbClr val="222222"/>
                </a:solidFill>
                <a:effectLst/>
                <a:latin typeface="Arial" panose="020B0604020202020204" pitchFamily="34" charset="0"/>
              </a:rPr>
              <a:t>: Park, J., Kim, K.T. and Lee, W.H., 2020. Recent advances in information and communications technology (ICT) and sensor technology for monitoring water quality. </a:t>
            </a:r>
            <a:r>
              <a:rPr lang="en-GB" sz="1400" b="0" i="1" dirty="0">
                <a:solidFill>
                  <a:srgbClr val="222222"/>
                </a:solidFill>
                <a:effectLst/>
                <a:latin typeface="Arial" panose="020B0604020202020204" pitchFamily="34" charset="0"/>
              </a:rPr>
              <a:t>Water</a:t>
            </a:r>
            <a:r>
              <a:rPr lang="en-GB" sz="1400" b="0" i="0" dirty="0">
                <a:solidFill>
                  <a:srgbClr val="222222"/>
                </a:solidFill>
                <a:effectLst/>
                <a:latin typeface="Arial" panose="020B0604020202020204" pitchFamily="34" charset="0"/>
              </a:rPr>
              <a:t>, </a:t>
            </a:r>
            <a:r>
              <a:rPr lang="en-GB" sz="1400" b="0" i="1" dirty="0">
                <a:solidFill>
                  <a:srgbClr val="222222"/>
                </a:solidFill>
                <a:effectLst/>
                <a:latin typeface="Arial" panose="020B0604020202020204" pitchFamily="34" charset="0"/>
              </a:rPr>
              <a:t>12</a:t>
            </a:r>
            <a:r>
              <a:rPr lang="en-GB" sz="1400" b="0" i="0" dirty="0">
                <a:solidFill>
                  <a:srgbClr val="222222"/>
                </a:solidFill>
                <a:effectLst/>
                <a:latin typeface="Arial" panose="020B0604020202020204" pitchFamily="34" charset="0"/>
              </a:rPr>
              <a:t>(2), p.510.</a:t>
            </a:r>
            <a:endParaRPr lang="en-GB" sz="1400" dirty="0"/>
          </a:p>
        </p:txBody>
      </p:sp>
    </p:spTree>
    <p:extLst>
      <p:ext uri="{BB962C8B-B14F-4D97-AF65-F5344CB8AC3E}">
        <p14:creationId xmlns:p14="http://schemas.microsoft.com/office/powerpoint/2010/main" val="1962823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Wealth of opportunity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2912651" y="428178"/>
            <a:ext cx="8864160" cy="6001643"/>
          </a:xfrm>
          <a:prstGeom prst="rect">
            <a:avLst/>
          </a:prstGeom>
          <a:noFill/>
        </p:spPr>
        <p:txBody>
          <a:bodyPr wrap="square">
            <a:spAutoFit/>
          </a:bodyPr>
          <a:lstStyle/>
          <a:p>
            <a:r>
              <a:rPr lang="en-GB" sz="2400" dirty="0"/>
              <a:t>It is clear there are plenty of opportunities, not all fully understood or fully applied</a:t>
            </a:r>
          </a:p>
          <a:p>
            <a:endParaRPr lang="en-GB" sz="2400" dirty="0"/>
          </a:p>
          <a:p>
            <a:r>
              <a:rPr lang="en-GB" sz="2400" dirty="0"/>
              <a:t>The linkages between environmental issues and the capabilities of the new technology are being recognised through current research</a:t>
            </a:r>
          </a:p>
          <a:p>
            <a:endParaRPr lang="en-GB" sz="2400" dirty="0"/>
          </a:p>
          <a:p>
            <a:r>
              <a:rPr lang="en-GB" sz="2400" dirty="0"/>
              <a:t>It has long been recognised that to understand and monitor the impact on the natural environment, relevant data and methods for analysing it are needed. </a:t>
            </a:r>
          </a:p>
          <a:p>
            <a:endParaRPr lang="en-GB" sz="2400" dirty="0"/>
          </a:p>
          <a:p>
            <a:r>
              <a:rPr lang="en-GB" sz="2400" dirty="0"/>
              <a:t>E. Ostrom (1990) stated that one of the key principles of self-regulation for commons is the ability to monitor.</a:t>
            </a:r>
          </a:p>
          <a:p>
            <a:endParaRPr lang="en-GB" sz="2400" dirty="0"/>
          </a:p>
          <a:p>
            <a:r>
              <a:rPr lang="en-GB" sz="2400" b="1" dirty="0">
                <a:latin typeface="Comic Sans MS" panose="030F0702030302020204" pitchFamily="66" charset="0"/>
              </a:rPr>
              <a:t>DISCUSS: Do you know of any, or can you think of any, opportunities for the application of Industry 4.0 technology to benefit the natural environment?</a:t>
            </a:r>
          </a:p>
        </p:txBody>
      </p:sp>
    </p:spTree>
    <p:extLst>
      <p:ext uri="{BB962C8B-B14F-4D97-AF65-F5344CB8AC3E}">
        <p14:creationId xmlns:p14="http://schemas.microsoft.com/office/powerpoint/2010/main" val="1124285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Not all benefits: Forestry 4.0</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pic>
        <p:nvPicPr>
          <p:cNvPr id="7" name="Online Media 6" title="How NIBIO is fostering more sustainable forests using innovative sensors, Oracle Cloud (OCI) and AI">
            <a:hlinkClick r:id="" action="ppaction://media"/>
            <a:extLst>
              <a:ext uri="{FF2B5EF4-FFF2-40B4-BE49-F238E27FC236}">
                <a16:creationId xmlns:a16="http://schemas.microsoft.com/office/drawing/2014/main" id="{3505D6B3-D765-14C0-ABE9-51236E6E2700}"/>
              </a:ext>
            </a:extLst>
          </p:cNvPr>
          <p:cNvPicPr>
            <a:picLocks noRot="1" noChangeAspect="1"/>
          </p:cNvPicPr>
          <p:nvPr>
            <a:videoFile r:link="rId1"/>
          </p:nvPr>
        </p:nvPicPr>
        <p:blipFill>
          <a:blip r:embed="rId4"/>
          <a:stretch>
            <a:fillRect/>
          </a:stretch>
        </p:blipFill>
        <p:spPr>
          <a:xfrm>
            <a:off x="6612835" y="3429000"/>
            <a:ext cx="5404811" cy="3053718"/>
          </a:xfrm>
          <a:prstGeom prst="rect">
            <a:avLst/>
          </a:prstGeom>
        </p:spPr>
      </p:pic>
      <p:pic>
        <p:nvPicPr>
          <p:cNvPr id="10" name="Picture 9">
            <a:extLst>
              <a:ext uri="{FF2B5EF4-FFF2-40B4-BE49-F238E27FC236}">
                <a16:creationId xmlns:a16="http://schemas.microsoft.com/office/drawing/2014/main" id="{8AB7A3F4-5DB6-42BE-8272-C27FE7EE4227}"/>
              </a:ext>
            </a:extLst>
          </p:cNvPr>
          <p:cNvPicPr>
            <a:picLocks noChangeAspect="1"/>
          </p:cNvPicPr>
          <p:nvPr/>
        </p:nvPicPr>
        <p:blipFill rotWithShape="1">
          <a:blip r:embed="rId5">
            <a:extLst>
              <a:ext uri="{28A0092B-C50C-407E-A947-70E740481C1C}">
                <a14:useLocalDpi xmlns:a14="http://schemas.microsoft.com/office/drawing/2010/main" val="0"/>
              </a:ext>
            </a:extLst>
          </a:blip>
          <a:srcRect l="36838" r="36838"/>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06046C16-FD89-F43C-BCD5-64F13510ECBC}"/>
              </a:ext>
            </a:extLst>
          </p:cNvPr>
          <p:cNvSpPr txBox="1"/>
          <p:nvPr/>
        </p:nvSpPr>
        <p:spPr>
          <a:xfrm>
            <a:off x="3717236" y="762398"/>
            <a:ext cx="3719892" cy="1938992"/>
          </a:xfrm>
          <a:prstGeom prst="rect">
            <a:avLst/>
          </a:prstGeom>
          <a:noFill/>
        </p:spPr>
        <p:txBody>
          <a:bodyPr wrap="square">
            <a:spAutoFit/>
          </a:bodyPr>
          <a:lstStyle/>
          <a:p>
            <a:r>
              <a:rPr lang="en-GB" sz="2000" b="1" dirty="0"/>
              <a:t>Big Data and AI: </a:t>
            </a:r>
          </a:p>
          <a:p>
            <a:pPr marL="342900" indent="-342900">
              <a:buFontTx/>
              <a:buChar char="-"/>
            </a:pPr>
            <a:r>
              <a:rPr lang="en-GB" sz="2000" dirty="0"/>
              <a:t>Global Forest species mapping (biodiversity)</a:t>
            </a:r>
          </a:p>
          <a:p>
            <a:pPr marL="342900" indent="-342900">
              <a:buFontTx/>
              <a:buChar char="-"/>
            </a:pPr>
            <a:r>
              <a:rPr lang="en-GB" sz="2000" dirty="0"/>
              <a:t>Global carbon estimates</a:t>
            </a:r>
          </a:p>
          <a:p>
            <a:pPr marL="342900" indent="-342900">
              <a:buFontTx/>
              <a:buChar char="-"/>
            </a:pPr>
            <a:r>
              <a:rPr lang="en-GB" sz="2000" dirty="0"/>
              <a:t>Forestation suitability mapping</a:t>
            </a:r>
          </a:p>
        </p:txBody>
      </p:sp>
      <p:pic>
        <p:nvPicPr>
          <p:cNvPr id="9" name="Picture 8">
            <a:extLst>
              <a:ext uri="{FF2B5EF4-FFF2-40B4-BE49-F238E27FC236}">
                <a16:creationId xmlns:a16="http://schemas.microsoft.com/office/drawing/2014/main" id="{D3C8557B-87C7-F0EF-6A28-CF7974CD65A8}"/>
              </a:ext>
            </a:extLst>
          </p:cNvPr>
          <p:cNvPicPr>
            <a:picLocks noChangeAspect="1"/>
          </p:cNvPicPr>
          <p:nvPr/>
        </p:nvPicPr>
        <p:blipFill rotWithShape="1">
          <a:blip r:embed="rId6">
            <a:extLst>
              <a:ext uri="{28A0092B-C50C-407E-A947-70E740481C1C}">
                <a14:useLocalDpi xmlns:a14="http://schemas.microsoft.com/office/drawing/2010/main" val="0"/>
              </a:ext>
            </a:extLst>
          </a:blip>
          <a:srcRect l="-2342" t="-2567" r="-2950" b="-1830"/>
          <a:stretch/>
        </p:blipFill>
        <p:spPr>
          <a:xfrm>
            <a:off x="520511" y="560976"/>
            <a:ext cx="3217693" cy="2341835"/>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BF28C12F-2DFA-B56A-95E3-97D2320F8070}"/>
              </a:ext>
            </a:extLst>
          </p:cNvPr>
          <p:cNvSpPr txBox="1"/>
          <p:nvPr/>
        </p:nvSpPr>
        <p:spPr>
          <a:xfrm>
            <a:off x="3108463" y="3049561"/>
            <a:ext cx="3106220" cy="1015663"/>
          </a:xfrm>
          <a:prstGeom prst="rect">
            <a:avLst/>
          </a:prstGeom>
          <a:noFill/>
        </p:spPr>
        <p:txBody>
          <a:bodyPr wrap="square">
            <a:spAutoFit/>
          </a:bodyPr>
          <a:lstStyle/>
          <a:p>
            <a:r>
              <a:rPr lang="en-GB" sz="2000" b="1" dirty="0"/>
              <a:t>Digital Twin Forests:</a:t>
            </a:r>
          </a:p>
          <a:p>
            <a:pPr marL="342900" indent="-342900">
              <a:buFontTx/>
              <a:buChar char="-"/>
            </a:pPr>
            <a:r>
              <a:rPr lang="en-GB" sz="2000" dirty="0"/>
              <a:t>Simulation of changes to forest environments</a:t>
            </a:r>
          </a:p>
        </p:txBody>
      </p:sp>
      <p:sp>
        <p:nvSpPr>
          <p:cNvPr id="14" name="TextBox 13">
            <a:extLst>
              <a:ext uri="{FF2B5EF4-FFF2-40B4-BE49-F238E27FC236}">
                <a16:creationId xmlns:a16="http://schemas.microsoft.com/office/drawing/2014/main" id="{DAA017BC-F808-A72D-2E4D-9F2D603C246E}"/>
              </a:ext>
            </a:extLst>
          </p:cNvPr>
          <p:cNvSpPr txBox="1"/>
          <p:nvPr/>
        </p:nvSpPr>
        <p:spPr>
          <a:xfrm>
            <a:off x="9253632" y="716158"/>
            <a:ext cx="2853243" cy="1015663"/>
          </a:xfrm>
          <a:prstGeom prst="rect">
            <a:avLst/>
          </a:prstGeom>
          <a:noFill/>
        </p:spPr>
        <p:txBody>
          <a:bodyPr wrap="square">
            <a:spAutoFit/>
          </a:bodyPr>
          <a:lstStyle/>
          <a:p>
            <a:r>
              <a:rPr lang="en-GB" sz="2000" b="1" dirty="0"/>
              <a:t>Autonomous vehicles: </a:t>
            </a:r>
          </a:p>
          <a:p>
            <a:pPr marL="342900" indent="-342900">
              <a:buFontTx/>
              <a:buChar char="-"/>
            </a:pPr>
            <a:r>
              <a:rPr lang="en-GB" sz="2000" dirty="0"/>
              <a:t>Automated planting</a:t>
            </a:r>
          </a:p>
          <a:p>
            <a:pPr marL="342900" indent="-342900">
              <a:buFontTx/>
              <a:buChar char="-"/>
            </a:pPr>
            <a:r>
              <a:rPr lang="en-GB" sz="2000" dirty="0"/>
              <a:t>Forest fire response</a:t>
            </a:r>
          </a:p>
        </p:txBody>
      </p:sp>
      <p:sp>
        <p:nvSpPr>
          <p:cNvPr id="15" name="TextBox 14">
            <a:extLst>
              <a:ext uri="{FF2B5EF4-FFF2-40B4-BE49-F238E27FC236}">
                <a16:creationId xmlns:a16="http://schemas.microsoft.com/office/drawing/2014/main" id="{81BD7B04-CB26-7C09-CB57-91EFE76FD696}"/>
              </a:ext>
            </a:extLst>
          </p:cNvPr>
          <p:cNvSpPr txBox="1"/>
          <p:nvPr/>
        </p:nvSpPr>
        <p:spPr>
          <a:xfrm>
            <a:off x="6958674" y="2028390"/>
            <a:ext cx="3367053" cy="1323439"/>
          </a:xfrm>
          <a:prstGeom prst="rect">
            <a:avLst/>
          </a:prstGeom>
          <a:noFill/>
        </p:spPr>
        <p:txBody>
          <a:bodyPr wrap="square">
            <a:spAutoFit/>
          </a:bodyPr>
          <a:lstStyle/>
          <a:p>
            <a:r>
              <a:rPr lang="en-GB" sz="2000" b="1" dirty="0"/>
              <a:t>Augmented / Virtual reality : </a:t>
            </a:r>
          </a:p>
          <a:p>
            <a:pPr marL="342900" indent="-342900">
              <a:buFontTx/>
              <a:buChar char="-"/>
            </a:pPr>
            <a:r>
              <a:rPr lang="en-GB" sz="2000" dirty="0"/>
              <a:t>Ecosystem service</a:t>
            </a:r>
          </a:p>
          <a:p>
            <a:pPr marL="342900" indent="-342900">
              <a:buFontTx/>
              <a:buChar char="-"/>
            </a:pPr>
            <a:r>
              <a:rPr lang="en-GB" sz="2000" dirty="0"/>
              <a:t>Increased public awareness of forests</a:t>
            </a:r>
          </a:p>
        </p:txBody>
      </p:sp>
      <p:sp>
        <p:nvSpPr>
          <p:cNvPr id="17" name="TextBox 16">
            <a:extLst>
              <a:ext uri="{FF2B5EF4-FFF2-40B4-BE49-F238E27FC236}">
                <a16:creationId xmlns:a16="http://schemas.microsoft.com/office/drawing/2014/main" id="{4D51A467-DFB7-2CA3-29D3-C91FD7FB6550}"/>
              </a:ext>
            </a:extLst>
          </p:cNvPr>
          <p:cNvSpPr txBox="1"/>
          <p:nvPr/>
        </p:nvSpPr>
        <p:spPr>
          <a:xfrm>
            <a:off x="2941241" y="4290927"/>
            <a:ext cx="3577982" cy="1938992"/>
          </a:xfrm>
          <a:prstGeom prst="rect">
            <a:avLst/>
          </a:prstGeom>
          <a:noFill/>
        </p:spPr>
        <p:txBody>
          <a:bodyPr wrap="square">
            <a:spAutoFit/>
          </a:bodyPr>
          <a:lstStyle/>
          <a:p>
            <a:pPr algn="ctr"/>
            <a:r>
              <a:rPr lang="en-GB" sz="2400" b="1" dirty="0"/>
              <a:t>Sustainable forest management: </a:t>
            </a:r>
          </a:p>
          <a:p>
            <a:pPr algn="ctr"/>
            <a:r>
              <a:rPr lang="en-GB" sz="2400" dirty="0"/>
              <a:t>Measuring, Monitoring, Modelling, Protection, and Enhancement</a:t>
            </a:r>
          </a:p>
        </p:txBody>
      </p:sp>
      <p:pic>
        <p:nvPicPr>
          <p:cNvPr id="2052" name="Picture 4" descr="ForestVR™ expands to offer teachers and students a deeper look into  Australia's forests — EducationHQ">
            <a:extLst>
              <a:ext uri="{FF2B5EF4-FFF2-40B4-BE49-F238E27FC236}">
                <a16:creationId xmlns:a16="http://schemas.microsoft.com/office/drawing/2014/main" id="{A40F3A83-69F9-80DC-B97F-3A3546BA8DA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325727" y="2084549"/>
            <a:ext cx="1781148" cy="1178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704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Not all benefits: Forestry 4.0</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830997"/>
          </a:xfrm>
          <a:prstGeom prst="rect">
            <a:avLst/>
          </a:prstGeom>
          <a:noFill/>
        </p:spPr>
        <p:txBody>
          <a:bodyPr wrap="square">
            <a:spAutoFit/>
          </a:bodyPr>
          <a:lstStyle/>
          <a:p>
            <a:endParaRPr lang="en-GB" sz="2400" dirty="0"/>
          </a:p>
          <a:p>
            <a:endParaRPr lang="en-GB" sz="2400" dirty="0"/>
          </a:p>
        </p:txBody>
      </p:sp>
      <p:pic>
        <p:nvPicPr>
          <p:cNvPr id="6" name="Online Media 5" title="Forestry 4.0">
            <a:hlinkClick r:id="" action="ppaction://media"/>
            <a:extLst>
              <a:ext uri="{FF2B5EF4-FFF2-40B4-BE49-F238E27FC236}">
                <a16:creationId xmlns:a16="http://schemas.microsoft.com/office/drawing/2014/main" id="{57F0FB76-4B61-60BD-DCF9-959E16515CAB}"/>
              </a:ext>
            </a:extLst>
          </p:cNvPr>
          <p:cNvPicPr>
            <a:picLocks noRot="1" noChangeAspect="1"/>
          </p:cNvPicPr>
          <p:nvPr>
            <a:videoFile r:link="rId1"/>
          </p:nvPr>
        </p:nvPicPr>
        <p:blipFill>
          <a:blip r:embed="rId4"/>
          <a:stretch>
            <a:fillRect/>
          </a:stretch>
        </p:blipFill>
        <p:spPr>
          <a:xfrm>
            <a:off x="6275066" y="3147214"/>
            <a:ext cx="5674023" cy="3205823"/>
          </a:xfrm>
          <a:prstGeom prst="rect">
            <a:avLst/>
          </a:prstGeom>
        </p:spPr>
      </p:pic>
      <p:pic>
        <p:nvPicPr>
          <p:cNvPr id="10" name="Picture 9">
            <a:extLst>
              <a:ext uri="{FF2B5EF4-FFF2-40B4-BE49-F238E27FC236}">
                <a16:creationId xmlns:a16="http://schemas.microsoft.com/office/drawing/2014/main" id="{8AFBF179-3CF1-2E3C-37E3-31EDD7736AEC}"/>
              </a:ext>
            </a:extLst>
          </p:cNvPr>
          <p:cNvPicPr>
            <a:picLocks noChangeAspect="1"/>
          </p:cNvPicPr>
          <p:nvPr/>
        </p:nvPicPr>
        <p:blipFill rotWithShape="1">
          <a:blip r:embed="rId5">
            <a:extLst>
              <a:ext uri="{28A0092B-C50C-407E-A947-70E740481C1C}">
                <a14:useLocalDpi xmlns:a14="http://schemas.microsoft.com/office/drawing/2010/main" val="0"/>
              </a:ext>
            </a:extLst>
          </a:blip>
          <a:srcRect l="13650" t="-185" r="54556" b="185"/>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TextBox 10">
            <a:extLst>
              <a:ext uri="{FF2B5EF4-FFF2-40B4-BE49-F238E27FC236}">
                <a16:creationId xmlns:a16="http://schemas.microsoft.com/office/drawing/2014/main" id="{3C1492D3-6B07-14FA-C33B-B82DBBDC4EDE}"/>
              </a:ext>
            </a:extLst>
          </p:cNvPr>
          <p:cNvSpPr txBox="1"/>
          <p:nvPr/>
        </p:nvSpPr>
        <p:spPr>
          <a:xfrm>
            <a:off x="3084929" y="592668"/>
            <a:ext cx="3985106" cy="2246769"/>
          </a:xfrm>
          <a:prstGeom prst="rect">
            <a:avLst/>
          </a:prstGeom>
          <a:noFill/>
        </p:spPr>
        <p:txBody>
          <a:bodyPr wrap="square">
            <a:spAutoFit/>
          </a:bodyPr>
          <a:lstStyle/>
          <a:p>
            <a:r>
              <a:rPr lang="en-GB" sz="2000" b="1" dirty="0"/>
              <a:t>Forestry industry:</a:t>
            </a:r>
          </a:p>
          <a:p>
            <a:pPr marL="342900" indent="-342900">
              <a:buFontTx/>
              <a:buChar char="-"/>
            </a:pPr>
            <a:r>
              <a:rPr lang="en-GB" sz="2000" dirty="0" err="1"/>
              <a:t>Targetted</a:t>
            </a:r>
            <a:r>
              <a:rPr lang="en-GB" sz="2000" dirty="0"/>
              <a:t> selection of species / growth stages</a:t>
            </a:r>
          </a:p>
          <a:p>
            <a:pPr marL="342900" indent="-342900">
              <a:buFontTx/>
              <a:buChar char="-"/>
            </a:pPr>
            <a:r>
              <a:rPr lang="en-GB" sz="2000" dirty="0"/>
              <a:t>Automated harvesting, logistics, and processing</a:t>
            </a:r>
          </a:p>
          <a:p>
            <a:pPr marL="342900" indent="-342900">
              <a:buFontTx/>
              <a:buChar char="-"/>
            </a:pPr>
            <a:r>
              <a:rPr lang="en-GB" sz="2000" dirty="0"/>
              <a:t>Increased efficiencies in harvesting and production</a:t>
            </a:r>
          </a:p>
        </p:txBody>
      </p:sp>
      <p:pic>
        <p:nvPicPr>
          <p:cNvPr id="2050" name="Picture 2">
            <a:extLst>
              <a:ext uri="{FF2B5EF4-FFF2-40B4-BE49-F238E27FC236}">
                <a16:creationId xmlns:a16="http://schemas.microsoft.com/office/drawing/2014/main" id="{A995C7D2-4D26-5F8B-1AE0-9C8C464CB3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0440" y="3316818"/>
            <a:ext cx="5392013" cy="2866613"/>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16CF3B8-4FA5-DA15-33A6-07F348221296}"/>
              </a:ext>
            </a:extLst>
          </p:cNvPr>
          <p:cNvSpPr txBox="1"/>
          <p:nvPr/>
        </p:nvSpPr>
        <p:spPr>
          <a:xfrm>
            <a:off x="7158659" y="595781"/>
            <a:ext cx="4701806" cy="2246769"/>
          </a:xfrm>
          <a:prstGeom prst="rect">
            <a:avLst/>
          </a:prstGeom>
          <a:noFill/>
        </p:spPr>
        <p:txBody>
          <a:bodyPr wrap="square">
            <a:spAutoFit/>
          </a:bodyPr>
          <a:lstStyle/>
          <a:p>
            <a:r>
              <a:rPr lang="en-GB" sz="2000" dirty="0"/>
              <a:t>If not sustainably managed, and the economic benefits outweigh the environmental. Significant exploitation potential</a:t>
            </a:r>
          </a:p>
          <a:p>
            <a:endParaRPr lang="en-GB" sz="2000" dirty="0"/>
          </a:p>
          <a:p>
            <a:r>
              <a:rPr lang="en-GB" sz="2000" dirty="0"/>
              <a:t>Governance and regulation of state and private use of Forestry 4.0 is essential.</a:t>
            </a:r>
          </a:p>
        </p:txBody>
      </p:sp>
    </p:spTree>
    <p:extLst>
      <p:ext uri="{BB962C8B-B14F-4D97-AF65-F5344CB8AC3E}">
        <p14:creationId xmlns:p14="http://schemas.microsoft.com/office/powerpoint/2010/main" val="23649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Not all benefits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1938992"/>
          </a:xfrm>
          <a:prstGeom prst="rect">
            <a:avLst/>
          </a:prstGeom>
          <a:noFill/>
        </p:spPr>
        <p:txBody>
          <a:bodyPr wrap="square">
            <a:spAutoFit/>
          </a:bodyPr>
          <a:lstStyle/>
          <a:p>
            <a:r>
              <a:rPr lang="en-GB" sz="2400" dirty="0"/>
              <a:t>The rapid scale of the development and enormous volume of data brings challenges:</a:t>
            </a:r>
          </a:p>
          <a:p>
            <a:pPr marL="342900" indent="-342900">
              <a:buFontTx/>
              <a:buChar char="-"/>
            </a:pPr>
            <a:endParaRPr lang="en-GB" sz="2400" dirty="0"/>
          </a:p>
          <a:p>
            <a:pPr marL="342900" indent="-342900">
              <a:buFontTx/>
              <a:buChar char="-"/>
            </a:pPr>
            <a:endParaRPr lang="en-GB" sz="2400" dirty="0"/>
          </a:p>
          <a:p>
            <a:endParaRPr lang="en-GB" sz="2400" dirty="0"/>
          </a:p>
        </p:txBody>
      </p:sp>
      <p:pic>
        <p:nvPicPr>
          <p:cNvPr id="7" name="Picture 6">
            <a:extLst>
              <a:ext uri="{FF2B5EF4-FFF2-40B4-BE49-F238E27FC236}">
                <a16:creationId xmlns:a16="http://schemas.microsoft.com/office/drawing/2014/main" id="{10BF0236-CED5-2AFF-0558-96DE03B841A0}"/>
              </a:ext>
            </a:extLst>
          </p:cNvPr>
          <p:cNvPicPr>
            <a:picLocks noChangeAspect="1"/>
          </p:cNvPicPr>
          <p:nvPr/>
        </p:nvPicPr>
        <p:blipFill>
          <a:blip r:embed="rId4"/>
          <a:stretch>
            <a:fillRect/>
          </a:stretch>
        </p:blipFill>
        <p:spPr>
          <a:xfrm>
            <a:off x="7612810" y="1527469"/>
            <a:ext cx="4504305" cy="2348346"/>
          </a:xfrm>
          <a:prstGeom prst="rect">
            <a:avLst/>
          </a:prstGeom>
        </p:spPr>
      </p:pic>
      <p:sp>
        <p:nvSpPr>
          <p:cNvPr id="9" name="TextBox 8">
            <a:extLst>
              <a:ext uri="{FF2B5EF4-FFF2-40B4-BE49-F238E27FC236}">
                <a16:creationId xmlns:a16="http://schemas.microsoft.com/office/drawing/2014/main" id="{518505BB-C80E-82CF-8E5C-473F09FE6216}"/>
              </a:ext>
            </a:extLst>
          </p:cNvPr>
          <p:cNvSpPr txBox="1"/>
          <p:nvPr/>
        </p:nvSpPr>
        <p:spPr>
          <a:xfrm>
            <a:off x="3141477" y="1821056"/>
            <a:ext cx="4809259" cy="3785652"/>
          </a:xfrm>
          <a:prstGeom prst="rect">
            <a:avLst/>
          </a:prstGeom>
          <a:noFill/>
        </p:spPr>
        <p:txBody>
          <a:bodyPr wrap="square">
            <a:spAutoFit/>
          </a:bodyPr>
          <a:lstStyle/>
          <a:p>
            <a:pPr marL="342900" indent="-342900">
              <a:buFontTx/>
              <a:buChar char="-"/>
            </a:pPr>
            <a:r>
              <a:rPr lang="en-GB" sz="2400" dirty="0"/>
              <a:t>Lack of governance on a rapidly developing technology</a:t>
            </a:r>
          </a:p>
          <a:p>
            <a:pPr marL="342900" indent="-342900">
              <a:buFontTx/>
              <a:buChar char="-"/>
            </a:pPr>
            <a:endParaRPr lang="en-GB" sz="2400" dirty="0"/>
          </a:p>
          <a:p>
            <a:pPr marL="342900" indent="-342900">
              <a:buFontTx/>
              <a:buChar char="-"/>
            </a:pPr>
            <a:r>
              <a:rPr lang="en-GB" sz="2400" dirty="0"/>
              <a:t>Uncertainty on optimum utilisation</a:t>
            </a:r>
          </a:p>
          <a:p>
            <a:pPr marL="342900" indent="-342900">
              <a:buFontTx/>
              <a:buChar char="-"/>
            </a:pPr>
            <a:endParaRPr lang="en-GB" sz="2400" dirty="0"/>
          </a:p>
          <a:p>
            <a:pPr marL="342900" indent="-342900">
              <a:buFontTx/>
              <a:buChar char="-"/>
            </a:pPr>
            <a:r>
              <a:rPr lang="en-GB" sz="2400" dirty="0"/>
              <a:t>Data rights and privacy issues</a:t>
            </a:r>
          </a:p>
          <a:p>
            <a:pPr marL="342900" indent="-342900">
              <a:buFontTx/>
              <a:buChar char="-"/>
            </a:pPr>
            <a:endParaRPr lang="en-GB" sz="2400" dirty="0"/>
          </a:p>
          <a:p>
            <a:pPr marL="342900" indent="-342900">
              <a:buFontTx/>
              <a:buChar char="-"/>
            </a:pPr>
            <a:r>
              <a:rPr lang="en-GB" sz="2400" dirty="0"/>
              <a:t>Associated negative environmental impacts</a:t>
            </a:r>
          </a:p>
        </p:txBody>
      </p:sp>
      <p:sp>
        <p:nvSpPr>
          <p:cNvPr id="10" name="TextBox 9">
            <a:extLst>
              <a:ext uri="{FF2B5EF4-FFF2-40B4-BE49-F238E27FC236}">
                <a16:creationId xmlns:a16="http://schemas.microsoft.com/office/drawing/2014/main" id="{57B40E9C-23EB-C464-11FF-BCBD30CA64C5}"/>
              </a:ext>
            </a:extLst>
          </p:cNvPr>
          <p:cNvSpPr txBox="1"/>
          <p:nvPr/>
        </p:nvSpPr>
        <p:spPr>
          <a:xfrm>
            <a:off x="7671777" y="4156359"/>
            <a:ext cx="4386369" cy="1477328"/>
          </a:xfrm>
          <a:prstGeom prst="rect">
            <a:avLst/>
          </a:prstGeom>
          <a:noFill/>
        </p:spPr>
        <p:txBody>
          <a:bodyPr wrap="square">
            <a:spAutoFit/>
          </a:bodyPr>
          <a:lstStyle/>
          <a:p>
            <a:r>
              <a:rPr lang="en-GB" dirty="0">
                <a:hlinkClick r:id="rId5"/>
              </a:rPr>
              <a:t>https://www.gov.uk/government/publications/regulation-for-the-fourth-industrial-revolution/regulation-for-the-fourth-industrial-revolution</a:t>
            </a:r>
            <a:endParaRPr lang="en-GB" dirty="0"/>
          </a:p>
          <a:p>
            <a:endParaRPr lang="en-GB" dirty="0"/>
          </a:p>
        </p:txBody>
      </p:sp>
    </p:spTree>
    <p:extLst>
      <p:ext uri="{BB962C8B-B14F-4D97-AF65-F5344CB8AC3E}">
        <p14:creationId xmlns:p14="http://schemas.microsoft.com/office/powerpoint/2010/main" val="1105449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Environmental impacts of Industry 4.0</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3084929" y="762650"/>
            <a:ext cx="8864160" cy="5262979"/>
          </a:xfrm>
          <a:prstGeom prst="rect">
            <a:avLst/>
          </a:prstGeom>
          <a:noFill/>
        </p:spPr>
        <p:txBody>
          <a:bodyPr wrap="square">
            <a:spAutoFit/>
          </a:bodyPr>
          <a:lstStyle/>
          <a:p>
            <a:r>
              <a:rPr lang="en-GB" sz="2400" dirty="0"/>
              <a:t>Despite the significant potential demonstrated by current research applications, the environmental impact of this new technology is considerable and needs to monitored and regulated:</a:t>
            </a:r>
          </a:p>
          <a:p>
            <a:endParaRPr lang="en-GB" sz="2400" dirty="0"/>
          </a:p>
          <a:p>
            <a:pPr marL="342900" indent="-342900">
              <a:buFontTx/>
              <a:buChar char="-"/>
            </a:pPr>
            <a:r>
              <a:rPr lang="en-GB" sz="2400" dirty="0"/>
              <a:t>Extraction of raw materials</a:t>
            </a:r>
          </a:p>
          <a:p>
            <a:pPr marL="342900" indent="-342900">
              <a:buFontTx/>
              <a:buChar char="-"/>
            </a:pPr>
            <a:endParaRPr lang="en-GB" sz="2400" dirty="0"/>
          </a:p>
          <a:p>
            <a:pPr marL="342900" indent="-342900">
              <a:buFontTx/>
              <a:buChar char="-"/>
            </a:pPr>
            <a:r>
              <a:rPr lang="en-GB" sz="2400" dirty="0"/>
              <a:t>Additional GHG emissions as a result of:</a:t>
            </a:r>
          </a:p>
          <a:p>
            <a:pPr marL="800100" lvl="1" indent="-342900">
              <a:buFontTx/>
              <a:buChar char="-"/>
            </a:pPr>
            <a:r>
              <a:rPr lang="en-GB" sz="2400" dirty="0"/>
              <a:t>More devices / services requiring electricity  </a:t>
            </a:r>
          </a:p>
          <a:p>
            <a:pPr marL="800100" lvl="1" indent="-342900">
              <a:buFontTx/>
              <a:buChar char="-"/>
            </a:pPr>
            <a:r>
              <a:rPr lang="en-GB" sz="2400" dirty="0"/>
              <a:t>Increased usage (24/7) = more power needed</a:t>
            </a:r>
          </a:p>
          <a:p>
            <a:pPr marL="800100" lvl="1" indent="-342900">
              <a:buFontTx/>
              <a:buChar char="-"/>
            </a:pPr>
            <a:endParaRPr lang="en-GB" sz="2400" dirty="0"/>
          </a:p>
          <a:p>
            <a:pPr marL="342900" indent="-342900">
              <a:buFontTx/>
              <a:buChar char="-"/>
            </a:pPr>
            <a:endParaRPr lang="en-GB" sz="2400" dirty="0"/>
          </a:p>
          <a:p>
            <a:pPr marL="342900" indent="-342900">
              <a:buFontTx/>
              <a:buChar char="-"/>
            </a:pPr>
            <a:r>
              <a:rPr lang="en-GB" sz="2400" dirty="0"/>
              <a:t>Increased commercialisation, production, and redundancy of new technology resulting in rapidly increasing waste</a:t>
            </a:r>
          </a:p>
          <a:p>
            <a:endParaRPr lang="en-GB" sz="2400" dirty="0"/>
          </a:p>
        </p:txBody>
      </p:sp>
    </p:spTree>
    <p:extLst>
      <p:ext uri="{BB962C8B-B14F-4D97-AF65-F5344CB8AC3E}">
        <p14:creationId xmlns:p14="http://schemas.microsoft.com/office/powerpoint/2010/main" val="34481563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Environmental impacts of Industry 4.0</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pic>
        <p:nvPicPr>
          <p:cNvPr id="7" name="Picture 6">
            <a:extLst>
              <a:ext uri="{FF2B5EF4-FFF2-40B4-BE49-F238E27FC236}">
                <a16:creationId xmlns:a16="http://schemas.microsoft.com/office/drawing/2014/main" id="{555EE5EC-1855-BA22-39F6-57F80FF43642}"/>
              </a:ext>
            </a:extLst>
          </p:cNvPr>
          <p:cNvPicPr>
            <a:picLocks noChangeAspect="1"/>
          </p:cNvPicPr>
          <p:nvPr/>
        </p:nvPicPr>
        <p:blipFill>
          <a:blip r:embed="rId4"/>
          <a:stretch>
            <a:fillRect/>
          </a:stretch>
        </p:blipFill>
        <p:spPr>
          <a:xfrm>
            <a:off x="1421008" y="391886"/>
            <a:ext cx="9517188" cy="6135145"/>
          </a:xfrm>
          <a:prstGeom prst="rect">
            <a:avLst/>
          </a:prstGeom>
        </p:spPr>
      </p:pic>
    </p:spTree>
    <p:extLst>
      <p:ext uri="{BB962C8B-B14F-4D97-AF65-F5344CB8AC3E}">
        <p14:creationId xmlns:p14="http://schemas.microsoft.com/office/powerpoint/2010/main" val="38894976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Environmental impacts of Industry 4.0</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7" name="TextBox 6">
            <a:extLst>
              <a:ext uri="{FF2B5EF4-FFF2-40B4-BE49-F238E27FC236}">
                <a16:creationId xmlns:a16="http://schemas.microsoft.com/office/drawing/2014/main" id="{E51A0EC9-2758-B3C1-BE48-7D3C838E23F2}"/>
              </a:ext>
            </a:extLst>
          </p:cNvPr>
          <p:cNvSpPr txBox="1"/>
          <p:nvPr/>
        </p:nvSpPr>
        <p:spPr>
          <a:xfrm>
            <a:off x="9564049" y="2837236"/>
            <a:ext cx="2481942" cy="1754326"/>
          </a:xfrm>
          <a:prstGeom prst="rect">
            <a:avLst/>
          </a:prstGeom>
          <a:noFill/>
        </p:spPr>
        <p:txBody>
          <a:bodyPr wrap="square">
            <a:spAutoFit/>
          </a:bodyPr>
          <a:lstStyle/>
          <a:p>
            <a:pPr algn="ctr"/>
            <a:r>
              <a:rPr lang="en-GB" b="1" dirty="0">
                <a:latin typeface="Comic Sans MS" panose="030F0702030302020204" pitchFamily="66" charset="0"/>
              </a:rPr>
              <a:t>“If the Internet was a country, it would be the sixth biggest electricity consumer on the planet”</a:t>
            </a:r>
            <a:r>
              <a:rPr lang="en-GB" dirty="0"/>
              <a:t> (Andrea, 2020).</a:t>
            </a:r>
          </a:p>
        </p:txBody>
      </p:sp>
      <p:pic>
        <p:nvPicPr>
          <p:cNvPr id="1028" name="Picture 4" descr="Infographic titled &quot;Powering the Internet: Your Virtual Carbon Footprint&quot;">
            <a:extLst>
              <a:ext uri="{FF2B5EF4-FFF2-40B4-BE49-F238E27FC236}">
                <a16:creationId xmlns:a16="http://schemas.microsoft.com/office/drawing/2014/main" id="{DB4D061F-4E54-CA2F-9743-4812B4F795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7467"/>
          <a:stretch/>
        </p:blipFill>
        <p:spPr bwMode="auto">
          <a:xfrm>
            <a:off x="-4297" y="370962"/>
            <a:ext cx="2912070" cy="594289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Infographic titled &quot;Powering the Internet: Your Virtual Carbon Footprint&quot;">
            <a:extLst>
              <a:ext uri="{FF2B5EF4-FFF2-40B4-BE49-F238E27FC236}">
                <a16:creationId xmlns:a16="http://schemas.microsoft.com/office/drawing/2014/main" id="{17F2F327-8D20-DCFC-62B5-75371A8DF0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314" b="33922"/>
          <a:stretch/>
        </p:blipFill>
        <p:spPr bwMode="auto">
          <a:xfrm>
            <a:off x="5948371" y="369332"/>
            <a:ext cx="3320208" cy="594289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nfographic titled &quot;Powering the Internet: Your Virtual Carbon Footprint&quot;">
            <a:extLst>
              <a:ext uri="{FF2B5EF4-FFF2-40B4-BE49-F238E27FC236}">
                <a16:creationId xmlns:a16="http://schemas.microsoft.com/office/drawing/2014/main" id="{FF8BCE21-A875-08E2-E154-6B7E8FCAA8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259" b="54359"/>
          <a:stretch/>
        </p:blipFill>
        <p:spPr bwMode="auto">
          <a:xfrm>
            <a:off x="2965864" y="370962"/>
            <a:ext cx="2931738" cy="59428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9514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en-GB" dirty="0"/>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Societal impacts of Industry 4.0</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429F1B01-F3DE-0E75-89C2-726F3B0CA59B}"/>
              </a:ext>
            </a:extLst>
          </p:cNvPr>
          <p:cNvSpPr txBox="1"/>
          <p:nvPr/>
        </p:nvSpPr>
        <p:spPr>
          <a:xfrm>
            <a:off x="77592" y="487663"/>
            <a:ext cx="6796737" cy="5632311"/>
          </a:xfrm>
          <a:prstGeom prst="rect">
            <a:avLst/>
          </a:prstGeom>
          <a:noFill/>
        </p:spPr>
        <p:txBody>
          <a:bodyPr wrap="square">
            <a:spAutoFit/>
          </a:bodyPr>
          <a:lstStyle/>
          <a:p>
            <a:r>
              <a:rPr lang="en-GB" sz="2400" dirty="0"/>
              <a:t>Research provides some conflicting evidence in terms of the potential direction of impact from Industry 4.0</a:t>
            </a:r>
          </a:p>
          <a:p>
            <a:endParaRPr lang="en-GB" sz="2400" dirty="0"/>
          </a:p>
          <a:p>
            <a:r>
              <a:rPr lang="en-GB" sz="2400" dirty="0"/>
              <a:t>Common findings include:</a:t>
            </a:r>
          </a:p>
          <a:p>
            <a:pPr marL="342900" indent="-342900">
              <a:buFont typeface="Arial" panose="020B0604020202020204" pitchFamily="34" charset="0"/>
              <a:buChar char="•"/>
            </a:pPr>
            <a:r>
              <a:rPr lang="en-GB" sz="2400" dirty="0"/>
              <a:t>Loss of jobs within certain sectors, as a result of redundancy from automated process / vehicles</a:t>
            </a:r>
          </a:p>
          <a:p>
            <a:pPr marL="342900" indent="-342900">
              <a:buFont typeface="Arial" panose="020B0604020202020204" pitchFamily="34" charset="0"/>
              <a:buChar char="•"/>
            </a:pPr>
            <a:r>
              <a:rPr lang="en-GB" sz="2400" dirty="0"/>
              <a:t>Creation of new specialist jobs related to the development of the Industry</a:t>
            </a:r>
          </a:p>
          <a:p>
            <a:pPr marL="342900" indent="-342900">
              <a:buFont typeface="Arial" panose="020B0604020202020204" pitchFamily="34" charset="0"/>
              <a:buChar char="•"/>
            </a:pPr>
            <a:r>
              <a:rPr lang="en-GB" sz="2400" dirty="0"/>
              <a:t>Increased capability to collect and share information and data globally due to increased connectivity, resulting in improved education and awareness of environmental issues.</a:t>
            </a:r>
          </a:p>
          <a:p>
            <a:pPr marL="342900" indent="-342900">
              <a:buFont typeface="Arial" panose="020B0604020202020204" pitchFamily="34" charset="0"/>
              <a:buChar char="•"/>
            </a:pPr>
            <a:r>
              <a:rPr lang="en-GB" sz="2400" dirty="0"/>
              <a:t>Need for governance of 4IR to reduce threats and impact on inequality – those with access to technology have the greatest gains</a:t>
            </a:r>
          </a:p>
        </p:txBody>
      </p:sp>
      <p:pic>
        <p:nvPicPr>
          <p:cNvPr id="7" name="Picture 6">
            <a:extLst>
              <a:ext uri="{FF2B5EF4-FFF2-40B4-BE49-F238E27FC236}">
                <a16:creationId xmlns:a16="http://schemas.microsoft.com/office/drawing/2014/main" id="{79D5EDAE-2A74-88DA-2220-031B6CD20FDF}"/>
              </a:ext>
            </a:extLst>
          </p:cNvPr>
          <p:cNvPicPr>
            <a:picLocks noChangeAspect="1"/>
          </p:cNvPicPr>
          <p:nvPr/>
        </p:nvPicPr>
        <p:blipFill>
          <a:blip r:embed="rId3"/>
          <a:stretch>
            <a:fillRect/>
          </a:stretch>
        </p:blipFill>
        <p:spPr>
          <a:xfrm>
            <a:off x="6824161" y="1353262"/>
            <a:ext cx="5367839" cy="4420573"/>
          </a:xfrm>
          <a:prstGeom prst="rect">
            <a:avLst/>
          </a:prstGeom>
        </p:spPr>
      </p:pic>
    </p:spTree>
    <p:extLst>
      <p:ext uri="{BB962C8B-B14F-4D97-AF65-F5344CB8AC3E}">
        <p14:creationId xmlns:p14="http://schemas.microsoft.com/office/powerpoint/2010/main" val="2796420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 1</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7488" r="45459" b="-2"/>
          <a:stretch/>
        </p:blipFill>
        <p:spPr>
          <a:xfrm>
            <a:off x="20" y="369332"/>
            <a:ext cx="221082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140223" y="972796"/>
            <a:ext cx="8122395" cy="3293209"/>
          </a:xfrm>
          <a:prstGeom prst="rect">
            <a:avLst/>
          </a:prstGeom>
          <a:noFill/>
        </p:spPr>
        <p:txBody>
          <a:bodyPr wrap="square" rtlCol="0">
            <a:spAutoFit/>
          </a:bodyPr>
          <a:lstStyle/>
          <a:p>
            <a:pPr lvl="0"/>
            <a:r>
              <a:rPr lang="en-GB" sz="1600" dirty="0">
                <a:effectLst/>
                <a:latin typeface="Arial" panose="020B0604020202020204" pitchFamily="34" charset="0"/>
                <a:ea typeface="Times New Roman" panose="02020603050405020304" pitchFamily="18" charset="0"/>
              </a:rPr>
              <a:t>For this assessment, you are to generate an </a:t>
            </a:r>
            <a:r>
              <a:rPr lang="en-GB" sz="1600" b="1" dirty="0">
                <a:effectLst/>
                <a:latin typeface="Arial" panose="020B0604020202020204" pitchFamily="34" charset="0"/>
                <a:ea typeface="Times New Roman" panose="02020603050405020304" pitchFamily="18" charset="0"/>
              </a:rPr>
              <a:t>e-portfolio documenting the linkages between global issues and a local site</a:t>
            </a:r>
            <a:r>
              <a:rPr lang="en-GB" sz="1600" dirty="0">
                <a:effectLst/>
                <a:latin typeface="Arial" panose="020B0604020202020204" pitchFamily="34" charset="0"/>
                <a:ea typeface="Times New Roman" panose="02020603050405020304" pitchFamily="18" charset="0"/>
              </a:rPr>
              <a:t> (one in, or around, Swansea, or local to your home town, whichever is easier for access). Please confirm site selection with your tutor before beginning the work.</a:t>
            </a:r>
          </a:p>
          <a:p>
            <a:pPr lvl="0"/>
            <a:endParaRPr lang="en-GB" sz="1600" dirty="0">
              <a:effectLst/>
              <a:latin typeface="Arial" panose="020B0604020202020204" pitchFamily="34" charset="0"/>
              <a:ea typeface="Times New Roman" panose="02020603050405020304" pitchFamily="18" charset="0"/>
            </a:endParaRPr>
          </a:p>
          <a:p>
            <a:pPr lvl="0"/>
            <a:r>
              <a:rPr lang="en-GB" sz="1600" dirty="0">
                <a:effectLst/>
                <a:latin typeface="Arial" panose="020B0604020202020204" pitchFamily="34" charset="0"/>
                <a:ea typeface="Times New Roman" panose="02020603050405020304" pitchFamily="18" charset="0"/>
              </a:rPr>
              <a:t>Specifically, </a:t>
            </a:r>
            <a:r>
              <a:rPr lang="en-GB" sz="1600" b="1" dirty="0">
                <a:effectLst/>
                <a:latin typeface="Arial" panose="020B0604020202020204" pitchFamily="34" charset="0"/>
                <a:ea typeface="Times New Roman" panose="02020603050405020304" pitchFamily="18" charset="0"/>
              </a:rPr>
              <a:t>you are to visit a managed local site</a:t>
            </a:r>
            <a:r>
              <a:rPr lang="en-GB" sz="1600" dirty="0">
                <a:effectLst/>
                <a:latin typeface="Arial" panose="020B0604020202020204" pitchFamily="34" charset="0"/>
                <a:ea typeface="Times New Roman" panose="02020603050405020304" pitchFamily="18" charset="0"/>
              </a:rPr>
              <a:t>, whether this be a local park, a nature reserve, or accessible blue, green or grey space (river / lake, woodlands / grassland, urban space respectively) and </a:t>
            </a:r>
            <a:r>
              <a:rPr lang="en-GB" sz="1600" b="1" dirty="0">
                <a:effectLst/>
                <a:latin typeface="Arial" panose="020B0604020202020204" pitchFamily="34" charset="0"/>
                <a:ea typeface="Times New Roman" panose="02020603050405020304" pitchFamily="18" charset="0"/>
              </a:rPr>
              <a:t>understand what contemporary challenges this area is facing</a:t>
            </a:r>
            <a:r>
              <a:rPr lang="en-GB" sz="1600" dirty="0">
                <a:effectLst/>
                <a:latin typeface="Arial" panose="020B0604020202020204" pitchFamily="34" charset="0"/>
                <a:ea typeface="Times New Roman" panose="02020603050405020304" pitchFamily="18" charset="0"/>
              </a:rPr>
              <a:t>. For example, this could include drought, extreme weather, biodiversity loss, or local health issues. Example locations in close proximity to Swansea SA1 campus include Kilvey Hill, Crymlyn Burrows, Swansea seafront and dunes, and Singleton Park, as well as various sites on the Gower peninsula.</a:t>
            </a:r>
          </a:p>
          <a:p>
            <a:pPr lvl="0"/>
            <a:endParaRPr lang="en-GB" sz="1600" dirty="0">
              <a:effectLst/>
              <a:latin typeface="Arial" panose="020B0604020202020204" pitchFamily="34" charset="0"/>
              <a:ea typeface="Times New Roman" panose="02020603050405020304" pitchFamily="18" charset="0"/>
            </a:endParaRPr>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nvGraphicFramePr>
        <p:xfrm>
          <a:off x="4035971" y="4793794"/>
          <a:ext cx="5877385" cy="426720"/>
        </p:xfrm>
        <a:graphic>
          <a:graphicData uri="http://schemas.openxmlformats.org/drawingml/2006/table">
            <a:tbl>
              <a:tblPr firstRow="1" firstCol="1" bandRow="1"/>
              <a:tblGrid>
                <a:gridCol w="1996767">
                  <a:extLst>
                    <a:ext uri="{9D8B030D-6E8A-4147-A177-3AD203B41FA5}">
                      <a16:colId xmlns:a16="http://schemas.microsoft.com/office/drawing/2014/main" val="4209207646"/>
                    </a:ext>
                  </a:extLst>
                </a:gridCol>
                <a:gridCol w="1217884">
                  <a:extLst>
                    <a:ext uri="{9D8B030D-6E8A-4147-A177-3AD203B41FA5}">
                      <a16:colId xmlns:a16="http://schemas.microsoft.com/office/drawing/2014/main" val="2973949319"/>
                    </a:ext>
                  </a:extLst>
                </a:gridCol>
                <a:gridCol w="1153036">
                  <a:extLst>
                    <a:ext uri="{9D8B030D-6E8A-4147-A177-3AD203B41FA5}">
                      <a16:colId xmlns:a16="http://schemas.microsoft.com/office/drawing/2014/main" val="2695667764"/>
                    </a:ext>
                  </a:extLst>
                </a:gridCol>
                <a:gridCol w="1509698">
                  <a:extLst>
                    <a:ext uri="{9D8B030D-6E8A-4147-A177-3AD203B41FA5}">
                      <a16:colId xmlns:a16="http://schemas.microsoft.com/office/drawing/2014/main" val="3835927771"/>
                    </a:ext>
                  </a:extLst>
                </a:gridCol>
              </a:tblGrid>
              <a:tr h="0">
                <a:tc>
                  <a:txBody>
                    <a:bodyPr/>
                    <a:lstStyle/>
                    <a:p>
                      <a:pPr algn="ctr" hangingPunct="0"/>
                      <a:r>
                        <a:rPr lang="en-GB" sz="1200" b="1" dirty="0">
                          <a:effectLst/>
                          <a:latin typeface="Arial" panose="020B0604020202020204" pitchFamily="34" charset="0"/>
                          <a:ea typeface="Times New Roman" panose="02020603050405020304" pitchFamily="18" charset="0"/>
                        </a:rPr>
                        <a:t>Mode of assessment</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a:effectLst/>
                          <a:latin typeface="Arial" panose="020B0604020202020204" pitchFamily="34" charset="0"/>
                          <a:ea typeface="Times New Roman" panose="02020603050405020304" pitchFamily="18" charset="0"/>
                        </a:rPr>
                        <a:t>Volume</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200" dirty="0">
                          <a:effectLst/>
                          <a:latin typeface="Arial" panose="020B0604020202020204" pitchFamily="34" charset="0"/>
                          <a:ea typeface="Times New Roman" panose="02020603050405020304" pitchFamily="18" charset="0"/>
                        </a:rPr>
                        <a:t>E-portfolio</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2000 words</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Times New Roman" panose="02020603050405020304" pitchFamily="18" charset="0"/>
                          <a:ea typeface="Times New Roman" panose="02020603050405020304" pitchFamily="18" charset="0"/>
                        </a:rPr>
                        <a:t>21</a:t>
                      </a:r>
                      <a:r>
                        <a:rPr lang="en-GB" sz="1400" baseline="30000" dirty="0">
                          <a:effectLst/>
                          <a:latin typeface="Times New Roman" panose="02020603050405020304" pitchFamily="18" charset="0"/>
                          <a:ea typeface="Times New Roman" panose="02020603050405020304" pitchFamily="18" charset="0"/>
                        </a:rPr>
                        <a:t>st</a:t>
                      </a:r>
                      <a:r>
                        <a:rPr lang="en-GB" sz="1400" dirty="0">
                          <a:effectLst/>
                          <a:latin typeface="Times New Roman" panose="02020603050405020304" pitchFamily="18" charset="0"/>
                          <a:ea typeface="Times New Roman" panose="02020603050405020304" pitchFamily="18" charset="0"/>
                        </a:rPr>
                        <a:t> January 2025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Tree>
    <p:extLst>
      <p:ext uri="{BB962C8B-B14F-4D97-AF65-F5344CB8AC3E}">
        <p14:creationId xmlns:p14="http://schemas.microsoft.com/office/powerpoint/2010/main" val="7876538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2024/2025		</a:t>
            </a:r>
            <a:r>
              <a:rPr lang="fr-FR" b="1" dirty="0"/>
              <a:t>Module </a:t>
            </a:r>
            <a:r>
              <a:rPr lang="en-GB" b="1" dirty="0"/>
              <a:t>Assessment 1</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7488" r="45459" b="-2"/>
          <a:stretch/>
        </p:blipFill>
        <p:spPr>
          <a:xfrm>
            <a:off x="20" y="369332"/>
            <a:ext cx="2210824"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377440" y="430462"/>
            <a:ext cx="9716668" cy="5016758"/>
          </a:xfrm>
          <a:prstGeom prst="rect">
            <a:avLst/>
          </a:prstGeom>
          <a:noFill/>
        </p:spPr>
        <p:txBody>
          <a:bodyPr wrap="square" rtlCol="0">
            <a:spAutoFit/>
          </a:bodyPr>
          <a:lstStyle/>
          <a:p>
            <a:pPr lvl="0"/>
            <a:r>
              <a:rPr lang="en-GB" sz="1600" dirty="0">
                <a:effectLst/>
                <a:latin typeface="Arial" panose="020B0604020202020204" pitchFamily="34" charset="0"/>
                <a:ea typeface="Times New Roman" panose="02020603050405020304" pitchFamily="18" charset="0"/>
              </a:rPr>
              <a:t>Your portfolio will link the challenges faced locally to those experienced globally. Is this site representative of global trends? Or are these global trends being mitigated at this site, and if so, how? In terms of structure, you may consider the below as a guideline:</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Introduction to the site and why it was chosen</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Evidence and review of contemporary challenges being experienced at the site*</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Linkage between local sites and global contemporary issues</a:t>
            </a:r>
          </a:p>
          <a:p>
            <a:pPr marL="742950" lvl="1" indent="-285750">
              <a:buFont typeface="Arial" panose="020B0604020202020204" pitchFamily="34" charset="0"/>
              <a:buChar char="•"/>
            </a:pPr>
            <a:r>
              <a:rPr lang="en-GB" sz="1600" dirty="0">
                <a:effectLst/>
                <a:latin typeface="Arial" panose="020B0604020202020204" pitchFamily="34" charset="0"/>
                <a:ea typeface="Times New Roman" panose="02020603050405020304" pitchFamily="18" charset="0"/>
              </a:rPr>
              <a:t>Management of the contemporary issues at the site and synergy with approach to mitigating the global issue – is this in line with global efforts, could more be done.</a:t>
            </a:r>
          </a:p>
          <a:p>
            <a:pPr lvl="0"/>
            <a:endParaRPr lang="en-GB" sz="1600" dirty="0">
              <a:effectLst/>
              <a:latin typeface="Arial" panose="020B0604020202020204" pitchFamily="34" charset="0"/>
              <a:ea typeface="Times New Roman" panose="02020603050405020304" pitchFamily="18" charset="0"/>
            </a:endParaRPr>
          </a:p>
          <a:p>
            <a:pPr lvl="0"/>
            <a:r>
              <a:rPr lang="en-GB" sz="1600" dirty="0">
                <a:effectLst/>
                <a:latin typeface="Arial" panose="020B0604020202020204" pitchFamily="34" charset="0"/>
                <a:ea typeface="Times New Roman" panose="02020603050405020304" pitchFamily="18" charset="0"/>
              </a:rPr>
              <a:t>Be sure to evidence your findings, either with academic literature or grey literature (policy documents, official reports, news articles etc).</a:t>
            </a:r>
          </a:p>
          <a:p>
            <a:pPr lvl="0"/>
            <a:endParaRPr lang="en-GB" sz="1600" dirty="0">
              <a:effectLst/>
              <a:latin typeface="Arial" panose="020B0604020202020204" pitchFamily="34" charset="0"/>
              <a:ea typeface="Times New Roman" panose="02020603050405020304" pitchFamily="18" charset="0"/>
            </a:endParaRPr>
          </a:p>
          <a:p>
            <a:pPr lvl="0"/>
            <a:r>
              <a:rPr lang="en-GB" sz="1600" dirty="0">
                <a:effectLst/>
                <a:latin typeface="Arial" panose="020B0604020202020204" pitchFamily="34" charset="0"/>
                <a:ea typeface="Times New Roman" panose="02020603050405020304" pitchFamily="18" charset="0"/>
              </a:rPr>
              <a:t>In a portfolio of 2,000 words +/- 10% (equivalent), you are to develop the above information using a range of methods – some of the above is to be written, you can provide images to show some of the points above, and </a:t>
            </a:r>
            <a:r>
              <a:rPr lang="en-GB" sz="1600" b="1" dirty="0">
                <a:effectLst/>
                <a:latin typeface="Arial" panose="020B0604020202020204" pitchFamily="34" charset="0"/>
                <a:ea typeface="Times New Roman" panose="02020603050405020304" pitchFamily="18" charset="0"/>
              </a:rPr>
              <a:t>you are required to include a short (90 seconds maximum) video as well</a:t>
            </a:r>
            <a:r>
              <a:rPr lang="en-GB" sz="1600" dirty="0">
                <a:effectLst/>
                <a:latin typeface="Arial" panose="020B0604020202020204" pitchFamily="34" charset="0"/>
                <a:ea typeface="Times New Roman" panose="02020603050405020304" pitchFamily="18" charset="0"/>
              </a:rPr>
              <a:t>.  How you decide to use differing media is up to you – be creative to get your message across.  However please note that you can only submit one document to Turnitin, and this needs to contain everything that you develop.  Your video link must be included within this portfolio, and any permissions to view must be granted prior to submission. If a video is created then it should be uploaded to the appropriate Teams folder which your tutor will share with you.</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30/09/2024</a:t>
            </a:r>
          </a:p>
        </p:txBody>
      </p:sp>
      <p:graphicFrame>
        <p:nvGraphicFramePr>
          <p:cNvPr id="4" name="Table 3">
            <a:extLst>
              <a:ext uri="{FF2B5EF4-FFF2-40B4-BE49-F238E27FC236}">
                <a16:creationId xmlns:a16="http://schemas.microsoft.com/office/drawing/2014/main" id="{0D199BF2-3B4F-9CC6-6308-83611E77C76A}"/>
              </a:ext>
            </a:extLst>
          </p:cNvPr>
          <p:cNvGraphicFramePr>
            <a:graphicFrameLocks noGrp="1"/>
          </p:cNvGraphicFramePr>
          <p:nvPr/>
        </p:nvGraphicFramePr>
        <p:xfrm>
          <a:off x="3909847" y="5600989"/>
          <a:ext cx="5877385" cy="426720"/>
        </p:xfrm>
        <a:graphic>
          <a:graphicData uri="http://schemas.openxmlformats.org/drawingml/2006/table">
            <a:tbl>
              <a:tblPr firstRow="1" firstCol="1" bandRow="1"/>
              <a:tblGrid>
                <a:gridCol w="1996767">
                  <a:extLst>
                    <a:ext uri="{9D8B030D-6E8A-4147-A177-3AD203B41FA5}">
                      <a16:colId xmlns:a16="http://schemas.microsoft.com/office/drawing/2014/main" val="4209207646"/>
                    </a:ext>
                  </a:extLst>
                </a:gridCol>
                <a:gridCol w="1217884">
                  <a:extLst>
                    <a:ext uri="{9D8B030D-6E8A-4147-A177-3AD203B41FA5}">
                      <a16:colId xmlns:a16="http://schemas.microsoft.com/office/drawing/2014/main" val="2973949319"/>
                    </a:ext>
                  </a:extLst>
                </a:gridCol>
                <a:gridCol w="1153036">
                  <a:extLst>
                    <a:ext uri="{9D8B030D-6E8A-4147-A177-3AD203B41FA5}">
                      <a16:colId xmlns:a16="http://schemas.microsoft.com/office/drawing/2014/main" val="2695667764"/>
                    </a:ext>
                  </a:extLst>
                </a:gridCol>
                <a:gridCol w="1509698">
                  <a:extLst>
                    <a:ext uri="{9D8B030D-6E8A-4147-A177-3AD203B41FA5}">
                      <a16:colId xmlns:a16="http://schemas.microsoft.com/office/drawing/2014/main" val="3835927771"/>
                    </a:ext>
                  </a:extLst>
                </a:gridCol>
              </a:tblGrid>
              <a:tr h="0">
                <a:tc>
                  <a:txBody>
                    <a:bodyPr/>
                    <a:lstStyle/>
                    <a:p>
                      <a:pPr algn="ctr" hangingPunct="0"/>
                      <a:r>
                        <a:rPr lang="en-GB" sz="1200" b="1" dirty="0">
                          <a:effectLst/>
                          <a:latin typeface="Arial" panose="020B0604020202020204" pitchFamily="34" charset="0"/>
                          <a:ea typeface="Times New Roman" panose="02020603050405020304" pitchFamily="18" charset="0"/>
                        </a:rPr>
                        <a:t>Mode of assessment</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a:effectLst/>
                          <a:latin typeface="Arial" panose="020B0604020202020204" pitchFamily="34" charset="0"/>
                          <a:ea typeface="Times New Roman" panose="02020603050405020304" pitchFamily="18" charset="0"/>
                        </a:rPr>
                        <a:t>Volume</a:t>
                      </a:r>
                      <a:endParaRPr lang="en-GB" sz="14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dirty="0">
                          <a:effectLst/>
                          <a:latin typeface="Arial" panose="020B0604020202020204" pitchFamily="34" charset="0"/>
                          <a:ea typeface="Times New Roman" panose="02020603050405020304" pitchFamily="18" charset="0"/>
                        </a:rPr>
                        <a:t>Weighting</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200" dirty="0">
                          <a:effectLst/>
                          <a:latin typeface="Arial" panose="020B0604020202020204" pitchFamily="34" charset="0"/>
                          <a:ea typeface="Times New Roman" panose="02020603050405020304" pitchFamily="18" charset="0"/>
                        </a:rPr>
                        <a:t>E-portfolio</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2000 words</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Arial" panose="020B0604020202020204" pitchFamily="34" charset="0"/>
                          <a:ea typeface="Times New Roman" panose="02020603050405020304" pitchFamily="18" charset="0"/>
                        </a:rPr>
                        <a:t>50%</a:t>
                      </a:r>
                      <a:endParaRPr lang="en-GB" sz="14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400" dirty="0">
                          <a:effectLst/>
                          <a:latin typeface="Times New Roman" panose="02020603050405020304" pitchFamily="18" charset="0"/>
                          <a:ea typeface="Times New Roman" panose="02020603050405020304" pitchFamily="18" charset="0"/>
                        </a:rPr>
                        <a:t>21</a:t>
                      </a:r>
                      <a:r>
                        <a:rPr lang="en-GB" sz="1400" baseline="30000" dirty="0">
                          <a:effectLst/>
                          <a:latin typeface="Times New Roman" panose="02020603050405020304" pitchFamily="18" charset="0"/>
                          <a:ea typeface="Times New Roman" panose="02020603050405020304" pitchFamily="18" charset="0"/>
                        </a:rPr>
                        <a:t>st</a:t>
                      </a:r>
                      <a:r>
                        <a:rPr lang="en-GB" sz="1400" dirty="0">
                          <a:effectLst/>
                          <a:latin typeface="Times New Roman" panose="02020603050405020304" pitchFamily="18" charset="0"/>
                          <a:ea typeface="Times New Roman" panose="02020603050405020304" pitchFamily="18" charset="0"/>
                        </a:rPr>
                        <a:t> January 2025</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spTree>
    <p:extLst>
      <p:ext uri="{BB962C8B-B14F-4D97-AF65-F5344CB8AC3E}">
        <p14:creationId xmlns:p14="http://schemas.microsoft.com/office/powerpoint/2010/main" val="40299469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3256527" y="536421"/>
            <a:ext cx="7731678" cy="3970318"/>
          </a:xfrm>
          <a:prstGeom prst="rect">
            <a:avLst/>
          </a:prstGeom>
          <a:noFill/>
        </p:spPr>
        <p:txBody>
          <a:bodyPr wrap="square" rtlCol="0">
            <a:spAutoFit/>
          </a:bodyPr>
          <a:lstStyle/>
          <a:p>
            <a:r>
              <a:rPr lang="en-GB" sz="2400" dirty="0"/>
              <a:t>This lecture covered the following:</a:t>
            </a:r>
          </a:p>
          <a:p>
            <a:endParaRPr lang="en-GB" sz="2400" dirty="0"/>
          </a:p>
          <a:p>
            <a:pPr marL="342900" indent="-342900">
              <a:buFont typeface="Arial" panose="020B0604020202020204" pitchFamily="34" charset="0"/>
              <a:buChar char="•"/>
            </a:pPr>
            <a:r>
              <a:rPr lang="en-GB" sz="2400" dirty="0"/>
              <a:t>The advancement of technology within the various industrial revolutions, leading to cyber-physical systems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various technologies and their applications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potential benefits of the new systems</a:t>
            </a:r>
          </a:p>
          <a:p>
            <a:pPr lvl="1"/>
            <a:endParaRPr lang="en-GB" sz="2400" dirty="0"/>
          </a:p>
          <a:p>
            <a:endParaRPr lang="en-GB" sz="2000" dirty="0"/>
          </a:p>
          <a:p>
            <a:endParaRPr lang="en-GB" sz="1600" dirty="0"/>
          </a:p>
        </p:txBody>
      </p:sp>
    </p:spTree>
    <p:extLst>
      <p:ext uri="{BB962C8B-B14F-4D97-AF65-F5344CB8AC3E}">
        <p14:creationId xmlns:p14="http://schemas.microsoft.com/office/powerpoint/2010/main" val="1886847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1067" b="1067"/>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B35224D3-9A3F-668C-502C-59F5B20D04EC}"/>
              </a:ext>
            </a:extLst>
          </p:cNvPr>
          <p:cNvSpPr txBox="1"/>
          <p:nvPr/>
        </p:nvSpPr>
        <p:spPr>
          <a:xfrm>
            <a:off x="3498574" y="778468"/>
            <a:ext cx="7731678" cy="5447645"/>
          </a:xfrm>
          <a:prstGeom prst="rect">
            <a:avLst/>
          </a:prstGeom>
          <a:noFill/>
        </p:spPr>
        <p:txBody>
          <a:bodyPr wrap="square" rtlCol="0">
            <a:spAutoFit/>
          </a:bodyPr>
          <a:lstStyle/>
          <a:p>
            <a:r>
              <a:rPr lang="en-GB" sz="2400" dirty="0"/>
              <a:t>The next lecture will cover:</a:t>
            </a:r>
          </a:p>
          <a:p>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Grassroots Activism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with Rhian Corcoran at the Environment Centre</a:t>
            </a:r>
          </a:p>
          <a:p>
            <a:endParaRPr lang="en-GB" sz="2400" dirty="0"/>
          </a:p>
          <a:p>
            <a:r>
              <a:rPr lang="en-GB" sz="2400" dirty="0"/>
              <a:t>Suggested activities: </a:t>
            </a:r>
          </a:p>
          <a:p>
            <a:pPr marL="800100" lvl="1" indent="-342900">
              <a:buFontTx/>
              <a:buChar char="-"/>
            </a:pPr>
            <a:endParaRPr lang="en-GB" sz="2400" dirty="0"/>
          </a:p>
          <a:p>
            <a:pPr marL="800100" lvl="1" indent="-342900">
              <a:buFontTx/>
              <a:buChar char="-"/>
            </a:pPr>
            <a:r>
              <a:rPr lang="en-GB" sz="2400" dirty="0"/>
              <a:t>Complete your assignment!</a:t>
            </a:r>
          </a:p>
          <a:p>
            <a:pPr marL="800100" lvl="1" indent="-342900">
              <a:buFontTx/>
              <a:buChar char="-"/>
            </a:pPr>
            <a:r>
              <a:rPr lang="en-GB" sz="2400" dirty="0"/>
              <a:t>Read: Data, Digital Technology, and the Environment </a:t>
            </a:r>
            <a:r>
              <a:rPr lang="en-GB" sz="2400" dirty="0">
                <a:hlinkClick r:id="rId4"/>
              </a:rPr>
              <a:t>https://www.genevaenvironmentnetwork.org/resources/updates/data-digital-technology-and-the-environment/</a:t>
            </a:r>
            <a:endParaRPr lang="en-GB" sz="2400" dirty="0"/>
          </a:p>
          <a:p>
            <a:pPr lvl="1"/>
            <a:endParaRPr lang="en-GB" sz="2400" dirty="0"/>
          </a:p>
          <a:p>
            <a:endParaRPr lang="en-GB" sz="2000" dirty="0"/>
          </a:p>
          <a:p>
            <a:endParaRPr lang="en-GB" sz="1600" dirty="0"/>
          </a:p>
        </p:txBody>
      </p:sp>
    </p:spTree>
    <p:extLst>
      <p:ext uri="{BB962C8B-B14F-4D97-AF65-F5344CB8AC3E}">
        <p14:creationId xmlns:p14="http://schemas.microsoft.com/office/powerpoint/2010/main" val="2773719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a:blip r:embed="rId2">
            <a:extLst>
              <a:ext uri="{28A0092B-C50C-407E-A947-70E740481C1C}">
                <a14:useLocalDpi xmlns:a14="http://schemas.microsoft.com/office/drawing/2010/main" val="0"/>
              </a:ext>
            </a:extLst>
          </a:blip>
          <a:srcRect l="10300" r="1030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172691" y="535415"/>
            <a:ext cx="9019310" cy="5632311"/>
          </a:xfrm>
          <a:prstGeom prst="rect">
            <a:avLst/>
          </a:prstGeom>
          <a:noFill/>
        </p:spPr>
        <p:txBody>
          <a:bodyPr wrap="square" rtlCol="0">
            <a:spAutoFit/>
          </a:bodyPr>
          <a:lstStyle/>
          <a:p>
            <a:pPr marL="285750" indent="-285750">
              <a:buFont typeface="Arial" panose="020B0604020202020204" pitchFamily="34" charset="0"/>
              <a:buChar char="•"/>
            </a:pPr>
            <a:r>
              <a:rPr lang="en-GB" sz="1200" b="0" i="0" dirty="0" err="1">
                <a:solidFill>
                  <a:srgbClr val="222222"/>
                </a:solidFill>
                <a:effectLst/>
                <a:latin typeface="Arial" panose="020B0604020202020204" pitchFamily="34" charset="0"/>
                <a:cs typeface="Arial" panose="020B0604020202020204" pitchFamily="34" charset="0"/>
              </a:rPr>
              <a:t>Achard</a:t>
            </a:r>
            <a:r>
              <a:rPr lang="en-GB" sz="1200" b="0" i="0" dirty="0">
                <a:solidFill>
                  <a:srgbClr val="222222"/>
                </a:solidFill>
                <a:effectLst/>
                <a:latin typeface="Arial" panose="020B0604020202020204" pitchFamily="34" charset="0"/>
                <a:cs typeface="Arial" panose="020B0604020202020204" pitchFamily="34" charset="0"/>
              </a:rPr>
              <a:t>, Frédéric, and Matthew C. Hansen. </a:t>
            </a:r>
            <a:r>
              <a:rPr lang="en-GB" sz="1200" b="0" i="1" dirty="0">
                <a:solidFill>
                  <a:srgbClr val="222222"/>
                </a:solidFill>
                <a:effectLst/>
                <a:latin typeface="Arial" panose="020B0604020202020204" pitchFamily="34" charset="0"/>
                <a:cs typeface="Arial" panose="020B0604020202020204" pitchFamily="34" charset="0"/>
              </a:rPr>
              <a:t>Global forest monitoring from earth observation</a:t>
            </a:r>
            <a:r>
              <a:rPr lang="en-GB" sz="1200" b="0" i="0" dirty="0">
                <a:solidFill>
                  <a:srgbClr val="222222"/>
                </a:solidFill>
                <a:effectLst/>
                <a:latin typeface="Arial" panose="020B0604020202020204" pitchFamily="34" charset="0"/>
                <a:cs typeface="Arial" panose="020B0604020202020204" pitchFamily="34" charset="0"/>
              </a:rPr>
              <a:t>. Taylor &amp; Francis, 2012.</a:t>
            </a:r>
          </a:p>
          <a:p>
            <a:pPr marL="285750" indent="-285750">
              <a:buFont typeface="Arial" panose="020B0604020202020204" pitchFamily="34" charset="0"/>
              <a:buChar char="•"/>
            </a:pPr>
            <a:endParaRPr lang="en-GB" sz="12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a:solidFill>
                  <a:srgbClr val="333333"/>
                </a:solidFill>
                <a:effectLst/>
                <a:latin typeface="Arial" panose="020B0604020202020204" pitchFamily="34" charset="0"/>
                <a:cs typeface="Arial" panose="020B0604020202020204" pitchFamily="34" charset="0"/>
              </a:rPr>
              <a:t>Chirico, A., </a:t>
            </a:r>
            <a:r>
              <a:rPr lang="en-GB" sz="1200" b="0" i="0" dirty="0" err="1">
                <a:solidFill>
                  <a:srgbClr val="333333"/>
                </a:solidFill>
                <a:effectLst/>
                <a:latin typeface="Arial" panose="020B0604020202020204" pitchFamily="34" charset="0"/>
                <a:cs typeface="Arial" panose="020B0604020202020204" pitchFamily="34" charset="0"/>
              </a:rPr>
              <a:t>Scurati</a:t>
            </a:r>
            <a:r>
              <a:rPr lang="en-GB" sz="1200" b="0" i="0" dirty="0">
                <a:solidFill>
                  <a:srgbClr val="333333"/>
                </a:solidFill>
                <a:effectLst/>
                <a:latin typeface="Arial" panose="020B0604020202020204" pitchFamily="34" charset="0"/>
                <a:cs typeface="Arial" panose="020B0604020202020204" pitchFamily="34" charset="0"/>
              </a:rPr>
              <a:t>, G.W., </a:t>
            </a:r>
            <a:r>
              <a:rPr lang="en-GB" sz="1200" b="0" i="0" dirty="0" err="1">
                <a:solidFill>
                  <a:srgbClr val="333333"/>
                </a:solidFill>
                <a:effectLst/>
                <a:latin typeface="Arial" panose="020B0604020202020204" pitchFamily="34" charset="0"/>
                <a:cs typeface="Arial" panose="020B0604020202020204" pitchFamily="34" charset="0"/>
              </a:rPr>
              <a:t>Maffi</a:t>
            </a:r>
            <a:r>
              <a:rPr lang="en-GB" sz="1200" b="0" i="0" dirty="0">
                <a:solidFill>
                  <a:srgbClr val="333333"/>
                </a:solidFill>
                <a:effectLst/>
                <a:latin typeface="Arial" panose="020B0604020202020204" pitchFamily="34" charset="0"/>
                <a:cs typeface="Arial" panose="020B0604020202020204" pitchFamily="34" charset="0"/>
              </a:rPr>
              <a:t>, C. </a:t>
            </a:r>
            <a:r>
              <a:rPr lang="en-GB" sz="1200" b="0" i="1" dirty="0">
                <a:solidFill>
                  <a:srgbClr val="333333"/>
                </a:solidFill>
                <a:effectLst/>
                <a:latin typeface="Arial" panose="020B0604020202020204" pitchFamily="34" charset="0"/>
                <a:cs typeface="Arial" panose="020B0604020202020204" pitchFamily="34" charset="0"/>
              </a:rPr>
              <a:t>et al.</a:t>
            </a:r>
            <a:r>
              <a:rPr lang="en-GB" sz="1200" b="0" i="0" dirty="0">
                <a:solidFill>
                  <a:srgbClr val="333333"/>
                </a:solidFill>
                <a:effectLst/>
                <a:latin typeface="Arial" panose="020B0604020202020204" pitchFamily="34" charset="0"/>
                <a:cs typeface="Arial" panose="020B0604020202020204" pitchFamily="34" charset="0"/>
              </a:rPr>
              <a:t> Designing virtual environments for attitudes and </a:t>
            </a:r>
            <a:r>
              <a:rPr lang="en-GB" sz="1200" b="0" i="0" dirty="0" err="1">
                <a:solidFill>
                  <a:srgbClr val="333333"/>
                </a:solidFill>
                <a:effectLst/>
                <a:latin typeface="Arial" panose="020B0604020202020204" pitchFamily="34" charset="0"/>
                <a:cs typeface="Arial" panose="020B0604020202020204" pitchFamily="34" charset="0"/>
              </a:rPr>
              <a:t>behavioral</a:t>
            </a:r>
            <a:r>
              <a:rPr lang="en-GB" sz="1200" b="0" i="0" dirty="0">
                <a:solidFill>
                  <a:srgbClr val="333333"/>
                </a:solidFill>
                <a:effectLst/>
                <a:latin typeface="Arial" panose="020B0604020202020204" pitchFamily="34" charset="0"/>
                <a:cs typeface="Arial" panose="020B0604020202020204" pitchFamily="34" charset="0"/>
              </a:rPr>
              <a:t> change in plastic consumption: a comparison between concrete and numerical information. </a:t>
            </a:r>
            <a:r>
              <a:rPr lang="en-GB" sz="1200" b="0" i="1" dirty="0">
                <a:solidFill>
                  <a:srgbClr val="333333"/>
                </a:solidFill>
                <a:effectLst/>
                <a:latin typeface="Arial" panose="020B0604020202020204" pitchFamily="34" charset="0"/>
                <a:cs typeface="Arial" panose="020B0604020202020204" pitchFamily="34" charset="0"/>
              </a:rPr>
              <a:t>Virtual Reality</a:t>
            </a:r>
            <a:r>
              <a:rPr lang="en-GB" sz="1200" b="0" i="0" dirty="0">
                <a:solidFill>
                  <a:srgbClr val="333333"/>
                </a:solidFill>
                <a:effectLst/>
                <a:latin typeface="Arial" panose="020B0604020202020204" pitchFamily="34" charset="0"/>
                <a:cs typeface="Arial" panose="020B0604020202020204" pitchFamily="34" charset="0"/>
              </a:rPr>
              <a:t> </a:t>
            </a:r>
            <a:r>
              <a:rPr lang="en-GB" sz="1200" b="1" i="0" dirty="0">
                <a:solidFill>
                  <a:srgbClr val="333333"/>
                </a:solidFill>
                <a:effectLst/>
                <a:latin typeface="Arial" panose="020B0604020202020204" pitchFamily="34" charset="0"/>
                <a:cs typeface="Arial" panose="020B0604020202020204" pitchFamily="34" charset="0"/>
              </a:rPr>
              <a:t>25</a:t>
            </a:r>
            <a:r>
              <a:rPr lang="en-GB" sz="1200" b="0" i="0" dirty="0">
                <a:solidFill>
                  <a:srgbClr val="333333"/>
                </a:solidFill>
                <a:effectLst/>
                <a:latin typeface="Arial" panose="020B0604020202020204" pitchFamily="34" charset="0"/>
                <a:cs typeface="Arial" panose="020B0604020202020204" pitchFamily="34" charset="0"/>
              </a:rPr>
              <a:t>, 107–121 (2021). </a:t>
            </a:r>
            <a:r>
              <a:rPr lang="en-GB" sz="1200" b="0" i="0" dirty="0">
                <a:solidFill>
                  <a:srgbClr val="333333"/>
                </a:solidFill>
                <a:effectLst/>
                <a:latin typeface="Arial" panose="020B0604020202020204" pitchFamily="34" charset="0"/>
                <a:cs typeface="Arial" panose="020B0604020202020204" pitchFamily="34" charset="0"/>
                <a:hlinkClick r:id="rId3"/>
              </a:rPr>
              <a:t>https://doi.org/10.1007/s10055-020-00442-w</a:t>
            </a:r>
            <a:endParaRPr lang="en-GB" sz="1200" b="0" i="0" dirty="0">
              <a:solidFill>
                <a:srgbClr val="333333"/>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b="0" i="0" dirty="0">
              <a:solidFill>
                <a:srgbClr val="333333"/>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err="1">
                <a:solidFill>
                  <a:srgbClr val="222222"/>
                </a:solidFill>
                <a:effectLst/>
                <a:latin typeface="Arial" panose="020B0604020202020204" pitchFamily="34" charset="0"/>
                <a:cs typeface="Arial" panose="020B0604020202020204" pitchFamily="34" charset="0"/>
              </a:rPr>
              <a:t>Cosio</a:t>
            </a:r>
            <a:r>
              <a:rPr lang="en-GB" sz="1200" b="0" i="0" dirty="0">
                <a:solidFill>
                  <a:srgbClr val="222222"/>
                </a:solidFill>
                <a:effectLst/>
                <a:latin typeface="Arial" panose="020B0604020202020204" pitchFamily="34" charset="0"/>
                <a:cs typeface="Arial" panose="020B0604020202020204" pitchFamily="34" charset="0"/>
              </a:rPr>
              <a:t>, Laura D., et al. "Virtual and Augmented Reality for Environmental Sustainability: A Systematic Review." </a:t>
            </a:r>
            <a:r>
              <a:rPr lang="en-GB" sz="1200" b="0" i="1" dirty="0">
                <a:solidFill>
                  <a:srgbClr val="222222"/>
                </a:solidFill>
                <a:effectLst/>
                <a:latin typeface="Arial" panose="020B0604020202020204" pitchFamily="34" charset="0"/>
                <a:cs typeface="Arial" panose="020B0604020202020204" pitchFamily="34" charset="0"/>
              </a:rPr>
              <a:t>Proceedings of the 2023 CHI Conference on Human Factors in Computing Systems</a:t>
            </a:r>
            <a:r>
              <a:rPr lang="en-GB" sz="1200" b="0" i="0" dirty="0">
                <a:solidFill>
                  <a:srgbClr val="222222"/>
                </a:solidFill>
                <a:effectLst/>
                <a:latin typeface="Arial" panose="020B0604020202020204" pitchFamily="34" charset="0"/>
                <a:cs typeface="Arial" panose="020B0604020202020204" pitchFamily="34" charset="0"/>
              </a:rPr>
              <a:t>. 2023.</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a:solidFill>
                  <a:srgbClr val="222222"/>
                </a:solidFill>
                <a:effectLst/>
                <a:latin typeface="Arial" panose="020B0604020202020204" pitchFamily="34" charset="0"/>
                <a:cs typeface="Arial" panose="020B0604020202020204" pitchFamily="34" charset="0"/>
              </a:rPr>
              <a:t>Feng, Yan, and Jean-François </a:t>
            </a:r>
            <a:r>
              <a:rPr lang="en-GB" sz="1200" b="0" i="0" dirty="0" err="1">
                <a:solidFill>
                  <a:srgbClr val="222222"/>
                </a:solidFill>
                <a:effectLst/>
                <a:latin typeface="Arial" panose="020B0604020202020204" pitchFamily="34" charset="0"/>
                <a:cs typeface="Arial" panose="020B0604020202020204" pitchFamily="34" charset="0"/>
              </a:rPr>
              <a:t>Audy</a:t>
            </a:r>
            <a:r>
              <a:rPr lang="en-GB" sz="1200" b="0" i="0" dirty="0">
                <a:solidFill>
                  <a:srgbClr val="222222"/>
                </a:solidFill>
                <a:effectLst/>
                <a:latin typeface="Arial" panose="020B0604020202020204" pitchFamily="34" charset="0"/>
                <a:cs typeface="Arial" panose="020B0604020202020204" pitchFamily="34" charset="0"/>
              </a:rPr>
              <a:t>. "Forestry 4.0: a framework for the forest supply chain toward Industry 4.0." </a:t>
            </a:r>
            <a:r>
              <a:rPr lang="en-GB" sz="1200" b="0" i="1" dirty="0" err="1">
                <a:solidFill>
                  <a:srgbClr val="222222"/>
                </a:solidFill>
                <a:effectLst/>
                <a:latin typeface="Arial" panose="020B0604020202020204" pitchFamily="34" charset="0"/>
                <a:cs typeface="Arial" panose="020B0604020202020204" pitchFamily="34" charset="0"/>
              </a:rPr>
              <a:t>Gestão</a:t>
            </a:r>
            <a:r>
              <a:rPr lang="en-GB" sz="1200" b="0" i="1" dirty="0">
                <a:solidFill>
                  <a:srgbClr val="222222"/>
                </a:solidFill>
                <a:effectLst/>
                <a:latin typeface="Arial" panose="020B0604020202020204" pitchFamily="34" charset="0"/>
                <a:cs typeface="Arial" panose="020B0604020202020204" pitchFamily="34" charset="0"/>
              </a:rPr>
              <a:t> &amp; </a:t>
            </a:r>
            <a:r>
              <a:rPr lang="en-GB" sz="1200" b="0" i="1" dirty="0" err="1">
                <a:solidFill>
                  <a:srgbClr val="222222"/>
                </a:solidFill>
                <a:effectLst/>
                <a:latin typeface="Arial" panose="020B0604020202020204" pitchFamily="34" charset="0"/>
                <a:cs typeface="Arial" panose="020B0604020202020204" pitchFamily="34" charset="0"/>
              </a:rPr>
              <a:t>Produção</a:t>
            </a:r>
            <a:r>
              <a:rPr lang="en-GB" sz="1200" b="0" i="0" dirty="0">
                <a:solidFill>
                  <a:srgbClr val="222222"/>
                </a:solidFill>
                <a:effectLst/>
                <a:latin typeface="Arial" panose="020B0604020202020204" pitchFamily="34" charset="0"/>
                <a:cs typeface="Arial" panose="020B0604020202020204" pitchFamily="34" charset="0"/>
              </a:rPr>
              <a:t> 27 (2020).</a:t>
            </a:r>
          </a:p>
          <a:p>
            <a:pPr marL="285750" indent="-285750">
              <a:buFont typeface="Arial" panose="020B0604020202020204" pitchFamily="34" charset="0"/>
              <a:buChar char="•"/>
            </a:pPr>
            <a:endParaRPr lang="en-GB" sz="12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err="1">
                <a:solidFill>
                  <a:srgbClr val="333333"/>
                </a:solidFill>
                <a:effectLst/>
                <a:latin typeface="Arial" panose="020B0604020202020204" pitchFamily="34" charset="0"/>
                <a:cs typeface="Arial" panose="020B0604020202020204" pitchFamily="34" charset="0"/>
              </a:rPr>
              <a:t>Géraldine</a:t>
            </a:r>
            <a:r>
              <a:rPr lang="en-GB" sz="1200" b="0" i="0" dirty="0">
                <a:solidFill>
                  <a:srgbClr val="333333"/>
                </a:solidFill>
                <a:effectLst/>
                <a:latin typeface="Arial" panose="020B0604020202020204" pitchFamily="34" charset="0"/>
                <a:cs typeface="Arial" panose="020B0604020202020204" pitchFamily="34" charset="0"/>
              </a:rPr>
              <a:t> </a:t>
            </a:r>
            <a:r>
              <a:rPr lang="en-GB" sz="1200" b="0" i="0" dirty="0" err="1">
                <a:solidFill>
                  <a:srgbClr val="333333"/>
                </a:solidFill>
                <a:effectLst/>
                <a:latin typeface="Arial" panose="020B0604020202020204" pitchFamily="34" charset="0"/>
                <a:cs typeface="Arial" panose="020B0604020202020204" pitchFamily="34" charset="0"/>
              </a:rPr>
              <a:t>Fauville</a:t>
            </a:r>
            <a:r>
              <a:rPr lang="en-GB" sz="1200" b="0" i="0" dirty="0">
                <a:solidFill>
                  <a:srgbClr val="333333"/>
                </a:solidFill>
                <a:effectLst/>
                <a:latin typeface="Arial" panose="020B0604020202020204" pitchFamily="34" charset="0"/>
                <a:cs typeface="Arial" panose="020B0604020202020204" pitchFamily="34" charset="0"/>
              </a:rPr>
              <a:t>, Anna C. M. Queiroz, Linda Hambrick, Bryan A. Brown &amp; Jeremy N. </a:t>
            </a:r>
            <a:r>
              <a:rPr lang="en-GB" sz="1200" b="0" i="0" dirty="0" err="1">
                <a:solidFill>
                  <a:srgbClr val="333333"/>
                </a:solidFill>
                <a:effectLst/>
                <a:latin typeface="Arial" panose="020B0604020202020204" pitchFamily="34" charset="0"/>
                <a:cs typeface="Arial" panose="020B0604020202020204" pitchFamily="34" charset="0"/>
              </a:rPr>
              <a:t>Bailenson</a:t>
            </a:r>
            <a:r>
              <a:rPr lang="en-GB" sz="1200" b="0" i="0" dirty="0">
                <a:solidFill>
                  <a:srgbClr val="333333"/>
                </a:solidFill>
                <a:effectLst/>
                <a:latin typeface="Arial" panose="020B0604020202020204" pitchFamily="34" charset="0"/>
                <a:cs typeface="Arial" panose="020B0604020202020204" pitchFamily="34" charset="0"/>
              </a:rPr>
              <a:t> (2021) Participatory research on using virtual reality to teach ocean acidification: a study in the marine education community, Environmental Education Research, 27:2, 254-278, DOI: </a:t>
            </a:r>
            <a:r>
              <a:rPr lang="en-GB" sz="1200" b="0" i="0" u="sng" dirty="0">
                <a:solidFill>
                  <a:srgbClr val="333333"/>
                </a:solidFill>
                <a:effectLst/>
                <a:latin typeface="Arial" panose="020B0604020202020204" pitchFamily="34" charset="0"/>
                <a:cs typeface="Arial" panose="020B0604020202020204" pitchFamily="34" charset="0"/>
                <a:hlinkClick r:id="rId4"/>
              </a:rPr>
              <a:t>10.1080/13504622.2020.1803797</a:t>
            </a:r>
            <a:endParaRPr lang="en-GB" sz="1200" b="0" i="0" u="sng" dirty="0">
              <a:solidFill>
                <a:srgbClr val="333333"/>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b="0" i="0" u="sng" dirty="0">
              <a:solidFill>
                <a:srgbClr val="333333"/>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a:solidFill>
                  <a:srgbClr val="222222"/>
                </a:solidFill>
                <a:effectLst/>
                <a:latin typeface="Arial" panose="020B0604020202020204" pitchFamily="34" charset="0"/>
                <a:cs typeface="Arial" panose="020B0604020202020204" pitchFamily="34" charset="0"/>
              </a:rPr>
              <a:t>Guo, Hua-Dong, Li Zhang, and Lan-Wei Zhu. "Earth observation big data for climate change research." </a:t>
            </a:r>
            <a:r>
              <a:rPr lang="en-GB" sz="1200" b="0" i="1" dirty="0">
                <a:solidFill>
                  <a:srgbClr val="222222"/>
                </a:solidFill>
                <a:effectLst/>
                <a:latin typeface="Arial" panose="020B0604020202020204" pitchFamily="34" charset="0"/>
                <a:cs typeface="Arial" panose="020B0604020202020204" pitchFamily="34" charset="0"/>
              </a:rPr>
              <a:t>Advances in Climate Change Research</a:t>
            </a:r>
            <a:r>
              <a:rPr lang="en-GB" sz="1200" b="0" i="0" dirty="0">
                <a:solidFill>
                  <a:srgbClr val="222222"/>
                </a:solidFill>
                <a:effectLst/>
                <a:latin typeface="Arial" panose="020B0604020202020204" pitchFamily="34" charset="0"/>
                <a:cs typeface="Arial" panose="020B0604020202020204" pitchFamily="34" charset="0"/>
              </a:rPr>
              <a:t> 6.2 (2015): 108-117.</a:t>
            </a:r>
          </a:p>
          <a:p>
            <a:pPr marL="285750" indent="-285750">
              <a:buFont typeface="Arial" panose="020B0604020202020204" pitchFamily="34" charset="0"/>
              <a:buChar char="•"/>
            </a:pPr>
            <a:endParaRPr lang="en-GB" sz="12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a:solidFill>
                  <a:srgbClr val="222222"/>
                </a:solidFill>
                <a:effectLst/>
                <a:latin typeface="Arial" panose="020B0604020202020204" pitchFamily="34" charset="0"/>
                <a:cs typeface="Arial" panose="020B0604020202020204" pitchFamily="34" charset="0"/>
              </a:rPr>
              <a:t>Li, Xin, et al. "Big Data in Earth system science and progress towards a digital twin." </a:t>
            </a:r>
            <a:r>
              <a:rPr lang="en-GB" sz="1200" b="0" i="1" dirty="0">
                <a:solidFill>
                  <a:srgbClr val="222222"/>
                </a:solidFill>
                <a:effectLst/>
                <a:latin typeface="Arial" panose="020B0604020202020204" pitchFamily="34" charset="0"/>
                <a:cs typeface="Arial" panose="020B0604020202020204" pitchFamily="34" charset="0"/>
              </a:rPr>
              <a:t>Nature Reviews Earth &amp; Environment</a:t>
            </a:r>
            <a:r>
              <a:rPr lang="en-GB" sz="1200" b="0" i="0" dirty="0">
                <a:solidFill>
                  <a:srgbClr val="222222"/>
                </a:solidFill>
                <a:effectLst/>
                <a:latin typeface="Arial" panose="020B0604020202020204" pitchFamily="34" charset="0"/>
                <a:cs typeface="Arial" panose="020B0604020202020204" pitchFamily="34" charset="0"/>
              </a:rPr>
              <a:t> (2023): 1-14.</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err="1">
                <a:solidFill>
                  <a:srgbClr val="222222"/>
                </a:solidFill>
                <a:effectLst/>
                <a:latin typeface="Arial" panose="020B0604020202020204" pitchFamily="34" charset="0"/>
                <a:cs typeface="Arial" panose="020B0604020202020204" pitchFamily="34" charset="0"/>
              </a:rPr>
              <a:t>Mariani</a:t>
            </a:r>
            <a:r>
              <a:rPr lang="en-GB" sz="1200" b="0" i="0" dirty="0">
                <a:solidFill>
                  <a:srgbClr val="222222"/>
                </a:solidFill>
                <a:effectLst/>
                <a:latin typeface="Arial" panose="020B0604020202020204" pitchFamily="34" charset="0"/>
                <a:cs typeface="Arial" panose="020B0604020202020204" pitchFamily="34" charset="0"/>
              </a:rPr>
              <a:t>, Patrizio, et al. "Collaborative automation and IoT technologies for coastal ocean observing systems." </a:t>
            </a:r>
            <a:r>
              <a:rPr lang="en-GB" sz="1200" b="0" i="1" dirty="0">
                <a:solidFill>
                  <a:srgbClr val="222222"/>
                </a:solidFill>
                <a:effectLst/>
                <a:latin typeface="Arial" panose="020B0604020202020204" pitchFamily="34" charset="0"/>
                <a:cs typeface="Arial" panose="020B0604020202020204" pitchFamily="34" charset="0"/>
              </a:rPr>
              <a:t>Frontiers in Marine Science</a:t>
            </a:r>
            <a:r>
              <a:rPr lang="en-GB" sz="1200" b="0" i="0" dirty="0">
                <a:solidFill>
                  <a:srgbClr val="222222"/>
                </a:solidFill>
                <a:effectLst/>
                <a:latin typeface="Arial" panose="020B0604020202020204" pitchFamily="34" charset="0"/>
                <a:cs typeface="Arial" panose="020B0604020202020204" pitchFamily="34" charset="0"/>
              </a:rPr>
              <a:t> 8 (2021): 647368.</a:t>
            </a:r>
          </a:p>
          <a:p>
            <a:pPr marL="285750" indent="-285750">
              <a:buFont typeface="Arial" panose="020B0604020202020204" pitchFamily="34" charset="0"/>
              <a:buChar char="•"/>
            </a:pPr>
            <a:endParaRPr lang="en-GB" sz="12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a:solidFill>
                  <a:srgbClr val="222222"/>
                </a:solidFill>
                <a:effectLst/>
                <a:latin typeface="Arial" panose="020B0604020202020204" pitchFamily="34" charset="0"/>
                <a:cs typeface="Arial" panose="020B0604020202020204" pitchFamily="34" charset="0"/>
              </a:rPr>
              <a:t>Müller, Fabian, Dirk Jaeger, and Marc </a:t>
            </a:r>
            <a:r>
              <a:rPr lang="en-GB" sz="1200" b="0" i="0" dirty="0" err="1">
                <a:solidFill>
                  <a:srgbClr val="222222"/>
                </a:solidFill>
                <a:effectLst/>
                <a:latin typeface="Arial" panose="020B0604020202020204" pitchFamily="34" charset="0"/>
                <a:cs typeface="Arial" panose="020B0604020202020204" pitchFamily="34" charset="0"/>
              </a:rPr>
              <a:t>Hanewinkel</a:t>
            </a:r>
            <a:r>
              <a:rPr lang="en-GB" sz="1200" b="0" i="0" dirty="0">
                <a:solidFill>
                  <a:srgbClr val="222222"/>
                </a:solidFill>
                <a:effectLst/>
                <a:latin typeface="Arial" panose="020B0604020202020204" pitchFamily="34" charset="0"/>
                <a:cs typeface="Arial" panose="020B0604020202020204" pitchFamily="34" charset="0"/>
              </a:rPr>
              <a:t>. "Digitization in wood supply–A review on how Industry 4.0 will change the forest value chain." </a:t>
            </a:r>
            <a:r>
              <a:rPr lang="en-GB" sz="1200" b="0" i="1" dirty="0">
                <a:solidFill>
                  <a:srgbClr val="222222"/>
                </a:solidFill>
                <a:effectLst/>
                <a:latin typeface="Arial" panose="020B0604020202020204" pitchFamily="34" charset="0"/>
                <a:cs typeface="Arial" panose="020B0604020202020204" pitchFamily="34" charset="0"/>
              </a:rPr>
              <a:t>Computers and Electronics in Agriculture</a:t>
            </a:r>
            <a:r>
              <a:rPr lang="en-GB" sz="1200" b="0" i="0" dirty="0">
                <a:solidFill>
                  <a:srgbClr val="222222"/>
                </a:solidFill>
                <a:effectLst/>
                <a:latin typeface="Arial" panose="020B0604020202020204" pitchFamily="34" charset="0"/>
                <a:cs typeface="Arial" panose="020B0604020202020204" pitchFamily="34" charset="0"/>
              </a:rPr>
              <a:t> 162 (2019): 206-218.</a:t>
            </a:r>
          </a:p>
          <a:p>
            <a:pPr marL="285750" indent="-285750">
              <a:buFont typeface="Arial" panose="020B0604020202020204" pitchFamily="34" charset="0"/>
              <a:buChar char="•"/>
            </a:pPr>
            <a:endParaRPr lang="en-GB" sz="1200" b="0" i="0" dirty="0">
              <a:solidFill>
                <a:srgbClr val="22222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200" b="0" i="0" dirty="0">
                <a:solidFill>
                  <a:srgbClr val="222222"/>
                </a:solidFill>
                <a:effectLst/>
                <a:latin typeface="Arial" panose="020B0604020202020204" pitchFamily="34" charset="0"/>
                <a:cs typeface="Arial" panose="020B0604020202020204" pitchFamily="34" charset="0"/>
              </a:rPr>
              <a:t>Pause, Marion, et al. "In situ/remote sensing integration to assess forest health—A review." </a:t>
            </a:r>
            <a:r>
              <a:rPr lang="en-GB" sz="1200" b="0" i="1" dirty="0">
                <a:solidFill>
                  <a:srgbClr val="222222"/>
                </a:solidFill>
                <a:effectLst/>
                <a:latin typeface="Arial" panose="020B0604020202020204" pitchFamily="34" charset="0"/>
                <a:cs typeface="Arial" panose="020B0604020202020204" pitchFamily="34" charset="0"/>
              </a:rPr>
              <a:t>Remote Sensing</a:t>
            </a:r>
            <a:r>
              <a:rPr lang="en-GB" sz="1200" b="0" i="0" dirty="0">
                <a:solidFill>
                  <a:srgbClr val="222222"/>
                </a:solidFill>
                <a:effectLst/>
                <a:latin typeface="Arial" panose="020B0604020202020204" pitchFamily="34" charset="0"/>
                <a:cs typeface="Arial" panose="020B0604020202020204" pitchFamily="34" charset="0"/>
              </a:rPr>
              <a:t> 8.6 (2016): 471.</a:t>
            </a: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Tree>
    <p:extLst>
      <p:ext uri="{BB962C8B-B14F-4D97-AF65-F5344CB8AC3E}">
        <p14:creationId xmlns:p14="http://schemas.microsoft.com/office/powerpoint/2010/main" val="25451937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28</a:t>
            </a:fld>
            <a:r>
              <a:rPr lang="en-GB" dirty="0"/>
              <a:t> / 28</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t="6659" b="66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“ACNA4004 Contemporary Challenges 2024/35_GRP”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02/12/2024</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7: </a:t>
            </a:r>
            <a:r>
              <a:rPr lang="fr-FR" dirty="0" err="1"/>
              <a:t>Industry</a:t>
            </a:r>
            <a:r>
              <a:rPr lang="fr-FR" dirty="0"/>
              <a:t> 4.0</a:t>
            </a:r>
            <a:endParaRPr lang="en-GB" dirty="0"/>
          </a:p>
        </p:txBody>
      </p:sp>
    </p:spTree>
    <p:extLst>
      <p:ext uri="{BB962C8B-B14F-4D97-AF65-F5344CB8AC3E}">
        <p14:creationId xmlns:p14="http://schemas.microsoft.com/office/powerpoint/2010/main" val="2977185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3906</Words>
  <Application>Microsoft Office PowerPoint</Application>
  <PresentationFormat>Widescreen</PresentationFormat>
  <Paragraphs>416</Paragraphs>
  <Slides>28</Slides>
  <Notes>22</Notes>
  <HiddenSlides>0</HiddenSlides>
  <MMClips>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-apple-system</vt:lpstr>
      <vt:lpstr>GDS Transport</vt:lpstr>
      <vt:lpstr>Arial</vt:lpstr>
      <vt:lpstr>Calibri</vt:lpstr>
      <vt:lpstr>Calibri Light</vt:lpstr>
      <vt:lpstr>Comic Sans MS</vt:lpstr>
      <vt:lpstr>Open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6</cp:revision>
  <dcterms:created xsi:type="dcterms:W3CDTF">2023-07-26T10:21:48Z</dcterms:created>
  <dcterms:modified xsi:type="dcterms:W3CDTF">2024-12-01T21:12:01Z</dcterms:modified>
</cp:coreProperties>
</file>