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8" r:id="rId4"/>
    <p:sldId id="259" r:id="rId5"/>
    <p:sldId id="260" r:id="rId6"/>
    <p:sldId id="265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0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734" y="7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706A315-6AD6-4778-BFC9-147E1C64F10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51C4ACE-14FE-49AC-B2D5-F2C9E25804AA}">
      <dgm:prSet/>
      <dgm:spPr/>
      <dgm:t>
        <a:bodyPr/>
        <a:lstStyle/>
        <a:p>
          <a:r>
            <a:rPr lang="en-GB" dirty="0"/>
            <a:t>Strong empathy and compassion →  build trust with patients.</a:t>
          </a:r>
          <a:endParaRPr lang="en-US" dirty="0"/>
        </a:p>
      </dgm:t>
    </dgm:pt>
    <dgm:pt modelId="{7C91FABC-C49B-4198-9C22-1D48B1A4C605}" type="parTrans" cxnId="{EA150A31-B19D-417C-AC31-849C79914665}">
      <dgm:prSet/>
      <dgm:spPr/>
      <dgm:t>
        <a:bodyPr/>
        <a:lstStyle/>
        <a:p>
          <a:endParaRPr lang="en-US"/>
        </a:p>
      </dgm:t>
    </dgm:pt>
    <dgm:pt modelId="{247857D2-D7CE-4A08-B178-1673FBE7B70F}" type="sibTrans" cxnId="{EA150A31-B19D-417C-AC31-849C79914665}">
      <dgm:prSet/>
      <dgm:spPr/>
      <dgm:t>
        <a:bodyPr/>
        <a:lstStyle/>
        <a:p>
          <a:endParaRPr lang="en-US"/>
        </a:p>
      </dgm:t>
    </dgm:pt>
    <dgm:pt modelId="{AAEA78FE-B414-4BE1-8A54-2028A1E9109C}">
      <dgm:prSet/>
      <dgm:spPr/>
      <dgm:t>
        <a:bodyPr/>
        <a:lstStyle/>
        <a:p>
          <a:r>
            <a:rPr lang="en-GB" dirty="0"/>
            <a:t>Teamwork &amp; collaboration → effective in multidisciplinary settings.</a:t>
          </a:r>
          <a:endParaRPr lang="en-US" dirty="0"/>
        </a:p>
      </dgm:t>
    </dgm:pt>
    <dgm:pt modelId="{64E5F5DB-C462-4B5C-B564-6E84C6B9B7DC}" type="parTrans" cxnId="{170FD4A7-08CE-4748-88F9-45B283FA6B1D}">
      <dgm:prSet/>
      <dgm:spPr/>
      <dgm:t>
        <a:bodyPr/>
        <a:lstStyle/>
        <a:p>
          <a:endParaRPr lang="en-US"/>
        </a:p>
      </dgm:t>
    </dgm:pt>
    <dgm:pt modelId="{6F7F5926-0835-4898-8F45-C9754C975DE2}" type="sibTrans" cxnId="{170FD4A7-08CE-4748-88F9-45B283FA6B1D}">
      <dgm:prSet/>
      <dgm:spPr/>
      <dgm:t>
        <a:bodyPr/>
        <a:lstStyle/>
        <a:p>
          <a:endParaRPr lang="en-US"/>
        </a:p>
      </dgm:t>
    </dgm:pt>
    <dgm:pt modelId="{74CB5148-F19B-4514-A916-18D7BCA6F563}">
      <dgm:prSet/>
      <dgm:spPr/>
      <dgm:t>
        <a:bodyPr/>
        <a:lstStyle/>
        <a:p>
          <a:r>
            <a:rPr lang="en-GB" dirty="0"/>
            <a:t>Commitment to continuous learning → adaptability to new care practices.</a:t>
          </a:r>
          <a:endParaRPr lang="en-US" dirty="0"/>
        </a:p>
      </dgm:t>
    </dgm:pt>
    <dgm:pt modelId="{303650C2-9813-4F80-9C76-82017D5F1815}" type="parTrans" cxnId="{9847F15B-3A66-4847-A31D-0E1ECD914006}">
      <dgm:prSet/>
      <dgm:spPr/>
      <dgm:t>
        <a:bodyPr/>
        <a:lstStyle/>
        <a:p>
          <a:endParaRPr lang="en-US"/>
        </a:p>
      </dgm:t>
    </dgm:pt>
    <dgm:pt modelId="{4242EABA-531F-494C-BDCF-0989016682EE}" type="sibTrans" cxnId="{9847F15B-3A66-4847-A31D-0E1ECD914006}">
      <dgm:prSet/>
      <dgm:spPr/>
      <dgm:t>
        <a:bodyPr/>
        <a:lstStyle/>
        <a:p>
          <a:endParaRPr lang="en-US"/>
        </a:p>
      </dgm:t>
    </dgm:pt>
    <dgm:pt modelId="{4499FCF8-B001-41C3-A2B1-42AC9A5343B1}">
      <dgm:prSet/>
      <dgm:spPr/>
      <dgm:t>
        <a:bodyPr/>
        <a:lstStyle/>
        <a:p>
          <a:r>
            <a:rPr lang="en-GB" dirty="0"/>
            <a:t>Practical care experience (HCA role)</a:t>
          </a:r>
          <a:endParaRPr lang="en-US" dirty="0"/>
        </a:p>
      </dgm:t>
    </dgm:pt>
    <dgm:pt modelId="{882B1287-63C4-4D7C-B5A5-1DCCC2070F43}" type="parTrans" cxnId="{1B45B0C6-B244-4E39-AABC-3E1C55CD32AE}">
      <dgm:prSet/>
      <dgm:spPr/>
      <dgm:t>
        <a:bodyPr/>
        <a:lstStyle/>
        <a:p>
          <a:endParaRPr lang="en-US"/>
        </a:p>
      </dgm:t>
    </dgm:pt>
    <dgm:pt modelId="{4141A053-17F6-49A9-81C8-D87A3FC65F75}" type="sibTrans" cxnId="{1B45B0C6-B244-4E39-AABC-3E1C55CD32AE}">
      <dgm:prSet/>
      <dgm:spPr/>
      <dgm:t>
        <a:bodyPr/>
        <a:lstStyle/>
        <a:p>
          <a:endParaRPr lang="en-US"/>
        </a:p>
      </dgm:t>
    </dgm:pt>
    <dgm:pt modelId="{00CA57D2-3A7C-4D20-9711-D97403D68CAF}" type="pres">
      <dgm:prSet presAssocID="{A706A315-6AD6-4778-BFC9-147E1C64F108}" presName="root" presStyleCnt="0">
        <dgm:presLayoutVars>
          <dgm:dir/>
          <dgm:resizeHandles val="exact"/>
        </dgm:presLayoutVars>
      </dgm:prSet>
      <dgm:spPr/>
    </dgm:pt>
    <dgm:pt modelId="{F2805D39-3018-4731-B7B9-CFCE0F84B03B}" type="pres">
      <dgm:prSet presAssocID="{A706A315-6AD6-4778-BFC9-147E1C64F108}" presName="container" presStyleCnt="0">
        <dgm:presLayoutVars>
          <dgm:dir/>
          <dgm:resizeHandles val="exact"/>
        </dgm:presLayoutVars>
      </dgm:prSet>
      <dgm:spPr/>
    </dgm:pt>
    <dgm:pt modelId="{6F6A11E3-DC79-49FA-A27E-B330C7824F83}" type="pres">
      <dgm:prSet presAssocID="{B51C4ACE-14FE-49AC-B2D5-F2C9E25804AA}" presName="compNode" presStyleCnt="0"/>
      <dgm:spPr/>
    </dgm:pt>
    <dgm:pt modelId="{8BDBE4A3-C548-445A-9F2D-D3CC59357E71}" type="pres">
      <dgm:prSet presAssocID="{B51C4ACE-14FE-49AC-B2D5-F2C9E25804AA}" presName="iconBgRect" presStyleLbl="bgShp" presStyleIdx="0" presStyleCnt="4"/>
      <dgm:spPr/>
    </dgm:pt>
    <dgm:pt modelId="{64A98950-D883-40B3-B091-A33607BC1642}" type="pres">
      <dgm:prSet presAssocID="{B51C4ACE-14FE-49AC-B2D5-F2C9E25804A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Lock"/>
        </a:ext>
      </dgm:extLst>
    </dgm:pt>
    <dgm:pt modelId="{4E0FDF24-D51E-4B7C-99D5-8F8862631BC7}" type="pres">
      <dgm:prSet presAssocID="{B51C4ACE-14FE-49AC-B2D5-F2C9E25804AA}" presName="spaceRect" presStyleCnt="0"/>
      <dgm:spPr/>
    </dgm:pt>
    <dgm:pt modelId="{2939EDAE-DD9A-48DA-BF1C-0F8554E9BCCD}" type="pres">
      <dgm:prSet presAssocID="{B51C4ACE-14FE-49AC-B2D5-F2C9E25804AA}" presName="textRect" presStyleLbl="revTx" presStyleIdx="0" presStyleCnt="4">
        <dgm:presLayoutVars>
          <dgm:chMax val="1"/>
          <dgm:chPref val="1"/>
        </dgm:presLayoutVars>
      </dgm:prSet>
      <dgm:spPr/>
    </dgm:pt>
    <dgm:pt modelId="{D9D62FA3-44A3-4523-B9F7-FF6A45472DC9}" type="pres">
      <dgm:prSet presAssocID="{247857D2-D7CE-4A08-B178-1673FBE7B70F}" presName="sibTrans" presStyleLbl="sibTrans2D1" presStyleIdx="0" presStyleCnt="0"/>
      <dgm:spPr/>
    </dgm:pt>
    <dgm:pt modelId="{99C5F5C9-C138-4E7D-A497-D0D247B31357}" type="pres">
      <dgm:prSet presAssocID="{AAEA78FE-B414-4BE1-8A54-2028A1E9109C}" presName="compNode" presStyleCnt="0"/>
      <dgm:spPr/>
    </dgm:pt>
    <dgm:pt modelId="{376BD328-E809-4216-A967-8828511642CF}" type="pres">
      <dgm:prSet presAssocID="{AAEA78FE-B414-4BE1-8A54-2028A1E9109C}" presName="iconBgRect" presStyleLbl="bgShp" presStyleIdx="1" presStyleCnt="4"/>
      <dgm:spPr/>
    </dgm:pt>
    <dgm:pt modelId="{8495D7F9-9149-49DC-AA05-47E6216A5612}" type="pres">
      <dgm:prSet presAssocID="{AAEA78FE-B414-4BE1-8A54-2028A1E9109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B2C7C69-A219-4EA7-9F87-5E294214202C}" type="pres">
      <dgm:prSet presAssocID="{AAEA78FE-B414-4BE1-8A54-2028A1E9109C}" presName="spaceRect" presStyleCnt="0"/>
      <dgm:spPr/>
    </dgm:pt>
    <dgm:pt modelId="{931371EE-8B9B-4F42-AABB-63B75874ABB2}" type="pres">
      <dgm:prSet presAssocID="{AAEA78FE-B414-4BE1-8A54-2028A1E9109C}" presName="textRect" presStyleLbl="revTx" presStyleIdx="1" presStyleCnt="4">
        <dgm:presLayoutVars>
          <dgm:chMax val="1"/>
          <dgm:chPref val="1"/>
        </dgm:presLayoutVars>
      </dgm:prSet>
      <dgm:spPr/>
    </dgm:pt>
    <dgm:pt modelId="{95DEA818-08E7-4B88-9130-B712E53AD134}" type="pres">
      <dgm:prSet presAssocID="{6F7F5926-0835-4898-8F45-C9754C975DE2}" presName="sibTrans" presStyleLbl="sibTrans2D1" presStyleIdx="0" presStyleCnt="0"/>
      <dgm:spPr/>
    </dgm:pt>
    <dgm:pt modelId="{99B28B08-09D6-4343-A63D-92318D6424F6}" type="pres">
      <dgm:prSet presAssocID="{74CB5148-F19B-4514-A916-18D7BCA6F563}" presName="compNode" presStyleCnt="0"/>
      <dgm:spPr/>
    </dgm:pt>
    <dgm:pt modelId="{EA11DA9D-C694-46A8-8F37-95062C3489FA}" type="pres">
      <dgm:prSet presAssocID="{74CB5148-F19B-4514-A916-18D7BCA6F563}" presName="iconBgRect" presStyleLbl="bgShp" presStyleIdx="2" presStyleCnt="4"/>
      <dgm:spPr/>
    </dgm:pt>
    <dgm:pt modelId="{628C8D8A-DEE2-48B8-AE52-DDFE3F8FEEA7}" type="pres">
      <dgm:prSet presAssocID="{74CB5148-F19B-4514-A916-18D7BCA6F56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D6E0F77-3414-4378-B93D-6C053080358E}" type="pres">
      <dgm:prSet presAssocID="{74CB5148-F19B-4514-A916-18D7BCA6F563}" presName="spaceRect" presStyleCnt="0"/>
      <dgm:spPr/>
    </dgm:pt>
    <dgm:pt modelId="{AF928FB8-F2DD-40F2-A66C-AC55F2AB1822}" type="pres">
      <dgm:prSet presAssocID="{74CB5148-F19B-4514-A916-18D7BCA6F563}" presName="textRect" presStyleLbl="revTx" presStyleIdx="2" presStyleCnt="4">
        <dgm:presLayoutVars>
          <dgm:chMax val="1"/>
          <dgm:chPref val="1"/>
        </dgm:presLayoutVars>
      </dgm:prSet>
      <dgm:spPr/>
    </dgm:pt>
    <dgm:pt modelId="{C554BBF4-5C9A-4134-980F-E4947371B1BA}" type="pres">
      <dgm:prSet presAssocID="{4242EABA-531F-494C-BDCF-0989016682EE}" presName="sibTrans" presStyleLbl="sibTrans2D1" presStyleIdx="0" presStyleCnt="0"/>
      <dgm:spPr/>
    </dgm:pt>
    <dgm:pt modelId="{782EB895-D3DD-403C-9A98-B8BF29073B2D}" type="pres">
      <dgm:prSet presAssocID="{4499FCF8-B001-41C3-A2B1-42AC9A5343B1}" presName="compNode" presStyleCnt="0"/>
      <dgm:spPr/>
    </dgm:pt>
    <dgm:pt modelId="{D55150CD-2358-4EB9-88BF-77DCC25BC5A2}" type="pres">
      <dgm:prSet presAssocID="{4499FCF8-B001-41C3-A2B1-42AC9A5343B1}" presName="iconBgRect" presStyleLbl="bgShp" presStyleIdx="3" presStyleCnt="4" custScaleX="93005"/>
      <dgm:spPr/>
    </dgm:pt>
    <dgm:pt modelId="{A4E3CBDF-62CA-41A9-BB76-02516822E7C0}" type="pres">
      <dgm:prSet presAssocID="{4499FCF8-B001-41C3-A2B1-42AC9A5343B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CD9DB69F-723F-4B2A-9366-DB4FEAC72626}" type="pres">
      <dgm:prSet presAssocID="{4499FCF8-B001-41C3-A2B1-42AC9A5343B1}" presName="spaceRect" presStyleCnt="0"/>
      <dgm:spPr/>
    </dgm:pt>
    <dgm:pt modelId="{45216280-EAC2-474F-8B4A-C1F2A72CA82B}" type="pres">
      <dgm:prSet presAssocID="{4499FCF8-B001-41C3-A2B1-42AC9A5343B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6469908-2293-42DC-A3B5-89879021DAEC}" type="presOf" srcId="{4499FCF8-B001-41C3-A2B1-42AC9A5343B1}" destId="{45216280-EAC2-474F-8B4A-C1F2A72CA82B}" srcOrd="0" destOrd="0" presId="urn:microsoft.com/office/officeart/2018/2/layout/IconCircleList"/>
    <dgm:cxn modelId="{EA150A31-B19D-417C-AC31-849C79914665}" srcId="{A706A315-6AD6-4778-BFC9-147E1C64F108}" destId="{B51C4ACE-14FE-49AC-B2D5-F2C9E25804AA}" srcOrd="0" destOrd="0" parTransId="{7C91FABC-C49B-4198-9C22-1D48B1A4C605}" sibTransId="{247857D2-D7CE-4A08-B178-1673FBE7B70F}"/>
    <dgm:cxn modelId="{9847F15B-3A66-4847-A31D-0E1ECD914006}" srcId="{A706A315-6AD6-4778-BFC9-147E1C64F108}" destId="{74CB5148-F19B-4514-A916-18D7BCA6F563}" srcOrd="2" destOrd="0" parTransId="{303650C2-9813-4F80-9C76-82017D5F1815}" sibTransId="{4242EABA-531F-494C-BDCF-0989016682EE}"/>
    <dgm:cxn modelId="{610A2541-7A1A-4F32-81F5-DB964C8D2820}" type="presOf" srcId="{4242EABA-531F-494C-BDCF-0989016682EE}" destId="{C554BBF4-5C9A-4134-980F-E4947371B1BA}" srcOrd="0" destOrd="0" presId="urn:microsoft.com/office/officeart/2018/2/layout/IconCircleList"/>
    <dgm:cxn modelId="{0FD51065-1BBD-4A1D-8FDA-42771A0F4B63}" type="presOf" srcId="{74CB5148-F19B-4514-A916-18D7BCA6F563}" destId="{AF928FB8-F2DD-40F2-A66C-AC55F2AB1822}" srcOrd="0" destOrd="0" presId="urn:microsoft.com/office/officeart/2018/2/layout/IconCircleList"/>
    <dgm:cxn modelId="{F1308C48-F955-4893-9BFC-D06D180DA8E9}" type="presOf" srcId="{247857D2-D7CE-4A08-B178-1673FBE7B70F}" destId="{D9D62FA3-44A3-4523-B9F7-FF6A45472DC9}" srcOrd="0" destOrd="0" presId="urn:microsoft.com/office/officeart/2018/2/layout/IconCircleList"/>
    <dgm:cxn modelId="{7F378299-279F-420F-A2BB-993193A35350}" type="presOf" srcId="{B51C4ACE-14FE-49AC-B2D5-F2C9E25804AA}" destId="{2939EDAE-DD9A-48DA-BF1C-0F8554E9BCCD}" srcOrd="0" destOrd="0" presId="urn:microsoft.com/office/officeart/2018/2/layout/IconCircleList"/>
    <dgm:cxn modelId="{170FD4A7-08CE-4748-88F9-45B283FA6B1D}" srcId="{A706A315-6AD6-4778-BFC9-147E1C64F108}" destId="{AAEA78FE-B414-4BE1-8A54-2028A1E9109C}" srcOrd="1" destOrd="0" parTransId="{64E5F5DB-C462-4B5C-B564-6E84C6B9B7DC}" sibTransId="{6F7F5926-0835-4898-8F45-C9754C975DE2}"/>
    <dgm:cxn modelId="{1B45B0C6-B244-4E39-AABC-3E1C55CD32AE}" srcId="{A706A315-6AD6-4778-BFC9-147E1C64F108}" destId="{4499FCF8-B001-41C3-A2B1-42AC9A5343B1}" srcOrd="3" destOrd="0" parTransId="{882B1287-63C4-4D7C-B5A5-1DCCC2070F43}" sibTransId="{4141A053-17F6-49A9-81C8-D87A3FC65F75}"/>
    <dgm:cxn modelId="{2BB97FCC-DE72-4A9C-9A5A-6151A5D02FCC}" type="presOf" srcId="{AAEA78FE-B414-4BE1-8A54-2028A1E9109C}" destId="{931371EE-8B9B-4F42-AABB-63B75874ABB2}" srcOrd="0" destOrd="0" presId="urn:microsoft.com/office/officeart/2018/2/layout/IconCircleList"/>
    <dgm:cxn modelId="{711F44DD-0103-4920-A6F6-E16514AEED18}" type="presOf" srcId="{A706A315-6AD6-4778-BFC9-147E1C64F108}" destId="{00CA57D2-3A7C-4D20-9711-D97403D68CAF}" srcOrd="0" destOrd="0" presId="urn:microsoft.com/office/officeart/2018/2/layout/IconCircleList"/>
    <dgm:cxn modelId="{08F3CEFB-5087-470A-BB6E-1083E45E2E9F}" type="presOf" srcId="{6F7F5926-0835-4898-8F45-C9754C975DE2}" destId="{95DEA818-08E7-4B88-9130-B712E53AD134}" srcOrd="0" destOrd="0" presId="urn:microsoft.com/office/officeart/2018/2/layout/IconCircleList"/>
    <dgm:cxn modelId="{4CA32D51-490C-4510-8376-A0B6C3C226A9}" type="presParOf" srcId="{00CA57D2-3A7C-4D20-9711-D97403D68CAF}" destId="{F2805D39-3018-4731-B7B9-CFCE0F84B03B}" srcOrd="0" destOrd="0" presId="urn:microsoft.com/office/officeart/2018/2/layout/IconCircleList"/>
    <dgm:cxn modelId="{341E29DD-F769-41C1-8782-52620D411C6D}" type="presParOf" srcId="{F2805D39-3018-4731-B7B9-CFCE0F84B03B}" destId="{6F6A11E3-DC79-49FA-A27E-B330C7824F83}" srcOrd="0" destOrd="0" presId="urn:microsoft.com/office/officeart/2018/2/layout/IconCircleList"/>
    <dgm:cxn modelId="{D0C4C586-4FD1-4BC3-90E7-2FB804395333}" type="presParOf" srcId="{6F6A11E3-DC79-49FA-A27E-B330C7824F83}" destId="{8BDBE4A3-C548-445A-9F2D-D3CC59357E71}" srcOrd="0" destOrd="0" presId="urn:microsoft.com/office/officeart/2018/2/layout/IconCircleList"/>
    <dgm:cxn modelId="{B614AA9B-6AA4-4112-A652-8BBC13CFF271}" type="presParOf" srcId="{6F6A11E3-DC79-49FA-A27E-B330C7824F83}" destId="{64A98950-D883-40B3-B091-A33607BC1642}" srcOrd="1" destOrd="0" presId="urn:microsoft.com/office/officeart/2018/2/layout/IconCircleList"/>
    <dgm:cxn modelId="{BE8B788C-7214-4249-8540-8767AC08FA62}" type="presParOf" srcId="{6F6A11E3-DC79-49FA-A27E-B330C7824F83}" destId="{4E0FDF24-D51E-4B7C-99D5-8F8862631BC7}" srcOrd="2" destOrd="0" presId="urn:microsoft.com/office/officeart/2018/2/layout/IconCircleList"/>
    <dgm:cxn modelId="{A3F66B99-EA57-4093-A6A6-F3A0856EB36B}" type="presParOf" srcId="{6F6A11E3-DC79-49FA-A27E-B330C7824F83}" destId="{2939EDAE-DD9A-48DA-BF1C-0F8554E9BCCD}" srcOrd="3" destOrd="0" presId="urn:microsoft.com/office/officeart/2018/2/layout/IconCircleList"/>
    <dgm:cxn modelId="{7B903D3D-4D54-4AB6-B05F-02170EDE8BEB}" type="presParOf" srcId="{F2805D39-3018-4731-B7B9-CFCE0F84B03B}" destId="{D9D62FA3-44A3-4523-B9F7-FF6A45472DC9}" srcOrd="1" destOrd="0" presId="urn:microsoft.com/office/officeart/2018/2/layout/IconCircleList"/>
    <dgm:cxn modelId="{D376A50B-FE62-4802-BCFD-E73A699B5F89}" type="presParOf" srcId="{F2805D39-3018-4731-B7B9-CFCE0F84B03B}" destId="{99C5F5C9-C138-4E7D-A497-D0D247B31357}" srcOrd="2" destOrd="0" presId="urn:microsoft.com/office/officeart/2018/2/layout/IconCircleList"/>
    <dgm:cxn modelId="{35C8A488-38D5-441F-89EE-50E24A992DED}" type="presParOf" srcId="{99C5F5C9-C138-4E7D-A497-D0D247B31357}" destId="{376BD328-E809-4216-A967-8828511642CF}" srcOrd="0" destOrd="0" presId="urn:microsoft.com/office/officeart/2018/2/layout/IconCircleList"/>
    <dgm:cxn modelId="{0829333F-F46F-4574-BE4A-B2021BFC097F}" type="presParOf" srcId="{99C5F5C9-C138-4E7D-A497-D0D247B31357}" destId="{8495D7F9-9149-49DC-AA05-47E6216A5612}" srcOrd="1" destOrd="0" presId="urn:microsoft.com/office/officeart/2018/2/layout/IconCircleList"/>
    <dgm:cxn modelId="{9B12E086-5FD0-43F8-9D05-5BE53F555771}" type="presParOf" srcId="{99C5F5C9-C138-4E7D-A497-D0D247B31357}" destId="{9B2C7C69-A219-4EA7-9F87-5E294214202C}" srcOrd="2" destOrd="0" presId="urn:microsoft.com/office/officeart/2018/2/layout/IconCircleList"/>
    <dgm:cxn modelId="{E536F8CD-5046-4DA8-9B76-51F337B3C8AA}" type="presParOf" srcId="{99C5F5C9-C138-4E7D-A497-D0D247B31357}" destId="{931371EE-8B9B-4F42-AABB-63B75874ABB2}" srcOrd="3" destOrd="0" presId="urn:microsoft.com/office/officeart/2018/2/layout/IconCircleList"/>
    <dgm:cxn modelId="{BD584D18-D66A-4A58-8A38-EEC19067D3E1}" type="presParOf" srcId="{F2805D39-3018-4731-B7B9-CFCE0F84B03B}" destId="{95DEA818-08E7-4B88-9130-B712E53AD134}" srcOrd="3" destOrd="0" presId="urn:microsoft.com/office/officeart/2018/2/layout/IconCircleList"/>
    <dgm:cxn modelId="{BC297E1B-4DA7-4178-8D18-14D479C9EE5B}" type="presParOf" srcId="{F2805D39-3018-4731-B7B9-CFCE0F84B03B}" destId="{99B28B08-09D6-4343-A63D-92318D6424F6}" srcOrd="4" destOrd="0" presId="urn:microsoft.com/office/officeart/2018/2/layout/IconCircleList"/>
    <dgm:cxn modelId="{ED3CBC36-C567-4FFA-8346-49D3D85DB80D}" type="presParOf" srcId="{99B28B08-09D6-4343-A63D-92318D6424F6}" destId="{EA11DA9D-C694-46A8-8F37-95062C3489FA}" srcOrd="0" destOrd="0" presId="urn:microsoft.com/office/officeart/2018/2/layout/IconCircleList"/>
    <dgm:cxn modelId="{62947820-E702-4F75-9CFB-460A126F6EA0}" type="presParOf" srcId="{99B28B08-09D6-4343-A63D-92318D6424F6}" destId="{628C8D8A-DEE2-48B8-AE52-DDFE3F8FEEA7}" srcOrd="1" destOrd="0" presId="urn:microsoft.com/office/officeart/2018/2/layout/IconCircleList"/>
    <dgm:cxn modelId="{7676093C-976A-4296-B6B3-119A53F533CC}" type="presParOf" srcId="{99B28B08-09D6-4343-A63D-92318D6424F6}" destId="{1D6E0F77-3414-4378-B93D-6C053080358E}" srcOrd="2" destOrd="0" presId="urn:microsoft.com/office/officeart/2018/2/layout/IconCircleList"/>
    <dgm:cxn modelId="{016F5846-0787-48E6-8FAD-6D441DD098D4}" type="presParOf" srcId="{99B28B08-09D6-4343-A63D-92318D6424F6}" destId="{AF928FB8-F2DD-40F2-A66C-AC55F2AB1822}" srcOrd="3" destOrd="0" presId="urn:microsoft.com/office/officeart/2018/2/layout/IconCircleList"/>
    <dgm:cxn modelId="{D39FDD68-3FEB-47BC-B72B-A19E4BF6FB0F}" type="presParOf" srcId="{F2805D39-3018-4731-B7B9-CFCE0F84B03B}" destId="{C554BBF4-5C9A-4134-980F-E4947371B1BA}" srcOrd="5" destOrd="0" presId="urn:microsoft.com/office/officeart/2018/2/layout/IconCircleList"/>
    <dgm:cxn modelId="{DF2F901C-962A-4EF0-B89C-BE44A074C4CD}" type="presParOf" srcId="{F2805D39-3018-4731-B7B9-CFCE0F84B03B}" destId="{782EB895-D3DD-403C-9A98-B8BF29073B2D}" srcOrd="6" destOrd="0" presId="urn:microsoft.com/office/officeart/2018/2/layout/IconCircleList"/>
    <dgm:cxn modelId="{1423F495-2485-4716-8CA9-6461D4BEC648}" type="presParOf" srcId="{782EB895-D3DD-403C-9A98-B8BF29073B2D}" destId="{D55150CD-2358-4EB9-88BF-77DCC25BC5A2}" srcOrd="0" destOrd="0" presId="urn:microsoft.com/office/officeart/2018/2/layout/IconCircleList"/>
    <dgm:cxn modelId="{4A00B3E0-F90A-49B3-86BA-352C7FAE7AA6}" type="presParOf" srcId="{782EB895-D3DD-403C-9A98-B8BF29073B2D}" destId="{A4E3CBDF-62CA-41A9-BB76-02516822E7C0}" srcOrd="1" destOrd="0" presId="urn:microsoft.com/office/officeart/2018/2/layout/IconCircleList"/>
    <dgm:cxn modelId="{ED1FC49F-F224-46B0-95F7-D23DE869CD9E}" type="presParOf" srcId="{782EB895-D3DD-403C-9A98-B8BF29073B2D}" destId="{CD9DB69F-723F-4B2A-9366-DB4FEAC72626}" srcOrd="2" destOrd="0" presId="urn:microsoft.com/office/officeart/2018/2/layout/IconCircleList"/>
    <dgm:cxn modelId="{6A9E91B5-0038-46D6-BBAE-0B14CBB8A6DD}" type="presParOf" srcId="{782EB895-D3DD-403C-9A98-B8BF29073B2D}" destId="{45216280-EAC2-474F-8B4A-C1F2A72CA82B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8583B2-89D6-4848-8F9B-EC2332AC215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63E25CB-0C9A-4CE0-8B26-E4F3C23F6A56}">
      <dgm:prSet/>
      <dgm:spPr/>
      <dgm:t>
        <a:bodyPr/>
        <a:lstStyle/>
        <a:p>
          <a:r>
            <a:rPr lang="en-GB" dirty="0"/>
            <a:t>Limited advanced IT/digital literacy (e.g., unfamiliar with electronic health records).</a:t>
          </a:r>
          <a:endParaRPr lang="en-US" dirty="0"/>
        </a:p>
      </dgm:t>
    </dgm:pt>
    <dgm:pt modelId="{5423E906-3883-49DE-B86A-CC389BF82428}" type="parTrans" cxnId="{8454BA89-25C3-4B42-AB00-323E3CBF5ABB}">
      <dgm:prSet/>
      <dgm:spPr/>
      <dgm:t>
        <a:bodyPr/>
        <a:lstStyle/>
        <a:p>
          <a:endParaRPr lang="en-US"/>
        </a:p>
      </dgm:t>
    </dgm:pt>
    <dgm:pt modelId="{C50DA9F7-FCB0-49B7-9979-989B9E5DDE06}" type="sibTrans" cxnId="{8454BA89-25C3-4B42-AB00-323E3CBF5ABB}">
      <dgm:prSet/>
      <dgm:spPr/>
      <dgm:t>
        <a:bodyPr/>
        <a:lstStyle/>
        <a:p>
          <a:endParaRPr lang="en-US"/>
        </a:p>
      </dgm:t>
    </dgm:pt>
    <dgm:pt modelId="{6AD5E440-4720-4379-BDC7-AA99BA80E629}">
      <dgm:prSet/>
      <dgm:spPr/>
      <dgm:t>
        <a:bodyPr/>
        <a:lstStyle/>
        <a:p>
          <a:r>
            <a:rPr lang="en-GB" dirty="0"/>
            <a:t>Narrow experience base (adult care only).</a:t>
          </a:r>
          <a:endParaRPr lang="en-US" dirty="0"/>
        </a:p>
      </dgm:t>
    </dgm:pt>
    <dgm:pt modelId="{5EE986C3-C29C-437B-AFC9-A55E9C950C4C}" type="parTrans" cxnId="{2A07BE7F-5937-4BC9-8D74-5B919D053044}">
      <dgm:prSet/>
      <dgm:spPr/>
      <dgm:t>
        <a:bodyPr/>
        <a:lstStyle/>
        <a:p>
          <a:endParaRPr lang="en-US"/>
        </a:p>
      </dgm:t>
    </dgm:pt>
    <dgm:pt modelId="{8CE44390-1776-4ED4-B47B-E8B451B9394B}" type="sibTrans" cxnId="{2A07BE7F-5937-4BC9-8D74-5B919D053044}">
      <dgm:prSet/>
      <dgm:spPr/>
      <dgm:t>
        <a:bodyPr/>
        <a:lstStyle/>
        <a:p>
          <a:endParaRPr lang="en-US"/>
        </a:p>
      </dgm:t>
    </dgm:pt>
    <dgm:pt modelId="{C9869FA7-B8A2-4CF1-9373-5E40E6CE6DD5}">
      <dgm:prSet/>
      <dgm:spPr/>
      <dgm:t>
        <a:bodyPr/>
        <a:lstStyle/>
        <a:p>
          <a:r>
            <a:rPr lang="en-GB" dirty="0"/>
            <a:t>Verbal communication – not yet fully fluent in English</a:t>
          </a:r>
        </a:p>
      </dgm:t>
    </dgm:pt>
    <dgm:pt modelId="{6494D736-0D71-4E01-9104-C5FDAC16F066}" type="parTrans" cxnId="{B675EDFE-C9B4-48AC-AF11-C335B9842506}">
      <dgm:prSet/>
      <dgm:spPr/>
      <dgm:t>
        <a:bodyPr/>
        <a:lstStyle/>
        <a:p>
          <a:endParaRPr lang="en-GB"/>
        </a:p>
      </dgm:t>
    </dgm:pt>
    <dgm:pt modelId="{13170BA6-8D50-4FC9-8C5A-55BA7BF15374}" type="sibTrans" cxnId="{B675EDFE-C9B4-48AC-AF11-C335B9842506}">
      <dgm:prSet/>
      <dgm:spPr/>
      <dgm:t>
        <a:bodyPr/>
        <a:lstStyle/>
        <a:p>
          <a:endParaRPr lang="en-GB"/>
        </a:p>
      </dgm:t>
    </dgm:pt>
    <dgm:pt modelId="{150705D9-9C5C-41E8-9ADA-4D4764C863A5}">
      <dgm:prSet/>
      <dgm:spPr/>
      <dgm:t>
        <a:bodyPr/>
        <a:lstStyle/>
        <a:p>
          <a:r>
            <a:rPr lang="en-GB" dirty="0"/>
            <a:t>Lack of confidence in public speaking</a:t>
          </a:r>
        </a:p>
      </dgm:t>
    </dgm:pt>
    <dgm:pt modelId="{3CB62BE2-A2E1-415A-999A-55712CA48744}" type="parTrans" cxnId="{A5CA8217-A6AB-476F-AA65-CC22D1320F78}">
      <dgm:prSet/>
      <dgm:spPr/>
      <dgm:t>
        <a:bodyPr/>
        <a:lstStyle/>
        <a:p>
          <a:endParaRPr lang="en-GB"/>
        </a:p>
      </dgm:t>
    </dgm:pt>
    <dgm:pt modelId="{0D20F1CB-DBA5-4C74-8EE8-E358BC88C5DF}" type="sibTrans" cxnId="{A5CA8217-A6AB-476F-AA65-CC22D1320F78}">
      <dgm:prSet/>
      <dgm:spPr/>
      <dgm:t>
        <a:bodyPr/>
        <a:lstStyle/>
        <a:p>
          <a:endParaRPr lang="en-GB"/>
        </a:p>
      </dgm:t>
    </dgm:pt>
    <dgm:pt modelId="{3F323B86-0181-46C0-A678-1BC1F2155EE2}" type="pres">
      <dgm:prSet presAssocID="{EC8583B2-89D6-4848-8F9B-EC2332AC215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392896B-42C3-442C-81A3-3215926534E2}" type="pres">
      <dgm:prSet presAssocID="{163E25CB-0C9A-4CE0-8B26-E4F3C23F6A56}" presName="hierRoot1" presStyleCnt="0"/>
      <dgm:spPr/>
    </dgm:pt>
    <dgm:pt modelId="{0B0D260C-606E-4E1B-BEBF-F1E644D386BE}" type="pres">
      <dgm:prSet presAssocID="{163E25CB-0C9A-4CE0-8B26-E4F3C23F6A56}" presName="composite" presStyleCnt="0"/>
      <dgm:spPr/>
    </dgm:pt>
    <dgm:pt modelId="{59746C8C-5F17-460C-A6D3-D5C04D02D624}" type="pres">
      <dgm:prSet presAssocID="{163E25CB-0C9A-4CE0-8B26-E4F3C23F6A56}" presName="background" presStyleLbl="node0" presStyleIdx="0" presStyleCnt="4"/>
      <dgm:spPr/>
    </dgm:pt>
    <dgm:pt modelId="{3723A6FA-C9A5-45F8-802E-EDDB47C4D160}" type="pres">
      <dgm:prSet presAssocID="{163E25CB-0C9A-4CE0-8B26-E4F3C23F6A56}" presName="text" presStyleLbl="fgAcc0" presStyleIdx="0" presStyleCnt="4">
        <dgm:presLayoutVars>
          <dgm:chPref val="3"/>
        </dgm:presLayoutVars>
      </dgm:prSet>
      <dgm:spPr/>
    </dgm:pt>
    <dgm:pt modelId="{32207B12-0B26-47BA-A855-8F6F5F1A880A}" type="pres">
      <dgm:prSet presAssocID="{163E25CB-0C9A-4CE0-8B26-E4F3C23F6A56}" presName="hierChild2" presStyleCnt="0"/>
      <dgm:spPr/>
    </dgm:pt>
    <dgm:pt modelId="{829DFC16-BC4A-4FAE-9031-5BC68469625D}" type="pres">
      <dgm:prSet presAssocID="{6AD5E440-4720-4379-BDC7-AA99BA80E629}" presName="hierRoot1" presStyleCnt="0"/>
      <dgm:spPr/>
    </dgm:pt>
    <dgm:pt modelId="{D128C0D9-D679-4C96-B0C2-6CD0D997F884}" type="pres">
      <dgm:prSet presAssocID="{6AD5E440-4720-4379-BDC7-AA99BA80E629}" presName="composite" presStyleCnt="0"/>
      <dgm:spPr/>
    </dgm:pt>
    <dgm:pt modelId="{10C5344C-2102-4F0B-B508-7621582EAAC6}" type="pres">
      <dgm:prSet presAssocID="{6AD5E440-4720-4379-BDC7-AA99BA80E629}" presName="background" presStyleLbl="node0" presStyleIdx="1" presStyleCnt="4"/>
      <dgm:spPr/>
    </dgm:pt>
    <dgm:pt modelId="{B087788C-C07C-4BE1-A45F-B82B090476E2}" type="pres">
      <dgm:prSet presAssocID="{6AD5E440-4720-4379-BDC7-AA99BA80E629}" presName="text" presStyleLbl="fgAcc0" presStyleIdx="1" presStyleCnt="4" custLinFactX="100000" custLinFactNeighborX="121940" custLinFactNeighborY="7012">
        <dgm:presLayoutVars>
          <dgm:chPref val="3"/>
        </dgm:presLayoutVars>
      </dgm:prSet>
      <dgm:spPr/>
    </dgm:pt>
    <dgm:pt modelId="{9B7E3306-A650-4AB5-BD79-E58E14074570}" type="pres">
      <dgm:prSet presAssocID="{6AD5E440-4720-4379-BDC7-AA99BA80E629}" presName="hierChild2" presStyleCnt="0"/>
      <dgm:spPr/>
    </dgm:pt>
    <dgm:pt modelId="{8349AB58-46AA-4DB8-81CE-12A822B30F33}" type="pres">
      <dgm:prSet presAssocID="{C9869FA7-B8A2-4CF1-9373-5E40E6CE6DD5}" presName="hierRoot1" presStyleCnt="0"/>
      <dgm:spPr/>
    </dgm:pt>
    <dgm:pt modelId="{050F0A25-6571-4E92-BE57-2951CD583C5D}" type="pres">
      <dgm:prSet presAssocID="{C9869FA7-B8A2-4CF1-9373-5E40E6CE6DD5}" presName="composite" presStyleCnt="0"/>
      <dgm:spPr/>
    </dgm:pt>
    <dgm:pt modelId="{C863E287-08BB-4EFD-93B0-9B71BDEF64AE}" type="pres">
      <dgm:prSet presAssocID="{C9869FA7-B8A2-4CF1-9373-5E40E6CE6DD5}" presName="background" presStyleLbl="node0" presStyleIdx="2" presStyleCnt="4"/>
      <dgm:spPr/>
    </dgm:pt>
    <dgm:pt modelId="{628E91F9-35DD-430A-A08D-C9EE539C051E}" type="pres">
      <dgm:prSet presAssocID="{C9869FA7-B8A2-4CF1-9373-5E40E6CE6DD5}" presName="text" presStyleLbl="fgAcc0" presStyleIdx="2" presStyleCnt="4" custLinFactX="-31341" custLinFactNeighborX="-100000" custLinFactNeighborY="4993">
        <dgm:presLayoutVars>
          <dgm:chPref val="3"/>
        </dgm:presLayoutVars>
      </dgm:prSet>
      <dgm:spPr/>
    </dgm:pt>
    <dgm:pt modelId="{FC72B7D5-5AE3-4CD7-B5F1-05353F215476}" type="pres">
      <dgm:prSet presAssocID="{C9869FA7-B8A2-4CF1-9373-5E40E6CE6DD5}" presName="hierChild2" presStyleCnt="0"/>
      <dgm:spPr/>
    </dgm:pt>
    <dgm:pt modelId="{2EA6D8A8-D905-475E-AB7B-7A651CC493FA}" type="pres">
      <dgm:prSet presAssocID="{150705D9-9C5C-41E8-9ADA-4D4764C863A5}" presName="hierRoot1" presStyleCnt="0"/>
      <dgm:spPr/>
    </dgm:pt>
    <dgm:pt modelId="{C52DFB3C-7962-48AF-9F12-F32E239C9A55}" type="pres">
      <dgm:prSet presAssocID="{150705D9-9C5C-41E8-9ADA-4D4764C863A5}" presName="composite" presStyleCnt="0"/>
      <dgm:spPr/>
    </dgm:pt>
    <dgm:pt modelId="{83A44F67-30AB-4A0D-9FA8-FB32019CD68C}" type="pres">
      <dgm:prSet presAssocID="{150705D9-9C5C-41E8-9ADA-4D4764C863A5}" presName="background" presStyleLbl="node0" presStyleIdx="3" presStyleCnt="4"/>
      <dgm:spPr/>
    </dgm:pt>
    <dgm:pt modelId="{4C162219-760B-430E-84EA-C91E667AAA03}" type="pres">
      <dgm:prSet presAssocID="{150705D9-9C5C-41E8-9ADA-4D4764C863A5}" presName="text" presStyleLbl="fgAcc0" presStyleIdx="3" presStyleCnt="4" custScaleY="100155" custLinFactX="-37216" custLinFactNeighborX="-100000" custLinFactNeighborY="9986">
        <dgm:presLayoutVars>
          <dgm:chPref val="3"/>
        </dgm:presLayoutVars>
      </dgm:prSet>
      <dgm:spPr/>
    </dgm:pt>
    <dgm:pt modelId="{AB732F37-FBC7-4371-8CDE-D44DC76DAFD3}" type="pres">
      <dgm:prSet presAssocID="{150705D9-9C5C-41E8-9ADA-4D4764C863A5}" presName="hierChild2" presStyleCnt="0"/>
      <dgm:spPr/>
    </dgm:pt>
  </dgm:ptLst>
  <dgm:cxnLst>
    <dgm:cxn modelId="{A5CA8217-A6AB-476F-AA65-CC22D1320F78}" srcId="{EC8583B2-89D6-4848-8F9B-EC2332AC215A}" destId="{150705D9-9C5C-41E8-9ADA-4D4764C863A5}" srcOrd="3" destOrd="0" parTransId="{3CB62BE2-A2E1-415A-999A-55712CA48744}" sibTransId="{0D20F1CB-DBA5-4C74-8EE8-E358BC88C5DF}"/>
    <dgm:cxn modelId="{FBCA7B30-1CCD-4E16-9BB1-535285AFC437}" type="presOf" srcId="{6AD5E440-4720-4379-BDC7-AA99BA80E629}" destId="{B087788C-C07C-4BE1-A45F-B82B090476E2}" srcOrd="0" destOrd="0" presId="urn:microsoft.com/office/officeart/2005/8/layout/hierarchy1"/>
    <dgm:cxn modelId="{2A07BE7F-5937-4BC9-8D74-5B919D053044}" srcId="{EC8583B2-89D6-4848-8F9B-EC2332AC215A}" destId="{6AD5E440-4720-4379-BDC7-AA99BA80E629}" srcOrd="1" destOrd="0" parTransId="{5EE986C3-C29C-437B-AFC9-A55E9C950C4C}" sibTransId="{8CE44390-1776-4ED4-B47B-E8B451B9394B}"/>
    <dgm:cxn modelId="{8454BA89-25C3-4B42-AB00-323E3CBF5ABB}" srcId="{EC8583B2-89D6-4848-8F9B-EC2332AC215A}" destId="{163E25CB-0C9A-4CE0-8B26-E4F3C23F6A56}" srcOrd="0" destOrd="0" parTransId="{5423E906-3883-49DE-B86A-CC389BF82428}" sibTransId="{C50DA9F7-FCB0-49B7-9979-989B9E5DDE06}"/>
    <dgm:cxn modelId="{A8AD348C-8A2F-427F-9DDF-DDC64BB8F48C}" type="presOf" srcId="{150705D9-9C5C-41E8-9ADA-4D4764C863A5}" destId="{4C162219-760B-430E-84EA-C91E667AAA03}" srcOrd="0" destOrd="0" presId="urn:microsoft.com/office/officeart/2005/8/layout/hierarchy1"/>
    <dgm:cxn modelId="{F4C0B3BD-51C1-4556-956A-2ED8E9738D32}" type="presOf" srcId="{C9869FA7-B8A2-4CF1-9373-5E40E6CE6DD5}" destId="{628E91F9-35DD-430A-A08D-C9EE539C051E}" srcOrd="0" destOrd="0" presId="urn:microsoft.com/office/officeart/2005/8/layout/hierarchy1"/>
    <dgm:cxn modelId="{C20260E1-266A-4C81-942C-52CBBF2B156E}" type="presOf" srcId="{163E25CB-0C9A-4CE0-8B26-E4F3C23F6A56}" destId="{3723A6FA-C9A5-45F8-802E-EDDB47C4D160}" srcOrd="0" destOrd="0" presId="urn:microsoft.com/office/officeart/2005/8/layout/hierarchy1"/>
    <dgm:cxn modelId="{21DBB9EC-2CAB-4B81-8D01-116C872F83DB}" type="presOf" srcId="{EC8583B2-89D6-4848-8F9B-EC2332AC215A}" destId="{3F323B86-0181-46C0-A678-1BC1F2155EE2}" srcOrd="0" destOrd="0" presId="urn:microsoft.com/office/officeart/2005/8/layout/hierarchy1"/>
    <dgm:cxn modelId="{B675EDFE-C9B4-48AC-AF11-C335B9842506}" srcId="{EC8583B2-89D6-4848-8F9B-EC2332AC215A}" destId="{C9869FA7-B8A2-4CF1-9373-5E40E6CE6DD5}" srcOrd="2" destOrd="0" parTransId="{6494D736-0D71-4E01-9104-C5FDAC16F066}" sibTransId="{13170BA6-8D50-4FC9-8C5A-55BA7BF15374}"/>
    <dgm:cxn modelId="{28C0733B-13C6-48B0-A695-AAA8FB6B7159}" type="presParOf" srcId="{3F323B86-0181-46C0-A678-1BC1F2155EE2}" destId="{E392896B-42C3-442C-81A3-3215926534E2}" srcOrd="0" destOrd="0" presId="urn:microsoft.com/office/officeart/2005/8/layout/hierarchy1"/>
    <dgm:cxn modelId="{674B0325-8EFD-4CBC-9C46-0AC346A2EA08}" type="presParOf" srcId="{E392896B-42C3-442C-81A3-3215926534E2}" destId="{0B0D260C-606E-4E1B-BEBF-F1E644D386BE}" srcOrd="0" destOrd="0" presId="urn:microsoft.com/office/officeart/2005/8/layout/hierarchy1"/>
    <dgm:cxn modelId="{BC0D661A-EBB0-4DA0-99D1-9CF01C603ACF}" type="presParOf" srcId="{0B0D260C-606E-4E1B-BEBF-F1E644D386BE}" destId="{59746C8C-5F17-460C-A6D3-D5C04D02D624}" srcOrd="0" destOrd="0" presId="urn:microsoft.com/office/officeart/2005/8/layout/hierarchy1"/>
    <dgm:cxn modelId="{360D66FA-E4EA-4CEC-823B-B4747B079C1F}" type="presParOf" srcId="{0B0D260C-606E-4E1B-BEBF-F1E644D386BE}" destId="{3723A6FA-C9A5-45F8-802E-EDDB47C4D160}" srcOrd="1" destOrd="0" presId="urn:microsoft.com/office/officeart/2005/8/layout/hierarchy1"/>
    <dgm:cxn modelId="{BB7CF0FB-36C9-4853-AA89-F14E51E242BE}" type="presParOf" srcId="{E392896B-42C3-442C-81A3-3215926534E2}" destId="{32207B12-0B26-47BA-A855-8F6F5F1A880A}" srcOrd="1" destOrd="0" presId="urn:microsoft.com/office/officeart/2005/8/layout/hierarchy1"/>
    <dgm:cxn modelId="{9BA409F6-2BA0-44BF-ADEB-D172FFCF3D48}" type="presParOf" srcId="{3F323B86-0181-46C0-A678-1BC1F2155EE2}" destId="{829DFC16-BC4A-4FAE-9031-5BC68469625D}" srcOrd="1" destOrd="0" presId="urn:microsoft.com/office/officeart/2005/8/layout/hierarchy1"/>
    <dgm:cxn modelId="{C1C0D24F-DD76-4C6C-841B-B06135BD27C5}" type="presParOf" srcId="{829DFC16-BC4A-4FAE-9031-5BC68469625D}" destId="{D128C0D9-D679-4C96-B0C2-6CD0D997F884}" srcOrd="0" destOrd="0" presId="urn:microsoft.com/office/officeart/2005/8/layout/hierarchy1"/>
    <dgm:cxn modelId="{AA71A786-938E-4252-B845-F853AA8E66D4}" type="presParOf" srcId="{D128C0D9-D679-4C96-B0C2-6CD0D997F884}" destId="{10C5344C-2102-4F0B-B508-7621582EAAC6}" srcOrd="0" destOrd="0" presId="urn:microsoft.com/office/officeart/2005/8/layout/hierarchy1"/>
    <dgm:cxn modelId="{76F78911-9254-4D85-87BD-105C094A78DF}" type="presParOf" srcId="{D128C0D9-D679-4C96-B0C2-6CD0D997F884}" destId="{B087788C-C07C-4BE1-A45F-B82B090476E2}" srcOrd="1" destOrd="0" presId="urn:microsoft.com/office/officeart/2005/8/layout/hierarchy1"/>
    <dgm:cxn modelId="{F6D2FF5B-03A6-4311-979C-F025C15C097C}" type="presParOf" srcId="{829DFC16-BC4A-4FAE-9031-5BC68469625D}" destId="{9B7E3306-A650-4AB5-BD79-E58E14074570}" srcOrd="1" destOrd="0" presId="urn:microsoft.com/office/officeart/2005/8/layout/hierarchy1"/>
    <dgm:cxn modelId="{D4F865F9-B290-4F45-A1A9-11536E167DED}" type="presParOf" srcId="{3F323B86-0181-46C0-A678-1BC1F2155EE2}" destId="{8349AB58-46AA-4DB8-81CE-12A822B30F33}" srcOrd="2" destOrd="0" presId="urn:microsoft.com/office/officeart/2005/8/layout/hierarchy1"/>
    <dgm:cxn modelId="{C6BE4880-03BF-40F4-B933-E54D6728AFB7}" type="presParOf" srcId="{8349AB58-46AA-4DB8-81CE-12A822B30F33}" destId="{050F0A25-6571-4E92-BE57-2951CD583C5D}" srcOrd="0" destOrd="0" presId="urn:microsoft.com/office/officeart/2005/8/layout/hierarchy1"/>
    <dgm:cxn modelId="{A28CE078-8D21-4D05-BBC2-F74349793A4F}" type="presParOf" srcId="{050F0A25-6571-4E92-BE57-2951CD583C5D}" destId="{C863E287-08BB-4EFD-93B0-9B71BDEF64AE}" srcOrd="0" destOrd="0" presId="urn:microsoft.com/office/officeart/2005/8/layout/hierarchy1"/>
    <dgm:cxn modelId="{7E9A726A-63E9-4A56-B0CE-9D5C9129F070}" type="presParOf" srcId="{050F0A25-6571-4E92-BE57-2951CD583C5D}" destId="{628E91F9-35DD-430A-A08D-C9EE539C051E}" srcOrd="1" destOrd="0" presId="urn:microsoft.com/office/officeart/2005/8/layout/hierarchy1"/>
    <dgm:cxn modelId="{2D64E41A-04C8-41A2-A787-43A4CCAA91A1}" type="presParOf" srcId="{8349AB58-46AA-4DB8-81CE-12A822B30F33}" destId="{FC72B7D5-5AE3-4CD7-B5F1-05353F215476}" srcOrd="1" destOrd="0" presId="urn:microsoft.com/office/officeart/2005/8/layout/hierarchy1"/>
    <dgm:cxn modelId="{EA6BDDE4-C718-4980-A4A4-ACE57EC55114}" type="presParOf" srcId="{3F323B86-0181-46C0-A678-1BC1F2155EE2}" destId="{2EA6D8A8-D905-475E-AB7B-7A651CC493FA}" srcOrd="3" destOrd="0" presId="urn:microsoft.com/office/officeart/2005/8/layout/hierarchy1"/>
    <dgm:cxn modelId="{7811313B-EC7A-4C1A-9D70-71CEF0C923C1}" type="presParOf" srcId="{2EA6D8A8-D905-475E-AB7B-7A651CC493FA}" destId="{C52DFB3C-7962-48AF-9F12-F32E239C9A55}" srcOrd="0" destOrd="0" presId="urn:microsoft.com/office/officeart/2005/8/layout/hierarchy1"/>
    <dgm:cxn modelId="{E07C3BFA-D508-4320-87A4-00B17032B784}" type="presParOf" srcId="{C52DFB3C-7962-48AF-9F12-F32E239C9A55}" destId="{83A44F67-30AB-4A0D-9FA8-FB32019CD68C}" srcOrd="0" destOrd="0" presId="urn:microsoft.com/office/officeart/2005/8/layout/hierarchy1"/>
    <dgm:cxn modelId="{27859DC3-B95D-4DBE-A14B-9511F1BBB847}" type="presParOf" srcId="{C52DFB3C-7962-48AF-9F12-F32E239C9A55}" destId="{4C162219-760B-430E-84EA-C91E667AAA03}" srcOrd="1" destOrd="0" presId="urn:microsoft.com/office/officeart/2005/8/layout/hierarchy1"/>
    <dgm:cxn modelId="{19FA0734-860B-4CB8-9A98-4AA42FFF2AB3}" type="presParOf" srcId="{2EA6D8A8-D905-475E-AB7B-7A651CC493FA}" destId="{AB732F37-FBC7-4371-8CDE-D44DC76DAFD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109DCA-7352-4D82-BA6D-6B8FB8BBD5B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961A4EF-4138-4A73-91E7-CE40596E2E43}">
      <dgm:prSet/>
      <dgm:spPr/>
      <dgm:t>
        <a:bodyPr/>
        <a:lstStyle/>
        <a:p>
          <a:r>
            <a:rPr lang="en-GB" dirty="0"/>
            <a:t>NHS and care providers offer Continuous Professional Development training in digital health tools, (NHS ENGLAND,2024).</a:t>
          </a:r>
          <a:endParaRPr lang="en-US" dirty="0"/>
        </a:p>
      </dgm:t>
    </dgm:pt>
    <dgm:pt modelId="{E62DACE5-1869-4900-853E-7AD8F6D3392A}" type="parTrans" cxnId="{A37E525A-E75B-4453-A97E-F0A40F4634F9}">
      <dgm:prSet/>
      <dgm:spPr/>
      <dgm:t>
        <a:bodyPr/>
        <a:lstStyle/>
        <a:p>
          <a:endParaRPr lang="en-US"/>
        </a:p>
      </dgm:t>
    </dgm:pt>
    <dgm:pt modelId="{C0340737-9EB3-4A2E-BF88-D88E770C7D27}" type="sibTrans" cxnId="{A37E525A-E75B-4453-A97E-F0A40F4634F9}">
      <dgm:prSet/>
      <dgm:spPr/>
      <dgm:t>
        <a:bodyPr/>
        <a:lstStyle/>
        <a:p>
          <a:endParaRPr lang="en-US"/>
        </a:p>
      </dgm:t>
    </dgm:pt>
    <dgm:pt modelId="{13970C60-2A76-4E05-978A-6CA2C466FAE3}">
      <dgm:prSet/>
      <dgm:spPr/>
      <dgm:t>
        <a:bodyPr/>
        <a:lstStyle/>
        <a:p>
          <a:r>
            <a:rPr lang="en-GB" dirty="0"/>
            <a:t>Care learning- communication skill in social care training course (care learning, 2025)</a:t>
          </a:r>
          <a:endParaRPr lang="en-US" dirty="0"/>
        </a:p>
      </dgm:t>
    </dgm:pt>
    <dgm:pt modelId="{AD19EF57-1DA4-430E-A7E4-3E990EFD61BB}" type="parTrans" cxnId="{27E45B03-596D-4749-B54A-A773017942DD}">
      <dgm:prSet/>
      <dgm:spPr/>
      <dgm:t>
        <a:bodyPr/>
        <a:lstStyle/>
        <a:p>
          <a:endParaRPr lang="en-US"/>
        </a:p>
      </dgm:t>
    </dgm:pt>
    <dgm:pt modelId="{147AE0B0-D226-4E4D-9040-9D2087CDFC7F}" type="sibTrans" cxnId="{27E45B03-596D-4749-B54A-A773017942DD}">
      <dgm:prSet/>
      <dgm:spPr/>
      <dgm:t>
        <a:bodyPr/>
        <a:lstStyle/>
        <a:p>
          <a:endParaRPr lang="en-US"/>
        </a:p>
      </dgm:t>
    </dgm:pt>
    <dgm:pt modelId="{B86B9D74-1DFA-405B-809E-079FF81EC1C4}">
      <dgm:prSet/>
      <dgm:spPr/>
      <dgm:t>
        <a:bodyPr/>
        <a:lstStyle/>
        <a:p>
          <a:r>
            <a:rPr lang="en-GB" dirty="0"/>
            <a:t>Digital Health Transformation - £2.3bn NHS investment in digitization(HM Treasury, 2025)</a:t>
          </a:r>
          <a:endParaRPr lang="en-US" dirty="0"/>
        </a:p>
      </dgm:t>
    </dgm:pt>
    <dgm:pt modelId="{7BB70E33-E20F-44D0-950C-11E140E69624}" type="parTrans" cxnId="{F84137E0-B949-49CD-9CF9-20452C8EE146}">
      <dgm:prSet/>
      <dgm:spPr/>
      <dgm:t>
        <a:bodyPr/>
        <a:lstStyle/>
        <a:p>
          <a:endParaRPr lang="en-GB"/>
        </a:p>
      </dgm:t>
    </dgm:pt>
    <dgm:pt modelId="{77E94E21-8627-458D-8D3F-A8C3AAC9471A}" type="sibTrans" cxnId="{F84137E0-B949-49CD-9CF9-20452C8EE146}">
      <dgm:prSet/>
      <dgm:spPr/>
      <dgm:t>
        <a:bodyPr/>
        <a:lstStyle/>
        <a:p>
          <a:endParaRPr lang="en-GB"/>
        </a:p>
      </dgm:t>
    </dgm:pt>
    <dgm:pt modelId="{898EBE8C-2192-46EA-BD2D-C076C7F8220A}" type="pres">
      <dgm:prSet presAssocID="{C2109DCA-7352-4D82-BA6D-6B8FB8BBD5B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3CC420D-3130-4A4D-A279-B17E7ADBA79C}" type="pres">
      <dgm:prSet presAssocID="{C961A4EF-4138-4A73-91E7-CE40596E2E43}" presName="hierRoot1" presStyleCnt="0"/>
      <dgm:spPr/>
    </dgm:pt>
    <dgm:pt modelId="{497AEB43-B887-439D-9424-7BAE3C531947}" type="pres">
      <dgm:prSet presAssocID="{C961A4EF-4138-4A73-91E7-CE40596E2E43}" presName="composite" presStyleCnt="0"/>
      <dgm:spPr/>
    </dgm:pt>
    <dgm:pt modelId="{981A415A-DCD9-4AF2-9A12-1CEF55588429}" type="pres">
      <dgm:prSet presAssocID="{C961A4EF-4138-4A73-91E7-CE40596E2E43}" presName="background" presStyleLbl="node0" presStyleIdx="0" presStyleCnt="3"/>
      <dgm:spPr/>
    </dgm:pt>
    <dgm:pt modelId="{91E55AAF-F3A1-45B7-B452-1A27D2B7BC96}" type="pres">
      <dgm:prSet presAssocID="{C961A4EF-4138-4A73-91E7-CE40596E2E43}" presName="text" presStyleLbl="fgAcc0" presStyleIdx="0" presStyleCnt="3">
        <dgm:presLayoutVars>
          <dgm:chPref val="3"/>
        </dgm:presLayoutVars>
      </dgm:prSet>
      <dgm:spPr/>
    </dgm:pt>
    <dgm:pt modelId="{01F240F0-BF66-4562-A6FB-FCAE3B10EE39}" type="pres">
      <dgm:prSet presAssocID="{C961A4EF-4138-4A73-91E7-CE40596E2E43}" presName="hierChild2" presStyleCnt="0"/>
      <dgm:spPr/>
    </dgm:pt>
    <dgm:pt modelId="{D634674E-D9E3-4DA7-B99A-A676E1D7C2CC}" type="pres">
      <dgm:prSet presAssocID="{13970C60-2A76-4E05-978A-6CA2C466FAE3}" presName="hierRoot1" presStyleCnt="0"/>
      <dgm:spPr/>
    </dgm:pt>
    <dgm:pt modelId="{9A637D8E-8262-486F-BD3C-F4C4A793CEBC}" type="pres">
      <dgm:prSet presAssocID="{13970C60-2A76-4E05-978A-6CA2C466FAE3}" presName="composite" presStyleCnt="0"/>
      <dgm:spPr/>
    </dgm:pt>
    <dgm:pt modelId="{E45FEC9E-9851-4F90-A212-8F23CC2632D1}" type="pres">
      <dgm:prSet presAssocID="{13970C60-2A76-4E05-978A-6CA2C466FAE3}" presName="background" presStyleLbl="node0" presStyleIdx="1" presStyleCnt="3"/>
      <dgm:spPr/>
    </dgm:pt>
    <dgm:pt modelId="{E68E8763-8663-46B4-8E30-33F3463DD7BD}" type="pres">
      <dgm:prSet presAssocID="{13970C60-2A76-4E05-978A-6CA2C466FAE3}" presName="text" presStyleLbl="fgAcc0" presStyleIdx="1" presStyleCnt="3">
        <dgm:presLayoutVars>
          <dgm:chPref val="3"/>
        </dgm:presLayoutVars>
      </dgm:prSet>
      <dgm:spPr/>
    </dgm:pt>
    <dgm:pt modelId="{C9853C97-4750-4BAF-946C-DF7A999DF6EB}" type="pres">
      <dgm:prSet presAssocID="{13970C60-2A76-4E05-978A-6CA2C466FAE3}" presName="hierChild2" presStyleCnt="0"/>
      <dgm:spPr/>
    </dgm:pt>
    <dgm:pt modelId="{EC113C89-99D0-4F99-9106-B13CD11613C6}" type="pres">
      <dgm:prSet presAssocID="{B86B9D74-1DFA-405B-809E-079FF81EC1C4}" presName="hierRoot1" presStyleCnt="0"/>
      <dgm:spPr/>
    </dgm:pt>
    <dgm:pt modelId="{E1D12E06-962C-443B-8B14-D2F953726976}" type="pres">
      <dgm:prSet presAssocID="{B86B9D74-1DFA-405B-809E-079FF81EC1C4}" presName="composite" presStyleCnt="0"/>
      <dgm:spPr/>
    </dgm:pt>
    <dgm:pt modelId="{54840E12-B2AB-4BAE-9939-80DCBA189F35}" type="pres">
      <dgm:prSet presAssocID="{B86B9D74-1DFA-405B-809E-079FF81EC1C4}" presName="background" presStyleLbl="node0" presStyleIdx="2" presStyleCnt="3"/>
      <dgm:spPr/>
    </dgm:pt>
    <dgm:pt modelId="{68E99F2C-076A-4093-BF01-B68546EBACC2}" type="pres">
      <dgm:prSet presAssocID="{B86B9D74-1DFA-405B-809E-079FF81EC1C4}" presName="text" presStyleLbl="fgAcc0" presStyleIdx="2" presStyleCnt="3">
        <dgm:presLayoutVars>
          <dgm:chPref val="3"/>
        </dgm:presLayoutVars>
      </dgm:prSet>
      <dgm:spPr/>
    </dgm:pt>
    <dgm:pt modelId="{75B36F5F-E7E8-4374-ADA2-0380F91F66C9}" type="pres">
      <dgm:prSet presAssocID="{B86B9D74-1DFA-405B-809E-079FF81EC1C4}" presName="hierChild2" presStyleCnt="0"/>
      <dgm:spPr/>
    </dgm:pt>
  </dgm:ptLst>
  <dgm:cxnLst>
    <dgm:cxn modelId="{22DBAB01-23A6-4990-A743-D1028FD4AC76}" type="presOf" srcId="{B86B9D74-1DFA-405B-809E-079FF81EC1C4}" destId="{68E99F2C-076A-4093-BF01-B68546EBACC2}" srcOrd="0" destOrd="0" presId="urn:microsoft.com/office/officeart/2005/8/layout/hierarchy1"/>
    <dgm:cxn modelId="{27E45B03-596D-4749-B54A-A773017942DD}" srcId="{C2109DCA-7352-4D82-BA6D-6B8FB8BBD5B0}" destId="{13970C60-2A76-4E05-978A-6CA2C466FAE3}" srcOrd="1" destOrd="0" parTransId="{AD19EF57-1DA4-430E-A7E4-3E990EFD61BB}" sibTransId="{147AE0B0-D226-4E4D-9040-9D2087CDFC7F}"/>
    <dgm:cxn modelId="{1473F649-D689-4E73-88DC-312E5226EBCA}" type="presOf" srcId="{C2109DCA-7352-4D82-BA6D-6B8FB8BBD5B0}" destId="{898EBE8C-2192-46EA-BD2D-C076C7F8220A}" srcOrd="0" destOrd="0" presId="urn:microsoft.com/office/officeart/2005/8/layout/hierarchy1"/>
    <dgm:cxn modelId="{4FFAD04C-C510-43C6-8349-C1A2E735F5C3}" type="presOf" srcId="{C961A4EF-4138-4A73-91E7-CE40596E2E43}" destId="{91E55AAF-F3A1-45B7-B452-1A27D2B7BC96}" srcOrd="0" destOrd="0" presId="urn:microsoft.com/office/officeart/2005/8/layout/hierarchy1"/>
    <dgm:cxn modelId="{A37E525A-E75B-4453-A97E-F0A40F4634F9}" srcId="{C2109DCA-7352-4D82-BA6D-6B8FB8BBD5B0}" destId="{C961A4EF-4138-4A73-91E7-CE40596E2E43}" srcOrd="0" destOrd="0" parTransId="{E62DACE5-1869-4900-853E-7AD8F6D3392A}" sibTransId="{C0340737-9EB3-4A2E-BF88-D88E770C7D27}"/>
    <dgm:cxn modelId="{E7F99881-F7AD-4BEA-BC23-2300287A6958}" type="presOf" srcId="{13970C60-2A76-4E05-978A-6CA2C466FAE3}" destId="{E68E8763-8663-46B4-8E30-33F3463DD7BD}" srcOrd="0" destOrd="0" presId="urn:microsoft.com/office/officeart/2005/8/layout/hierarchy1"/>
    <dgm:cxn modelId="{F84137E0-B949-49CD-9CF9-20452C8EE146}" srcId="{C2109DCA-7352-4D82-BA6D-6B8FB8BBD5B0}" destId="{B86B9D74-1DFA-405B-809E-079FF81EC1C4}" srcOrd="2" destOrd="0" parTransId="{7BB70E33-E20F-44D0-950C-11E140E69624}" sibTransId="{77E94E21-8627-458D-8D3F-A8C3AAC9471A}"/>
    <dgm:cxn modelId="{4C4130C1-D738-440E-B38B-0CF07F3A9730}" type="presParOf" srcId="{898EBE8C-2192-46EA-BD2D-C076C7F8220A}" destId="{73CC420D-3130-4A4D-A279-B17E7ADBA79C}" srcOrd="0" destOrd="0" presId="urn:microsoft.com/office/officeart/2005/8/layout/hierarchy1"/>
    <dgm:cxn modelId="{A0F19ECB-24BC-478D-BDB7-E6A03CCFDB2C}" type="presParOf" srcId="{73CC420D-3130-4A4D-A279-B17E7ADBA79C}" destId="{497AEB43-B887-439D-9424-7BAE3C531947}" srcOrd="0" destOrd="0" presId="urn:microsoft.com/office/officeart/2005/8/layout/hierarchy1"/>
    <dgm:cxn modelId="{2778CB78-6C03-4792-A581-30A114FDBF54}" type="presParOf" srcId="{497AEB43-B887-439D-9424-7BAE3C531947}" destId="{981A415A-DCD9-4AF2-9A12-1CEF55588429}" srcOrd="0" destOrd="0" presId="urn:microsoft.com/office/officeart/2005/8/layout/hierarchy1"/>
    <dgm:cxn modelId="{35D6DA83-6B5B-4917-A475-9C5B74281435}" type="presParOf" srcId="{497AEB43-B887-439D-9424-7BAE3C531947}" destId="{91E55AAF-F3A1-45B7-B452-1A27D2B7BC96}" srcOrd="1" destOrd="0" presId="urn:microsoft.com/office/officeart/2005/8/layout/hierarchy1"/>
    <dgm:cxn modelId="{118AFCD5-EE1F-42C4-A0F9-9F7519C54395}" type="presParOf" srcId="{73CC420D-3130-4A4D-A279-B17E7ADBA79C}" destId="{01F240F0-BF66-4562-A6FB-FCAE3B10EE39}" srcOrd="1" destOrd="0" presId="urn:microsoft.com/office/officeart/2005/8/layout/hierarchy1"/>
    <dgm:cxn modelId="{CA6A0932-92D2-4555-9FDC-654A2BE3F690}" type="presParOf" srcId="{898EBE8C-2192-46EA-BD2D-C076C7F8220A}" destId="{D634674E-D9E3-4DA7-B99A-A676E1D7C2CC}" srcOrd="1" destOrd="0" presId="urn:microsoft.com/office/officeart/2005/8/layout/hierarchy1"/>
    <dgm:cxn modelId="{968D6E54-BBDB-48BF-A718-A6FE24B0B636}" type="presParOf" srcId="{D634674E-D9E3-4DA7-B99A-A676E1D7C2CC}" destId="{9A637D8E-8262-486F-BD3C-F4C4A793CEBC}" srcOrd="0" destOrd="0" presId="urn:microsoft.com/office/officeart/2005/8/layout/hierarchy1"/>
    <dgm:cxn modelId="{485B1997-0834-4092-A86B-0A24B34CA77B}" type="presParOf" srcId="{9A637D8E-8262-486F-BD3C-F4C4A793CEBC}" destId="{E45FEC9E-9851-4F90-A212-8F23CC2632D1}" srcOrd="0" destOrd="0" presId="urn:microsoft.com/office/officeart/2005/8/layout/hierarchy1"/>
    <dgm:cxn modelId="{32F111D4-2D29-4536-B878-F5E496BCE256}" type="presParOf" srcId="{9A637D8E-8262-486F-BD3C-F4C4A793CEBC}" destId="{E68E8763-8663-46B4-8E30-33F3463DD7BD}" srcOrd="1" destOrd="0" presId="urn:microsoft.com/office/officeart/2005/8/layout/hierarchy1"/>
    <dgm:cxn modelId="{CE93E7CC-D19A-4AB0-8B56-3615C116CC04}" type="presParOf" srcId="{D634674E-D9E3-4DA7-B99A-A676E1D7C2CC}" destId="{C9853C97-4750-4BAF-946C-DF7A999DF6EB}" srcOrd="1" destOrd="0" presId="urn:microsoft.com/office/officeart/2005/8/layout/hierarchy1"/>
    <dgm:cxn modelId="{FADD0DA9-F68B-4082-B6E7-1EAFD6195886}" type="presParOf" srcId="{898EBE8C-2192-46EA-BD2D-C076C7F8220A}" destId="{EC113C89-99D0-4F99-9106-B13CD11613C6}" srcOrd="2" destOrd="0" presId="urn:microsoft.com/office/officeart/2005/8/layout/hierarchy1"/>
    <dgm:cxn modelId="{0046A8A8-F962-440B-86D8-0970FAB47D3F}" type="presParOf" srcId="{EC113C89-99D0-4F99-9106-B13CD11613C6}" destId="{E1D12E06-962C-443B-8B14-D2F953726976}" srcOrd="0" destOrd="0" presId="urn:microsoft.com/office/officeart/2005/8/layout/hierarchy1"/>
    <dgm:cxn modelId="{9E65D972-417C-408E-A7EB-EA402D460CC4}" type="presParOf" srcId="{E1D12E06-962C-443B-8B14-D2F953726976}" destId="{54840E12-B2AB-4BAE-9939-80DCBA189F35}" srcOrd="0" destOrd="0" presId="urn:microsoft.com/office/officeart/2005/8/layout/hierarchy1"/>
    <dgm:cxn modelId="{EC8F7EF5-2F1B-44E2-B099-83B0B46673CB}" type="presParOf" srcId="{E1D12E06-962C-443B-8B14-D2F953726976}" destId="{68E99F2C-076A-4093-BF01-B68546EBACC2}" srcOrd="1" destOrd="0" presId="urn:microsoft.com/office/officeart/2005/8/layout/hierarchy1"/>
    <dgm:cxn modelId="{327AD10A-B045-4436-B1F3-B4942493831F}" type="presParOf" srcId="{EC113C89-99D0-4F99-9106-B13CD11613C6}" destId="{75B36F5F-E7E8-4374-ADA2-0380F91F66C9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801DEB3-E4A8-4469-AB16-EBB158F271A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2CC2991-C4EC-4C8F-8066-DFD0C7E1EA76}">
      <dgm:prSet custT="1"/>
      <dgm:spPr/>
      <dgm:t>
        <a:bodyPr/>
        <a:lstStyle/>
        <a:p>
          <a:pPr algn="l"/>
          <a:r>
            <a:rPr lang="en-GB" sz="2400" dirty="0"/>
            <a:t>Digital Skills Gap - Risk of being left behind by rapid digitization(</a:t>
          </a:r>
          <a:r>
            <a:rPr lang="en-GB" sz="2400" dirty="0" err="1"/>
            <a:t>RCN,n.d</a:t>
          </a:r>
          <a:r>
            <a:rPr lang="en-GB" sz="2400" dirty="0"/>
            <a:t>.</a:t>
          </a:r>
          <a:r>
            <a:rPr lang="en-GB" sz="2000" dirty="0"/>
            <a:t>)</a:t>
          </a:r>
          <a:endParaRPr lang="en-US" sz="2000" dirty="0"/>
        </a:p>
      </dgm:t>
    </dgm:pt>
    <dgm:pt modelId="{B9B32336-846E-4CDE-BF68-631F570D608D}" type="parTrans" cxnId="{5248BFA7-30B9-45C0-8F8F-5246887ADE6A}">
      <dgm:prSet/>
      <dgm:spPr/>
      <dgm:t>
        <a:bodyPr/>
        <a:lstStyle/>
        <a:p>
          <a:endParaRPr lang="en-US"/>
        </a:p>
      </dgm:t>
    </dgm:pt>
    <dgm:pt modelId="{7FBEF2A3-C0EA-4351-8B0D-A1D42AB01F56}" type="sibTrans" cxnId="{5248BFA7-30B9-45C0-8F8F-5246887ADE6A}">
      <dgm:prSet/>
      <dgm:spPr/>
      <dgm:t>
        <a:bodyPr/>
        <a:lstStyle/>
        <a:p>
          <a:endParaRPr lang="en-US"/>
        </a:p>
      </dgm:t>
    </dgm:pt>
    <dgm:pt modelId="{8DA60356-7F21-42CE-96AF-06C72B5F5ECD}">
      <dgm:prSet custT="1"/>
      <dgm:spPr/>
      <dgm:t>
        <a:bodyPr/>
        <a:lstStyle/>
        <a:p>
          <a:r>
            <a:rPr lang="en-GB" sz="2400" dirty="0"/>
            <a:t>Workload pressure and burnout (The Health foundation, 2023)</a:t>
          </a:r>
          <a:endParaRPr lang="en-US" sz="2400" dirty="0"/>
        </a:p>
      </dgm:t>
    </dgm:pt>
    <dgm:pt modelId="{60083397-025F-48E8-A58B-CA5825B65515}" type="parTrans" cxnId="{34510CF8-169D-4EFE-864F-21B88B156075}">
      <dgm:prSet/>
      <dgm:spPr/>
      <dgm:t>
        <a:bodyPr/>
        <a:lstStyle/>
        <a:p>
          <a:endParaRPr lang="en-US"/>
        </a:p>
      </dgm:t>
    </dgm:pt>
    <dgm:pt modelId="{746A81A7-6A12-48BF-B5FA-176350061B8E}" type="sibTrans" cxnId="{34510CF8-169D-4EFE-864F-21B88B156075}">
      <dgm:prSet/>
      <dgm:spPr/>
      <dgm:t>
        <a:bodyPr/>
        <a:lstStyle/>
        <a:p>
          <a:endParaRPr lang="en-US"/>
        </a:p>
      </dgm:t>
    </dgm:pt>
    <dgm:pt modelId="{14CCBBCF-5888-4E9F-9F49-9A579B758C29}" type="pres">
      <dgm:prSet presAssocID="{3801DEB3-E4A8-4469-AB16-EBB158F271A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F3B16E2-ADA3-41BA-8B69-C164069B9C99}" type="pres">
      <dgm:prSet presAssocID="{12CC2991-C4EC-4C8F-8066-DFD0C7E1EA76}" presName="hierRoot1" presStyleCnt="0"/>
      <dgm:spPr/>
    </dgm:pt>
    <dgm:pt modelId="{3FD00A3D-D98D-47E6-BB9A-8CB8FD48FE07}" type="pres">
      <dgm:prSet presAssocID="{12CC2991-C4EC-4C8F-8066-DFD0C7E1EA76}" presName="composite" presStyleCnt="0"/>
      <dgm:spPr/>
    </dgm:pt>
    <dgm:pt modelId="{67827E48-DC33-4135-9AC2-EE1E75C35618}" type="pres">
      <dgm:prSet presAssocID="{12CC2991-C4EC-4C8F-8066-DFD0C7E1EA76}" presName="background" presStyleLbl="node0" presStyleIdx="0" presStyleCnt="2"/>
      <dgm:spPr/>
    </dgm:pt>
    <dgm:pt modelId="{3D62AFC4-4310-4F32-876A-440CBF893DED}" type="pres">
      <dgm:prSet presAssocID="{12CC2991-C4EC-4C8F-8066-DFD0C7E1EA76}" presName="text" presStyleLbl="fgAcc0" presStyleIdx="0" presStyleCnt="2" custLinFactNeighborX="-3015" custLinFactNeighborY="627">
        <dgm:presLayoutVars>
          <dgm:chPref val="3"/>
        </dgm:presLayoutVars>
      </dgm:prSet>
      <dgm:spPr/>
    </dgm:pt>
    <dgm:pt modelId="{222260A9-9CFB-4776-900B-4B353869128D}" type="pres">
      <dgm:prSet presAssocID="{12CC2991-C4EC-4C8F-8066-DFD0C7E1EA76}" presName="hierChild2" presStyleCnt="0"/>
      <dgm:spPr/>
    </dgm:pt>
    <dgm:pt modelId="{B72BE818-5742-43C0-BC8B-4213A9C71985}" type="pres">
      <dgm:prSet presAssocID="{8DA60356-7F21-42CE-96AF-06C72B5F5ECD}" presName="hierRoot1" presStyleCnt="0"/>
      <dgm:spPr/>
    </dgm:pt>
    <dgm:pt modelId="{DD8DC9C5-17DB-4B9A-B35B-0626B42B2500}" type="pres">
      <dgm:prSet presAssocID="{8DA60356-7F21-42CE-96AF-06C72B5F5ECD}" presName="composite" presStyleCnt="0"/>
      <dgm:spPr/>
    </dgm:pt>
    <dgm:pt modelId="{B2166E4D-7AB5-4800-B162-F04403E0577C}" type="pres">
      <dgm:prSet presAssocID="{8DA60356-7F21-42CE-96AF-06C72B5F5ECD}" presName="background" presStyleLbl="node0" presStyleIdx="1" presStyleCnt="2"/>
      <dgm:spPr/>
    </dgm:pt>
    <dgm:pt modelId="{8F27FBEA-F82E-48C2-9B0E-9AE5585CA05B}" type="pres">
      <dgm:prSet presAssocID="{8DA60356-7F21-42CE-96AF-06C72B5F5ECD}" presName="text" presStyleLbl="fgAcc0" presStyleIdx="1" presStyleCnt="2">
        <dgm:presLayoutVars>
          <dgm:chPref val="3"/>
        </dgm:presLayoutVars>
      </dgm:prSet>
      <dgm:spPr/>
    </dgm:pt>
    <dgm:pt modelId="{5688F312-0F4B-4E5F-830F-6DC5ECFF1374}" type="pres">
      <dgm:prSet presAssocID="{8DA60356-7F21-42CE-96AF-06C72B5F5ECD}" presName="hierChild2" presStyleCnt="0"/>
      <dgm:spPr/>
    </dgm:pt>
  </dgm:ptLst>
  <dgm:cxnLst>
    <dgm:cxn modelId="{770E3636-A9FE-4ED6-AE99-824B75183DDC}" type="presOf" srcId="{8DA60356-7F21-42CE-96AF-06C72B5F5ECD}" destId="{8F27FBEA-F82E-48C2-9B0E-9AE5585CA05B}" srcOrd="0" destOrd="0" presId="urn:microsoft.com/office/officeart/2005/8/layout/hierarchy1"/>
    <dgm:cxn modelId="{0A81249C-8297-4749-9500-448A399D65B4}" type="presOf" srcId="{3801DEB3-E4A8-4469-AB16-EBB158F271A7}" destId="{14CCBBCF-5888-4E9F-9F49-9A579B758C29}" srcOrd="0" destOrd="0" presId="urn:microsoft.com/office/officeart/2005/8/layout/hierarchy1"/>
    <dgm:cxn modelId="{5248BFA7-30B9-45C0-8F8F-5246887ADE6A}" srcId="{3801DEB3-E4A8-4469-AB16-EBB158F271A7}" destId="{12CC2991-C4EC-4C8F-8066-DFD0C7E1EA76}" srcOrd="0" destOrd="0" parTransId="{B9B32336-846E-4CDE-BF68-631F570D608D}" sibTransId="{7FBEF2A3-C0EA-4351-8B0D-A1D42AB01F56}"/>
    <dgm:cxn modelId="{6E3AABC6-EA3C-4DA3-823E-55F61B4728CC}" type="presOf" srcId="{12CC2991-C4EC-4C8F-8066-DFD0C7E1EA76}" destId="{3D62AFC4-4310-4F32-876A-440CBF893DED}" srcOrd="0" destOrd="0" presId="urn:microsoft.com/office/officeart/2005/8/layout/hierarchy1"/>
    <dgm:cxn modelId="{34510CF8-169D-4EFE-864F-21B88B156075}" srcId="{3801DEB3-E4A8-4469-AB16-EBB158F271A7}" destId="{8DA60356-7F21-42CE-96AF-06C72B5F5ECD}" srcOrd="1" destOrd="0" parTransId="{60083397-025F-48E8-A58B-CA5825B65515}" sibTransId="{746A81A7-6A12-48BF-B5FA-176350061B8E}"/>
    <dgm:cxn modelId="{C41F56C2-8672-40B9-82C7-7B76A2BD0FC2}" type="presParOf" srcId="{14CCBBCF-5888-4E9F-9F49-9A579B758C29}" destId="{5F3B16E2-ADA3-41BA-8B69-C164069B9C99}" srcOrd="0" destOrd="0" presId="urn:microsoft.com/office/officeart/2005/8/layout/hierarchy1"/>
    <dgm:cxn modelId="{C0089930-A60D-418B-AE47-86595592709A}" type="presParOf" srcId="{5F3B16E2-ADA3-41BA-8B69-C164069B9C99}" destId="{3FD00A3D-D98D-47E6-BB9A-8CB8FD48FE07}" srcOrd="0" destOrd="0" presId="urn:microsoft.com/office/officeart/2005/8/layout/hierarchy1"/>
    <dgm:cxn modelId="{5548FB83-349F-4FB8-88AC-EFAFF62E8F39}" type="presParOf" srcId="{3FD00A3D-D98D-47E6-BB9A-8CB8FD48FE07}" destId="{67827E48-DC33-4135-9AC2-EE1E75C35618}" srcOrd="0" destOrd="0" presId="urn:microsoft.com/office/officeart/2005/8/layout/hierarchy1"/>
    <dgm:cxn modelId="{C05BFB51-18C3-41AA-A110-66EE75E4D45B}" type="presParOf" srcId="{3FD00A3D-D98D-47E6-BB9A-8CB8FD48FE07}" destId="{3D62AFC4-4310-4F32-876A-440CBF893DED}" srcOrd="1" destOrd="0" presId="urn:microsoft.com/office/officeart/2005/8/layout/hierarchy1"/>
    <dgm:cxn modelId="{81BED540-F696-48DE-8186-E41424646EA4}" type="presParOf" srcId="{5F3B16E2-ADA3-41BA-8B69-C164069B9C99}" destId="{222260A9-9CFB-4776-900B-4B353869128D}" srcOrd="1" destOrd="0" presId="urn:microsoft.com/office/officeart/2005/8/layout/hierarchy1"/>
    <dgm:cxn modelId="{6393956A-8812-497B-9AB6-134B1CB27ECA}" type="presParOf" srcId="{14CCBBCF-5888-4E9F-9F49-9A579B758C29}" destId="{B72BE818-5742-43C0-BC8B-4213A9C71985}" srcOrd="1" destOrd="0" presId="urn:microsoft.com/office/officeart/2005/8/layout/hierarchy1"/>
    <dgm:cxn modelId="{DEDAAB32-31DD-4232-BE39-AE87A6F7C041}" type="presParOf" srcId="{B72BE818-5742-43C0-BC8B-4213A9C71985}" destId="{DD8DC9C5-17DB-4B9A-B35B-0626B42B2500}" srcOrd="0" destOrd="0" presId="urn:microsoft.com/office/officeart/2005/8/layout/hierarchy1"/>
    <dgm:cxn modelId="{BD9304F0-3451-4E7D-93DB-A214E1028615}" type="presParOf" srcId="{DD8DC9C5-17DB-4B9A-B35B-0626B42B2500}" destId="{B2166E4D-7AB5-4800-B162-F04403E0577C}" srcOrd="0" destOrd="0" presId="urn:microsoft.com/office/officeart/2005/8/layout/hierarchy1"/>
    <dgm:cxn modelId="{573924D1-43D4-46C4-A896-69B6FE95A1B7}" type="presParOf" srcId="{DD8DC9C5-17DB-4B9A-B35B-0626B42B2500}" destId="{8F27FBEA-F82E-48C2-9B0E-9AE5585CA05B}" srcOrd="1" destOrd="0" presId="urn:microsoft.com/office/officeart/2005/8/layout/hierarchy1"/>
    <dgm:cxn modelId="{32AAAE40-D8FA-4951-94B0-784314830447}" type="presParOf" srcId="{B72BE818-5742-43C0-BC8B-4213A9C71985}" destId="{5688F312-0F4B-4E5F-830F-6DC5ECFF137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41531FD-47F4-4A8F-B358-DA22E02C2BB4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8F2AE70-8F2E-4D68-8F6B-EB925D40C262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Digital Skills Development</a:t>
          </a:r>
          <a:endParaRPr lang="en-US"/>
        </a:p>
      </dgm:t>
    </dgm:pt>
    <dgm:pt modelId="{7D6DE439-DC5E-4494-8F70-A3D780AB369F}" type="parTrans" cxnId="{910FFF06-3E0F-43AC-8683-A4A741C41F2B}">
      <dgm:prSet/>
      <dgm:spPr/>
      <dgm:t>
        <a:bodyPr/>
        <a:lstStyle/>
        <a:p>
          <a:endParaRPr lang="en-US"/>
        </a:p>
      </dgm:t>
    </dgm:pt>
    <dgm:pt modelId="{08121186-4997-458C-97A4-144463D34D2E}" type="sibTrans" cxnId="{910FFF06-3E0F-43AC-8683-A4A741C41F2B}">
      <dgm:prSet/>
      <dgm:spPr/>
      <dgm:t>
        <a:bodyPr/>
        <a:lstStyle/>
        <a:p>
          <a:endParaRPr lang="en-US"/>
        </a:p>
      </dgm:t>
    </dgm:pt>
    <dgm:pt modelId="{AB3A6F72-FA2E-47C9-B1B5-CE21A3EB6F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my learning commitment to complete the NHS IT Skills Pathway</a:t>
          </a:r>
          <a:endParaRPr lang="en-US" dirty="0"/>
        </a:p>
      </dgm:t>
    </dgm:pt>
    <dgm:pt modelId="{0AF6F68D-15E7-4B05-8702-7D3B308BA769}" type="parTrans" cxnId="{D7AABDB3-C9FD-430C-A25B-D8EBE3D144A2}">
      <dgm:prSet/>
      <dgm:spPr/>
      <dgm:t>
        <a:bodyPr/>
        <a:lstStyle/>
        <a:p>
          <a:endParaRPr lang="en-US"/>
        </a:p>
      </dgm:t>
    </dgm:pt>
    <dgm:pt modelId="{A149531F-38D2-4990-AE9B-1C7345E8E985}" type="sibTrans" cxnId="{D7AABDB3-C9FD-430C-A25B-D8EBE3D144A2}">
      <dgm:prSet/>
      <dgm:spPr/>
      <dgm:t>
        <a:bodyPr/>
        <a:lstStyle/>
        <a:p>
          <a:endParaRPr lang="en-US"/>
        </a:p>
      </dgm:t>
    </dgm:pt>
    <dgm:pt modelId="{F7C36CC7-0BE6-4791-B7D5-5044B3367D2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Action: HEE digital literacy self-assessment and Microsoft Office training</a:t>
          </a:r>
          <a:endParaRPr lang="en-US" dirty="0"/>
        </a:p>
      </dgm:t>
    </dgm:pt>
    <dgm:pt modelId="{948BAB1D-8324-44EA-9270-296B976FB844}" type="parTrans" cxnId="{710C00AB-73C0-47BA-B321-E3B354AE3DC4}">
      <dgm:prSet/>
      <dgm:spPr/>
      <dgm:t>
        <a:bodyPr/>
        <a:lstStyle/>
        <a:p>
          <a:endParaRPr lang="en-US"/>
        </a:p>
      </dgm:t>
    </dgm:pt>
    <dgm:pt modelId="{C47DDD40-2512-4176-838C-A0929FD3FFCC}" type="sibTrans" cxnId="{710C00AB-73C0-47BA-B321-E3B354AE3DC4}">
      <dgm:prSet/>
      <dgm:spPr/>
      <dgm:t>
        <a:bodyPr/>
        <a:lstStyle/>
        <a:p>
          <a:endParaRPr lang="en-US"/>
        </a:p>
      </dgm:t>
    </dgm:pt>
    <dgm:pt modelId="{63DA63FF-2058-49A2-B94D-E2FF4FF1738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Verbal Fluency Enhancement</a:t>
          </a:r>
          <a:endParaRPr lang="en-US" dirty="0"/>
        </a:p>
      </dgm:t>
    </dgm:pt>
    <dgm:pt modelId="{7360D8CE-F8DB-4FCD-939B-F43168F76361}" type="parTrans" cxnId="{A981E137-0024-4720-88C5-E514051FF0B0}">
      <dgm:prSet/>
      <dgm:spPr/>
      <dgm:t>
        <a:bodyPr/>
        <a:lstStyle/>
        <a:p>
          <a:endParaRPr lang="en-US"/>
        </a:p>
      </dgm:t>
    </dgm:pt>
    <dgm:pt modelId="{7591C0FE-AE2E-423C-B855-602F64C80201}" type="sibTrans" cxnId="{A981E137-0024-4720-88C5-E514051FF0B0}">
      <dgm:prSet/>
      <dgm:spPr/>
      <dgm:t>
        <a:bodyPr/>
        <a:lstStyle/>
        <a:p>
          <a:endParaRPr lang="en-US"/>
        </a:p>
      </dgm:t>
    </dgm:pt>
    <dgm:pt modelId="{5BA325EE-4179-414F-933A-91D8A6A61467}">
      <dgm:prSet/>
      <dgm:spPr/>
      <dgm:t>
        <a:bodyPr/>
        <a:lstStyle/>
        <a:p>
          <a:pPr>
            <a:lnSpc>
              <a:spcPct val="100000"/>
            </a:lnSpc>
            <a:buNone/>
          </a:pPr>
          <a:r>
            <a:rPr lang="en-GB" b="0" i="0" u="none" dirty="0"/>
            <a:t>I’ll practice speaking more often in team meetings and consider joining communication or presentation workshops.(British Institute, n.d.)</a:t>
          </a:r>
          <a:endParaRPr lang="en-US" dirty="0"/>
        </a:p>
      </dgm:t>
    </dgm:pt>
    <dgm:pt modelId="{006A9C8F-7880-4634-9BA9-AB7EAE611A30}" type="parTrans" cxnId="{835D6757-C097-47C9-889F-A1593F47DBC1}">
      <dgm:prSet/>
      <dgm:spPr/>
      <dgm:t>
        <a:bodyPr/>
        <a:lstStyle/>
        <a:p>
          <a:endParaRPr lang="en-US"/>
        </a:p>
      </dgm:t>
    </dgm:pt>
    <dgm:pt modelId="{5F1DF332-37E6-48EB-9D64-DD95280105A2}" type="sibTrans" cxnId="{835D6757-C097-47C9-889F-A1593F47DBC1}">
      <dgm:prSet/>
      <dgm:spPr/>
      <dgm:t>
        <a:bodyPr/>
        <a:lstStyle/>
        <a:p>
          <a:endParaRPr lang="en-US"/>
        </a:p>
      </dgm:t>
    </dgm:pt>
    <dgm:pt modelId="{38A2447F-C9CC-4EAC-91DB-1206B8DCF57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Broader Experience</a:t>
          </a:r>
          <a:endParaRPr lang="en-US" dirty="0"/>
        </a:p>
      </dgm:t>
    </dgm:pt>
    <dgm:pt modelId="{2B1D3F48-DC41-436D-8C95-A976ED818E4F}" type="parTrans" cxnId="{94A95360-17FE-433B-B4AD-F9CF29E5FC21}">
      <dgm:prSet/>
      <dgm:spPr/>
      <dgm:t>
        <a:bodyPr/>
        <a:lstStyle/>
        <a:p>
          <a:endParaRPr lang="en-US"/>
        </a:p>
      </dgm:t>
    </dgm:pt>
    <dgm:pt modelId="{8D58D721-6E0D-4E51-B5CE-8C07C462D235}" type="sibTrans" cxnId="{94A95360-17FE-433B-B4AD-F9CF29E5FC21}">
      <dgm:prSet/>
      <dgm:spPr/>
      <dgm:t>
        <a:bodyPr/>
        <a:lstStyle/>
        <a:p>
          <a:endParaRPr lang="en-US"/>
        </a:p>
      </dgm:t>
    </dgm:pt>
    <dgm:pt modelId="{204FD538-080B-48CE-9218-287F3607E8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Use my teamwork skills to collaborate across different care settings</a:t>
          </a:r>
          <a:endParaRPr lang="en-US"/>
        </a:p>
      </dgm:t>
    </dgm:pt>
    <dgm:pt modelId="{48E57B6A-F32D-4C23-A898-B101A99999C5}" type="parTrans" cxnId="{5586B709-D3B8-434D-BFBF-C933F2545026}">
      <dgm:prSet/>
      <dgm:spPr/>
      <dgm:t>
        <a:bodyPr/>
        <a:lstStyle/>
        <a:p>
          <a:endParaRPr lang="en-US"/>
        </a:p>
      </dgm:t>
    </dgm:pt>
    <dgm:pt modelId="{298ED264-BB36-4229-BBBB-EFE39A7532F3}" type="sibTrans" cxnId="{5586B709-D3B8-434D-BFBF-C933F2545026}">
      <dgm:prSet/>
      <dgm:spPr/>
      <dgm:t>
        <a:bodyPr/>
        <a:lstStyle/>
        <a:p>
          <a:endParaRPr lang="en-US"/>
        </a:p>
      </dgm:t>
    </dgm:pt>
    <dgm:pt modelId="{0C9781C0-22B9-485A-9949-FD90DA340EF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Action: Shadow in, mental health care</a:t>
          </a:r>
          <a:endParaRPr lang="en-US" dirty="0"/>
        </a:p>
      </dgm:t>
    </dgm:pt>
    <dgm:pt modelId="{C1089C39-71AF-42AA-95F6-CC6B3ACB3F28}" type="parTrans" cxnId="{4B2A9F76-56D9-469F-9A1B-AA60AC1EB19C}">
      <dgm:prSet/>
      <dgm:spPr/>
      <dgm:t>
        <a:bodyPr/>
        <a:lstStyle/>
        <a:p>
          <a:endParaRPr lang="en-US"/>
        </a:p>
      </dgm:t>
    </dgm:pt>
    <dgm:pt modelId="{78791C37-C6D0-40BF-99B8-3135458B316B}" type="sibTrans" cxnId="{4B2A9F76-56D9-469F-9A1B-AA60AC1EB19C}">
      <dgm:prSet/>
      <dgm:spPr/>
      <dgm:t>
        <a:bodyPr/>
        <a:lstStyle/>
        <a:p>
          <a:endParaRPr lang="en-US"/>
        </a:p>
      </dgm:t>
    </dgm:pt>
    <dgm:pt modelId="{5608AD3C-DD79-4877-B490-343312991956}" type="pres">
      <dgm:prSet presAssocID="{141531FD-47F4-4A8F-B358-DA22E02C2BB4}" presName="root" presStyleCnt="0">
        <dgm:presLayoutVars>
          <dgm:dir/>
          <dgm:resizeHandles val="exact"/>
        </dgm:presLayoutVars>
      </dgm:prSet>
      <dgm:spPr/>
    </dgm:pt>
    <dgm:pt modelId="{33D3B2D7-7966-42A6-8DD0-AF2D621CA2E5}" type="pres">
      <dgm:prSet presAssocID="{F8F2AE70-8F2E-4D68-8F6B-EB925D40C262}" presName="compNode" presStyleCnt="0"/>
      <dgm:spPr/>
    </dgm:pt>
    <dgm:pt modelId="{CA34A2D9-2CA3-484D-B66E-BCC2FEA5D8AB}" type="pres">
      <dgm:prSet presAssocID="{F8F2AE70-8F2E-4D68-8F6B-EB925D40C26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0144D06-0DDB-4BE3-8C26-17437EACEE02}" type="pres">
      <dgm:prSet presAssocID="{F8F2AE70-8F2E-4D68-8F6B-EB925D40C262}" presName="iconSpace" presStyleCnt="0"/>
      <dgm:spPr/>
    </dgm:pt>
    <dgm:pt modelId="{8ECAD483-BC3B-4B89-90A0-15850DADAFC0}" type="pres">
      <dgm:prSet presAssocID="{F8F2AE70-8F2E-4D68-8F6B-EB925D40C262}" presName="parTx" presStyleLbl="revTx" presStyleIdx="0" presStyleCnt="6">
        <dgm:presLayoutVars>
          <dgm:chMax val="0"/>
          <dgm:chPref val="0"/>
        </dgm:presLayoutVars>
      </dgm:prSet>
      <dgm:spPr/>
    </dgm:pt>
    <dgm:pt modelId="{EDED12EF-A87B-44FB-A499-6475E32C7C3B}" type="pres">
      <dgm:prSet presAssocID="{F8F2AE70-8F2E-4D68-8F6B-EB925D40C262}" presName="txSpace" presStyleCnt="0"/>
      <dgm:spPr/>
    </dgm:pt>
    <dgm:pt modelId="{51DB19AD-0EF6-4D2C-AC68-4470D9A923F5}" type="pres">
      <dgm:prSet presAssocID="{F8F2AE70-8F2E-4D68-8F6B-EB925D40C262}" presName="desTx" presStyleLbl="revTx" presStyleIdx="1" presStyleCnt="6">
        <dgm:presLayoutVars/>
      </dgm:prSet>
      <dgm:spPr/>
    </dgm:pt>
    <dgm:pt modelId="{5D96E991-51C5-4E7A-B476-C40CDE9D3503}" type="pres">
      <dgm:prSet presAssocID="{08121186-4997-458C-97A4-144463D34D2E}" presName="sibTrans" presStyleCnt="0"/>
      <dgm:spPr/>
    </dgm:pt>
    <dgm:pt modelId="{214F56DA-3DEC-4F07-BDBF-B976DE148F77}" type="pres">
      <dgm:prSet presAssocID="{63DA63FF-2058-49A2-B94D-E2FF4FF17387}" presName="compNode" presStyleCnt="0"/>
      <dgm:spPr/>
    </dgm:pt>
    <dgm:pt modelId="{6B722ADB-9C8D-476E-A826-DE32A02A64F1}" type="pres">
      <dgm:prSet presAssocID="{63DA63FF-2058-49A2-B94D-E2FF4FF1738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2150407-0BBF-403F-BDD1-547C6026FF80}" type="pres">
      <dgm:prSet presAssocID="{63DA63FF-2058-49A2-B94D-E2FF4FF17387}" presName="iconSpace" presStyleCnt="0"/>
      <dgm:spPr/>
    </dgm:pt>
    <dgm:pt modelId="{FAD540F9-8749-4E0F-903A-D2E1C779F48D}" type="pres">
      <dgm:prSet presAssocID="{63DA63FF-2058-49A2-B94D-E2FF4FF17387}" presName="parTx" presStyleLbl="revTx" presStyleIdx="2" presStyleCnt="6">
        <dgm:presLayoutVars>
          <dgm:chMax val="0"/>
          <dgm:chPref val="0"/>
        </dgm:presLayoutVars>
      </dgm:prSet>
      <dgm:spPr/>
    </dgm:pt>
    <dgm:pt modelId="{E9887365-3135-49EE-B53A-4FA809DAA611}" type="pres">
      <dgm:prSet presAssocID="{63DA63FF-2058-49A2-B94D-E2FF4FF17387}" presName="txSpace" presStyleCnt="0"/>
      <dgm:spPr/>
    </dgm:pt>
    <dgm:pt modelId="{E496BBA5-B5D9-477B-90B9-362C895B4318}" type="pres">
      <dgm:prSet presAssocID="{63DA63FF-2058-49A2-B94D-E2FF4FF17387}" presName="desTx" presStyleLbl="revTx" presStyleIdx="3" presStyleCnt="6">
        <dgm:presLayoutVars/>
      </dgm:prSet>
      <dgm:spPr/>
    </dgm:pt>
    <dgm:pt modelId="{ABC02491-B0C2-47D3-AED7-6115A8FC9CD5}" type="pres">
      <dgm:prSet presAssocID="{7591C0FE-AE2E-423C-B855-602F64C80201}" presName="sibTrans" presStyleCnt="0"/>
      <dgm:spPr/>
    </dgm:pt>
    <dgm:pt modelId="{0B1DCDD0-229E-4002-B4B9-6EED8096C5C4}" type="pres">
      <dgm:prSet presAssocID="{38A2447F-C9CC-4EAC-91DB-1206B8DCF578}" presName="compNode" presStyleCnt="0"/>
      <dgm:spPr/>
    </dgm:pt>
    <dgm:pt modelId="{F7A0A80A-4096-4600-9EA6-A42A6DF5DC36}" type="pres">
      <dgm:prSet presAssocID="{38A2447F-C9CC-4EAC-91DB-1206B8DCF57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mbulance"/>
        </a:ext>
      </dgm:extLst>
    </dgm:pt>
    <dgm:pt modelId="{0115B735-A7D1-4326-B386-D755185887BA}" type="pres">
      <dgm:prSet presAssocID="{38A2447F-C9CC-4EAC-91DB-1206B8DCF578}" presName="iconSpace" presStyleCnt="0"/>
      <dgm:spPr/>
    </dgm:pt>
    <dgm:pt modelId="{E5E2D92D-F247-4EE9-AD8E-434EA1E76559}" type="pres">
      <dgm:prSet presAssocID="{38A2447F-C9CC-4EAC-91DB-1206B8DCF578}" presName="parTx" presStyleLbl="revTx" presStyleIdx="4" presStyleCnt="6">
        <dgm:presLayoutVars>
          <dgm:chMax val="0"/>
          <dgm:chPref val="0"/>
        </dgm:presLayoutVars>
      </dgm:prSet>
      <dgm:spPr/>
    </dgm:pt>
    <dgm:pt modelId="{B843779E-26CA-49F3-9278-8187119A1ED0}" type="pres">
      <dgm:prSet presAssocID="{38A2447F-C9CC-4EAC-91DB-1206B8DCF578}" presName="txSpace" presStyleCnt="0"/>
      <dgm:spPr/>
    </dgm:pt>
    <dgm:pt modelId="{2D0C0B98-F709-4888-A8A8-D85255B46713}" type="pres">
      <dgm:prSet presAssocID="{38A2447F-C9CC-4EAC-91DB-1206B8DCF578}" presName="desTx" presStyleLbl="revTx" presStyleIdx="5" presStyleCnt="6">
        <dgm:presLayoutVars/>
      </dgm:prSet>
      <dgm:spPr/>
    </dgm:pt>
  </dgm:ptLst>
  <dgm:cxnLst>
    <dgm:cxn modelId="{910FFF06-3E0F-43AC-8683-A4A741C41F2B}" srcId="{141531FD-47F4-4A8F-B358-DA22E02C2BB4}" destId="{F8F2AE70-8F2E-4D68-8F6B-EB925D40C262}" srcOrd="0" destOrd="0" parTransId="{7D6DE439-DC5E-4494-8F70-A3D780AB369F}" sibTransId="{08121186-4997-458C-97A4-144463D34D2E}"/>
    <dgm:cxn modelId="{5586B709-D3B8-434D-BFBF-C933F2545026}" srcId="{38A2447F-C9CC-4EAC-91DB-1206B8DCF578}" destId="{204FD538-080B-48CE-9218-287F3607E8FB}" srcOrd="0" destOrd="0" parTransId="{48E57B6A-F32D-4C23-A898-B101A99999C5}" sibTransId="{298ED264-BB36-4229-BBBB-EFE39A7532F3}"/>
    <dgm:cxn modelId="{2233612D-D223-4467-AB83-9792181BB469}" type="presOf" srcId="{38A2447F-C9CC-4EAC-91DB-1206B8DCF578}" destId="{E5E2D92D-F247-4EE9-AD8E-434EA1E76559}" srcOrd="0" destOrd="0" presId="urn:microsoft.com/office/officeart/2018/5/layout/CenteredIconLabelDescriptionList"/>
    <dgm:cxn modelId="{996CA831-CF96-4259-9C05-95BB16E2A5AE}" type="presOf" srcId="{F7C36CC7-0BE6-4791-B7D5-5044B3367D28}" destId="{51DB19AD-0EF6-4D2C-AC68-4470D9A923F5}" srcOrd="0" destOrd="1" presId="urn:microsoft.com/office/officeart/2018/5/layout/CenteredIconLabelDescriptionList"/>
    <dgm:cxn modelId="{A981E137-0024-4720-88C5-E514051FF0B0}" srcId="{141531FD-47F4-4A8F-B358-DA22E02C2BB4}" destId="{63DA63FF-2058-49A2-B94D-E2FF4FF17387}" srcOrd="1" destOrd="0" parTransId="{7360D8CE-F8DB-4FCD-939B-F43168F76361}" sibTransId="{7591C0FE-AE2E-423C-B855-602F64C80201}"/>
    <dgm:cxn modelId="{44E3193C-DD57-4D6E-AD26-F7F1D4B4AB91}" type="presOf" srcId="{204FD538-080B-48CE-9218-287F3607E8FB}" destId="{2D0C0B98-F709-4888-A8A8-D85255B46713}" srcOrd="0" destOrd="0" presId="urn:microsoft.com/office/officeart/2018/5/layout/CenteredIconLabelDescriptionList"/>
    <dgm:cxn modelId="{94A95360-17FE-433B-B4AD-F9CF29E5FC21}" srcId="{141531FD-47F4-4A8F-B358-DA22E02C2BB4}" destId="{38A2447F-C9CC-4EAC-91DB-1206B8DCF578}" srcOrd="2" destOrd="0" parTransId="{2B1D3F48-DC41-436D-8C95-A976ED818E4F}" sibTransId="{8D58D721-6E0D-4E51-B5CE-8C07C462D235}"/>
    <dgm:cxn modelId="{4B2A9F76-56D9-469F-9A1B-AA60AC1EB19C}" srcId="{38A2447F-C9CC-4EAC-91DB-1206B8DCF578}" destId="{0C9781C0-22B9-485A-9949-FD90DA340EFA}" srcOrd="1" destOrd="0" parTransId="{C1089C39-71AF-42AA-95F6-CC6B3ACB3F28}" sibTransId="{78791C37-C6D0-40BF-99B8-3135458B316B}"/>
    <dgm:cxn modelId="{835D6757-C097-47C9-889F-A1593F47DBC1}" srcId="{63DA63FF-2058-49A2-B94D-E2FF4FF17387}" destId="{5BA325EE-4179-414F-933A-91D8A6A61467}" srcOrd="0" destOrd="0" parTransId="{006A9C8F-7880-4634-9BA9-AB7EAE611A30}" sibTransId="{5F1DF332-37E6-48EB-9D64-DD95280105A2}"/>
    <dgm:cxn modelId="{F2F4E478-5DBB-4627-B4CF-616D53D07E86}" type="presOf" srcId="{63DA63FF-2058-49A2-B94D-E2FF4FF17387}" destId="{FAD540F9-8749-4E0F-903A-D2E1C779F48D}" srcOrd="0" destOrd="0" presId="urn:microsoft.com/office/officeart/2018/5/layout/CenteredIconLabelDescriptionList"/>
    <dgm:cxn modelId="{66BA1488-557E-4B28-9EA6-7F24DBC05E18}" type="presOf" srcId="{F8F2AE70-8F2E-4D68-8F6B-EB925D40C262}" destId="{8ECAD483-BC3B-4B89-90A0-15850DADAFC0}" srcOrd="0" destOrd="0" presId="urn:microsoft.com/office/officeart/2018/5/layout/CenteredIconLabelDescriptionList"/>
    <dgm:cxn modelId="{990F4595-5646-4BB1-A39A-5451E7132278}" type="presOf" srcId="{0C9781C0-22B9-485A-9949-FD90DA340EFA}" destId="{2D0C0B98-F709-4888-A8A8-D85255B46713}" srcOrd="0" destOrd="1" presId="urn:microsoft.com/office/officeart/2018/5/layout/CenteredIconLabelDescriptionList"/>
    <dgm:cxn modelId="{710C00AB-73C0-47BA-B321-E3B354AE3DC4}" srcId="{F8F2AE70-8F2E-4D68-8F6B-EB925D40C262}" destId="{F7C36CC7-0BE6-4791-B7D5-5044B3367D28}" srcOrd="1" destOrd="0" parTransId="{948BAB1D-8324-44EA-9270-296B976FB844}" sibTransId="{C47DDD40-2512-4176-838C-A0929FD3FFCC}"/>
    <dgm:cxn modelId="{D7AABDB3-C9FD-430C-A25B-D8EBE3D144A2}" srcId="{F8F2AE70-8F2E-4D68-8F6B-EB925D40C262}" destId="{AB3A6F72-FA2E-47C9-B1B5-CE21A3EB6FB5}" srcOrd="0" destOrd="0" parTransId="{0AF6F68D-15E7-4B05-8702-7D3B308BA769}" sibTransId="{A149531F-38D2-4990-AE9B-1C7345E8E985}"/>
    <dgm:cxn modelId="{120D5BB4-97A9-4464-8C91-E8118D576796}" type="presOf" srcId="{AB3A6F72-FA2E-47C9-B1B5-CE21A3EB6FB5}" destId="{51DB19AD-0EF6-4D2C-AC68-4470D9A923F5}" srcOrd="0" destOrd="0" presId="urn:microsoft.com/office/officeart/2018/5/layout/CenteredIconLabelDescriptionList"/>
    <dgm:cxn modelId="{3AC950BF-2009-444E-941D-EE958F2B6CA5}" type="presOf" srcId="{5BA325EE-4179-414F-933A-91D8A6A61467}" destId="{E496BBA5-B5D9-477B-90B9-362C895B4318}" srcOrd="0" destOrd="0" presId="urn:microsoft.com/office/officeart/2018/5/layout/CenteredIconLabelDescriptionList"/>
    <dgm:cxn modelId="{9F98C8FA-E963-418E-8111-C8BD5B4A312A}" type="presOf" srcId="{141531FD-47F4-4A8F-B358-DA22E02C2BB4}" destId="{5608AD3C-DD79-4877-B490-343312991956}" srcOrd="0" destOrd="0" presId="urn:microsoft.com/office/officeart/2018/5/layout/CenteredIconLabelDescriptionList"/>
    <dgm:cxn modelId="{F01B785B-3315-49E7-958D-658CF7E88DB2}" type="presParOf" srcId="{5608AD3C-DD79-4877-B490-343312991956}" destId="{33D3B2D7-7966-42A6-8DD0-AF2D621CA2E5}" srcOrd="0" destOrd="0" presId="urn:microsoft.com/office/officeart/2018/5/layout/CenteredIconLabelDescriptionList"/>
    <dgm:cxn modelId="{D69DEBA9-37C6-46EA-AA10-EE1957419D27}" type="presParOf" srcId="{33D3B2D7-7966-42A6-8DD0-AF2D621CA2E5}" destId="{CA34A2D9-2CA3-484D-B66E-BCC2FEA5D8AB}" srcOrd="0" destOrd="0" presId="urn:microsoft.com/office/officeart/2018/5/layout/CenteredIconLabelDescriptionList"/>
    <dgm:cxn modelId="{677957AA-27D6-413C-BD52-6A03AD1C8C12}" type="presParOf" srcId="{33D3B2D7-7966-42A6-8DD0-AF2D621CA2E5}" destId="{70144D06-0DDB-4BE3-8C26-17437EACEE02}" srcOrd="1" destOrd="0" presId="urn:microsoft.com/office/officeart/2018/5/layout/CenteredIconLabelDescriptionList"/>
    <dgm:cxn modelId="{17B23E2F-08DD-4B1C-BAE3-0F48D029B86E}" type="presParOf" srcId="{33D3B2D7-7966-42A6-8DD0-AF2D621CA2E5}" destId="{8ECAD483-BC3B-4B89-90A0-15850DADAFC0}" srcOrd="2" destOrd="0" presId="urn:microsoft.com/office/officeart/2018/5/layout/CenteredIconLabelDescriptionList"/>
    <dgm:cxn modelId="{1660F24D-FBBB-4D08-8E62-C41792759195}" type="presParOf" srcId="{33D3B2D7-7966-42A6-8DD0-AF2D621CA2E5}" destId="{EDED12EF-A87B-44FB-A499-6475E32C7C3B}" srcOrd="3" destOrd="0" presId="urn:microsoft.com/office/officeart/2018/5/layout/CenteredIconLabelDescriptionList"/>
    <dgm:cxn modelId="{5758C001-70B9-4BD4-95B8-92EC2ACDE496}" type="presParOf" srcId="{33D3B2D7-7966-42A6-8DD0-AF2D621CA2E5}" destId="{51DB19AD-0EF6-4D2C-AC68-4470D9A923F5}" srcOrd="4" destOrd="0" presId="urn:microsoft.com/office/officeart/2018/5/layout/CenteredIconLabelDescriptionList"/>
    <dgm:cxn modelId="{DE8ADF75-3DDB-4011-993C-D437F0701862}" type="presParOf" srcId="{5608AD3C-DD79-4877-B490-343312991956}" destId="{5D96E991-51C5-4E7A-B476-C40CDE9D3503}" srcOrd="1" destOrd="0" presId="urn:microsoft.com/office/officeart/2018/5/layout/CenteredIconLabelDescriptionList"/>
    <dgm:cxn modelId="{CC7C73DF-0E1F-4044-9B6B-8F6F0179B753}" type="presParOf" srcId="{5608AD3C-DD79-4877-B490-343312991956}" destId="{214F56DA-3DEC-4F07-BDBF-B976DE148F77}" srcOrd="2" destOrd="0" presId="urn:microsoft.com/office/officeart/2018/5/layout/CenteredIconLabelDescriptionList"/>
    <dgm:cxn modelId="{53659A69-EDE7-4056-BFBB-9C1608D5EF3F}" type="presParOf" srcId="{214F56DA-3DEC-4F07-BDBF-B976DE148F77}" destId="{6B722ADB-9C8D-476E-A826-DE32A02A64F1}" srcOrd="0" destOrd="0" presId="urn:microsoft.com/office/officeart/2018/5/layout/CenteredIconLabelDescriptionList"/>
    <dgm:cxn modelId="{5F3B47A9-5B5A-474B-85CC-102D2D7BA765}" type="presParOf" srcId="{214F56DA-3DEC-4F07-BDBF-B976DE148F77}" destId="{C2150407-0BBF-403F-BDD1-547C6026FF80}" srcOrd="1" destOrd="0" presId="urn:microsoft.com/office/officeart/2018/5/layout/CenteredIconLabelDescriptionList"/>
    <dgm:cxn modelId="{DFDC41DF-4C3E-419B-BBC7-C65EED3AECAE}" type="presParOf" srcId="{214F56DA-3DEC-4F07-BDBF-B976DE148F77}" destId="{FAD540F9-8749-4E0F-903A-D2E1C779F48D}" srcOrd="2" destOrd="0" presId="urn:microsoft.com/office/officeart/2018/5/layout/CenteredIconLabelDescriptionList"/>
    <dgm:cxn modelId="{5A6EB4AD-9646-446D-A2C4-6A061655C51D}" type="presParOf" srcId="{214F56DA-3DEC-4F07-BDBF-B976DE148F77}" destId="{E9887365-3135-49EE-B53A-4FA809DAA611}" srcOrd="3" destOrd="0" presId="urn:microsoft.com/office/officeart/2018/5/layout/CenteredIconLabelDescriptionList"/>
    <dgm:cxn modelId="{1BFA492B-29E6-4115-94E3-441469E58A35}" type="presParOf" srcId="{214F56DA-3DEC-4F07-BDBF-B976DE148F77}" destId="{E496BBA5-B5D9-477B-90B9-362C895B4318}" srcOrd="4" destOrd="0" presId="urn:microsoft.com/office/officeart/2018/5/layout/CenteredIconLabelDescriptionList"/>
    <dgm:cxn modelId="{2A69DB0D-04A3-475D-8F14-33B94A55E5BA}" type="presParOf" srcId="{5608AD3C-DD79-4877-B490-343312991956}" destId="{ABC02491-B0C2-47D3-AED7-6115A8FC9CD5}" srcOrd="3" destOrd="0" presId="urn:microsoft.com/office/officeart/2018/5/layout/CenteredIconLabelDescriptionList"/>
    <dgm:cxn modelId="{8D0D7695-33EE-4157-A5D2-366C9DB82889}" type="presParOf" srcId="{5608AD3C-DD79-4877-B490-343312991956}" destId="{0B1DCDD0-229E-4002-B4B9-6EED8096C5C4}" srcOrd="4" destOrd="0" presId="urn:microsoft.com/office/officeart/2018/5/layout/CenteredIconLabelDescriptionList"/>
    <dgm:cxn modelId="{2BA7BDC6-21BB-472B-99E0-6FD19C7D035A}" type="presParOf" srcId="{0B1DCDD0-229E-4002-B4B9-6EED8096C5C4}" destId="{F7A0A80A-4096-4600-9EA6-A42A6DF5DC36}" srcOrd="0" destOrd="0" presId="urn:microsoft.com/office/officeart/2018/5/layout/CenteredIconLabelDescriptionList"/>
    <dgm:cxn modelId="{B9C1CF6F-F2AC-4B32-9E21-4BEBD19458BA}" type="presParOf" srcId="{0B1DCDD0-229E-4002-B4B9-6EED8096C5C4}" destId="{0115B735-A7D1-4326-B386-D755185887BA}" srcOrd="1" destOrd="0" presId="urn:microsoft.com/office/officeart/2018/5/layout/CenteredIconLabelDescriptionList"/>
    <dgm:cxn modelId="{18793C79-6640-4F56-AA70-AC9E6DC1C77D}" type="presParOf" srcId="{0B1DCDD0-229E-4002-B4B9-6EED8096C5C4}" destId="{E5E2D92D-F247-4EE9-AD8E-434EA1E76559}" srcOrd="2" destOrd="0" presId="urn:microsoft.com/office/officeart/2018/5/layout/CenteredIconLabelDescriptionList"/>
    <dgm:cxn modelId="{9DC33FFE-38AA-4D8D-A044-9F275864DD36}" type="presParOf" srcId="{0B1DCDD0-229E-4002-B4B9-6EED8096C5C4}" destId="{B843779E-26CA-49F3-9278-8187119A1ED0}" srcOrd="3" destOrd="0" presId="urn:microsoft.com/office/officeart/2018/5/layout/CenteredIconLabelDescriptionList"/>
    <dgm:cxn modelId="{DAE97EB2-E64F-4B0F-8AEA-F89FFC71D016}" type="presParOf" srcId="{0B1DCDD0-229E-4002-B4B9-6EED8096C5C4}" destId="{2D0C0B98-F709-4888-A8A8-D85255B46713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DBE4A3-C548-445A-9F2D-D3CC59357E71}">
      <dsp:nvSpPr>
        <dsp:cNvPr id="0" name=""/>
        <dsp:cNvSpPr/>
      </dsp:nvSpPr>
      <dsp:spPr>
        <a:xfrm>
          <a:off x="189082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A98950-D883-40B3-B091-A33607BC1642}">
      <dsp:nvSpPr>
        <dsp:cNvPr id="0" name=""/>
        <dsp:cNvSpPr/>
      </dsp:nvSpPr>
      <dsp:spPr>
        <a:xfrm>
          <a:off x="467104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39EDAE-DD9A-48DA-BF1C-0F8554E9BCCD}">
      <dsp:nvSpPr>
        <dsp:cNvPr id="0" name=""/>
        <dsp:cNvSpPr/>
      </dsp:nvSpPr>
      <dsp:spPr>
        <a:xfrm>
          <a:off x="1796691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Strong empathy and compassion →  build trust with patients.</a:t>
          </a:r>
          <a:endParaRPr lang="en-US" sz="2300" kern="1200" dirty="0"/>
        </a:p>
      </dsp:txBody>
      <dsp:txXfrm>
        <a:off x="1796691" y="8195"/>
        <a:ext cx="3120653" cy="1323913"/>
      </dsp:txXfrm>
    </dsp:sp>
    <dsp:sp modelId="{376BD328-E809-4216-A967-8828511642CF}">
      <dsp:nvSpPr>
        <dsp:cNvPr id="0" name=""/>
        <dsp:cNvSpPr/>
      </dsp:nvSpPr>
      <dsp:spPr>
        <a:xfrm>
          <a:off x="5461095" y="8195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95D7F9-9149-49DC-AA05-47E6216A5612}">
      <dsp:nvSpPr>
        <dsp:cNvPr id="0" name=""/>
        <dsp:cNvSpPr/>
      </dsp:nvSpPr>
      <dsp:spPr>
        <a:xfrm>
          <a:off x="5739116" y="286217"/>
          <a:ext cx="767869" cy="7678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371EE-8B9B-4F42-AABB-63B75874ABB2}">
      <dsp:nvSpPr>
        <dsp:cNvPr id="0" name=""/>
        <dsp:cNvSpPr/>
      </dsp:nvSpPr>
      <dsp:spPr>
        <a:xfrm>
          <a:off x="7068704" y="8195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Teamwork &amp; collaboration → effective in multidisciplinary settings.</a:t>
          </a:r>
          <a:endParaRPr lang="en-US" sz="2300" kern="1200" dirty="0"/>
        </a:p>
      </dsp:txBody>
      <dsp:txXfrm>
        <a:off x="7068704" y="8195"/>
        <a:ext cx="3120653" cy="1323913"/>
      </dsp:txXfrm>
    </dsp:sp>
    <dsp:sp modelId="{EA11DA9D-C694-46A8-8F37-95062C3489FA}">
      <dsp:nvSpPr>
        <dsp:cNvPr id="0" name=""/>
        <dsp:cNvSpPr/>
      </dsp:nvSpPr>
      <dsp:spPr>
        <a:xfrm>
          <a:off x="189082" y="1877792"/>
          <a:ext cx="1323913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8C8D8A-DEE2-48B8-AE52-DDFE3F8FEEA7}">
      <dsp:nvSpPr>
        <dsp:cNvPr id="0" name=""/>
        <dsp:cNvSpPr/>
      </dsp:nvSpPr>
      <dsp:spPr>
        <a:xfrm>
          <a:off x="467104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928FB8-F2DD-40F2-A66C-AC55F2AB1822}">
      <dsp:nvSpPr>
        <dsp:cNvPr id="0" name=""/>
        <dsp:cNvSpPr/>
      </dsp:nvSpPr>
      <dsp:spPr>
        <a:xfrm>
          <a:off x="1796691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Commitment to continuous learning → adaptability to new care practices.</a:t>
          </a:r>
          <a:endParaRPr lang="en-US" sz="2300" kern="1200" dirty="0"/>
        </a:p>
      </dsp:txBody>
      <dsp:txXfrm>
        <a:off x="1796691" y="1877792"/>
        <a:ext cx="3120653" cy="1323913"/>
      </dsp:txXfrm>
    </dsp:sp>
    <dsp:sp modelId="{D55150CD-2358-4EB9-88BF-77DCC25BC5A2}">
      <dsp:nvSpPr>
        <dsp:cNvPr id="0" name=""/>
        <dsp:cNvSpPr/>
      </dsp:nvSpPr>
      <dsp:spPr>
        <a:xfrm>
          <a:off x="5461095" y="1877792"/>
          <a:ext cx="1231305" cy="1323913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E3CBDF-62CA-41A9-BB76-02516822E7C0}">
      <dsp:nvSpPr>
        <dsp:cNvPr id="0" name=""/>
        <dsp:cNvSpPr/>
      </dsp:nvSpPr>
      <dsp:spPr>
        <a:xfrm>
          <a:off x="5692813" y="2155814"/>
          <a:ext cx="767869" cy="76786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16280-EAC2-474F-8B4A-C1F2A72CA82B}">
      <dsp:nvSpPr>
        <dsp:cNvPr id="0" name=""/>
        <dsp:cNvSpPr/>
      </dsp:nvSpPr>
      <dsp:spPr>
        <a:xfrm>
          <a:off x="7022400" y="1877792"/>
          <a:ext cx="3120653" cy="13239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Practical care experience (HCA role)</a:t>
          </a:r>
          <a:endParaRPr lang="en-US" sz="2300" kern="1200" dirty="0"/>
        </a:p>
      </dsp:txBody>
      <dsp:txXfrm>
        <a:off x="7022400" y="1877792"/>
        <a:ext cx="3120653" cy="132391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746C8C-5F17-460C-A6D3-D5C04D02D624}">
      <dsp:nvSpPr>
        <dsp:cNvPr id="0" name=""/>
        <dsp:cNvSpPr/>
      </dsp:nvSpPr>
      <dsp:spPr>
        <a:xfrm>
          <a:off x="3040" y="800024"/>
          <a:ext cx="2170958" cy="137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3A6FA-C9A5-45F8-802E-EDDB47C4D160}">
      <dsp:nvSpPr>
        <dsp:cNvPr id="0" name=""/>
        <dsp:cNvSpPr/>
      </dsp:nvSpPr>
      <dsp:spPr>
        <a:xfrm>
          <a:off x="244258" y="1029181"/>
          <a:ext cx="2170958" cy="137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Limited advanced IT/digital literacy (e.g., unfamiliar with electronic health records).</a:t>
          </a:r>
          <a:endParaRPr lang="en-US" sz="1600" kern="1200" dirty="0"/>
        </a:p>
      </dsp:txBody>
      <dsp:txXfrm>
        <a:off x="284635" y="1069558"/>
        <a:ext cx="2090204" cy="1297804"/>
      </dsp:txXfrm>
    </dsp:sp>
    <dsp:sp modelId="{10C5344C-2102-4F0B-B508-7621582EAAC6}">
      <dsp:nvSpPr>
        <dsp:cNvPr id="0" name=""/>
        <dsp:cNvSpPr/>
      </dsp:nvSpPr>
      <dsp:spPr>
        <a:xfrm>
          <a:off x="7474660" y="896689"/>
          <a:ext cx="2170958" cy="137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87788C-C07C-4BE1-A45F-B82B090476E2}">
      <dsp:nvSpPr>
        <dsp:cNvPr id="0" name=""/>
        <dsp:cNvSpPr/>
      </dsp:nvSpPr>
      <dsp:spPr>
        <a:xfrm>
          <a:off x="7715878" y="1125846"/>
          <a:ext cx="2170958" cy="137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Narrow experience base (adult care only).</a:t>
          </a:r>
          <a:endParaRPr lang="en-US" sz="1600" kern="1200" dirty="0"/>
        </a:p>
      </dsp:txBody>
      <dsp:txXfrm>
        <a:off x="7756255" y="1166223"/>
        <a:ext cx="2090204" cy="1297804"/>
      </dsp:txXfrm>
    </dsp:sp>
    <dsp:sp modelId="{C863E287-08BB-4EFD-93B0-9B71BDEF64AE}">
      <dsp:nvSpPr>
        <dsp:cNvPr id="0" name=""/>
        <dsp:cNvSpPr/>
      </dsp:nvSpPr>
      <dsp:spPr>
        <a:xfrm>
          <a:off x="2458469" y="868856"/>
          <a:ext cx="2170958" cy="137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8E91F9-35DD-430A-A08D-C9EE539C051E}">
      <dsp:nvSpPr>
        <dsp:cNvPr id="0" name=""/>
        <dsp:cNvSpPr/>
      </dsp:nvSpPr>
      <dsp:spPr>
        <a:xfrm>
          <a:off x="2699687" y="1098013"/>
          <a:ext cx="2170958" cy="137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Verbal communication – not yet fully fluent in English</a:t>
          </a:r>
        </a:p>
      </dsp:txBody>
      <dsp:txXfrm>
        <a:off x="2740064" y="1138390"/>
        <a:ext cx="2090204" cy="1297804"/>
      </dsp:txXfrm>
    </dsp:sp>
    <dsp:sp modelId="{83A44F67-30AB-4A0D-9FA8-FB32019CD68C}">
      <dsp:nvSpPr>
        <dsp:cNvPr id="0" name=""/>
        <dsp:cNvSpPr/>
      </dsp:nvSpPr>
      <dsp:spPr>
        <a:xfrm>
          <a:off x="4984320" y="937687"/>
          <a:ext cx="2170958" cy="138069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62219-760B-430E-84EA-C91E667AAA03}">
      <dsp:nvSpPr>
        <dsp:cNvPr id="0" name=""/>
        <dsp:cNvSpPr/>
      </dsp:nvSpPr>
      <dsp:spPr>
        <a:xfrm>
          <a:off x="5225537" y="1166844"/>
          <a:ext cx="2170958" cy="138069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Lack of confidence in public speaking</a:t>
          </a:r>
        </a:p>
      </dsp:txBody>
      <dsp:txXfrm>
        <a:off x="5265976" y="1207283"/>
        <a:ext cx="2090080" cy="129981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1A415A-DCD9-4AF2-9A12-1CEF55588429}">
      <dsp:nvSpPr>
        <dsp:cNvPr id="0" name=""/>
        <dsp:cNvSpPr/>
      </dsp:nvSpPr>
      <dsp:spPr>
        <a:xfrm>
          <a:off x="0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E55AAF-F3A1-45B7-B452-1A27D2B7BC96}">
      <dsp:nvSpPr>
        <dsp:cNvPr id="0" name=""/>
        <dsp:cNvSpPr/>
      </dsp:nvSpPr>
      <dsp:spPr>
        <a:xfrm>
          <a:off x="324326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NHS and care providers offer Continuous Professional Development training in digital health tools, (NHS ENGLAND,2024).</a:t>
          </a:r>
          <a:endParaRPr lang="en-US" sz="1900" kern="1200" dirty="0"/>
        </a:p>
      </dsp:txBody>
      <dsp:txXfrm>
        <a:off x="378614" y="886531"/>
        <a:ext cx="2810360" cy="1744948"/>
      </dsp:txXfrm>
    </dsp:sp>
    <dsp:sp modelId="{E45FEC9E-9851-4F90-A212-8F23CC2632D1}">
      <dsp:nvSpPr>
        <dsp:cNvPr id="0" name=""/>
        <dsp:cNvSpPr/>
      </dsp:nvSpPr>
      <dsp:spPr>
        <a:xfrm>
          <a:off x="3567588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8E8763-8663-46B4-8E30-33F3463DD7BD}">
      <dsp:nvSpPr>
        <dsp:cNvPr id="0" name=""/>
        <dsp:cNvSpPr/>
      </dsp:nvSpPr>
      <dsp:spPr>
        <a:xfrm>
          <a:off x="3891915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Care learning- communication skill in social care training course (care learning, 2025)</a:t>
          </a:r>
          <a:endParaRPr lang="en-US" sz="1900" kern="1200" dirty="0"/>
        </a:p>
      </dsp:txBody>
      <dsp:txXfrm>
        <a:off x="3946203" y="886531"/>
        <a:ext cx="2810360" cy="1744948"/>
      </dsp:txXfrm>
    </dsp:sp>
    <dsp:sp modelId="{54840E12-B2AB-4BAE-9939-80DCBA189F35}">
      <dsp:nvSpPr>
        <dsp:cNvPr id="0" name=""/>
        <dsp:cNvSpPr/>
      </dsp:nvSpPr>
      <dsp:spPr>
        <a:xfrm>
          <a:off x="7135177" y="524133"/>
          <a:ext cx="2918936" cy="18535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E99F2C-076A-4093-BF01-B68546EBACC2}">
      <dsp:nvSpPr>
        <dsp:cNvPr id="0" name=""/>
        <dsp:cNvSpPr/>
      </dsp:nvSpPr>
      <dsp:spPr>
        <a:xfrm>
          <a:off x="7459503" y="832243"/>
          <a:ext cx="2918936" cy="18535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Digital Health Transformation - £2.3bn NHS investment in digitization(HM Treasury, 2025)</a:t>
          </a:r>
          <a:endParaRPr lang="en-US" sz="1900" kern="1200" dirty="0"/>
        </a:p>
      </dsp:txBody>
      <dsp:txXfrm>
        <a:off x="7513791" y="886531"/>
        <a:ext cx="2810360" cy="17449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827E48-DC33-4135-9AC2-EE1E75C35618}">
      <dsp:nvSpPr>
        <dsp:cNvPr id="0" name=""/>
        <dsp:cNvSpPr/>
      </dsp:nvSpPr>
      <dsp:spPr>
        <a:xfrm>
          <a:off x="3657" y="1225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62AFC4-4310-4F32-876A-440CBF893DED}">
      <dsp:nvSpPr>
        <dsp:cNvPr id="0" name=""/>
        <dsp:cNvSpPr/>
      </dsp:nvSpPr>
      <dsp:spPr>
        <a:xfrm>
          <a:off x="485079" y="458576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Digital Skills Gap - Risk of being left behind by rapid digitization(</a:t>
          </a:r>
          <a:r>
            <a:rPr lang="en-GB" sz="2400" kern="1200" dirty="0" err="1"/>
            <a:t>RCN,n.d</a:t>
          </a:r>
          <a:r>
            <a:rPr lang="en-GB" sz="2400" kern="1200" dirty="0"/>
            <a:t>.</a:t>
          </a:r>
          <a:r>
            <a:rPr lang="en-GB" sz="2000" kern="1200" dirty="0"/>
            <a:t>)</a:t>
          </a:r>
          <a:endParaRPr lang="en-US" sz="2000" kern="1200" dirty="0"/>
        </a:p>
      </dsp:txBody>
      <dsp:txXfrm>
        <a:off x="565663" y="539160"/>
        <a:ext cx="4171627" cy="2590157"/>
      </dsp:txXfrm>
    </dsp:sp>
    <dsp:sp modelId="{B2166E4D-7AB5-4800-B162-F04403E0577C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27FBEA-F82E-48C2-9B0E-9AE5585CA05B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Workload pressure and burnout (The Health foundation, 2023)</a:t>
          </a:r>
          <a:endParaRPr lang="en-US" sz="2400" kern="1200" dirty="0"/>
        </a:p>
      </dsp:txBody>
      <dsp:txXfrm>
        <a:off x="5991936" y="538547"/>
        <a:ext cx="4171627" cy="259015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34A2D9-2CA3-484D-B66E-BCC2FEA5D8AB}">
      <dsp:nvSpPr>
        <dsp:cNvPr id="0" name=""/>
        <dsp:cNvSpPr/>
      </dsp:nvSpPr>
      <dsp:spPr>
        <a:xfrm>
          <a:off x="1012943" y="302260"/>
          <a:ext cx="1082738" cy="10827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CAD483-BC3B-4B89-90A0-15850DADAFC0}">
      <dsp:nvSpPr>
        <dsp:cNvPr id="0" name=""/>
        <dsp:cNvSpPr/>
      </dsp:nvSpPr>
      <dsp:spPr>
        <a:xfrm>
          <a:off x="7542" y="1497030"/>
          <a:ext cx="3093538" cy="464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/>
            <a:t>Digital Skills Development</a:t>
          </a:r>
          <a:endParaRPr lang="en-US" sz="1800" kern="1200"/>
        </a:p>
      </dsp:txBody>
      <dsp:txXfrm>
        <a:off x="7542" y="1497030"/>
        <a:ext cx="3093538" cy="464030"/>
      </dsp:txXfrm>
    </dsp:sp>
    <dsp:sp modelId="{51DB19AD-0EF6-4D2C-AC68-4470D9A923F5}">
      <dsp:nvSpPr>
        <dsp:cNvPr id="0" name=""/>
        <dsp:cNvSpPr/>
      </dsp:nvSpPr>
      <dsp:spPr>
        <a:xfrm>
          <a:off x="7542" y="2013168"/>
          <a:ext cx="3093538" cy="894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Use my learning commitment to complete the NHS IT Skills Pathway</a:t>
          </a:r>
          <a:endParaRPr lang="en-US" sz="1300" kern="1200" dirty="0"/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Action: HEE digital literacy self-assessment and Microsoft Office training</a:t>
          </a:r>
          <a:endParaRPr lang="en-US" sz="1300" kern="1200" dirty="0"/>
        </a:p>
      </dsp:txBody>
      <dsp:txXfrm>
        <a:off x="7542" y="2013168"/>
        <a:ext cx="3093538" cy="894472"/>
      </dsp:txXfrm>
    </dsp:sp>
    <dsp:sp modelId="{6B722ADB-9C8D-476E-A826-DE32A02A64F1}">
      <dsp:nvSpPr>
        <dsp:cNvPr id="0" name=""/>
        <dsp:cNvSpPr/>
      </dsp:nvSpPr>
      <dsp:spPr>
        <a:xfrm>
          <a:off x="4647850" y="302260"/>
          <a:ext cx="1082738" cy="10827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540F9-8749-4E0F-903A-D2E1C779F48D}">
      <dsp:nvSpPr>
        <dsp:cNvPr id="0" name=""/>
        <dsp:cNvSpPr/>
      </dsp:nvSpPr>
      <dsp:spPr>
        <a:xfrm>
          <a:off x="3642450" y="1497030"/>
          <a:ext cx="3093538" cy="464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/>
            <a:t>Verbal Fluency Enhancement</a:t>
          </a:r>
          <a:endParaRPr lang="en-US" sz="1800" kern="1200" dirty="0"/>
        </a:p>
      </dsp:txBody>
      <dsp:txXfrm>
        <a:off x="3642450" y="1497030"/>
        <a:ext cx="3093538" cy="464030"/>
      </dsp:txXfrm>
    </dsp:sp>
    <dsp:sp modelId="{E496BBA5-B5D9-477B-90B9-362C895B4318}">
      <dsp:nvSpPr>
        <dsp:cNvPr id="0" name=""/>
        <dsp:cNvSpPr/>
      </dsp:nvSpPr>
      <dsp:spPr>
        <a:xfrm>
          <a:off x="3642450" y="2013168"/>
          <a:ext cx="3093538" cy="894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0" i="0" u="none" kern="1200" dirty="0"/>
            <a:t>I’ll practice speaking more often in team meetings and consider joining communication or presentation workshops.(British Institute, n.d.)</a:t>
          </a:r>
          <a:endParaRPr lang="en-US" sz="1300" kern="1200" dirty="0"/>
        </a:p>
      </dsp:txBody>
      <dsp:txXfrm>
        <a:off x="3642450" y="2013168"/>
        <a:ext cx="3093538" cy="894472"/>
      </dsp:txXfrm>
    </dsp:sp>
    <dsp:sp modelId="{F7A0A80A-4096-4600-9EA6-A42A6DF5DC36}">
      <dsp:nvSpPr>
        <dsp:cNvPr id="0" name=""/>
        <dsp:cNvSpPr/>
      </dsp:nvSpPr>
      <dsp:spPr>
        <a:xfrm>
          <a:off x="8282758" y="302260"/>
          <a:ext cx="1082738" cy="10827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E2D92D-F247-4EE9-AD8E-434EA1E76559}">
      <dsp:nvSpPr>
        <dsp:cNvPr id="0" name=""/>
        <dsp:cNvSpPr/>
      </dsp:nvSpPr>
      <dsp:spPr>
        <a:xfrm>
          <a:off x="7277358" y="1497030"/>
          <a:ext cx="3093538" cy="4640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800" kern="1200" dirty="0"/>
            <a:t>Broader Experience</a:t>
          </a:r>
          <a:endParaRPr lang="en-US" sz="1800" kern="1200" dirty="0"/>
        </a:p>
      </dsp:txBody>
      <dsp:txXfrm>
        <a:off x="7277358" y="1497030"/>
        <a:ext cx="3093538" cy="464030"/>
      </dsp:txXfrm>
    </dsp:sp>
    <dsp:sp modelId="{2D0C0B98-F709-4888-A8A8-D85255B46713}">
      <dsp:nvSpPr>
        <dsp:cNvPr id="0" name=""/>
        <dsp:cNvSpPr/>
      </dsp:nvSpPr>
      <dsp:spPr>
        <a:xfrm>
          <a:off x="7277358" y="2013168"/>
          <a:ext cx="3093538" cy="894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Use my teamwork skills to collaborate across different care settings</a:t>
          </a:r>
          <a:endParaRPr lang="en-US" sz="1300" kern="1200"/>
        </a:p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Action: Shadow in, mental health care</a:t>
          </a:r>
          <a:endParaRPr lang="en-US" sz="1300" kern="1200" dirty="0"/>
        </a:p>
      </dsp:txBody>
      <dsp:txXfrm>
        <a:off x="7277358" y="2013168"/>
        <a:ext cx="3093538" cy="89447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E35820-02BA-2136-255D-BB50866266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2F110B-9EB4-1E98-FB6F-1E70821CDF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836A99-3768-175A-D868-1F6DE9BB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C3308-0866-0F7E-2A22-C7562E3EA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76854-079F-256E-C74F-CF2E4A03F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2782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B6AC8-85E6-4049-F869-F95FDAF28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759387-197A-42B7-F8D3-20AFCB2E68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3B29A6-CE47-F54E-B13F-A9A4AAC4C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FE989-8BBA-AE0A-90F8-EEA72C3879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4E1153-ACE5-F5CA-9A7C-5E68DE7C84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07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52200-CE73-A3BC-B08B-96ADBAD89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2C8808-AD70-C27D-658D-D7ADFF5B6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28FC5-25C6-38EB-E399-F22EEB17AE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6847BD-07D8-A4CA-F539-5EDFF829D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46428-F26B-AF25-048A-4347AF5EC9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19281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69FF-F4E8-84E6-0106-E8D4F46D5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347B6B-F3CF-1734-CE59-B05884DC5F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AA5196-443C-D6C7-5ECB-7219778A1D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26A20-A4CA-E887-81B2-4859FF31DD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A4ABBD-9055-5072-20DC-3F6D402AC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B50354-F8C2-6243-787D-87627E3F9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05350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86DA9B-8819-C07F-67A4-EC495ECCA4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2765603-9639-437A-321A-B507FA9326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AB6FBA-7E05-2740-B4C3-D4ECE369BF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110B78-F018-FDE3-C833-BFC7ABA399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A415D4-0494-656B-0058-587F7E0034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D29744-8326-BDD5-476B-51777CFEA0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738635-4068-66AD-5215-DC81923A7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1A20C0-CBA2-D890-B5C9-B4FA290EB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366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4BE1F-3BBE-7218-AD0A-CC058D0B72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5CBB5DE-12C2-1DEC-B148-144CF31C25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BC3484B-B0AA-2CF1-7AA1-DFEB7F39B2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7EE04F-8BC9-BB72-5B12-625B716329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376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5F84D7-FC07-AB63-59E0-3CFAB9279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69BF21-C2FD-B96E-9A9A-B5C61FC8E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DA2727-329A-72C7-2506-39EBD2038D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414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8D689-C3D0-A2BF-631B-6A59C947D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C8965-0AEC-FBCE-352D-03C28AA6D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42162F-01F3-8ED2-CF6D-1923EC3526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ACDD27-86D4-F25E-5961-2375315FB8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0FCB51-1CFC-7819-C7CD-AE390198B7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7E31F-A5F6-6D53-E88D-147E9DA21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216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5D3F0-EAAE-C1C4-F0E1-72319D0D5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79C52B-7CA0-B1DA-E15C-75473F0035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5FA2BE-8998-6F46-CA9B-C113783A51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5D6317-30C8-F8C2-6C75-1835243263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D400A8-0792-A69A-E2BD-B77747B55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DB3B98-1D25-D7C1-4909-F0F53FFF3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3017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FEC26-4F7B-3A34-20CB-9E6E03571A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480C17-8D43-5C53-AF31-8376B41C3D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19D74B-B14B-D9ED-9B91-F47B77666D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0CCF9-9040-6D3C-DFF3-8096300F8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12F957-F5F1-F311-BE40-7C734C0A2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0646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F55814-3157-1F51-9374-AC9589E334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39FF39-2103-9E5F-4391-9ECDCB9B5E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D1FC6-7BD4-24CF-2242-C07C829712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408D44-BFA8-14E4-9197-7D96685BA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A8B6DD-709E-DB51-2F13-77572AE9A7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030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9F8E8E-7D0A-A723-4446-58E08E3C70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F5E001-04D0-BFAF-860D-F64C5F334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1B587-484D-9785-BB71-79F82ED1353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472687-9DF7-4600-AF80-5319F17D02B5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900CA-4D54-1FB2-BD98-5A89ACB5AE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91D475-80E4-B0A8-1632-C65886D990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D3D69A1-CB4C-4DB7-8983-5B60EAE222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5105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cn.org.uk/-/media/royal-college-of-nursing/documents/clinical-topics/improving-digital-literacy.pdf" TargetMode="External"/><Relationship Id="rId3" Type="http://schemas.openxmlformats.org/officeDocument/2006/relationships/hyperlink" Target="https://carelearning.org.uk/qualifications/level-2-working-customers/principles-customers/1-2-describe-a-range-of-communication-skills-needed-in-the-context-of-health-and-social-care-including-verbal-written-non-verbal-active-listening/" TargetMode="External"/><Relationship Id="rId7" Type="http://schemas.openxmlformats.org/officeDocument/2006/relationships/hyperlink" Target="https://www.england.nhs.uk/long-read/digital-skills-health-informatics-competency-standards-frameworks-and-tools-for-healthcare-professionals/" TargetMode="External"/><Relationship Id="rId2" Type="http://schemas.openxmlformats.org/officeDocument/2006/relationships/hyperlink" Target="https://britishinstitute.org.uk/en/courses/english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spending-review-2025-document/spending-review-2025-html" TargetMode="External"/><Relationship Id="rId5" Type="http://schemas.openxmlformats.org/officeDocument/2006/relationships/hyperlink" Target="https://www.gov.uk/government/publications/care-workforce-pathway-for-adult-social-care/care-workforce-pathway-for-adult-social-care-overview" TargetMode="External"/><Relationship Id="rId4" Type="http://schemas.openxmlformats.org/officeDocument/2006/relationships/hyperlink" Target="https://socialcare.blog.gov.uk/2025/05/06/creating-the-adult-social-care-workforce-we-need/" TargetMode="External"/><Relationship Id="rId9" Type="http://schemas.openxmlformats.org/officeDocument/2006/relationships/hyperlink" Target="https://www.health.org.uk/reports-and-analysis/briefings/nine-major-challenges-facing-health-and-care-in-eng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0" name="Rectangle 229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2" name="Rectangle 231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234" name="Group 233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235" name="Freeform: Shape 234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6" name="Freeform: Shape 235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7" name="Freeform: Shape 236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8" name="Freeform: Shape 237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9" name="Freeform: Shape 238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0" name="Freeform: Shape 239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1" name="Freeform: Shape 240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00C0472-C43A-B6E0-1321-78A4EF421A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04691" y="1310134"/>
            <a:ext cx="6105194" cy="2031055"/>
          </a:xfrm>
        </p:spPr>
        <p:txBody>
          <a:bodyPr>
            <a:normAutofit/>
          </a:bodyPr>
          <a:lstStyle/>
          <a:p>
            <a:br>
              <a:rPr lang="en-GB" sz="2500" dirty="0">
                <a:solidFill>
                  <a:schemeClr val="tx2"/>
                </a:solidFill>
              </a:rPr>
            </a:br>
            <a:r>
              <a:rPr lang="en-GB" sz="2500" dirty="0">
                <a:solidFill>
                  <a:schemeClr val="tx2"/>
                </a:solidFill>
              </a:rPr>
              <a:t>Module: Professional Development Within Health And Social Care</a:t>
            </a:r>
            <a:br>
              <a:rPr lang="en-GB" sz="2500" dirty="0">
                <a:solidFill>
                  <a:schemeClr val="tx2"/>
                </a:solidFill>
              </a:rPr>
            </a:br>
            <a:r>
              <a:rPr lang="en-GB" sz="2500" dirty="0">
                <a:solidFill>
                  <a:schemeClr val="tx2"/>
                </a:solidFill>
              </a:rPr>
              <a:t>Module Code: LCHS4009</a:t>
            </a:r>
            <a:br>
              <a:rPr lang="en-GB" sz="2500" dirty="0">
                <a:solidFill>
                  <a:schemeClr val="tx2"/>
                </a:solidFill>
              </a:rPr>
            </a:br>
            <a:endParaRPr lang="en-GB" sz="2500" dirty="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D8C470-1062-322E-2C90-450D9C7D8A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1572456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STUDENT NAME : MEHERET ZELEKE</a:t>
            </a:r>
          </a:p>
          <a:p>
            <a:r>
              <a:rPr lang="en-GB" sz="2000" dirty="0">
                <a:solidFill>
                  <a:schemeClr val="tx2"/>
                </a:solidFill>
              </a:rPr>
              <a:t>STUDENT ID: 2426669</a:t>
            </a:r>
          </a:p>
          <a:p>
            <a:r>
              <a:rPr lang="en-GB" sz="2000" dirty="0">
                <a:solidFill>
                  <a:schemeClr val="tx2"/>
                </a:solidFill>
              </a:rPr>
              <a:t>LECRURER NAME : DR Rizwan Nadim</a:t>
            </a:r>
          </a:p>
        </p:txBody>
      </p:sp>
    </p:spTree>
    <p:extLst>
      <p:ext uri="{BB962C8B-B14F-4D97-AF65-F5344CB8AC3E}">
        <p14:creationId xmlns:p14="http://schemas.microsoft.com/office/powerpoint/2010/main" val="5519621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8EB6E95-9C89-4CFF-A598-F278D0DFB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474CD0F4-EA2A-4E5D-AE73-1112C1CA2A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2164D-A574-7E56-D0CB-3D3EF9A67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65403"/>
            <a:ext cx="6196391" cy="41271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SELF- AWERNEESS PRESENTATION</a:t>
            </a:r>
            <a:b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b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sz="5200" kern="120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831DD6-B481-74FB-8C24-25436D73C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2488" y="1200627"/>
            <a:ext cx="3122763" cy="445674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SWOT ANALYSIS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A1EDC8FC-C3D1-4FE4-8E66-29767478D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638344-E7F0-4958-8208-ADCB822569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4E1970FB-4D97-4834-84EC-E48B27CC19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CEA7D5D6-1774-4826-A365-56CA591C9C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C9CE5CDD-EDFB-416F-889C-A7DB46AA9A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1BC136B2-4D8D-4561-95D5-56167F411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114799"/>
            <a:ext cx="3655725" cy="2743201"/>
            <a:chOff x="-305" y="-1"/>
            <a:chExt cx="3832880" cy="2876136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2C3B060E-7597-4B31-9EBE-16DBC974CD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937A35E4-8449-4A65-9CFF-F87916203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5774B36-1747-45AE-82C4-C5BA90C51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022F94E-D4FB-4369-A3EE-7D82330BA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08398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32C75-D75E-A82C-A5EE-46D924BE6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Strengths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11382B-2C42-368E-32A5-188198EA384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2991156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07043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8C08F7-0577-32A7-AD29-40EC313207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Weaknesses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653883DF-B796-EBBF-81CF-C23062B83A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892426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04297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A7A2B-6360-FB29-B8AE-659B92D60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Opportunities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313E1C-85B0-D952-F8B6-10D63419C1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2359913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8286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DE6A71-D298-DE8C-8020-4942FE5F0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Threats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AF0903-B45E-BA20-7BCE-955E3408439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2280781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90386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" name="Rectangle 29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F003DB-7C42-EFD2-C405-ECCDAB0E3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Leveraging Strengths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C705EE52-2DFB-3173-1224-80C576E758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179660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122209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A65DD8-3CC0-E22C-3D08-15DF09B27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Refences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7BA26-3235-5068-9E31-0EDCAC750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fontScale="40000" lnSpcReduction="20000"/>
          </a:bodyPr>
          <a:lstStyle/>
          <a:p>
            <a:r>
              <a:rPr lang="en-GB" dirty="0"/>
              <a:t>British Institute (no date) </a:t>
            </a:r>
            <a:r>
              <a:rPr lang="en-GB" i="1" dirty="0"/>
              <a:t>English courses</a:t>
            </a:r>
            <a:r>
              <a:rPr lang="en-GB" dirty="0"/>
              <a:t>. Available at: </a:t>
            </a:r>
            <a:r>
              <a:rPr lang="en-GB" dirty="0">
                <a:hlinkClick r:id="rId2"/>
              </a:rPr>
              <a:t>https://britishinstitute.org.uk/en/courses/english</a:t>
            </a:r>
            <a:r>
              <a:rPr lang="en-GB" dirty="0"/>
              <a:t> (Accessed: 18 October 2025).</a:t>
            </a:r>
          </a:p>
          <a:p>
            <a:r>
              <a:rPr lang="en-GB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Care Learning (2025)</a:t>
            </a:r>
            <a:r>
              <a:rPr lang="en-GB" dirty="0"/>
              <a:t> , </a:t>
            </a:r>
            <a:r>
              <a:rPr lang="en-GB" dirty="0">
                <a:hlinkClick r:id="rId3"/>
              </a:rPr>
              <a:t>https://carelearning.org.uk/qualifications/level-2-working-customers/principles-customers/1-2-describe-a-range-of-communication-skills-needed-in-the-context-of-health-and-social-care-including-verbal-written-non-verbal-active-listening/</a:t>
            </a:r>
            <a:r>
              <a:rPr lang="en-GB" dirty="0"/>
              <a:t>  </a:t>
            </a:r>
            <a:r>
              <a:rPr lang="en-GB" sz="2900" dirty="0"/>
              <a:t>(Accessed: 18 October 2025).</a:t>
            </a:r>
            <a:endParaRPr lang="en-GB" sz="3400" dirty="0"/>
          </a:p>
          <a:p>
            <a:r>
              <a:rPr lang="en-GB" dirty="0"/>
              <a:t>Department of Health and Social Care (2025) 'Creating the adult social care workforce we need', </a:t>
            </a:r>
            <a:r>
              <a:rPr lang="en-GB" i="1" dirty="0"/>
              <a:t>Social Care Blog</a:t>
            </a:r>
            <a:r>
              <a:rPr lang="en-GB" dirty="0"/>
              <a:t>. Available at: </a:t>
            </a:r>
            <a:r>
              <a:rPr lang="en-GB" dirty="0">
                <a:hlinkClick r:id="rId4"/>
              </a:rPr>
              <a:t>https://socialcare.blog.gov.uk/2025/05/06/creating-the-adult-social-care-workforce-we-need/</a:t>
            </a:r>
            <a:r>
              <a:rPr lang="en-GB" dirty="0"/>
              <a:t> (Accessed: 17 October 2025).</a:t>
            </a:r>
          </a:p>
          <a:p>
            <a:r>
              <a:rPr lang="en-GB" dirty="0"/>
              <a:t>Department of Health and Social Care (2025) </a:t>
            </a:r>
            <a:r>
              <a:rPr lang="en-GB" i="1" dirty="0"/>
              <a:t>Care Workforce Pathway for adult social care: overview</a:t>
            </a:r>
            <a:r>
              <a:rPr lang="en-GB" dirty="0"/>
              <a:t>. Available at: </a:t>
            </a:r>
            <a:r>
              <a:rPr lang="en-GB" dirty="0">
                <a:hlinkClick r:id="rId5"/>
              </a:rPr>
              <a:t>https://www.gov.uk/government/publications/care-workforce-pathway-for-adult-social-care/care-workforce-pathway-for-adult-social-care-overview</a:t>
            </a:r>
            <a:r>
              <a:rPr lang="en-GB" dirty="0"/>
              <a:t> (Accessed: 17 October 2025).</a:t>
            </a:r>
          </a:p>
          <a:p>
            <a:r>
              <a:rPr lang="en-GB" dirty="0"/>
              <a:t>HM Treasury. (2025) Spending Review 2025. Available at: </a:t>
            </a:r>
            <a:r>
              <a:rPr lang="en-GB" dirty="0">
                <a:hlinkClick r:id="rId6"/>
              </a:rPr>
              <a:t>https://www.gov.uk/government/publications/spending-review-2025-document/spending-review-2025-html</a:t>
            </a:r>
            <a:r>
              <a:rPr lang="en-GB" dirty="0"/>
              <a:t> (Accessed: 18 October 2025).</a:t>
            </a:r>
          </a:p>
          <a:p>
            <a:r>
              <a:rPr lang="en-GB" dirty="0"/>
              <a:t>NHS England (2024) </a:t>
            </a:r>
            <a:r>
              <a:rPr lang="en-GB" i="1" dirty="0"/>
              <a:t>Digital skills, health informatics competency standards, frameworks and tools for healthcare professionals</a:t>
            </a:r>
            <a:r>
              <a:rPr lang="en-GB" dirty="0"/>
              <a:t>. Available at: </a:t>
            </a:r>
            <a:r>
              <a:rPr lang="en-GB" dirty="0">
                <a:hlinkClick r:id="rId7"/>
              </a:rPr>
              <a:t>https://www.england.nhs.uk/long-read/digital-skills-health-informatics-competency-standards-frameworks-and-tools-for-healthcare-professionals/</a:t>
            </a:r>
            <a:r>
              <a:rPr lang="en-GB" dirty="0"/>
              <a:t> (Accessed: 17 October 2025).</a:t>
            </a:r>
          </a:p>
          <a:p>
            <a:r>
              <a:rPr lang="en-GB" dirty="0"/>
              <a:t>Royal College of Nursing (no date) </a:t>
            </a:r>
            <a:r>
              <a:rPr lang="en-GB" i="1" dirty="0"/>
              <a:t>Improving digital literacy</a:t>
            </a:r>
            <a:r>
              <a:rPr lang="en-GB" dirty="0"/>
              <a:t>. Available at: </a:t>
            </a:r>
            <a:r>
              <a:rPr lang="en-GB" dirty="0">
                <a:hlinkClick r:id="rId8"/>
              </a:rPr>
              <a:t>https://www.rcn.org.uk/-/media/royal-college-of-nursing/documents/clinical-topics/improving-digital-literacy.pdf</a:t>
            </a:r>
            <a:r>
              <a:rPr lang="en-GB" dirty="0"/>
              <a:t> (Accessed: 17 October 2025).</a:t>
            </a:r>
          </a:p>
          <a:p>
            <a:r>
              <a:rPr lang="en-GB" dirty="0"/>
              <a:t>The Health Foundation (2023) </a:t>
            </a:r>
            <a:r>
              <a:rPr lang="en-GB" i="1" dirty="0"/>
              <a:t>Nine major challenges facing health and care in England</a:t>
            </a:r>
            <a:r>
              <a:rPr lang="en-GB" dirty="0"/>
              <a:t>. Available at: </a:t>
            </a:r>
            <a:r>
              <a:rPr lang="en-GB" dirty="0">
                <a:hlinkClick r:id="rId9"/>
              </a:rPr>
              <a:t>https://www.health.org.uk/reports-and-analysis/briefings/nine-major-challenges-facing-health-and-care-in-england</a:t>
            </a:r>
            <a:r>
              <a:rPr lang="en-GB" dirty="0"/>
              <a:t> (Accessed: 18 October 2025).</a:t>
            </a:r>
          </a:p>
          <a:p>
            <a:endParaRPr lang="en-GB" sz="2000" dirty="0"/>
          </a:p>
          <a:p>
            <a:endParaRPr lang="en-GB" sz="2000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0267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3391</TotalTime>
  <Words>587</Words>
  <Application>Microsoft Office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 Module: Professional Development Within Health And Social Care Module Code: LCHS4009 </vt:lpstr>
      <vt:lpstr>SELF- AWERNEESS PRESENTATION  </vt:lpstr>
      <vt:lpstr>Strengths</vt:lpstr>
      <vt:lpstr>Weaknesses</vt:lpstr>
      <vt:lpstr>Opportunities</vt:lpstr>
      <vt:lpstr>Threats</vt:lpstr>
      <vt:lpstr>Leveraging Strengths</vt:lpstr>
      <vt:lpstr>Refences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m;mehert</dc:creator>
  <cp:lastModifiedBy>Yonathan Wondimu</cp:lastModifiedBy>
  <cp:revision>11</cp:revision>
  <dcterms:created xsi:type="dcterms:W3CDTF">2025-10-05T20:41:28Z</dcterms:created>
  <dcterms:modified xsi:type="dcterms:W3CDTF">2025-10-19T17:34:11Z</dcterms:modified>
</cp:coreProperties>
</file>