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7" r:id="rId12"/>
    <p:sldId id="266"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0CAF28-07C0-7A50-A762-356BF17F49CA}" v="792" dt="2024-06-09T17:48:01.6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368344-ABA6-46E5-945F-407828E1E631}"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CFDB899-70FB-4737-A638-7347DD2DAD11}">
      <dgm:prSet/>
      <dgm:spPr/>
      <dgm:t>
        <a:bodyPr/>
        <a:lstStyle/>
        <a:p>
          <a:r>
            <a:rPr lang="en-GB"/>
            <a:t>involves conducting an interview with a single participant to gain a detailed understanding of their experiences, attitudes, and beliefs</a:t>
          </a:r>
          <a:endParaRPr lang="en-US"/>
        </a:p>
      </dgm:t>
    </dgm:pt>
    <dgm:pt modelId="{0F927701-C735-4A8C-967E-4107CE455EDE}" type="parTrans" cxnId="{02B09007-1FBD-46A6-B0E8-761C9317BBAA}">
      <dgm:prSet/>
      <dgm:spPr/>
      <dgm:t>
        <a:bodyPr/>
        <a:lstStyle/>
        <a:p>
          <a:endParaRPr lang="en-US"/>
        </a:p>
      </dgm:t>
    </dgm:pt>
    <dgm:pt modelId="{9412E988-F5B4-45F4-9AA8-5419A6EE5CD8}" type="sibTrans" cxnId="{02B09007-1FBD-46A6-B0E8-761C9317BBAA}">
      <dgm:prSet/>
      <dgm:spPr/>
      <dgm:t>
        <a:bodyPr/>
        <a:lstStyle/>
        <a:p>
          <a:endParaRPr lang="en-US"/>
        </a:p>
      </dgm:t>
    </dgm:pt>
    <dgm:pt modelId="{5E1684F4-B7F1-45ED-946C-55113C2E88C3}">
      <dgm:prSet/>
      <dgm:spPr/>
      <dgm:t>
        <a:bodyPr/>
        <a:lstStyle/>
        <a:p>
          <a:r>
            <a:rPr lang="en-GB"/>
            <a:t>conducted in-person, over the phone, or through video conferencing</a:t>
          </a:r>
          <a:endParaRPr lang="en-US"/>
        </a:p>
      </dgm:t>
    </dgm:pt>
    <dgm:pt modelId="{B47B6348-ADA4-4CD1-A8E7-902BBEFFAF9A}" type="parTrans" cxnId="{79BB7FFE-0224-4147-9C8B-8BC2AE1D7940}">
      <dgm:prSet/>
      <dgm:spPr/>
      <dgm:t>
        <a:bodyPr/>
        <a:lstStyle/>
        <a:p>
          <a:endParaRPr lang="en-US"/>
        </a:p>
      </dgm:t>
    </dgm:pt>
    <dgm:pt modelId="{C7499FE2-F0B3-432E-8F3F-6D9640AEB51F}" type="sibTrans" cxnId="{79BB7FFE-0224-4147-9C8B-8BC2AE1D7940}">
      <dgm:prSet/>
      <dgm:spPr/>
      <dgm:t>
        <a:bodyPr/>
        <a:lstStyle/>
        <a:p>
          <a:endParaRPr lang="en-US"/>
        </a:p>
      </dgm:t>
    </dgm:pt>
    <dgm:pt modelId="{00713ECC-8E4E-420F-90CD-94776E73E782}">
      <dgm:prSet/>
      <dgm:spPr/>
      <dgm:t>
        <a:bodyPr/>
        <a:lstStyle/>
        <a:p>
          <a:r>
            <a:rPr lang="en-GB"/>
            <a:t>uses open-ended questions to encourage the participant to share their thoughts and feelings, useful for gaining detailed insights into individual experiences</a:t>
          </a:r>
          <a:endParaRPr lang="en-US"/>
        </a:p>
      </dgm:t>
    </dgm:pt>
    <dgm:pt modelId="{FBB66108-118A-4F01-8ACB-933BACF4D946}" type="parTrans" cxnId="{37395462-74CC-4BF8-98CD-B085200ABD61}">
      <dgm:prSet/>
      <dgm:spPr/>
      <dgm:t>
        <a:bodyPr/>
        <a:lstStyle/>
        <a:p>
          <a:endParaRPr lang="en-US"/>
        </a:p>
      </dgm:t>
    </dgm:pt>
    <dgm:pt modelId="{4A7A7C6E-783F-4F9C-A2B7-C229B05763F1}" type="sibTrans" cxnId="{37395462-74CC-4BF8-98CD-B085200ABD61}">
      <dgm:prSet/>
      <dgm:spPr/>
      <dgm:t>
        <a:bodyPr/>
        <a:lstStyle/>
        <a:p>
          <a:endParaRPr lang="en-US"/>
        </a:p>
      </dgm:t>
    </dgm:pt>
    <dgm:pt modelId="{E24A8FB6-2ADA-4B25-A014-384055C9F39E}" type="pres">
      <dgm:prSet presAssocID="{AF368344-ABA6-46E5-945F-407828E1E631}" presName="Name0" presStyleCnt="0">
        <dgm:presLayoutVars>
          <dgm:dir/>
          <dgm:animLvl val="lvl"/>
          <dgm:resizeHandles val="exact"/>
        </dgm:presLayoutVars>
      </dgm:prSet>
      <dgm:spPr/>
    </dgm:pt>
    <dgm:pt modelId="{30C1E8B4-20AA-4DC7-B65C-FDC82A36C74D}" type="pres">
      <dgm:prSet presAssocID="{00713ECC-8E4E-420F-90CD-94776E73E782}" presName="boxAndChildren" presStyleCnt="0"/>
      <dgm:spPr/>
    </dgm:pt>
    <dgm:pt modelId="{77DCDB13-AB0D-40A6-A22A-BD3D107B42D2}" type="pres">
      <dgm:prSet presAssocID="{00713ECC-8E4E-420F-90CD-94776E73E782}" presName="parentTextBox" presStyleLbl="node1" presStyleIdx="0" presStyleCnt="3"/>
      <dgm:spPr/>
    </dgm:pt>
    <dgm:pt modelId="{21DD3180-8EF2-4285-95A9-3A65CF831ACC}" type="pres">
      <dgm:prSet presAssocID="{C7499FE2-F0B3-432E-8F3F-6D9640AEB51F}" presName="sp" presStyleCnt="0"/>
      <dgm:spPr/>
    </dgm:pt>
    <dgm:pt modelId="{8EEBE9D0-68C0-4C64-8EE8-CB6F229A5E05}" type="pres">
      <dgm:prSet presAssocID="{5E1684F4-B7F1-45ED-946C-55113C2E88C3}" presName="arrowAndChildren" presStyleCnt="0"/>
      <dgm:spPr/>
    </dgm:pt>
    <dgm:pt modelId="{2F34D18F-759E-4484-9C28-66453D82CF98}" type="pres">
      <dgm:prSet presAssocID="{5E1684F4-B7F1-45ED-946C-55113C2E88C3}" presName="parentTextArrow" presStyleLbl="node1" presStyleIdx="1" presStyleCnt="3"/>
      <dgm:spPr/>
    </dgm:pt>
    <dgm:pt modelId="{F985EFCF-C256-4880-A91D-E45152429D7D}" type="pres">
      <dgm:prSet presAssocID="{9412E988-F5B4-45F4-9AA8-5419A6EE5CD8}" presName="sp" presStyleCnt="0"/>
      <dgm:spPr/>
    </dgm:pt>
    <dgm:pt modelId="{150AA6D1-F80B-4BB0-9ADD-850806C9AABB}" type="pres">
      <dgm:prSet presAssocID="{CCFDB899-70FB-4737-A638-7347DD2DAD11}" presName="arrowAndChildren" presStyleCnt="0"/>
      <dgm:spPr/>
    </dgm:pt>
    <dgm:pt modelId="{E9980AF7-1ABD-4A95-9F3D-54C9CAA2E36A}" type="pres">
      <dgm:prSet presAssocID="{CCFDB899-70FB-4737-A638-7347DD2DAD11}" presName="parentTextArrow" presStyleLbl="node1" presStyleIdx="2" presStyleCnt="3"/>
      <dgm:spPr/>
    </dgm:pt>
  </dgm:ptLst>
  <dgm:cxnLst>
    <dgm:cxn modelId="{02B09007-1FBD-46A6-B0E8-761C9317BBAA}" srcId="{AF368344-ABA6-46E5-945F-407828E1E631}" destId="{CCFDB899-70FB-4737-A638-7347DD2DAD11}" srcOrd="0" destOrd="0" parTransId="{0F927701-C735-4A8C-967E-4107CE455EDE}" sibTransId="{9412E988-F5B4-45F4-9AA8-5419A6EE5CD8}"/>
    <dgm:cxn modelId="{1BBFAC09-D0FF-46DA-8E18-BC29216CA47F}" type="presOf" srcId="{5E1684F4-B7F1-45ED-946C-55113C2E88C3}" destId="{2F34D18F-759E-4484-9C28-66453D82CF98}" srcOrd="0" destOrd="0" presId="urn:microsoft.com/office/officeart/2005/8/layout/process4"/>
    <dgm:cxn modelId="{C1A8000B-34F0-4F70-9A70-9C44A1A262FD}" type="presOf" srcId="{00713ECC-8E4E-420F-90CD-94776E73E782}" destId="{77DCDB13-AB0D-40A6-A22A-BD3D107B42D2}" srcOrd="0" destOrd="0" presId="urn:microsoft.com/office/officeart/2005/8/layout/process4"/>
    <dgm:cxn modelId="{37395462-74CC-4BF8-98CD-B085200ABD61}" srcId="{AF368344-ABA6-46E5-945F-407828E1E631}" destId="{00713ECC-8E4E-420F-90CD-94776E73E782}" srcOrd="2" destOrd="0" parTransId="{FBB66108-118A-4F01-8ACB-933BACF4D946}" sibTransId="{4A7A7C6E-783F-4F9C-A2B7-C229B05763F1}"/>
    <dgm:cxn modelId="{B686BD44-3096-43B1-AFE6-C491A310589C}" type="presOf" srcId="{CCFDB899-70FB-4737-A638-7347DD2DAD11}" destId="{E9980AF7-1ABD-4A95-9F3D-54C9CAA2E36A}" srcOrd="0" destOrd="0" presId="urn:microsoft.com/office/officeart/2005/8/layout/process4"/>
    <dgm:cxn modelId="{5C1CAFB6-81F4-4A87-B893-5009557EAC8C}" type="presOf" srcId="{AF368344-ABA6-46E5-945F-407828E1E631}" destId="{E24A8FB6-2ADA-4B25-A014-384055C9F39E}" srcOrd="0" destOrd="0" presId="urn:microsoft.com/office/officeart/2005/8/layout/process4"/>
    <dgm:cxn modelId="{79BB7FFE-0224-4147-9C8B-8BC2AE1D7940}" srcId="{AF368344-ABA6-46E5-945F-407828E1E631}" destId="{5E1684F4-B7F1-45ED-946C-55113C2E88C3}" srcOrd="1" destOrd="0" parTransId="{B47B6348-ADA4-4CD1-A8E7-902BBEFFAF9A}" sibTransId="{C7499FE2-F0B3-432E-8F3F-6D9640AEB51F}"/>
    <dgm:cxn modelId="{9D24BF43-970E-490A-9E2C-3244EAA8B97D}" type="presParOf" srcId="{E24A8FB6-2ADA-4B25-A014-384055C9F39E}" destId="{30C1E8B4-20AA-4DC7-B65C-FDC82A36C74D}" srcOrd="0" destOrd="0" presId="urn:microsoft.com/office/officeart/2005/8/layout/process4"/>
    <dgm:cxn modelId="{7DA03AEA-E4AD-4A96-AEC4-C18FB15A0629}" type="presParOf" srcId="{30C1E8B4-20AA-4DC7-B65C-FDC82A36C74D}" destId="{77DCDB13-AB0D-40A6-A22A-BD3D107B42D2}" srcOrd="0" destOrd="0" presId="urn:microsoft.com/office/officeart/2005/8/layout/process4"/>
    <dgm:cxn modelId="{BA78B4D7-B939-4BC1-BB75-877882CF38CA}" type="presParOf" srcId="{E24A8FB6-2ADA-4B25-A014-384055C9F39E}" destId="{21DD3180-8EF2-4285-95A9-3A65CF831ACC}" srcOrd="1" destOrd="0" presId="urn:microsoft.com/office/officeart/2005/8/layout/process4"/>
    <dgm:cxn modelId="{92732999-9114-41AB-A61F-C386354793C3}" type="presParOf" srcId="{E24A8FB6-2ADA-4B25-A014-384055C9F39E}" destId="{8EEBE9D0-68C0-4C64-8EE8-CB6F229A5E05}" srcOrd="2" destOrd="0" presId="urn:microsoft.com/office/officeart/2005/8/layout/process4"/>
    <dgm:cxn modelId="{5C1D3A7D-C6E5-42A2-9780-4F8F0B209D20}" type="presParOf" srcId="{8EEBE9D0-68C0-4C64-8EE8-CB6F229A5E05}" destId="{2F34D18F-759E-4484-9C28-66453D82CF98}" srcOrd="0" destOrd="0" presId="urn:microsoft.com/office/officeart/2005/8/layout/process4"/>
    <dgm:cxn modelId="{71603677-29FE-438A-A26E-B16A11B7E214}" type="presParOf" srcId="{E24A8FB6-2ADA-4B25-A014-384055C9F39E}" destId="{F985EFCF-C256-4880-A91D-E45152429D7D}" srcOrd="3" destOrd="0" presId="urn:microsoft.com/office/officeart/2005/8/layout/process4"/>
    <dgm:cxn modelId="{E2D5E716-A49B-4A19-84A7-0C2BB27D36D7}" type="presParOf" srcId="{E24A8FB6-2ADA-4B25-A014-384055C9F39E}" destId="{150AA6D1-F80B-4BB0-9ADD-850806C9AABB}" srcOrd="4" destOrd="0" presId="urn:microsoft.com/office/officeart/2005/8/layout/process4"/>
    <dgm:cxn modelId="{40094549-8CF4-45F4-9250-386D3ED4DAC2}" type="presParOf" srcId="{150AA6D1-F80B-4BB0-9ADD-850806C9AABB}" destId="{E9980AF7-1ABD-4A95-9F3D-54C9CAA2E36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4C585D-D170-48E5-94CE-C499038788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D69DDB-B7FF-4463-8E50-66CD07BC7739}">
      <dgm:prSet/>
      <dgm:spPr/>
      <dgm:t>
        <a:bodyPr/>
        <a:lstStyle/>
        <a:p>
          <a:r>
            <a:rPr lang="en-GB"/>
            <a:t>involves bringing together a group of people to discuss a specific topic in a structured setting</a:t>
          </a:r>
          <a:endParaRPr lang="en-US"/>
        </a:p>
      </dgm:t>
    </dgm:pt>
    <dgm:pt modelId="{6E7D6700-4F75-4D45-96CC-D596E6F847CE}" type="parTrans" cxnId="{8B24D62C-B53D-4E7E-B6AB-B31D9CDC9130}">
      <dgm:prSet/>
      <dgm:spPr/>
      <dgm:t>
        <a:bodyPr/>
        <a:lstStyle/>
        <a:p>
          <a:endParaRPr lang="en-US"/>
        </a:p>
      </dgm:t>
    </dgm:pt>
    <dgm:pt modelId="{ECE23DED-A2EA-4607-B622-7A077D85DC60}" type="sibTrans" cxnId="{8B24D62C-B53D-4E7E-B6AB-B31D9CDC9130}">
      <dgm:prSet/>
      <dgm:spPr/>
      <dgm:t>
        <a:bodyPr/>
        <a:lstStyle/>
        <a:p>
          <a:endParaRPr lang="en-US"/>
        </a:p>
      </dgm:t>
    </dgm:pt>
    <dgm:pt modelId="{3C1220F7-C995-4FAE-8758-A11FD6E4FCBC}">
      <dgm:prSet/>
      <dgm:spPr/>
      <dgm:t>
        <a:bodyPr/>
        <a:lstStyle/>
        <a:p>
          <a:r>
            <a:rPr lang="en-GB"/>
            <a:t>focus group is led by a moderator who guides the discussion and encourages participants to share their thoughts and opinions</a:t>
          </a:r>
          <a:endParaRPr lang="en-US"/>
        </a:p>
      </dgm:t>
    </dgm:pt>
    <dgm:pt modelId="{E3933DAA-42FA-4353-BD98-A588EEAA4998}" type="parTrans" cxnId="{3048427F-CC03-41D9-9CA1-7B4E6ACB7E99}">
      <dgm:prSet/>
      <dgm:spPr/>
      <dgm:t>
        <a:bodyPr/>
        <a:lstStyle/>
        <a:p>
          <a:endParaRPr lang="en-US"/>
        </a:p>
      </dgm:t>
    </dgm:pt>
    <dgm:pt modelId="{D99C020F-5A74-42D4-A9A1-0F353536ACB2}" type="sibTrans" cxnId="{3048427F-CC03-41D9-9CA1-7B4E6ACB7E99}">
      <dgm:prSet/>
      <dgm:spPr/>
      <dgm:t>
        <a:bodyPr/>
        <a:lstStyle/>
        <a:p>
          <a:endParaRPr lang="en-US"/>
        </a:p>
      </dgm:t>
    </dgm:pt>
    <dgm:pt modelId="{6C474968-0443-43FE-BF27-E1CB5E3E591F}">
      <dgm:prSet/>
      <dgm:spPr/>
      <dgm:t>
        <a:bodyPr/>
        <a:lstStyle/>
        <a:p>
          <a:r>
            <a:rPr lang="en-GB"/>
            <a:t>useful for generating ideas and insights</a:t>
          </a:r>
          <a:endParaRPr lang="en-US"/>
        </a:p>
      </dgm:t>
    </dgm:pt>
    <dgm:pt modelId="{60BA5ABD-9253-49E9-9CFA-4664170DBF91}" type="parTrans" cxnId="{1142CC8C-6447-44C1-80BD-21978D857ED8}">
      <dgm:prSet/>
      <dgm:spPr/>
      <dgm:t>
        <a:bodyPr/>
        <a:lstStyle/>
        <a:p>
          <a:endParaRPr lang="en-US"/>
        </a:p>
      </dgm:t>
    </dgm:pt>
    <dgm:pt modelId="{C7B9EB02-F85E-4249-9197-5EB375735709}" type="sibTrans" cxnId="{1142CC8C-6447-44C1-80BD-21978D857ED8}">
      <dgm:prSet/>
      <dgm:spPr/>
      <dgm:t>
        <a:bodyPr/>
        <a:lstStyle/>
        <a:p>
          <a:endParaRPr lang="en-US"/>
        </a:p>
      </dgm:t>
    </dgm:pt>
    <dgm:pt modelId="{4E0DE390-B4E8-4142-A2EF-509D485C8DB1}">
      <dgm:prSet/>
      <dgm:spPr/>
      <dgm:t>
        <a:bodyPr/>
        <a:lstStyle/>
        <a:p>
          <a:r>
            <a:rPr lang="en-GB"/>
            <a:t>exploring social norms and attitudes, and understanding group dynamics.</a:t>
          </a:r>
          <a:endParaRPr lang="en-US"/>
        </a:p>
      </dgm:t>
    </dgm:pt>
    <dgm:pt modelId="{6E0F8149-213A-4301-B0B4-9C76F7939832}" type="parTrans" cxnId="{4D878CA3-C101-42BD-BE89-F3434CDA8111}">
      <dgm:prSet/>
      <dgm:spPr/>
      <dgm:t>
        <a:bodyPr/>
        <a:lstStyle/>
        <a:p>
          <a:endParaRPr lang="en-US"/>
        </a:p>
      </dgm:t>
    </dgm:pt>
    <dgm:pt modelId="{1ECF45DE-FE20-43AE-AB0D-6A992C677EBF}" type="sibTrans" cxnId="{4D878CA3-C101-42BD-BE89-F3434CDA8111}">
      <dgm:prSet/>
      <dgm:spPr/>
      <dgm:t>
        <a:bodyPr/>
        <a:lstStyle/>
        <a:p>
          <a:endParaRPr lang="en-US"/>
        </a:p>
      </dgm:t>
    </dgm:pt>
    <dgm:pt modelId="{73A925EB-A929-4F78-A4A3-FBB732C43BD9}" type="pres">
      <dgm:prSet presAssocID="{B44C585D-D170-48E5-94CE-C49903878817}" presName="linear" presStyleCnt="0">
        <dgm:presLayoutVars>
          <dgm:animLvl val="lvl"/>
          <dgm:resizeHandles val="exact"/>
        </dgm:presLayoutVars>
      </dgm:prSet>
      <dgm:spPr/>
    </dgm:pt>
    <dgm:pt modelId="{388BE421-E903-487F-B77E-29B6FDDBFCC4}" type="pres">
      <dgm:prSet presAssocID="{4DD69DDB-B7FF-4463-8E50-66CD07BC7739}" presName="parentText" presStyleLbl="node1" presStyleIdx="0" presStyleCnt="4">
        <dgm:presLayoutVars>
          <dgm:chMax val="0"/>
          <dgm:bulletEnabled val="1"/>
        </dgm:presLayoutVars>
      </dgm:prSet>
      <dgm:spPr/>
    </dgm:pt>
    <dgm:pt modelId="{BA7CC8A0-96CC-47B1-9300-69CA4AF8C384}" type="pres">
      <dgm:prSet presAssocID="{ECE23DED-A2EA-4607-B622-7A077D85DC60}" presName="spacer" presStyleCnt="0"/>
      <dgm:spPr/>
    </dgm:pt>
    <dgm:pt modelId="{636939A4-23BE-4D32-B3E4-7F03C99A7CDC}" type="pres">
      <dgm:prSet presAssocID="{3C1220F7-C995-4FAE-8758-A11FD6E4FCBC}" presName="parentText" presStyleLbl="node1" presStyleIdx="1" presStyleCnt="4">
        <dgm:presLayoutVars>
          <dgm:chMax val="0"/>
          <dgm:bulletEnabled val="1"/>
        </dgm:presLayoutVars>
      </dgm:prSet>
      <dgm:spPr/>
    </dgm:pt>
    <dgm:pt modelId="{DAFC6111-7B35-4F0D-8E67-6E7FF5216E9A}" type="pres">
      <dgm:prSet presAssocID="{D99C020F-5A74-42D4-A9A1-0F353536ACB2}" presName="spacer" presStyleCnt="0"/>
      <dgm:spPr/>
    </dgm:pt>
    <dgm:pt modelId="{5DCB7223-6A9B-4BEA-B5BB-7F5ED4AF85B8}" type="pres">
      <dgm:prSet presAssocID="{6C474968-0443-43FE-BF27-E1CB5E3E591F}" presName="parentText" presStyleLbl="node1" presStyleIdx="2" presStyleCnt="4">
        <dgm:presLayoutVars>
          <dgm:chMax val="0"/>
          <dgm:bulletEnabled val="1"/>
        </dgm:presLayoutVars>
      </dgm:prSet>
      <dgm:spPr/>
    </dgm:pt>
    <dgm:pt modelId="{810A44CB-07B4-4F7C-B3E6-43F44A62B622}" type="pres">
      <dgm:prSet presAssocID="{C7B9EB02-F85E-4249-9197-5EB375735709}" presName="spacer" presStyleCnt="0"/>
      <dgm:spPr/>
    </dgm:pt>
    <dgm:pt modelId="{FCD2D7C6-D1D2-48DD-AAF8-C28FB046023F}" type="pres">
      <dgm:prSet presAssocID="{4E0DE390-B4E8-4142-A2EF-509D485C8DB1}" presName="parentText" presStyleLbl="node1" presStyleIdx="3" presStyleCnt="4">
        <dgm:presLayoutVars>
          <dgm:chMax val="0"/>
          <dgm:bulletEnabled val="1"/>
        </dgm:presLayoutVars>
      </dgm:prSet>
      <dgm:spPr/>
    </dgm:pt>
  </dgm:ptLst>
  <dgm:cxnLst>
    <dgm:cxn modelId="{BFC95327-2C58-4A2D-A85D-D911E195719B}" type="presOf" srcId="{6C474968-0443-43FE-BF27-E1CB5E3E591F}" destId="{5DCB7223-6A9B-4BEA-B5BB-7F5ED4AF85B8}" srcOrd="0" destOrd="0" presId="urn:microsoft.com/office/officeart/2005/8/layout/vList2"/>
    <dgm:cxn modelId="{8B24D62C-B53D-4E7E-B6AB-B31D9CDC9130}" srcId="{B44C585D-D170-48E5-94CE-C49903878817}" destId="{4DD69DDB-B7FF-4463-8E50-66CD07BC7739}" srcOrd="0" destOrd="0" parTransId="{6E7D6700-4F75-4D45-96CC-D596E6F847CE}" sibTransId="{ECE23DED-A2EA-4607-B622-7A077D85DC60}"/>
    <dgm:cxn modelId="{C9BDBE34-727D-4BCD-8CEA-19710C6400A1}" type="presOf" srcId="{4DD69DDB-B7FF-4463-8E50-66CD07BC7739}" destId="{388BE421-E903-487F-B77E-29B6FDDBFCC4}" srcOrd="0" destOrd="0" presId="urn:microsoft.com/office/officeart/2005/8/layout/vList2"/>
    <dgm:cxn modelId="{3048427F-CC03-41D9-9CA1-7B4E6ACB7E99}" srcId="{B44C585D-D170-48E5-94CE-C49903878817}" destId="{3C1220F7-C995-4FAE-8758-A11FD6E4FCBC}" srcOrd="1" destOrd="0" parTransId="{E3933DAA-42FA-4353-BD98-A588EEAA4998}" sibTransId="{D99C020F-5A74-42D4-A9A1-0F353536ACB2}"/>
    <dgm:cxn modelId="{1142CC8C-6447-44C1-80BD-21978D857ED8}" srcId="{B44C585D-D170-48E5-94CE-C49903878817}" destId="{6C474968-0443-43FE-BF27-E1CB5E3E591F}" srcOrd="2" destOrd="0" parTransId="{60BA5ABD-9253-49E9-9CFA-4664170DBF91}" sibTransId="{C7B9EB02-F85E-4249-9197-5EB375735709}"/>
    <dgm:cxn modelId="{B66E3F93-AD66-41E3-92BF-793E6061F307}" type="presOf" srcId="{4E0DE390-B4E8-4142-A2EF-509D485C8DB1}" destId="{FCD2D7C6-D1D2-48DD-AAF8-C28FB046023F}" srcOrd="0" destOrd="0" presId="urn:microsoft.com/office/officeart/2005/8/layout/vList2"/>
    <dgm:cxn modelId="{4D878CA3-C101-42BD-BE89-F3434CDA8111}" srcId="{B44C585D-D170-48E5-94CE-C49903878817}" destId="{4E0DE390-B4E8-4142-A2EF-509D485C8DB1}" srcOrd="3" destOrd="0" parTransId="{6E0F8149-213A-4301-B0B4-9C76F7939832}" sibTransId="{1ECF45DE-FE20-43AE-AB0D-6A992C677EBF}"/>
    <dgm:cxn modelId="{235CEBD7-82EE-43B1-B420-26A12C8CC018}" type="presOf" srcId="{3C1220F7-C995-4FAE-8758-A11FD6E4FCBC}" destId="{636939A4-23BE-4D32-B3E4-7F03C99A7CDC}" srcOrd="0" destOrd="0" presId="urn:microsoft.com/office/officeart/2005/8/layout/vList2"/>
    <dgm:cxn modelId="{6BFA52F2-D749-4EE7-AFFB-90CFE1BC29D5}" type="presOf" srcId="{B44C585D-D170-48E5-94CE-C49903878817}" destId="{73A925EB-A929-4F78-A4A3-FBB732C43BD9}" srcOrd="0" destOrd="0" presId="urn:microsoft.com/office/officeart/2005/8/layout/vList2"/>
    <dgm:cxn modelId="{F99F11E2-8C6D-4F79-A0A4-65ACFFFA9615}" type="presParOf" srcId="{73A925EB-A929-4F78-A4A3-FBB732C43BD9}" destId="{388BE421-E903-487F-B77E-29B6FDDBFCC4}" srcOrd="0" destOrd="0" presId="urn:microsoft.com/office/officeart/2005/8/layout/vList2"/>
    <dgm:cxn modelId="{1414CFDD-5C8C-4A79-8A41-9ED16F8E4296}" type="presParOf" srcId="{73A925EB-A929-4F78-A4A3-FBB732C43BD9}" destId="{BA7CC8A0-96CC-47B1-9300-69CA4AF8C384}" srcOrd="1" destOrd="0" presId="urn:microsoft.com/office/officeart/2005/8/layout/vList2"/>
    <dgm:cxn modelId="{F352EEF3-73DB-4457-874D-9A0391BB3BAE}" type="presParOf" srcId="{73A925EB-A929-4F78-A4A3-FBB732C43BD9}" destId="{636939A4-23BE-4D32-B3E4-7F03C99A7CDC}" srcOrd="2" destOrd="0" presId="urn:microsoft.com/office/officeart/2005/8/layout/vList2"/>
    <dgm:cxn modelId="{24845AEB-17E6-4D65-AD73-34BB9AC2BE47}" type="presParOf" srcId="{73A925EB-A929-4F78-A4A3-FBB732C43BD9}" destId="{DAFC6111-7B35-4F0D-8E67-6E7FF5216E9A}" srcOrd="3" destOrd="0" presId="urn:microsoft.com/office/officeart/2005/8/layout/vList2"/>
    <dgm:cxn modelId="{FCB63D75-711F-46DD-9792-C39D135E90C0}" type="presParOf" srcId="{73A925EB-A929-4F78-A4A3-FBB732C43BD9}" destId="{5DCB7223-6A9B-4BEA-B5BB-7F5ED4AF85B8}" srcOrd="4" destOrd="0" presId="urn:microsoft.com/office/officeart/2005/8/layout/vList2"/>
    <dgm:cxn modelId="{0C00979E-7CCD-4BCE-B9C2-912D66B03ED0}" type="presParOf" srcId="{73A925EB-A929-4F78-A4A3-FBB732C43BD9}" destId="{810A44CB-07B4-4F7C-B3E6-43F44A62B622}" srcOrd="5" destOrd="0" presId="urn:microsoft.com/office/officeart/2005/8/layout/vList2"/>
    <dgm:cxn modelId="{87F8D085-DC72-48C9-BF28-5FF52A7DEDE7}" type="presParOf" srcId="{73A925EB-A929-4F78-A4A3-FBB732C43BD9}" destId="{FCD2D7C6-D1D2-48DD-AAF8-C28FB046023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5FFF6E-5DD7-45A2-853C-37D27CD96D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841D772-6BCE-47FF-94B3-C26F02627A4E}">
      <dgm:prSet/>
      <dgm:spPr/>
      <dgm:t>
        <a:bodyPr/>
        <a:lstStyle/>
        <a:p>
          <a:r>
            <a:rPr lang="en-GB"/>
            <a:t>involves analysing written or spoken language to identify patterns and themes</a:t>
          </a:r>
          <a:endParaRPr lang="en-US"/>
        </a:p>
      </dgm:t>
    </dgm:pt>
    <dgm:pt modelId="{155A7AD0-FD1D-4166-8075-8B6825FAFF46}" type="parTrans" cxnId="{89FE7AB0-656D-418A-9D57-1F843E551596}">
      <dgm:prSet/>
      <dgm:spPr/>
      <dgm:t>
        <a:bodyPr/>
        <a:lstStyle/>
        <a:p>
          <a:endParaRPr lang="en-US"/>
        </a:p>
      </dgm:t>
    </dgm:pt>
    <dgm:pt modelId="{7CA6C8A9-057F-4ACF-A4C7-885260184666}" type="sibTrans" cxnId="{89FE7AB0-656D-418A-9D57-1F843E551596}">
      <dgm:prSet/>
      <dgm:spPr/>
      <dgm:t>
        <a:bodyPr/>
        <a:lstStyle/>
        <a:p>
          <a:endParaRPr lang="en-US"/>
        </a:p>
      </dgm:t>
    </dgm:pt>
    <dgm:pt modelId="{EA49A3FB-5AB9-4A0F-9405-6D2EACDF6F92}">
      <dgm:prSet/>
      <dgm:spPr/>
      <dgm:t>
        <a:bodyPr/>
        <a:lstStyle/>
        <a:p>
          <a:r>
            <a:rPr lang="en-GB"/>
            <a:t>can be quantitative or qualitative</a:t>
          </a:r>
          <a:endParaRPr lang="en-US"/>
        </a:p>
      </dgm:t>
    </dgm:pt>
    <dgm:pt modelId="{A79B0000-1740-489E-939D-E52DBE113422}" type="parTrans" cxnId="{14EC1E4A-7521-4D84-A772-F62CB5B12A05}">
      <dgm:prSet/>
      <dgm:spPr/>
      <dgm:t>
        <a:bodyPr/>
        <a:lstStyle/>
        <a:p>
          <a:endParaRPr lang="en-US"/>
        </a:p>
      </dgm:t>
    </dgm:pt>
    <dgm:pt modelId="{9644E300-B40D-4888-BF01-E2304D5DE489}" type="sibTrans" cxnId="{14EC1E4A-7521-4D84-A772-F62CB5B12A05}">
      <dgm:prSet/>
      <dgm:spPr/>
      <dgm:t>
        <a:bodyPr/>
        <a:lstStyle/>
        <a:p>
          <a:endParaRPr lang="en-US"/>
        </a:p>
      </dgm:t>
    </dgm:pt>
    <dgm:pt modelId="{98DAAC7E-805B-45FB-812F-093F856F4771}">
      <dgm:prSet/>
      <dgm:spPr/>
      <dgm:t>
        <a:bodyPr/>
        <a:lstStyle/>
        <a:p>
          <a:r>
            <a:rPr lang="en-GB"/>
            <a:t>Qualitative text analysis involves close reading and interpretation of texts to identify recurring themes, concepts, and patterns</a:t>
          </a:r>
          <a:endParaRPr lang="en-US"/>
        </a:p>
      </dgm:t>
    </dgm:pt>
    <dgm:pt modelId="{582ADEF8-06CA-4D0A-B35C-6AE6F4070F41}" type="parTrans" cxnId="{76367D40-A284-4B0E-BEF1-71BD201679A1}">
      <dgm:prSet/>
      <dgm:spPr/>
      <dgm:t>
        <a:bodyPr/>
        <a:lstStyle/>
        <a:p>
          <a:endParaRPr lang="en-US"/>
        </a:p>
      </dgm:t>
    </dgm:pt>
    <dgm:pt modelId="{A528C162-D43D-4DF9-85D5-2F8EE064EDA8}" type="sibTrans" cxnId="{76367D40-A284-4B0E-BEF1-71BD201679A1}">
      <dgm:prSet/>
      <dgm:spPr/>
      <dgm:t>
        <a:bodyPr/>
        <a:lstStyle/>
        <a:p>
          <a:endParaRPr lang="en-US"/>
        </a:p>
      </dgm:t>
    </dgm:pt>
    <dgm:pt modelId="{21A3A8ED-35C0-4F13-8640-0E021617E353}">
      <dgm:prSet/>
      <dgm:spPr/>
      <dgm:t>
        <a:bodyPr/>
        <a:lstStyle/>
        <a:p>
          <a:r>
            <a:rPr lang="en-GB"/>
            <a:t>useful for understanding media messages, public discourse, and cultural trends</a:t>
          </a:r>
          <a:endParaRPr lang="en-US"/>
        </a:p>
      </dgm:t>
    </dgm:pt>
    <dgm:pt modelId="{982310EA-A15E-438D-8CC0-09C6C7B2D02A}" type="parTrans" cxnId="{7F0B1FBE-AD36-4AD4-A851-95DC04FFD0DF}">
      <dgm:prSet/>
      <dgm:spPr/>
      <dgm:t>
        <a:bodyPr/>
        <a:lstStyle/>
        <a:p>
          <a:endParaRPr lang="en-US"/>
        </a:p>
      </dgm:t>
    </dgm:pt>
    <dgm:pt modelId="{D9FD71E6-FF9B-4F2C-B1AE-F49B9642D4A3}" type="sibTrans" cxnId="{7F0B1FBE-AD36-4AD4-A851-95DC04FFD0DF}">
      <dgm:prSet/>
      <dgm:spPr/>
      <dgm:t>
        <a:bodyPr/>
        <a:lstStyle/>
        <a:p>
          <a:endParaRPr lang="en-US"/>
        </a:p>
      </dgm:t>
    </dgm:pt>
    <dgm:pt modelId="{AD480520-9B34-4120-A6AD-01EC56B78158}" type="pres">
      <dgm:prSet presAssocID="{B85FFF6E-5DD7-45A2-853C-37D27CD96DA1}" presName="linear" presStyleCnt="0">
        <dgm:presLayoutVars>
          <dgm:animLvl val="lvl"/>
          <dgm:resizeHandles val="exact"/>
        </dgm:presLayoutVars>
      </dgm:prSet>
      <dgm:spPr/>
    </dgm:pt>
    <dgm:pt modelId="{60C63E99-A069-4E8C-BA89-D70385E5BBE1}" type="pres">
      <dgm:prSet presAssocID="{9841D772-6BCE-47FF-94B3-C26F02627A4E}" presName="parentText" presStyleLbl="node1" presStyleIdx="0" presStyleCnt="4">
        <dgm:presLayoutVars>
          <dgm:chMax val="0"/>
          <dgm:bulletEnabled val="1"/>
        </dgm:presLayoutVars>
      </dgm:prSet>
      <dgm:spPr/>
    </dgm:pt>
    <dgm:pt modelId="{97FA3D32-1B3C-44A6-863A-EC97209A1AA7}" type="pres">
      <dgm:prSet presAssocID="{7CA6C8A9-057F-4ACF-A4C7-885260184666}" presName="spacer" presStyleCnt="0"/>
      <dgm:spPr/>
    </dgm:pt>
    <dgm:pt modelId="{5B358170-7275-49E5-A3BA-7A503D3F7822}" type="pres">
      <dgm:prSet presAssocID="{EA49A3FB-5AB9-4A0F-9405-6D2EACDF6F92}" presName="parentText" presStyleLbl="node1" presStyleIdx="1" presStyleCnt="4">
        <dgm:presLayoutVars>
          <dgm:chMax val="0"/>
          <dgm:bulletEnabled val="1"/>
        </dgm:presLayoutVars>
      </dgm:prSet>
      <dgm:spPr/>
    </dgm:pt>
    <dgm:pt modelId="{FDF535FF-253F-440E-8B55-BAF0DE073F49}" type="pres">
      <dgm:prSet presAssocID="{9644E300-B40D-4888-BF01-E2304D5DE489}" presName="spacer" presStyleCnt="0"/>
      <dgm:spPr/>
    </dgm:pt>
    <dgm:pt modelId="{9FCF3412-5AC5-442A-95DC-45B709F4DE98}" type="pres">
      <dgm:prSet presAssocID="{98DAAC7E-805B-45FB-812F-093F856F4771}" presName="parentText" presStyleLbl="node1" presStyleIdx="2" presStyleCnt="4">
        <dgm:presLayoutVars>
          <dgm:chMax val="0"/>
          <dgm:bulletEnabled val="1"/>
        </dgm:presLayoutVars>
      </dgm:prSet>
      <dgm:spPr/>
    </dgm:pt>
    <dgm:pt modelId="{05D35BC1-0F43-4FC6-A296-01E93264BB49}" type="pres">
      <dgm:prSet presAssocID="{A528C162-D43D-4DF9-85D5-2F8EE064EDA8}" presName="spacer" presStyleCnt="0"/>
      <dgm:spPr/>
    </dgm:pt>
    <dgm:pt modelId="{DAFD26A7-D07A-469B-B657-3E6EDCE482CC}" type="pres">
      <dgm:prSet presAssocID="{21A3A8ED-35C0-4F13-8640-0E021617E353}" presName="parentText" presStyleLbl="node1" presStyleIdx="3" presStyleCnt="4">
        <dgm:presLayoutVars>
          <dgm:chMax val="0"/>
          <dgm:bulletEnabled val="1"/>
        </dgm:presLayoutVars>
      </dgm:prSet>
      <dgm:spPr/>
    </dgm:pt>
  </dgm:ptLst>
  <dgm:cxnLst>
    <dgm:cxn modelId="{C5082328-A3A3-4A68-9459-5E8F5BF11C7E}" type="presOf" srcId="{B85FFF6E-5DD7-45A2-853C-37D27CD96DA1}" destId="{AD480520-9B34-4120-A6AD-01EC56B78158}" srcOrd="0" destOrd="0" presId="urn:microsoft.com/office/officeart/2005/8/layout/vList2"/>
    <dgm:cxn modelId="{76367D40-A284-4B0E-BEF1-71BD201679A1}" srcId="{B85FFF6E-5DD7-45A2-853C-37D27CD96DA1}" destId="{98DAAC7E-805B-45FB-812F-093F856F4771}" srcOrd="2" destOrd="0" parTransId="{582ADEF8-06CA-4D0A-B35C-6AE6F4070F41}" sibTransId="{A528C162-D43D-4DF9-85D5-2F8EE064EDA8}"/>
    <dgm:cxn modelId="{14EC1E4A-7521-4D84-A772-F62CB5B12A05}" srcId="{B85FFF6E-5DD7-45A2-853C-37D27CD96DA1}" destId="{EA49A3FB-5AB9-4A0F-9405-6D2EACDF6F92}" srcOrd="1" destOrd="0" parTransId="{A79B0000-1740-489E-939D-E52DBE113422}" sibTransId="{9644E300-B40D-4888-BF01-E2304D5DE489}"/>
    <dgm:cxn modelId="{23776796-FDDD-435C-B154-5A0D37534A0E}" type="presOf" srcId="{9841D772-6BCE-47FF-94B3-C26F02627A4E}" destId="{60C63E99-A069-4E8C-BA89-D70385E5BBE1}" srcOrd="0" destOrd="0" presId="urn:microsoft.com/office/officeart/2005/8/layout/vList2"/>
    <dgm:cxn modelId="{89FE7AB0-656D-418A-9D57-1F843E551596}" srcId="{B85FFF6E-5DD7-45A2-853C-37D27CD96DA1}" destId="{9841D772-6BCE-47FF-94B3-C26F02627A4E}" srcOrd="0" destOrd="0" parTransId="{155A7AD0-FD1D-4166-8075-8B6825FAFF46}" sibTransId="{7CA6C8A9-057F-4ACF-A4C7-885260184666}"/>
    <dgm:cxn modelId="{7F0B1FBE-AD36-4AD4-A851-95DC04FFD0DF}" srcId="{B85FFF6E-5DD7-45A2-853C-37D27CD96DA1}" destId="{21A3A8ED-35C0-4F13-8640-0E021617E353}" srcOrd="3" destOrd="0" parTransId="{982310EA-A15E-438D-8CC0-09C6C7B2D02A}" sibTransId="{D9FD71E6-FF9B-4F2C-B1AE-F49B9642D4A3}"/>
    <dgm:cxn modelId="{97D3D7BE-1451-492F-88A3-204D2AFBB1C2}" type="presOf" srcId="{21A3A8ED-35C0-4F13-8640-0E021617E353}" destId="{DAFD26A7-D07A-469B-B657-3E6EDCE482CC}" srcOrd="0" destOrd="0" presId="urn:microsoft.com/office/officeart/2005/8/layout/vList2"/>
    <dgm:cxn modelId="{D6C079D2-94F3-4A3E-B755-1A9045E33813}" type="presOf" srcId="{EA49A3FB-5AB9-4A0F-9405-6D2EACDF6F92}" destId="{5B358170-7275-49E5-A3BA-7A503D3F7822}" srcOrd="0" destOrd="0" presId="urn:microsoft.com/office/officeart/2005/8/layout/vList2"/>
    <dgm:cxn modelId="{4D2F26EB-19B9-4A9F-8B08-0A5041C80306}" type="presOf" srcId="{98DAAC7E-805B-45FB-812F-093F856F4771}" destId="{9FCF3412-5AC5-442A-95DC-45B709F4DE98}" srcOrd="0" destOrd="0" presId="urn:microsoft.com/office/officeart/2005/8/layout/vList2"/>
    <dgm:cxn modelId="{8A922E03-8AEB-4288-8B2D-14C780AFBF94}" type="presParOf" srcId="{AD480520-9B34-4120-A6AD-01EC56B78158}" destId="{60C63E99-A069-4E8C-BA89-D70385E5BBE1}" srcOrd="0" destOrd="0" presId="urn:microsoft.com/office/officeart/2005/8/layout/vList2"/>
    <dgm:cxn modelId="{227F8881-2CB2-44E9-B35D-699ACC70969B}" type="presParOf" srcId="{AD480520-9B34-4120-A6AD-01EC56B78158}" destId="{97FA3D32-1B3C-44A6-863A-EC97209A1AA7}" srcOrd="1" destOrd="0" presId="urn:microsoft.com/office/officeart/2005/8/layout/vList2"/>
    <dgm:cxn modelId="{5DCF8DBC-EC2C-4A85-B012-EFEA68382C37}" type="presParOf" srcId="{AD480520-9B34-4120-A6AD-01EC56B78158}" destId="{5B358170-7275-49E5-A3BA-7A503D3F7822}" srcOrd="2" destOrd="0" presId="urn:microsoft.com/office/officeart/2005/8/layout/vList2"/>
    <dgm:cxn modelId="{24835F67-7FAE-45B8-B30C-2FAAFE28F432}" type="presParOf" srcId="{AD480520-9B34-4120-A6AD-01EC56B78158}" destId="{FDF535FF-253F-440E-8B55-BAF0DE073F49}" srcOrd="3" destOrd="0" presId="urn:microsoft.com/office/officeart/2005/8/layout/vList2"/>
    <dgm:cxn modelId="{54E572C8-3B7F-48B0-BB87-72FBEC4E97B4}" type="presParOf" srcId="{AD480520-9B34-4120-A6AD-01EC56B78158}" destId="{9FCF3412-5AC5-442A-95DC-45B709F4DE98}" srcOrd="4" destOrd="0" presId="urn:microsoft.com/office/officeart/2005/8/layout/vList2"/>
    <dgm:cxn modelId="{25A75C60-8322-4CC5-893B-F5CAA4726A97}" type="presParOf" srcId="{AD480520-9B34-4120-A6AD-01EC56B78158}" destId="{05D35BC1-0F43-4FC6-A296-01E93264BB49}" srcOrd="5" destOrd="0" presId="urn:microsoft.com/office/officeart/2005/8/layout/vList2"/>
    <dgm:cxn modelId="{AA4B0E1D-60CE-4241-9C12-AF490E85F452}" type="presParOf" srcId="{AD480520-9B34-4120-A6AD-01EC56B78158}" destId="{DAFD26A7-D07A-469B-B657-3E6EDCE482C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0985BA-CA48-42F6-ADEC-B3891EEC485F}" type="doc">
      <dgm:prSet loTypeId="urn:microsoft.com/office/officeart/2005/8/layout/vProcess5" loCatId="process" qsTypeId="urn:microsoft.com/office/officeart/2005/8/quickstyle/simple2" qsCatId="simple" csTypeId="urn:microsoft.com/office/officeart/2005/8/colors/accent3_2" csCatId="accent3"/>
      <dgm:spPr/>
      <dgm:t>
        <a:bodyPr/>
        <a:lstStyle/>
        <a:p>
          <a:endParaRPr lang="en-US"/>
        </a:p>
      </dgm:t>
    </dgm:pt>
    <dgm:pt modelId="{F002AEAE-9049-4166-960F-8730BE3F2F12}">
      <dgm:prSet/>
      <dgm:spPr/>
      <dgm:t>
        <a:bodyPr/>
        <a:lstStyle/>
        <a:p>
          <a:r>
            <a:rPr lang="en-GB"/>
            <a:t>typically involve a combination of data collection methods, such as interviews, observations, and document analysis, to provide a comprehensive understanding of the case</a:t>
          </a:r>
          <a:endParaRPr lang="en-US"/>
        </a:p>
      </dgm:t>
    </dgm:pt>
    <dgm:pt modelId="{2FA4C72C-FED6-4F7F-973A-53018D8224CF}" type="parTrans" cxnId="{32E5F9A7-54A0-45BE-8C78-0B5EF92FD80F}">
      <dgm:prSet/>
      <dgm:spPr/>
      <dgm:t>
        <a:bodyPr/>
        <a:lstStyle/>
        <a:p>
          <a:endParaRPr lang="en-US"/>
        </a:p>
      </dgm:t>
    </dgm:pt>
    <dgm:pt modelId="{B701A5DA-A0B3-49D4-A7F1-1528D131ACBD}" type="sibTrans" cxnId="{32E5F9A7-54A0-45BE-8C78-0B5EF92FD80F}">
      <dgm:prSet/>
      <dgm:spPr/>
      <dgm:t>
        <a:bodyPr/>
        <a:lstStyle/>
        <a:p>
          <a:endParaRPr lang="en-US"/>
        </a:p>
      </dgm:t>
    </dgm:pt>
    <dgm:pt modelId="{D5EF61CD-9982-4B4A-92F7-37E001F5AD24}">
      <dgm:prSet/>
      <dgm:spPr/>
      <dgm:t>
        <a:bodyPr/>
        <a:lstStyle/>
        <a:p>
          <a:r>
            <a:rPr lang="en-GB"/>
            <a:t>typically involve a combination of data collection methods, such as interviews, observations, and document analysis, to provide a comprehensive understanding of the case</a:t>
          </a:r>
          <a:endParaRPr lang="en-US"/>
        </a:p>
      </dgm:t>
    </dgm:pt>
    <dgm:pt modelId="{0842348A-409E-484E-8331-2A90D03AB7A4}" type="parTrans" cxnId="{17E68297-ED36-4041-98DF-F269C10A7F3E}">
      <dgm:prSet/>
      <dgm:spPr/>
      <dgm:t>
        <a:bodyPr/>
        <a:lstStyle/>
        <a:p>
          <a:endParaRPr lang="en-US"/>
        </a:p>
      </dgm:t>
    </dgm:pt>
    <dgm:pt modelId="{2F7E5EAE-F2F1-4404-9E25-075427283BE1}" type="sibTrans" cxnId="{17E68297-ED36-4041-98DF-F269C10A7F3E}">
      <dgm:prSet/>
      <dgm:spPr/>
      <dgm:t>
        <a:bodyPr/>
        <a:lstStyle/>
        <a:p>
          <a:endParaRPr lang="en-US"/>
        </a:p>
      </dgm:t>
    </dgm:pt>
    <dgm:pt modelId="{4C600C30-5C04-441F-AB22-B5598C13544D}">
      <dgm:prSet/>
      <dgm:spPr/>
      <dgm:t>
        <a:bodyPr/>
        <a:lstStyle/>
        <a:p>
          <a:r>
            <a:rPr lang="en-GB"/>
            <a:t>useful for exploring unique or a special company, organisation, concept  etc. </a:t>
          </a:r>
          <a:endParaRPr lang="en-US"/>
        </a:p>
      </dgm:t>
    </dgm:pt>
    <dgm:pt modelId="{15E75D38-BB52-495E-B356-BC60EEBC94D7}" type="parTrans" cxnId="{E77D5326-ED9E-43D6-9525-825513517AEA}">
      <dgm:prSet/>
      <dgm:spPr/>
      <dgm:t>
        <a:bodyPr/>
        <a:lstStyle/>
        <a:p>
          <a:endParaRPr lang="en-US"/>
        </a:p>
      </dgm:t>
    </dgm:pt>
    <dgm:pt modelId="{873E4489-BC7C-4AA8-9BEF-57A9A4C23863}" type="sibTrans" cxnId="{E77D5326-ED9E-43D6-9525-825513517AEA}">
      <dgm:prSet/>
      <dgm:spPr/>
      <dgm:t>
        <a:bodyPr/>
        <a:lstStyle/>
        <a:p>
          <a:endParaRPr lang="en-US"/>
        </a:p>
      </dgm:t>
    </dgm:pt>
    <dgm:pt modelId="{29C88374-06A0-4238-89D9-D417EACC7A53}" type="pres">
      <dgm:prSet presAssocID="{D00985BA-CA48-42F6-ADEC-B3891EEC485F}" presName="outerComposite" presStyleCnt="0">
        <dgm:presLayoutVars>
          <dgm:chMax val="5"/>
          <dgm:dir/>
          <dgm:resizeHandles val="exact"/>
        </dgm:presLayoutVars>
      </dgm:prSet>
      <dgm:spPr/>
    </dgm:pt>
    <dgm:pt modelId="{C0D97B96-A122-4CA1-BE79-8FFF0B4D0A71}" type="pres">
      <dgm:prSet presAssocID="{D00985BA-CA48-42F6-ADEC-B3891EEC485F}" presName="dummyMaxCanvas" presStyleCnt="0">
        <dgm:presLayoutVars/>
      </dgm:prSet>
      <dgm:spPr/>
    </dgm:pt>
    <dgm:pt modelId="{7A0721F4-ED07-4B07-ABE5-F4FC23FC00E9}" type="pres">
      <dgm:prSet presAssocID="{D00985BA-CA48-42F6-ADEC-B3891EEC485F}" presName="ThreeNodes_1" presStyleLbl="node1" presStyleIdx="0" presStyleCnt="3">
        <dgm:presLayoutVars>
          <dgm:bulletEnabled val="1"/>
        </dgm:presLayoutVars>
      </dgm:prSet>
      <dgm:spPr/>
    </dgm:pt>
    <dgm:pt modelId="{E18B6A8F-D0B7-4C69-B25D-073B43C45BB4}" type="pres">
      <dgm:prSet presAssocID="{D00985BA-CA48-42F6-ADEC-B3891EEC485F}" presName="ThreeNodes_2" presStyleLbl="node1" presStyleIdx="1" presStyleCnt="3">
        <dgm:presLayoutVars>
          <dgm:bulletEnabled val="1"/>
        </dgm:presLayoutVars>
      </dgm:prSet>
      <dgm:spPr/>
    </dgm:pt>
    <dgm:pt modelId="{C3F16C69-4732-4670-930E-30BB1B35C89B}" type="pres">
      <dgm:prSet presAssocID="{D00985BA-CA48-42F6-ADEC-B3891EEC485F}" presName="ThreeNodes_3" presStyleLbl="node1" presStyleIdx="2" presStyleCnt="3">
        <dgm:presLayoutVars>
          <dgm:bulletEnabled val="1"/>
        </dgm:presLayoutVars>
      </dgm:prSet>
      <dgm:spPr/>
    </dgm:pt>
    <dgm:pt modelId="{22DC55A2-1C29-4D32-9CC4-EFE810F27042}" type="pres">
      <dgm:prSet presAssocID="{D00985BA-CA48-42F6-ADEC-B3891EEC485F}" presName="ThreeConn_1-2" presStyleLbl="fgAccFollowNode1" presStyleIdx="0" presStyleCnt="2">
        <dgm:presLayoutVars>
          <dgm:bulletEnabled val="1"/>
        </dgm:presLayoutVars>
      </dgm:prSet>
      <dgm:spPr/>
    </dgm:pt>
    <dgm:pt modelId="{BCDA3AB9-4BCA-4B38-8164-3F700BF7E416}" type="pres">
      <dgm:prSet presAssocID="{D00985BA-CA48-42F6-ADEC-B3891EEC485F}" presName="ThreeConn_2-3" presStyleLbl="fgAccFollowNode1" presStyleIdx="1" presStyleCnt="2">
        <dgm:presLayoutVars>
          <dgm:bulletEnabled val="1"/>
        </dgm:presLayoutVars>
      </dgm:prSet>
      <dgm:spPr/>
    </dgm:pt>
    <dgm:pt modelId="{A1DFDD8A-339E-40AD-9928-E5A711876645}" type="pres">
      <dgm:prSet presAssocID="{D00985BA-CA48-42F6-ADEC-B3891EEC485F}" presName="ThreeNodes_1_text" presStyleLbl="node1" presStyleIdx="2" presStyleCnt="3">
        <dgm:presLayoutVars>
          <dgm:bulletEnabled val="1"/>
        </dgm:presLayoutVars>
      </dgm:prSet>
      <dgm:spPr/>
    </dgm:pt>
    <dgm:pt modelId="{F0B6B558-FA62-4887-AF61-E31B14CE8D8A}" type="pres">
      <dgm:prSet presAssocID="{D00985BA-CA48-42F6-ADEC-B3891EEC485F}" presName="ThreeNodes_2_text" presStyleLbl="node1" presStyleIdx="2" presStyleCnt="3">
        <dgm:presLayoutVars>
          <dgm:bulletEnabled val="1"/>
        </dgm:presLayoutVars>
      </dgm:prSet>
      <dgm:spPr/>
    </dgm:pt>
    <dgm:pt modelId="{F5212BBA-270B-4CB6-921A-DA6EBA3E1064}" type="pres">
      <dgm:prSet presAssocID="{D00985BA-CA48-42F6-ADEC-B3891EEC485F}" presName="ThreeNodes_3_text" presStyleLbl="node1" presStyleIdx="2" presStyleCnt="3">
        <dgm:presLayoutVars>
          <dgm:bulletEnabled val="1"/>
        </dgm:presLayoutVars>
      </dgm:prSet>
      <dgm:spPr/>
    </dgm:pt>
  </dgm:ptLst>
  <dgm:cxnLst>
    <dgm:cxn modelId="{55031616-0052-4D34-A009-5A1297184EE3}" type="presOf" srcId="{D5EF61CD-9982-4B4A-92F7-37E001F5AD24}" destId="{F0B6B558-FA62-4887-AF61-E31B14CE8D8A}" srcOrd="1" destOrd="0" presId="urn:microsoft.com/office/officeart/2005/8/layout/vProcess5"/>
    <dgm:cxn modelId="{E77D5326-ED9E-43D6-9525-825513517AEA}" srcId="{D00985BA-CA48-42F6-ADEC-B3891EEC485F}" destId="{4C600C30-5C04-441F-AB22-B5598C13544D}" srcOrd="2" destOrd="0" parTransId="{15E75D38-BB52-495E-B356-BC60EEBC94D7}" sibTransId="{873E4489-BC7C-4AA8-9BEF-57A9A4C23863}"/>
    <dgm:cxn modelId="{E05E754B-BBA5-426E-92AD-8FF68FE087CB}" type="presOf" srcId="{D00985BA-CA48-42F6-ADEC-B3891EEC485F}" destId="{29C88374-06A0-4238-89D9-D417EACC7A53}" srcOrd="0" destOrd="0" presId="urn:microsoft.com/office/officeart/2005/8/layout/vProcess5"/>
    <dgm:cxn modelId="{9E0C4955-877A-4ED5-9105-F4A95172616C}" type="presOf" srcId="{4C600C30-5C04-441F-AB22-B5598C13544D}" destId="{C3F16C69-4732-4670-930E-30BB1B35C89B}" srcOrd="0" destOrd="0" presId="urn:microsoft.com/office/officeart/2005/8/layout/vProcess5"/>
    <dgm:cxn modelId="{B8B86B8D-CFC7-4503-B322-F2B1656EB95A}" type="presOf" srcId="{F002AEAE-9049-4166-960F-8730BE3F2F12}" destId="{A1DFDD8A-339E-40AD-9928-E5A711876645}" srcOrd="1" destOrd="0" presId="urn:microsoft.com/office/officeart/2005/8/layout/vProcess5"/>
    <dgm:cxn modelId="{17E68297-ED36-4041-98DF-F269C10A7F3E}" srcId="{D00985BA-CA48-42F6-ADEC-B3891EEC485F}" destId="{D5EF61CD-9982-4B4A-92F7-37E001F5AD24}" srcOrd="1" destOrd="0" parTransId="{0842348A-409E-484E-8331-2A90D03AB7A4}" sibTransId="{2F7E5EAE-F2F1-4404-9E25-075427283BE1}"/>
    <dgm:cxn modelId="{10FB079A-A939-461B-8CC8-8FECFAF03E19}" type="presOf" srcId="{F002AEAE-9049-4166-960F-8730BE3F2F12}" destId="{7A0721F4-ED07-4B07-ABE5-F4FC23FC00E9}" srcOrd="0" destOrd="0" presId="urn:microsoft.com/office/officeart/2005/8/layout/vProcess5"/>
    <dgm:cxn modelId="{32E5F9A7-54A0-45BE-8C78-0B5EF92FD80F}" srcId="{D00985BA-CA48-42F6-ADEC-B3891EEC485F}" destId="{F002AEAE-9049-4166-960F-8730BE3F2F12}" srcOrd="0" destOrd="0" parTransId="{2FA4C72C-FED6-4F7F-973A-53018D8224CF}" sibTransId="{B701A5DA-A0B3-49D4-A7F1-1528D131ACBD}"/>
    <dgm:cxn modelId="{F558C9C6-3F84-4CE9-B6A8-4975387CFF3E}" type="presOf" srcId="{B701A5DA-A0B3-49D4-A7F1-1528D131ACBD}" destId="{22DC55A2-1C29-4D32-9CC4-EFE810F27042}" srcOrd="0" destOrd="0" presId="urn:microsoft.com/office/officeart/2005/8/layout/vProcess5"/>
    <dgm:cxn modelId="{52D369D6-0097-4833-A82C-8384A0DCB001}" type="presOf" srcId="{2F7E5EAE-F2F1-4404-9E25-075427283BE1}" destId="{BCDA3AB9-4BCA-4B38-8164-3F700BF7E416}" srcOrd="0" destOrd="0" presId="urn:microsoft.com/office/officeart/2005/8/layout/vProcess5"/>
    <dgm:cxn modelId="{8AE2B4F4-B557-4721-A17B-18458140CE57}" type="presOf" srcId="{D5EF61CD-9982-4B4A-92F7-37E001F5AD24}" destId="{E18B6A8F-D0B7-4C69-B25D-073B43C45BB4}" srcOrd="0" destOrd="0" presId="urn:microsoft.com/office/officeart/2005/8/layout/vProcess5"/>
    <dgm:cxn modelId="{C381B2FC-23E8-4AA4-ADE0-9430BD3CD776}" type="presOf" srcId="{4C600C30-5C04-441F-AB22-B5598C13544D}" destId="{F5212BBA-270B-4CB6-921A-DA6EBA3E1064}" srcOrd="1" destOrd="0" presId="urn:microsoft.com/office/officeart/2005/8/layout/vProcess5"/>
    <dgm:cxn modelId="{BF698CEF-FDEA-43F4-8193-DD715B83E6D9}" type="presParOf" srcId="{29C88374-06A0-4238-89D9-D417EACC7A53}" destId="{C0D97B96-A122-4CA1-BE79-8FFF0B4D0A71}" srcOrd="0" destOrd="0" presId="urn:microsoft.com/office/officeart/2005/8/layout/vProcess5"/>
    <dgm:cxn modelId="{C0398AC3-A327-46C1-B713-AAC76B3910EF}" type="presParOf" srcId="{29C88374-06A0-4238-89D9-D417EACC7A53}" destId="{7A0721F4-ED07-4B07-ABE5-F4FC23FC00E9}" srcOrd="1" destOrd="0" presId="urn:microsoft.com/office/officeart/2005/8/layout/vProcess5"/>
    <dgm:cxn modelId="{77EBE22B-C620-40B9-A313-A48FF0AB4D25}" type="presParOf" srcId="{29C88374-06A0-4238-89D9-D417EACC7A53}" destId="{E18B6A8F-D0B7-4C69-B25D-073B43C45BB4}" srcOrd="2" destOrd="0" presId="urn:microsoft.com/office/officeart/2005/8/layout/vProcess5"/>
    <dgm:cxn modelId="{F56364EC-BB55-4EA4-B2B6-4A18A0FF8F7A}" type="presParOf" srcId="{29C88374-06A0-4238-89D9-D417EACC7A53}" destId="{C3F16C69-4732-4670-930E-30BB1B35C89B}" srcOrd="3" destOrd="0" presId="urn:microsoft.com/office/officeart/2005/8/layout/vProcess5"/>
    <dgm:cxn modelId="{4B0EA89D-C83E-481A-B0DE-8D7587B35EE9}" type="presParOf" srcId="{29C88374-06A0-4238-89D9-D417EACC7A53}" destId="{22DC55A2-1C29-4D32-9CC4-EFE810F27042}" srcOrd="4" destOrd="0" presId="urn:microsoft.com/office/officeart/2005/8/layout/vProcess5"/>
    <dgm:cxn modelId="{08C3641A-FF20-454A-81E4-ABBA957A82F7}" type="presParOf" srcId="{29C88374-06A0-4238-89D9-D417EACC7A53}" destId="{BCDA3AB9-4BCA-4B38-8164-3F700BF7E416}" srcOrd="5" destOrd="0" presId="urn:microsoft.com/office/officeart/2005/8/layout/vProcess5"/>
    <dgm:cxn modelId="{17ED2329-F1FC-4080-9054-7EE557B752A6}" type="presParOf" srcId="{29C88374-06A0-4238-89D9-D417EACC7A53}" destId="{A1DFDD8A-339E-40AD-9928-E5A711876645}" srcOrd="6" destOrd="0" presId="urn:microsoft.com/office/officeart/2005/8/layout/vProcess5"/>
    <dgm:cxn modelId="{8FE4D057-FA28-424D-97F0-4E802A280DE7}" type="presParOf" srcId="{29C88374-06A0-4238-89D9-D417EACC7A53}" destId="{F0B6B558-FA62-4887-AF61-E31B14CE8D8A}" srcOrd="7" destOrd="0" presId="urn:microsoft.com/office/officeart/2005/8/layout/vProcess5"/>
    <dgm:cxn modelId="{C421381C-A8F3-4F4B-AB1A-B8E0097FCF41}" type="presParOf" srcId="{29C88374-06A0-4238-89D9-D417EACC7A53}" destId="{F5212BBA-270B-4CB6-921A-DA6EBA3E106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420504-0014-4753-8355-D5902D19E58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D7B61BF-0FAD-4854-A483-641D28714836}">
      <dgm:prSet/>
      <dgm:spPr/>
      <dgm:t>
        <a:bodyPr/>
        <a:lstStyle/>
        <a:p>
          <a:r>
            <a:rPr lang="en-GB"/>
            <a:t>method involves systematically observing and recording behaviours and interactions in natural settings</a:t>
          </a:r>
          <a:endParaRPr lang="en-US"/>
        </a:p>
      </dgm:t>
    </dgm:pt>
    <dgm:pt modelId="{412C195F-EDFA-41EB-8392-0AAB3A186DCA}" type="parTrans" cxnId="{7AF7E054-2A0C-4FF8-9D7E-39CFEBD16456}">
      <dgm:prSet/>
      <dgm:spPr/>
      <dgm:t>
        <a:bodyPr/>
        <a:lstStyle/>
        <a:p>
          <a:endParaRPr lang="en-US"/>
        </a:p>
      </dgm:t>
    </dgm:pt>
    <dgm:pt modelId="{AE94E847-45E8-439F-8AEC-7FBCE6E837D6}" type="sibTrans" cxnId="{7AF7E054-2A0C-4FF8-9D7E-39CFEBD16456}">
      <dgm:prSet/>
      <dgm:spPr/>
      <dgm:t>
        <a:bodyPr/>
        <a:lstStyle/>
        <a:p>
          <a:endParaRPr lang="en-US"/>
        </a:p>
      </dgm:t>
    </dgm:pt>
    <dgm:pt modelId="{D118E6DC-98E3-4151-889E-B826653BC501}">
      <dgm:prSet/>
      <dgm:spPr/>
      <dgm:t>
        <a:bodyPr/>
        <a:lstStyle/>
        <a:p>
          <a:r>
            <a:rPr lang="en-GB"/>
            <a:t>observer may take notes, use audio or video recordings, or use other methods to document what they see</a:t>
          </a:r>
          <a:endParaRPr lang="en-US"/>
        </a:p>
      </dgm:t>
    </dgm:pt>
    <dgm:pt modelId="{7D03A0A3-BBAD-43A8-8652-8DF81A717494}" type="parTrans" cxnId="{60D18ABB-82E1-4104-A117-40C283EAC58F}">
      <dgm:prSet/>
      <dgm:spPr/>
      <dgm:t>
        <a:bodyPr/>
        <a:lstStyle/>
        <a:p>
          <a:endParaRPr lang="en-US"/>
        </a:p>
      </dgm:t>
    </dgm:pt>
    <dgm:pt modelId="{1E584E87-4E60-4807-AD9D-512CEB2115C5}" type="sibTrans" cxnId="{60D18ABB-82E1-4104-A117-40C283EAC58F}">
      <dgm:prSet/>
      <dgm:spPr/>
      <dgm:t>
        <a:bodyPr/>
        <a:lstStyle/>
        <a:p>
          <a:endParaRPr lang="en-US"/>
        </a:p>
      </dgm:t>
    </dgm:pt>
    <dgm:pt modelId="{3EB6E934-60EF-4C3A-9553-F0CF17BEA411}">
      <dgm:prSet/>
      <dgm:spPr/>
      <dgm:t>
        <a:bodyPr/>
        <a:lstStyle/>
        <a:p>
          <a:r>
            <a:rPr lang="en-GB"/>
            <a:t>useful for understanding social interactions, cultural practices, and the context in which behaviours occur</a:t>
          </a:r>
          <a:endParaRPr lang="en-US"/>
        </a:p>
      </dgm:t>
    </dgm:pt>
    <dgm:pt modelId="{6D4E4E39-D1F7-43B4-B0E7-7ACFBA1D34CF}" type="parTrans" cxnId="{CD53FF96-D6EB-4046-93CF-A88B9C83538C}">
      <dgm:prSet/>
      <dgm:spPr/>
      <dgm:t>
        <a:bodyPr/>
        <a:lstStyle/>
        <a:p>
          <a:endParaRPr lang="en-US"/>
        </a:p>
      </dgm:t>
    </dgm:pt>
    <dgm:pt modelId="{611DA52D-B2B2-4F60-9F43-3AACF56996F9}" type="sibTrans" cxnId="{CD53FF96-D6EB-4046-93CF-A88B9C83538C}">
      <dgm:prSet/>
      <dgm:spPr/>
      <dgm:t>
        <a:bodyPr/>
        <a:lstStyle/>
        <a:p>
          <a:endParaRPr lang="en-US"/>
        </a:p>
      </dgm:t>
    </dgm:pt>
    <dgm:pt modelId="{586E2362-83B5-4996-8335-CB061D8065B2}" type="pres">
      <dgm:prSet presAssocID="{6F420504-0014-4753-8355-D5902D19E582}" presName="linear" presStyleCnt="0">
        <dgm:presLayoutVars>
          <dgm:animLvl val="lvl"/>
          <dgm:resizeHandles val="exact"/>
        </dgm:presLayoutVars>
      </dgm:prSet>
      <dgm:spPr/>
    </dgm:pt>
    <dgm:pt modelId="{1C45C7F2-66F4-418B-950F-9E5C22F41373}" type="pres">
      <dgm:prSet presAssocID="{BD7B61BF-0FAD-4854-A483-641D28714836}" presName="parentText" presStyleLbl="node1" presStyleIdx="0" presStyleCnt="3">
        <dgm:presLayoutVars>
          <dgm:chMax val="0"/>
          <dgm:bulletEnabled val="1"/>
        </dgm:presLayoutVars>
      </dgm:prSet>
      <dgm:spPr/>
    </dgm:pt>
    <dgm:pt modelId="{88DD5105-10B6-4617-8A17-0918048B39FD}" type="pres">
      <dgm:prSet presAssocID="{AE94E847-45E8-439F-8AEC-7FBCE6E837D6}" presName="spacer" presStyleCnt="0"/>
      <dgm:spPr/>
    </dgm:pt>
    <dgm:pt modelId="{55A69A90-0EE2-468D-BD29-92BE73CBB824}" type="pres">
      <dgm:prSet presAssocID="{D118E6DC-98E3-4151-889E-B826653BC501}" presName="parentText" presStyleLbl="node1" presStyleIdx="1" presStyleCnt="3">
        <dgm:presLayoutVars>
          <dgm:chMax val="0"/>
          <dgm:bulletEnabled val="1"/>
        </dgm:presLayoutVars>
      </dgm:prSet>
      <dgm:spPr/>
    </dgm:pt>
    <dgm:pt modelId="{C351A26D-B8E2-4F36-9335-5BB85AEA0E75}" type="pres">
      <dgm:prSet presAssocID="{1E584E87-4E60-4807-AD9D-512CEB2115C5}" presName="spacer" presStyleCnt="0"/>
      <dgm:spPr/>
    </dgm:pt>
    <dgm:pt modelId="{A1676CA8-429B-4688-8AFC-0D001B5A5BD3}" type="pres">
      <dgm:prSet presAssocID="{3EB6E934-60EF-4C3A-9553-F0CF17BEA411}" presName="parentText" presStyleLbl="node1" presStyleIdx="2" presStyleCnt="3">
        <dgm:presLayoutVars>
          <dgm:chMax val="0"/>
          <dgm:bulletEnabled val="1"/>
        </dgm:presLayoutVars>
      </dgm:prSet>
      <dgm:spPr/>
    </dgm:pt>
  </dgm:ptLst>
  <dgm:cxnLst>
    <dgm:cxn modelId="{0CB8660B-C5C0-41CF-9A19-35F49D1F5644}" type="presOf" srcId="{3EB6E934-60EF-4C3A-9553-F0CF17BEA411}" destId="{A1676CA8-429B-4688-8AFC-0D001B5A5BD3}" srcOrd="0" destOrd="0" presId="urn:microsoft.com/office/officeart/2005/8/layout/vList2"/>
    <dgm:cxn modelId="{54330E6E-F7DC-44BC-9D7E-CCE50C1BB5AD}" type="presOf" srcId="{D118E6DC-98E3-4151-889E-B826653BC501}" destId="{55A69A90-0EE2-468D-BD29-92BE73CBB824}" srcOrd="0" destOrd="0" presId="urn:microsoft.com/office/officeart/2005/8/layout/vList2"/>
    <dgm:cxn modelId="{7AF7E054-2A0C-4FF8-9D7E-39CFEBD16456}" srcId="{6F420504-0014-4753-8355-D5902D19E582}" destId="{BD7B61BF-0FAD-4854-A483-641D28714836}" srcOrd="0" destOrd="0" parTransId="{412C195F-EDFA-41EB-8392-0AAB3A186DCA}" sibTransId="{AE94E847-45E8-439F-8AEC-7FBCE6E837D6}"/>
    <dgm:cxn modelId="{CD53FF96-D6EB-4046-93CF-A88B9C83538C}" srcId="{6F420504-0014-4753-8355-D5902D19E582}" destId="{3EB6E934-60EF-4C3A-9553-F0CF17BEA411}" srcOrd="2" destOrd="0" parTransId="{6D4E4E39-D1F7-43B4-B0E7-7ACFBA1D34CF}" sibTransId="{611DA52D-B2B2-4F60-9F43-3AACF56996F9}"/>
    <dgm:cxn modelId="{60D18ABB-82E1-4104-A117-40C283EAC58F}" srcId="{6F420504-0014-4753-8355-D5902D19E582}" destId="{D118E6DC-98E3-4151-889E-B826653BC501}" srcOrd="1" destOrd="0" parTransId="{7D03A0A3-BBAD-43A8-8652-8DF81A717494}" sibTransId="{1E584E87-4E60-4807-AD9D-512CEB2115C5}"/>
    <dgm:cxn modelId="{F620F2CC-826B-464B-8FDC-64C0C63D045C}" type="presOf" srcId="{BD7B61BF-0FAD-4854-A483-641D28714836}" destId="{1C45C7F2-66F4-418B-950F-9E5C22F41373}" srcOrd="0" destOrd="0" presId="urn:microsoft.com/office/officeart/2005/8/layout/vList2"/>
    <dgm:cxn modelId="{335CE6F4-2C03-4838-9D7A-ACA60E6451F7}" type="presOf" srcId="{6F420504-0014-4753-8355-D5902D19E582}" destId="{586E2362-83B5-4996-8335-CB061D8065B2}" srcOrd="0" destOrd="0" presId="urn:microsoft.com/office/officeart/2005/8/layout/vList2"/>
    <dgm:cxn modelId="{276411EC-E96C-48D2-9EF0-6F5C4F8D82CE}" type="presParOf" srcId="{586E2362-83B5-4996-8335-CB061D8065B2}" destId="{1C45C7F2-66F4-418B-950F-9E5C22F41373}" srcOrd="0" destOrd="0" presId="urn:microsoft.com/office/officeart/2005/8/layout/vList2"/>
    <dgm:cxn modelId="{E8ADF5CC-0C50-4E75-9871-D4EAA0399DD4}" type="presParOf" srcId="{586E2362-83B5-4996-8335-CB061D8065B2}" destId="{88DD5105-10B6-4617-8A17-0918048B39FD}" srcOrd="1" destOrd="0" presId="urn:microsoft.com/office/officeart/2005/8/layout/vList2"/>
    <dgm:cxn modelId="{96B27E2B-5576-448B-A9DD-B5307FE5D8E9}" type="presParOf" srcId="{586E2362-83B5-4996-8335-CB061D8065B2}" destId="{55A69A90-0EE2-468D-BD29-92BE73CBB824}" srcOrd="2" destOrd="0" presId="urn:microsoft.com/office/officeart/2005/8/layout/vList2"/>
    <dgm:cxn modelId="{693D5D45-26DE-4751-9E85-D1200576DBE5}" type="presParOf" srcId="{586E2362-83B5-4996-8335-CB061D8065B2}" destId="{C351A26D-B8E2-4F36-9335-5BB85AEA0E75}" srcOrd="3" destOrd="0" presId="urn:microsoft.com/office/officeart/2005/8/layout/vList2"/>
    <dgm:cxn modelId="{3A4E5134-CBC5-46FB-9A26-5975620A5C8D}" type="presParOf" srcId="{586E2362-83B5-4996-8335-CB061D8065B2}" destId="{A1676CA8-429B-4688-8AFC-0D001B5A5BD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A4D41A6-70C8-4A15-B832-C5478457E8B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03DE41F-B813-43D2-B55F-2F75BA7ED2EF}">
      <dgm:prSet/>
      <dgm:spPr/>
      <dgm:t>
        <a:bodyPr/>
        <a:lstStyle/>
        <a:p>
          <a:pPr>
            <a:lnSpc>
              <a:spcPct val="100000"/>
            </a:lnSpc>
          </a:pPr>
          <a:r>
            <a:rPr lang="en-GB"/>
            <a:t>method involves collecting data from a large sample of participants through a structured questionnaire</a:t>
          </a:r>
          <a:endParaRPr lang="en-US"/>
        </a:p>
      </dgm:t>
    </dgm:pt>
    <dgm:pt modelId="{7C6D9ED9-3641-47D0-8D04-435A9358EB52}" type="parTrans" cxnId="{EE161F6C-2DC4-4149-BBE1-87159A56D51A}">
      <dgm:prSet/>
      <dgm:spPr/>
      <dgm:t>
        <a:bodyPr/>
        <a:lstStyle/>
        <a:p>
          <a:endParaRPr lang="en-US"/>
        </a:p>
      </dgm:t>
    </dgm:pt>
    <dgm:pt modelId="{57A9FF3B-6AD8-4AD2-A2B7-5A908DF47CED}" type="sibTrans" cxnId="{EE161F6C-2DC4-4149-BBE1-87159A56D51A}">
      <dgm:prSet/>
      <dgm:spPr/>
      <dgm:t>
        <a:bodyPr/>
        <a:lstStyle/>
        <a:p>
          <a:endParaRPr lang="en-US"/>
        </a:p>
      </dgm:t>
    </dgm:pt>
    <dgm:pt modelId="{3DAAA998-7E51-46CC-992F-A693A89BD48E}">
      <dgm:prSet/>
      <dgm:spPr/>
      <dgm:t>
        <a:bodyPr/>
        <a:lstStyle/>
        <a:p>
          <a:pPr>
            <a:lnSpc>
              <a:spcPct val="100000"/>
            </a:lnSpc>
          </a:pPr>
          <a:r>
            <a:rPr lang="en-GB"/>
            <a:t>Surveys can be conducted in person, over the phone, through mail, or online</a:t>
          </a:r>
          <a:endParaRPr lang="en-US"/>
        </a:p>
      </dgm:t>
    </dgm:pt>
    <dgm:pt modelId="{FF215E97-05B6-47DE-A4ED-4A8A10861CA6}" type="parTrans" cxnId="{5B5AB2BC-7918-4442-8302-0E7D58482407}">
      <dgm:prSet/>
      <dgm:spPr/>
      <dgm:t>
        <a:bodyPr/>
        <a:lstStyle/>
        <a:p>
          <a:endParaRPr lang="en-US"/>
        </a:p>
      </dgm:t>
    </dgm:pt>
    <dgm:pt modelId="{135E317D-470C-4969-A183-213A0C806D8E}" type="sibTrans" cxnId="{5B5AB2BC-7918-4442-8302-0E7D58482407}">
      <dgm:prSet/>
      <dgm:spPr/>
      <dgm:t>
        <a:bodyPr/>
        <a:lstStyle/>
        <a:p>
          <a:endParaRPr lang="en-US"/>
        </a:p>
      </dgm:t>
    </dgm:pt>
    <dgm:pt modelId="{39E6DCF3-6DAC-4728-A871-E0C5A8022D8F}">
      <dgm:prSet/>
      <dgm:spPr/>
      <dgm:t>
        <a:bodyPr/>
        <a:lstStyle/>
        <a:p>
          <a:pPr>
            <a:lnSpc>
              <a:spcPct val="100000"/>
            </a:lnSpc>
          </a:pPr>
          <a:r>
            <a:rPr lang="en-GB"/>
            <a:t>useful for collecting data on attitudes, beliefs, and behaviours, and for identifying patterns and trends in a population</a:t>
          </a:r>
          <a:endParaRPr lang="en-US"/>
        </a:p>
      </dgm:t>
    </dgm:pt>
    <dgm:pt modelId="{1F5D6F66-B2EE-43F0-B913-E8A3D7B1B611}" type="parTrans" cxnId="{442EEBEB-02B8-4DF5-AE11-E5756A16783B}">
      <dgm:prSet/>
      <dgm:spPr/>
      <dgm:t>
        <a:bodyPr/>
        <a:lstStyle/>
        <a:p>
          <a:endParaRPr lang="en-US"/>
        </a:p>
      </dgm:t>
    </dgm:pt>
    <dgm:pt modelId="{3FDDF3EE-5C83-4C71-A74D-F571601346B0}" type="sibTrans" cxnId="{442EEBEB-02B8-4DF5-AE11-E5756A16783B}">
      <dgm:prSet/>
      <dgm:spPr/>
      <dgm:t>
        <a:bodyPr/>
        <a:lstStyle/>
        <a:p>
          <a:endParaRPr lang="en-US"/>
        </a:p>
      </dgm:t>
    </dgm:pt>
    <dgm:pt modelId="{C74C53A7-E8F6-4AEC-AB09-CF2ED7634976}" type="pres">
      <dgm:prSet presAssocID="{8A4D41A6-70C8-4A15-B832-C5478457E8BB}" presName="root" presStyleCnt="0">
        <dgm:presLayoutVars>
          <dgm:dir/>
          <dgm:resizeHandles val="exact"/>
        </dgm:presLayoutVars>
      </dgm:prSet>
      <dgm:spPr/>
    </dgm:pt>
    <dgm:pt modelId="{8955BF6C-8B72-4D8E-A1D9-2A36460FD151}" type="pres">
      <dgm:prSet presAssocID="{D03DE41F-B813-43D2-B55F-2F75BA7ED2EF}" presName="compNode" presStyleCnt="0"/>
      <dgm:spPr/>
    </dgm:pt>
    <dgm:pt modelId="{B378F612-65E3-47BE-8B62-756F61180708}" type="pres">
      <dgm:prSet presAssocID="{D03DE41F-B813-43D2-B55F-2F75BA7ED2EF}" presName="bgRect" presStyleLbl="bgShp" presStyleIdx="0" presStyleCnt="3"/>
      <dgm:spPr/>
    </dgm:pt>
    <dgm:pt modelId="{B03FAE8C-D0D3-4F72-9D9F-C21737B3D405}" type="pres">
      <dgm:prSet presAssocID="{D03DE41F-B813-43D2-B55F-2F75BA7ED2E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A97D4BE6-1767-492D-BD61-BBCABCAF6B6B}" type="pres">
      <dgm:prSet presAssocID="{D03DE41F-B813-43D2-B55F-2F75BA7ED2EF}" presName="spaceRect" presStyleCnt="0"/>
      <dgm:spPr/>
    </dgm:pt>
    <dgm:pt modelId="{CF800D39-817F-4411-8218-9CD74A098B30}" type="pres">
      <dgm:prSet presAssocID="{D03DE41F-B813-43D2-B55F-2F75BA7ED2EF}" presName="parTx" presStyleLbl="revTx" presStyleIdx="0" presStyleCnt="3">
        <dgm:presLayoutVars>
          <dgm:chMax val="0"/>
          <dgm:chPref val="0"/>
        </dgm:presLayoutVars>
      </dgm:prSet>
      <dgm:spPr/>
    </dgm:pt>
    <dgm:pt modelId="{C85194E2-2B98-41EB-A75D-AA51BEC5B28B}" type="pres">
      <dgm:prSet presAssocID="{57A9FF3B-6AD8-4AD2-A2B7-5A908DF47CED}" presName="sibTrans" presStyleCnt="0"/>
      <dgm:spPr/>
    </dgm:pt>
    <dgm:pt modelId="{A5A7F7C8-66DB-401F-B9A0-668EB24F1696}" type="pres">
      <dgm:prSet presAssocID="{3DAAA998-7E51-46CC-992F-A693A89BD48E}" presName="compNode" presStyleCnt="0"/>
      <dgm:spPr/>
    </dgm:pt>
    <dgm:pt modelId="{1BD83770-ECAB-49C6-ABA2-F64D8E6E1BF9}" type="pres">
      <dgm:prSet presAssocID="{3DAAA998-7E51-46CC-992F-A693A89BD48E}" presName="bgRect" presStyleLbl="bgShp" presStyleIdx="1" presStyleCnt="3"/>
      <dgm:spPr/>
    </dgm:pt>
    <dgm:pt modelId="{54BBF620-1896-42AB-9D0A-FCC4F942917B}" type="pres">
      <dgm:prSet presAssocID="{3DAAA998-7E51-46CC-992F-A693A89BD4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udience"/>
        </a:ext>
      </dgm:extLst>
    </dgm:pt>
    <dgm:pt modelId="{F6D64ACA-E1B9-4AE1-B427-5BC779462FAA}" type="pres">
      <dgm:prSet presAssocID="{3DAAA998-7E51-46CC-992F-A693A89BD48E}" presName="spaceRect" presStyleCnt="0"/>
      <dgm:spPr/>
    </dgm:pt>
    <dgm:pt modelId="{C8C4CE17-0D9F-40D9-BBD8-4954A3AFE1E6}" type="pres">
      <dgm:prSet presAssocID="{3DAAA998-7E51-46CC-992F-A693A89BD48E}" presName="parTx" presStyleLbl="revTx" presStyleIdx="1" presStyleCnt="3">
        <dgm:presLayoutVars>
          <dgm:chMax val="0"/>
          <dgm:chPref val="0"/>
        </dgm:presLayoutVars>
      </dgm:prSet>
      <dgm:spPr/>
    </dgm:pt>
    <dgm:pt modelId="{A0AD2A42-876A-4D84-B817-00DA0C80F329}" type="pres">
      <dgm:prSet presAssocID="{135E317D-470C-4969-A183-213A0C806D8E}" presName="sibTrans" presStyleCnt="0"/>
      <dgm:spPr/>
    </dgm:pt>
    <dgm:pt modelId="{6AAA3AF4-1A99-4DF7-8BDC-D52F3A3851E6}" type="pres">
      <dgm:prSet presAssocID="{39E6DCF3-6DAC-4728-A871-E0C5A8022D8F}" presName="compNode" presStyleCnt="0"/>
      <dgm:spPr/>
    </dgm:pt>
    <dgm:pt modelId="{F8B3419B-DEE0-458A-B333-A0F77469F319}" type="pres">
      <dgm:prSet presAssocID="{39E6DCF3-6DAC-4728-A871-E0C5A8022D8F}" presName="bgRect" presStyleLbl="bgShp" presStyleIdx="2" presStyleCnt="3"/>
      <dgm:spPr/>
    </dgm:pt>
    <dgm:pt modelId="{0C69EC7F-F222-46F7-835E-333B948683CC}" type="pres">
      <dgm:prSet presAssocID="{39E6DCF3-6DAC-4728-A871-E0C5A8022D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esearch"/>
        </a:ext>
      </dgm:extLst>
    </dgm:pt>
    <dgm:pt modelId="{C0EDEB4D-0637-41B3-BFAA-4A42C4D5537C}" type="pres">
      <dgm:prSet presAssocID="{39E6DCF3-6DAC-4728-A871-E0C5A8022D8F}" presName="spaceRect" presStyleCnt="0"/>
      <dgm:spPr/>
    </dgm:pt>
    <dgm:pt modelId="{36897D58-06A0-4620-AEC4-45DB1B66A531}" type="pres">
      <dgm:prSet presAssocID="{39E6DCF3-6DAC-4728-A871-E0C5A8022D8F}" presName="parTx" presStyleLbl="revTx" presStyleIdx="2" presStyleCnt="3">
        <dgm:presLayoutVars>
          <dgm:chMax val="0"/>
          <dgm:chPref val="0"/>
        </dgm:presLayoutVars>
      </dgm:prSet>
      <dgm:spPr/>
    </dgm:pt>
  </dgm:ptLst>
  <dgm:cxnLst>
    <dgm:cxn modelId="{7F604A14-4B91-4F13-8B5C-DE1BF508D386}" type="presOf" srcId="{8A4D41A6-70C8-4A15-B832-C5478457E8BB}" destId="{C74C53A7-E8F6-4AEC-AB09-CF2ED7634976}" srcOrd="0" destOrd="0" presId="urn:microsoft.com/office/officeart/2018/2/layout/IconVerticalSolidList"/>
    <dgm:cxn modelId="{E175D05E-8E91-44CF-91BE-E781722F66D2}" type="presOf" srcId="{39E6DCF3-6DAC-4728-A871-E0C5A8022D8F}" destId="{36897D58-06A0-4620-AEC4-45DB1B66A531}" srcOrd="0" destOrd="0" presId="urn:microsoft.com/office/officeart/2018/2/layout/IconVerticalSolidList"/>
    <dgm:cxn modelId="{EE161F6C-2DC4-4149-BBE1-87159A56D51A}" srcId="{8A4D41A6-70C8-4A15-B832-C5478457E8BB}" destId="{D03DE41F-B813-43D2-B55F-2F75BA7ED2EF}" srcOrd="0" destOrd="0" parTransId="{7C6D9ED9-3641-47D0-8D04-435A9358EB52}" sibTransId="{57A9FF3B-6AD8-4AD2-A2B7-5A908DF47CED}"/>
    <dgm:cxn modelId="{9093A390-AB52-442C-8418-F3A13952B21A}" type="presOf" srcId="{3DAAA998-7E51-46CC-992F-A693A89BD48E}" destId="{C8C4CE17-0D9F-40D9-BBD8-4954A3AFE1E6}" srcOrd="0" destOrd="0" presId="urn:microsoft.com/office/officeart/2018/2/layout/IconVerticalSolidList"/>
    <dgm:cxn modelId="{5B5AB2BC-7918-4442-8302-0E7D58482407}" srcId="{8A4D41A6-70C8-4A15-B832-C5478457E8BB}" destId="{3DAAA998-7E51-46CC-992F-A693A89BD48E}" srcOrd="1" destOrd="0" parTransId="{FF215E97-05B6-47DE-A4ED-4A8A10861CA6}" sibTransId="{135E317D-470C-4969-A183-213A0C806D8E}"/>
    <dgm:cxn modelId="{96253BCE-BB77-4657-A43E-108B2EAFCBA5}" type="presOf" srcId="{D03DE41F-B813-43D2-B55F-2F75BA7ED2EF}" destId="{CF800D39-817F-4411-8218-9CD74A098B30}" srcOrd="0" destOrd="0" presId="urn:microsoft.com/office/officeart/2018/2/layout/IconVerticalSolidList"/>
    <dgm:cxn modelId="{442EEBEB-02B8-4DF5-AE11-E5756A16783B}" srcId="{8A4D41A6-70C8-4A15-B832-C5478457E8BB}" destId="{39E6DCF3-6DAC-4728-A871-E0C5A8022D8F}" srcOrd="2" destOrd="0" parTransId="{1F5D6F66-B2EE-43F0-B913-E8A3D7B1B611}" sibTransId="{3FDDF3EE-5C83-4C71-A74D-F571601346B0}"/>
    <dgm:cxn modelId="{D6CDE332-0104-46FF-86BF-D250CE7570C7}" type="presParOf" srcId="{C74C53A7-E8F6-4AEC-AB09-CF2ED7634976}" destId="{8955BF6C-8B72-4D8E-A1D9-2A36460FD151}" srcOrd="0" destOrd="0" presId="urn:microsoft.com/office/officeart/2018/2/layout/IconVerticalSolidList"/>
    <dgm:cxn modelId="{E0DB240C-AC55-4BFB-BBB5-2960806FFEBE}" type="presParOf" srcId="{8955BF6C-8B72-4D8E-A1D9-2A36460FD151}" destId="{B378F612-65E3-47BE-8B62-756F61180708}" srcOrd="0" destOrd="0" presId="urn:microsoft.com/office/officeart/2018/2/layout/IconVerticalSolidList"/>
    <dgm:cxn modelId="{6A593A41-1008-4DE9-8AB1-D8030F6F5514}" type="presParOf" srcId="{8955BF6C-8B72-4D8E-A1D9-2A36460FD151}" destId="{B03FAE8C-D0D3-4F72-9D9F-C21737B3D405}" srcOrd="1" destOrd="0" presId="urn:microsoft.com/office/officeart/2018/2/layout/IconVerticalSolidList"/>
    <dgm:cxn modelId="{ACA0F18B-65C3-411E-9FD6-94CD834257F3}" type="presParOf" srcId="{8955BF6C-8B72-4D8E-A1D9-2A36460FD151}" destId="{A97D4BE6-1767-492D-BD61-BBCABCAF6B6B}" srcOrd="2" destOrd="0" presId="urn:microsoft.com/office/officeart/2018/2/layout/IconVerticalSolidList"/>
    <dgm:cxn modelId="{4460FD04-6097-45CD-B7A6-096E23EB9EDC}" type="presParOf" srcId="{8955BF6C-8B72-4D8E-A1D9-2A36460FD151}" destId="{CF800D39-817F-4411-8218-9CD74A098B30}" srcOrd="3" destOrd="0" presId="urn:microsoft.com/office/officeart/2018/2/layout/IconVerticalSolidList"/>
    <dgm:cxn modelId="{2DD82939-6125-4AE8-8F41-564726EA45C9}" type="presParOf" srcId="{C74C53A7-E8F6-4AEC-AB09-CF2ED7634976}" destId="{C85194E2-2B98-41EB-A75D-AA51BEC5B28B}" srcOrd="1" destOrd="0" presId="urn:microsoft.com/office/officeart/2018/2/layout/IconVerticalSolidList"/>
    <dgm:cxn modelId="{FF998A97-7A97-4B3A-806B-056FF9A2BCA1}" type="presParOf" srcId="{C74C53A7-E8F6-4AEC-AB09-CF2ED7634976}" destId="{A5A7F7C8-66DB-401F-B9A0-668EB24F1696}" srcOrd="2" destOrd="0" presId="urn:microsoft.com/office/officeart/2018/2/layout/IconVerticalSolidList"/>
    <dgm:cxn modelId="{4C606EAC-E99A-4AD4-8F1D-B08496829C6D}" type="presParOf" srcId="{A5A7F7C8-66DB-401F-B9A0-668EB24F1696}" destId="{1BD83770-ECAB-49C6-ABA2-F64D8E6E1BF9}" srcOrd="0" destOrd="0" presId="urn:microsoft.com/office/officeart/2018/2/layout/IconVerticalSolidList"/>
    <dgm:cxn modelId="{36A44EBB-487A-4FD7-80E6-DA5E971357A1}" type="presParOf" srcId="{A5A7F7C8-66DB-401F-B9A0-668EB24F1696}" destId="{54BBF620-1896-42AB-9D0A-FCC4F942917B}" srcOrd="1" destOrd="0" presId="urn:microsoft.com/office/officeart/2018/2/layout/IconVerticalSolidList"/>
    <dgm:cxn modelId="{A2EBC6D0-2FFC-40E0-BE95-541A063E53D6}" type="presParOf" srcId="{A5A7F7C8-66DB-401F-B9A0-668EB24F1696}" destId="{F6D64ACA-E1B9-4AE1-B427-5BC779462FAA}" srcOrd="2" destOrd="0" presId="urn:microsoft.com/office/officeart/2018/2/layout/IconVerticalSolidList"/>
    <dgm:cxn modelId="{B840D598-375B-41A6-85CC-EECF6917EFF3}" type="presParOf" srcId="{A5A7F7C8-66DB-401F-B9A0-668EB24F1696}" destId="{C8C4CE17-0D9F-40D9-BBD8-4954A3AFE1E6}" srcOrd="3" destOrd="0" presId="urn:microsoft.com/office/officeart/2018/2/layout/IconVerticalSolidList"/>
    <dgm:cxn modelId="{92CDF7B2-D355-46F9-AFA7-B4B8F16C9E89}" type="presParOf" srcId="{C74C53A7-E8F6-4AEC-AB09-CF2ED7634976}" destId="{A0AD2A42-876A-4D84-B817-00DA0C80F329}" srcOrd="3" destOrd="0" presId="urn:microsoft.com/office/officeart/2018/2/layout/IconVerticalSolidList"/>
    <dgm:cxn modelId="{29FCF844-3332-425F-92A3-F63BFCC96D62}" type="presParOf" srcId="{C74C53A7-E8F6-4AEC-AB09-CF2ED7634976}" destId="{6AAA3AF4-1A99-4DF7-8BDC-D52F3A3851E6}" srcOrd="4" destOrd="0" presId="urn:microsoft.com/office/officeart/2018/2/layout/IconVerticalSolidList"/>
    <dgm:cxn modelId="{9E76EBD4-E4B2-43EF-8785-0CD81EE33300}" type="presParOf" srcId="{6AAA3AF4-1A99-4DF7-8BDC-D52F3A3851E6}" destId="{F8B3419B-DEE0-458A-B333-A0F77469F319}" srcOrd="0" destOrd="0" presId="urn:microsoft.com/office/officeart/2018/2/layout/IconVerticalSolidList"/>
    <dgm:cxn modelId="{FCEA852C-8A53-4CD9-9A64-62A3C26D78C8}" type="presParOf" srcId="{6AAA3AF4-1A99-4DF7-8BDC-D52F3A3851E6}" destId="{0C69EC7F-F222-46F7-835E-333B948683CC}" srcOrd="1" destOrd="0" presId="urn:microsoft.com/office/officeart/2018/2/layout/IconVerticalSolidList"/>
    <dgm:cxn modelId="{B9215654-FEE0-474A-8298-8B8B21924D83}" type="presParOf" srcId="{6AAA3AF4-1A99-4DF7-8BDC-D52F3A3851E6}" destId="{C0EDEB4D-0637-41B3-BFAA-4A42C4D5537C}" srcOrd="2" destOrd="0" presId="urn:microsoft.com/office/officeart/2018/2/layout/IconVerticalSolidList"/>
    <dgm:cxn modelId="{C0B0B1B0-31E2-4B01-ADC1-E7CC4F1C0B5E}" type="presParOf" srcId="{6AAA3AF4-1A99-4DF7-8BDC-D52F3A3851E6}" destId="{36897D58-06A0-4620-AEC4-45DB1B66A53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8815FB-7804-44F2-A7AE-CF28DAABFF0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9F1C10-3ADF-4B41-A8ED-76BB62E0B306}">
      <dgm:prSet/>
      <dgm:spPr/>
      <dgm:t>
        <a:bodyPr/>
        <a:lstStyle/>
        <a:p>
          <a:pPr rtl="0"/>
          <a:r>
            <a:rPr lang="en-GB" dirty="0"/>
            <a:t>Give 3-4 points on Applications</a:t>
          </a:r>
          <a:r>
            <a:rPr lang="en-GB" dirty="0">
              <a:latin typeface="Aptos Display" panose="020F0302020204030204"/>
            </a:rPr>
            <a:t> and Purpose</a:t>
          </a:r>
          <a:r>
            <a:rPr lang="en-GB" dirty="0"/>
            <a:t> of Qualitative Research with examples.</a:t>
          </a:r>
          <a:endParaRPr lang="en-US" dirty="0"/>
        </a:p>
      </dgm:t>
    </dgm:pt>
    <dgm:pt modelId="{8D3C456D-3538-427C-A261-44C429E2DD7F}" type="parTrans" cxnId="{615D4E4B-C113-4C45-8383-3AF6583B7F9D}">
      <dgm:prSet/>
      <dgm:spPr/>
      <dgm:t>
        <a:bodyPr/>
        <a:lstStyle/>
        <a:p>
          <a:endParaRPr lang="en-US"/>
        </a:p>
      </dgm:t>
    </dgm:pt>
    <dgm:pt modelId="{30F15307-B418-412C-AE0D-92CD321DBDBB}" type="sibTrans" cxnId="{615D4E4B-C113-4C45-8383-3AF6583B7F9D}">
      <dgm:prSet/>
      <dgm:spPr/>
      <dgm:t>
        <a:bodyPr/>
        <a:lstStyle/>
        <a:p>
          <a:endParaRPr lang="en-US"/>
        </a:p>
      </dgm:t>
    </dgm:pt>
    <dgm:pt modelId="{1B0AAE3B-C1FF-447A-85AD-42F262E05469}">
      <dgm:prSet/>
      <dgm:spPr/>
      <dgm:t>
        <a:bodyPr/>
        <a:lstStyle/>
        <a:p>
          <a:r>
            <a:rPr lang="en-GB" dirty="0"/>
            <a:t>(Activity Time – 10 Mins)</a:t>
          </a:r>
          <a:endParaRPr lang="en-US" dirty="0"/>
        </a:p>
      </dgm:t>
    </dgm:pt>
    <dgm:pt modelId="{CDDE575F-05B2-4014-868F-8E3C0B66214E}" type="parTrans" cxnId="{3BE66038-7357-4F88-897D-D2AFCFDAE8A5}">
      <dgm:prSet/>
      <dgm:spPr/>
      <dgm:t>
        <a:bodyPr/>
        <a:lstStyle/>
        <a:p>
          <a:endParaRPr lang="en-US"/>
        </a:p>
      </dgm:t>
    </dgm:pt>
    <dgm:pt modelId="{4DF3850D-5A25-4EEC-A445-A4CA43FBD287}" type="sibTrans" cxnId="{3BE66038-7357-4F88-897D-D2AFCFDAE8A5}">
      <dgm:prSet/>
      <dgm:spPr/>
      <dgm:t>
        <a:bodyPr/>
        <a:lstStyle/>
        <a:p>
          <a:endParaRPr lang="en-US"/>
        </a:p>
      </dgm:t>
    </dgm:pt>
    <dgm:pt modelId="{94432F5A-0C0E-4C3D-A230-CFE53758EE38}" type="pres">
      <dgm:prSet presAssocID="{708815FB-7804-44F2-A7AE-CF28DAABFF0A}" presName="root" presStyleCnt="0">
        <dgm:presLayoutVars>
          <dgm:dir/>
          <dgm:resizeHandles val="exact"/>
        </dgm:presLayoutVars>
      </dgm:prSet>
      <dgm:spPr/>
    </dgm:pt>
    <dgm:pt modelId="{C4995D1B-0E0B-405F-A8A3-6F074FCEC655}" type="pres">
      <dgm:prSet presAssocID="{E99F1C10-3ADF-4B41-A8ED-76BB62E0B306}" presName="compNode" presStyleCnt="0"/>
      <dgm:spPr/>
    </dgm:pt>
    <dgm:pt modelId="{2CB14D99-7DE4-49B5-9965-931AA8748762}" type="pres">
      <dgm:prSet presAssocID="{E99F1C10-3ADF-4B41-A8ED-76BB62E0B30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CDC51CA0-5111-4EE1-A91F-777123F1CADE}" type="pres">
      <dgm:prSet presAssocID="{E99F1C10-3ADF-4B41-A8ED-76BB62E0B306}" presName="spaceRect" presStyleCnt="0"/>
      <dgm:spPr/>
    </dgm:pt>
    <dgm:pt modelId="{774421D6-19CB-4176-B1A3-4DB3BBB25A68}" type="pres">
      <dgm:prSet presAssocID="{E99F1C10-3ADF-4B41-A8ED-76BB62E0B306}" presName="textRect" presStyleLbl="revTx" presStyleIdx="0" presStyleCnt="2">
        <dgm:presLayoutVars>
          <dgm:chMax val="1"/>
          <dgm:chPref val="1"/>
        </dgm:presLayoutVars>
      </dgm:prSet>
      <dgm:spPr/>
    </dgm:pt>
    <dgm:pt modelId="{98C8EFEC-EEC0-4492-979A-52157F801426}" type="pres">
      <dgm:prSet presAssocID="{30F15307-B418-412C-AE0D-92CD321DBDBB}" presName="sibTrans" presStyleCnt="0"/>
      <dgm:spPr/>
    </dgm:pt>
    <dgm:pt modelId="{25C3266E-DF60-45B3-8813-D3CC142583A3}" type="pres">
      <dgm:prSet presAssocID="{1B0AAE3B-C1FF-447A-85AD-42F262E05469}" presName="compNode" presStyleCnt="0"/>
      <dgm:spPr/>
    </dgm:pt>
    <dgm:pt modelId="{1C3D9746-9C19-4879-87B0-EB5AE23109FF}" type="pres">
      <dgm:prSet presAssocID="{1B0AAE3B-C1FF-447A-85AD-42F262E054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CEFFEABD-0672-456E-A792-CABD6BE98766}" type="pres">
      <dgm:prSet presAssocID="{1B0AAE3B-C1FF-447A-85AD-42F262E05469}" presName="spaceRect" presStyleCnt="0"/>
      <dgm:spPr/>
    </dgm:pt>
    <dgm:pt modelId="{3DF6EA5B-1588-45C1-9A6E-04D89D86B65E}" type="pres">
      <dgm:prSet presAssocID="{1B0AAE3B-C1FF-447A-85AD-42F262E05469}" presName="textRect" presStyleLbl="revTx" presStyleIdx="1" presStyleCnt="2">
        <dgm:presLayoutVars>
          <dgm:chMax val="1"/>
          <dgm:chPref val="1"/>
        </dgm:presLayoutVars>
      </dgm:prSet>
      <dgm:spPr/>
    </dgm:pt>
  </dgm:ptLst>
  <dgm:cxnLst>
    <dgm:cxn modelId="{3BE66038-7357-4F88-897D-D2AFCFDAE8A5}" srcId="{708815FB-7804-44F2-A7AE-CF28DAABFF0A}" destId="{1B0AAE3B-C1FF-447A-85AD-42F262E05469}" srcOrd="1" destOrd="0" parTransId="{CDDE575F-05B2-4014-868F-8E3C0B66214E}" sibTransId="{4DF3850D-5A25-4EEC-A445-A4CA43FBD287}"/>
    <dgm:cxn modelId="{A6740D3A-5367-4525-B54E-561CBFA3D7DD}" type="presOf" srcId="{1B0AAE3B-C1FF-447A-85AD-42F262E05469}" destId="{3DF6EA5B-1588-45C1-9A6E-04D89D86B65E}" srcOrd="0" destOrd="0" presId="urn:microsoft.com/office/officeart/2018/2/layout/IconLabelList"/>
    <dgm:cxn modelId="{615D4E4B-C113-4C45-8383-3AF6583B7F9D}" srcId="{708815FB-7804-44F2-A7AE-CF28DAABFF0A}" destId="{E99F1C10-3ADF-4B41-A8ED-76BB62E0B306}" srcOrd="0" destOrd="0" parTransId="{8D3C456D-3538-427C-A261-44C429E2DD7F}" sibTransId="{30F15307-B418-412C-AE0D-92CD321DBDBB}"/>
    <dgm:cxn modelId="{9E308B73-9CC5-4E64-8F34-65D1F7B0FDCC}" type="presOf" srcId="{708815FB-7804-44F2-A7AE-CF28DAABFF0A}" destId="{94432F5A-0C0E-4C3D-A230-CFE53758EE38}" srcOrd="0" destOrd="0" presId="urn:microsoft.com/office/officeart/2018/2/layout/IconLabelList"/>
    <dgm:cxn modelId="{2C6AC098-AE71-49ED-8611-6DD231C439C2}" type="presOf" srcId="{E99F1C10-3ADF-4B41-A8ED-76BB62E0B306}" destId="{774421D6-19CB-4176-B1A3-4DB3BBB25A68}" srcOrd="0" destOrd="0" presId="urn:microsoft.com/office/officeart/2018/2/layout/IconLabelList"/>
    <dgm:cxn modelId="{5F989B12-F5CA-4DE4-B90C-24784B69ACE8}" type="presParOf" srcId="{94432F5A-0C0E-4C3D-A230-CFE53758EE38}" destId="{C4995D1B-0E0B-405F-A8A3-6F074FCEC655}" srcOrd="0" destOrd="0" presId="urn:microsoft.com/office/officeart/2018/2/layout/IconLabelList"/>
    <dgm:cxn modelId="{A59F1035-03A6-4CC3-896D-2614BE1D98B4}" type="presParOf" srcId="{C4995D1B-0E0B-405F-A8A3-6F074FCEC655}" destId="{2CB14D99-7DE4-49B5-9965-931AA8748762}" srcOrd="0" destOrd="0" presId="urn:microsoft.com/office/officeart/2018/2/layout/IconLabelList"/>
    <dgm:cxn modelId="{BCDCCDB5-B1B8-40A4-9792-76E428C4A82B}" type="presParOf" srcId="{C4995D1B-0E0B-405F-A8A3-6F074FCEC655}" destId="{CDC51CA0-5111-4EE1-A91F-777123F1CADE}" srcOrd="1" destOrd="0" presId="urn:microsoft.com/office/officeart/2018/2/layout/IconLabelList"/>
    <dgm:cxn modelId="{4BAC058F-F904-4C18-BC3B-CF64D6923FD7}" type="presParOf" srcId="{C4995D1B-0E0B-405F-A8A3-6F074FCEC655}" destId="{774421D6-19CB-4176-B1A3-4DB3BBB25A68}" srcOrd="2" destOrd="0" presId="urn:microsoft.com/office/officeart/2018/2/layout/IconLabelList"/>
    <dgm:cxn modelId="{93BC7DB5-FD97-45F6-9CC1-7F7856B39286}" type="presParOf" srcId="{94432F5A-0C0E-4C3D-A230-CFE53758EE38}" destId="{98C8EFEC-EEC0-4492-979A-52157F801426}" srcOrd="1" destOrd="0" presId="urn:microsoft.com/office/officeart/2018/2/layout/IconLabelList"/>
    <dgm:cxn modelId="{E7E28975-3B47-4F49-A40E-1C5935287A8A}" type="presParOf" srcId="{94432F5A-0C0E-4C3D-A230-CFE53758EE38}" destId="{25C3266E-DF60-45B3-8813-D3CC142583A3}" srcOrd="2" destOrd="0" presId="urn:microsoft.com/office/officeart/2018/2/layout/IconLabelList"/>
    <dgm:cxn modelId="{578EA8D9-3CA4-48CA-AA3C-63AEF292BEA2}" type="presParOf" srcId="{25C3266E-DF60-45B3-8813-D3CC142583A3}" destId="{1C3D9746-9C19-4879-87B0-EB5AE23109FF}" srcOrd="0" destOrd="0" presId="urn:microsoft.com/office/officeart/2018/2/layout/IconLabelList"/>
    <dgm:cxn modelId="{120341B0-E00E-4B93-A9CE-64B07F1599FA}" type="presParOf" srcId="{25C3266E-DF60-45B3-8813-D3CC142583A3}" destId="{CEFFEABD-0672-456E-A792-CABD6BE98766}" srcOrd="1" destOrd="0" presId="urn:microsoft.com/office/officeart/2018/2/layout/IconLabelList"/>
    <dgm:cxn modelId="{49BF0FB4-6BF8-4259-B5BA-891E4EB4B863}" type="presParOf" srcId="{25C3266E-DF60-45B3-8813-D3CC142583A3}" destId="{3DF6EA5B-1588-45C1-9A6E-04D89D86B65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946284E-17ED-4BA8-AFD1-EB820201DC1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83438AE-0DAC-4D21-8EE2-CB832DF43613}">
      <dgm:prSet/>
      <dgm:spPr/>
      <dgm:t>
        <a:bodyPr/>
        <a:lstStyle/>
        <a:p>
          <a:r>
            <a:rPr lang="en-GB"/>
            <a:t>involves identifying patterns or themes in the data that are relevant to the research question</a:t>
          </a:r>
          <a:endParaRPr lang="en-US"/>
        </a:p>
      </dgm:t>
    </dgm:pt>
    <dgm:pt modelId="{5F9B54B3-9515-4ED6-BFC4-FBE25C5CCEF7}" type="parTrans" cxnId="{9F0D8F9F-6D30-4AFC-9103-C1C42361B600}">
      <dgm:prSet/>
      <dgm:spPr/>
      <dgm:t>
        <a:bodyPr/>
        <a:lstStyle/>
        <a:p>
          <a:endParaRPr lang="en-US"/>
        </a:p>
      </dgm:t>
    </dgm:pt>
    <dgm:pt modelId="{3DB905DF-0BE4-41F8-8D7A-3C8A745767AF}" type="sibTrans" cxnId="{9F0D8F9F-6D30-4AFC-9103-C1C42361B600}">
      <dgm:prSet/>
      <dgm:spPr/>
      <dgm:t>
        <a:bodyPr/>
        <a:lstStyle/>
        <a:p>
          <a:endParaRPr lang="en-US"/>
        </a:p>
      </dgm:t>
    </dgm:pt>
    <dgm:pt modelId="{E4188CD9-3111-481C-9C4A-1446D99B6340}">
      <dgm:prSet/>
      <dgm:spPr/>
      <dgm:t>
        <a:bodyPr/>
        <a:lstStyle/>
        <a:p>
          <a:r>
            <a:rPr lang="en-GB"/>
            <a:t>researcher reviews the data, identifies keywords or phrases, and groups them into categories or themes</a:t>
          </a:r>
          <a:endParaRPr lang="en-US"/>
        </a:p>
      </dgm:t>
    </dgm:pt>
    <dgm:pt modelId="{A6C56A62-3E9D-48C7-962A-76A13C6AD442}" type="parTrans" cxnId="{088CB9AD-03E6-49DC-9351-A404480FE223}">
      <dgm:prSet/>
      <dgm:spPr/>
      <dgm:t>
        <a:bodyPr/>
        <a:lstStyle/>
        <a:p>
          <a:endParaRPr lang="en-US"/>
        </a:p>
      </dgm:t>
    </dgm:pt>
    <dgm:pt modelId="{C8D562D2-C0C6-4EA8-A258-75CB7F4FC0AB}" type="sibTrans" cxnId="{088CB9AD-03E6-49DC-9351-A404480FE223}">
      <dgm:prSet/>
      <dgm:spPr/>
      <dgm:t>
        <a:bodyPr/>
        <a:lstStyle/>
        <a:p>
          <a:endParaRPr lang="en-US"/>
        </a:p>
      </dgm:t>
    </dgm:pt>
    <dgm:pt modelId="{DD8F2D1B-6A61-4B76-87CC-D1885E95A69D}">
      <dgm:prSet/>
      <dgm:spPr/>
      <dgm:t>
        <a:bodyPr/>
        <a:lstStyle/>
        <a:p>
          <a:r>
            <a:rPr lang="en-GB"/>
            <a:t>useful for identifying patterns across multiple data sources and for generating new insights into the research topic</a:t>
          </a:r>
          <a:endParaRPr lang="en-US"/>
        </a:p>
      </dgm:t>
    </dgm:pt>
    <dgm:pt modelId="{5FFEBCC8-3271-4D3C-8B17-884F6A5BF392}" type="parTrans" cxnId="{9CA64CE0-737D-4A69-BB45-EEA38177F4A5}">
      <dgm:prSet/>
      <dgm:spPr/>
      <dgm:t>
        <a:bodyPr/>
        <a:lstStyle/>
        <a:p>
          <a:endParaRPr lang="en-US"/>
        </a:p>
      </dgm:t>
    </dgm:pt>
    <dgm:pt modelId="{C5DA6DFD-9748-42FC-A44B-B1A4E55E80D9}" type="sibTrans" cxnId="{9CA64CE0-737D-4A69-BB45-EEA38177F4A5}">
      <dgm:prSet/>
      <dgm:spPr/>
      <dgm:t>
        <a:bodyPr/>
        <a:lstStyle/>
        <a:p>
          <a:endParaRPr lang="en-US"/>
        </a:p>
      </dgm:t>
    </dgm:pt>
    <dgm:pt modelId="{8A2937EE-A361-49E9-BAB6-A473A0FCA328}" type="pres">
      <dgm:prSet presAssocID="{A946284E-17ED-4BA8-AFD1-EB820201DC12}" presName="linear" presStyleCnt="0">
        <dgm:presLayoutVars>
          <dgm:animLvl val="lvl"/>
          <dgm:resizeHandles val="exact"/>
        </dgm:presLayoutVars>
      </dgm:prSet>
      <dgm:spPr/>
    </dgm:pt>
    <dgm:pt modelId="{17785CB0-F716-48EA-983A-397EA7F1D26A}" type="pres">
      <dgm:prSet presAssocID="{F83438AE-0DAC-4D21-8EE2-CB832DF43613}" presName="parentText" presStyleLbl="node1" presStyleIdx="0" presStyleCnt="3">
        <dgm:presLayoutVars>
          <dgm:chMax val="0"/>
          <dgm:bulletEnabled val="1"/>
        </dgm:presLayoutVars>
      </dgm:prSet>
      <dgm:spPr/>
    </dgm:pt>
    <dgm:pt modelId="{4B3DB516-CEF8-4977-802F-4FAD84AE6820}" type="pres">
      <dgm:prSet presAssocID="{3DB905DF-0BE4-41F8-8D7A-3C8A745767AF}" presName="spacer" presStyleCnt="0"/>
      <dgm:spPr/>
    </dgm:pt>
    <dgm:pt modelId="{8FE27E36-2919-4B3B-A069-5BD6BA65B678}" type="pres">
      <dgm:prSet presAssocID="{E4188CD9-3111-481C-9C4A-1446D99B6340}" presName="parentText" presStyleLbl="node1" presStyleIdx="1" presStyleCnt="3">
        <dgm:presLayoutVars>
          <dgm:chMax val="0"/>
          <dgm:bulletEnabled val="1"/>
        </dgm:presLayoutVars>
      </dgm:prSet>
      <dgm:spPr/>
    </dgm:pt>
    <dgm:pt modelId="{F1901265-CE02-4688-9550-D08BF61D7F93}" type="pres">
      <dgm:prSet presAssocID="{C8D562D2-C0C6-4EA8-A258-75CB7F4FC0AB}" presName="spacer" presStyleCnt="0"/>
      <dgm:spPr/>
    </dgm:pt>
    <dgm:pt modelId="{4CD7DB7E-F27B-48CB-9BF1-61216830A639}" type="pres">
      <dgm:prSet presAssocID="{DD8F2D1B-6A61-4B76-87CC-D1885E95A69D}" presName="parentText" presStyleLbl="node1" presStyleIdx="2" presStyleCnt="3">
        <dgm:presLayoutVars>
          <dgm:chMax val="0"/>
          <dgm:bulletEnabled val="1"/>
        </dgm:presLayoutVars>
      </dgm:prSet>
      <dgm:spPr/>
    </dgm:pt>
  </dgm:ptLst>
  <dgm:cxnLst>
    <dgm:cxn modelId="{BB3CE873-B4EF-4372-B798-D5A917CE711F}" type="presOf" srcId="{DD8F2D1B-6A61-4B76-87CC-D1885E95A69D}" destId="{4CD7DB7E-F27B-48CB-9BF1-61216830A639}" srcOrd="0" destOrd="0" presId="urn:microsoft.com/office/officeart/2005/8/layout/vList2"/>
    <dgm:cxn modelId="{390BFB7B-8349-48F9-942D-58BDDC7CBDDC}" type="presOf" srcId="{E4188CD9-3111-481C-9C4A-1446D99B6340}" destId="{8FE27E36-2919-4B3B-A069-5BD6BA65B678}" srcOrd="0" destOrd="0" presId="urn:microsoft.com/office/officeart/2005/8/layout/vList2"/>
    <dgm:cxn modelId="{58A7917D-9884-4B56-A6CA-4EC55B1E2467}" type="presOf" srcId="{A946284E-17ED-4BA8-AFD1-EB820201DC12}" destId="{8A2937EE-A361-49E9-BAB6-A473A0FCA328}" srcOrd="0" destOrd="0" presId="urn:microsoft.com/office/officeart/2005/8/layout/vList2"/>
    <dgm:cxn modelId="{9F0D8F9F-6D30-4AFC-9103-C1C42361B600}" srcId="{A946284E-17ED-4BA8-AFD1-EB820201DC12}" destId="{F83438AE-0DAC-4D21-8EE2-CB832DF43613}" srcOrd="0" destOrd="0" parTransId="{5F9B54B3-9515-4ED6-BFC4-FBE25C5CCEF7}" sibTransId="{3DB905DF-0BE4-41F8-8D7A-3C8A745767AF}"/>
    <dgm:cxn modelId="{088CB9AD-03E6-49DC-9351-A404480FE223}" srcId="{A946284E-17ED-4BA8-AFD1-EB820201DC12}" destId="{E4188CD9-3111-481C-9C4A-1446D99B6340}" srcOrd="1" destOrd="0" parTransId="{A6C56A62-3E9D-48C7-962A-76A13C6AD442}" sibTransId="{C8D562D2-C0C6-4EA8-A258-75CB7F4FC0AB}"/>
    <dgm:cxn modelId="{5A4722D4-F5BC-4915-8AC3-A5950CBFFD49}" type="presOf" srcId="{F83438AE-0DAC-4D21-8EE2-CB832DF43613}" destId="{17785CB0-F716-48EA-983A-397EA7F1D26A}" srcOrd="0" destOrd="0" presId="urn:microsoft.com/office/officeart/2005/8/layout/vList2"/>
    <dgm:cxn modelId="{9CA64CE0-737D-4A69-BB45-EEA38177F4A5}" srcId="{A946284E-17ED-4BA8-AFD1-EB820201DC12}" destId="{DD8F2D1B-6A61-4B76-87CC-D1885E95A69D}" srcOrd="2" destOrd="0" parTransId="{5FFEBCC8-3271-4D3C-8B17-884F6A5BF392}" sibTransId="{C5DA6DFD-9748-42FC-A44B-B1A4E55E80D9}"/>
    <dgm:cxn modelId="{12FA2CA9-50F8-4C98-A0C9-E7E0C283A972}" type="presParOf" srcId="{8A2937EE-A361-49E9-BAB6-A473A0FCA328}" destId="{17785CB0-F716-48EA-983A-397EA7F1D26A}" srcOrd="0" destOrd="0" presId="urn:microsoft.com/office/officeart/2005/8/layout/vList2"/>
    <dgm:cxn modelId="{340275DC-5C5D-4ECE-913C-2843CBB62DDF}" type="presParOf" srcId="{8A2937EE-A361-49E9-BAB6-A473A0FCA328}" destId="{4B3DB516-CEF8-4977-802F-4FAD84AE6820}" srcOrd="1" destOrd="0" presId="urn:microsoft.com/office/officeart/2005/8/layout/vList2"/>
    <dgm:cxn modelId="{78F1CE6F-2109-44BE-8F42-4AF01E89CF2F}" type="presParOf" srcId="{8A2937EE-A361-49E9-BAB6-A473A0FCA328}" destId="{8FE27E36-2919-4B3B-A069-5BD6BA65B678}" srcOrd="2" destOrd="0" presId="urn:microsoft.com/office/officeart/2005/8/layout/vList2"/>
    <dgm:cxn modelId="{22D096D0-D1AA-4853-8A05-B31AB2B9A906}" type="presParOf" srcId="{8A2937EE-A361-49E9-BAB6-A473A0FCA328}" destId="{F1901265-CE02-4688-9550-D08BF61D7F93}" srcOrd="3" destOrd="0" presId="urn:microsoft.com/office/officeart/2005/8/layout/vList2"/>
    <dgm:cxn modelId="{E0A7DFD2-959D-4E35-B1FA-A857C63A0BD9}" type="presParOf" srcId="{8A2937EE-A361-49E9-BAB6-A473A0FCA328}" destId="{4CD7DB7E-F27B-48CB-9BF1-61216830A63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051ED20-D780-43BC-84E9-F3D8A12184C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7B6D982-B207-49B0-83F5-919AF680D2C4}">
      <dgm:prSet/>
      <dgm:spPr/>
      <dgm:t>
        <a:bodyPr/>
        <a:lstStyle/>
        <a:p>
          <a:r>
            <a:rPr lang="en-GB"/>
            <a:t>involves analysing how individuals make sense of their experiences and the meanings they attach to them</a:t>
          </a:r>
          <a:endParaRPr lang="en-US"/>
        </a:p>
      </dgm:t>
    </dgm:pt>
    <dgm:pt modelId="{20F047FB-69CF-43D2-BFB9-A82E3F85D9B8}" type="parTrans" cxnId="{1C367984-FAC8-4D4A-98C5-BB9FBD4994A7}">
      <dgm:prSet/>
      <dgm:spPr/>
      <dgm:t>
        <a:bodyPr/>
        <a:lstStyle/>
        <a:p>
          <a:endParaRPr lang="en-US"/>
        </a:p>
      </dgm:t>
    </dgm:pt>
    <dgm:pt modelId="{8F003352-4BFD-4171-B3AB-E72F357F7F06}" type="sibTrans" cxnId="{1C367984-FAC8-4D4A-98C5-BB9FBD4994A7}">
      <dgm:prSet/>
      <dgm:spPr/>
      <dgm:t>
        <a:bodyPr/>
        <a:lstStyle/>
        <a:p>
          <a:endParaRPr lang="en-US"/>
        </a:p>
      </dgm:t>
    </dgm:pt>
    <dgm:pt modelId="{0C425DD4-24A1-40A9-A5E6-9890AB2B9A66}">
      <dgm:prSet/>
      <dgm:spPr/>
      <dgm:t>
        <a:bodyPr/>
        <a:lstStyle/>
        <a:p>
          <a:r>
            <a:rPr lang="en-GB"/>
            <a:t>involves in-depth interviews with participants to explore their experiences in detail</a:t>
          </a:r>
          <a:endParaRPr lang="en-US"/>
        </a:p>
      </dgm:t>
    </dgm:pt>
    <dgm:pt modelId="{70FCF003-B529-4FAB-8D8B-71FD5CD44CF7}" type="parTrans" cxnId="{B4B6AC94-838D-49BD-AABE-676364C67EC7}">
      <dgm:prSet/>
      <dgm:spPr/>
      <dgm:t>
        <a:bodyPr/>
        <a:lstStyle/>
        <a:p>
          <a:endParaRPr lang="en-US"/>
        </a:p>
      </dgm:t>
    </dgm:pt>
    <dgm:pt modelId="{08053608-9FCA-4CBD-97F1-763A9D58BCFB}" type="sibTrans" cxnId="{B4B6AC94-838D-49BD-AABE-676364C67EC7}">
      <dgm:prSet/>
      <dgm:spPr/>
      <dgm:t>
        <a:bodyPr/>
        <a:lstStyle/>
        <a:p>
          <a:endParaRPr lang="en-US"/>
        </a:p>
      </dgm:t>
    </dgm:pt>
    <dgm:pt modelId="{A4C532D1-6A6E-40DF-9968-6973898830B1}">
      <dgm:prSet/>
      <dgm:spPr/>
      <dgm:t>
        <a:bodyPr/>
        <a:lstStyle/>
        <a:p>
          <a:r>
            <a:rPr lang="en-GB"/>
            <a:t>useful for understanding subjective experiences and for developing a rich understanding of human consciousness</a:t>
          </a:r>
          <a:endParaRPr lang="en-US"/>
        </a:p>
      </dgm:t>
    </dgm:pt>
    <dgm:pt modelId="{2F1F1B33-30E3-4681-BEF8-C19254EB7043}" type="parTrans" cxnId="{59AA5993-4B3E-4EB0-B2CC-A8D2BC9A828B}">
      <dgm:prSet/>
      <dgm:spPr/>
      <dgm:t>
        <a:bodyPr/>
        <a:lstStyle/>
        <a:p>
          <a:endParaRPr lang="en-US"/>
        </a:p>
      </dgm:t>
    </dgm:pt>
    <dgm:pt modelId="{7BEB93C4-D9A3-45A2-BFA3-AAF8AC346277}" type="sibTrans" cxnId="{59AA5993-4B3E-4EB0-B2CC-A8D2BC9A828B}">
      <dgm:prSet/>
      <dgm:spPr/>
      <dgm:t>
        <a:bodyPr/>
        <a:lstStyle/>
        <a:p>
          <a:endParaRPr lang="en-US"/>
        </a:p>
      </dgm:t>
    </dgm:pt>
    <dgm:pt modelId="{8575C0D6-4F6B-48E7-934C-C44798C0166B}" type="pres">
      <dgm:prSet presAssocID="{2051ED20-D780-43BC-84E9-F3D8A12184CD}" presName="root" presStyleCnt="0">
        <dgm:presLayoutVars>
          <dgm:dir/>
          <dgm:resizeHandles val="exact"/>
        </dgm:presLayoutVars>
      </dgm:prSet>
      <dgm:spPr/>
    </dgm:pt>
    <dgm:pt modelId="{A36BAF9C-A9A6-428F-9ADA-AF7B62A7820B}" type="pres">
      <dgm:prSet presAssocID="{47B6D982-B207-49B0-83F5-919AF680D2C4}" presName="compNode" presStyleCnt="0"/>
      <dgm:spPr/>
    </dgm:pt>
    <dgm:pt modelId="{94725578-BDBC-4C59-9D6A-17C2D909970F}" type="pres">
      <dgm:prSet presAssocID="{47B6D982-B207-49B0-83F5-919AF680D2C4}" presName="bgRect" presStyleLbl="bgShp" presStyleIdx="0" presStyleCnt="3"/>
      <dgm:spPr/>
    </dgm:pt>
    <dgm:pt modelId="{CF08B932-F0C2-43BB-8AEA-97C975BDDD95}" type="pres">
      <dgm:prSet presAssocID="{47B6D982-B207-49B0-83F5-919AF680D2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2020345-C15B-4476-9171-4ADA9753356A}" type="pres">
      <dgm:prSet presAssocID="{47B6D982-B207-49B0-83F5-919AF680D2C4}" presName="spaceRect" presStyleCnt="0"/>
      <dgm:spPr/>
    </dgm:pt>
    <dgm:pt modelId="{5B6BCB4C-3793-47D5-B45C-38220304BABA}" type="pres">
      <dgm:prSet presAssocID="{47B6D982-B207-49B0-83F5-919AF680D2C4}" presName="parTx" presStyleLbl="revTx" presStyleIdx="0" presStyleCnt="3">
        <dgm:presLayoutVars>
          <dgm:chMax val="0"/>
          <dgm:chPref val="0"/>
        </dgm:presLayoutVars>
      </dgm:prSet>
      <dgm:spPr/>
    </dgm:pt>
    <dgm:pt modelId="{82EBAFC5-ADCE-42C8-B603-36DA8EA86C7F}" type="pres">
      <dgm:prSet presAssocID="{8F003352-4BFD-4171-B3AB-E72F357F7F06}" presName="sibTrans" presStyleCnt="0"/>
      <dgm:spPr/>
    </dgm:pt>
    <dgm:pt modelId="{DE9F7115-8408-42B4-856F-96428F538F28}" type="pres">
      <dgm:prSet presAssocID="{0C425DD4-24A1-40A9-A5E6-9890AB2B9A66}" presName="compNode" presStyleCnt="0"/>
      <dgm:spPr/>
    </dgm:pt>
    <dgm:pt modelId="{13706DE4-F739-4A97-82DC-B9F40B8D8C3C}" type="pres">
      <dgm:prSet presAssocID="{0C425DD4-24A1-40A9-A5E6-9890AB2B9A66}" presName="bgRect" presStyleLbl="bgShp" presStyleIdx="1" presStyleCnt="3"/>
      <dgm:spPr/>
    </dgm:pt>
    <dgm:pt modelId="{0B47BE93-2FC1-4EF0-8CBB-FB0C70B601A5}" type="pres">
      <dgm:prSet presAssocID="{0C425DD4-24A1-40A9-A5E6-9890AB2B9A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BBFD5B24-CB39-4B73-B502-987C2F225CFC}" type="pres">
      <dgm:prSet presAssocID="{0C425DD4-24A1-40A9-A5E6-9890AB2B9A66}" presName="spaceRect" presStyleCnt="0"/>
      <dgm:spPr/>
    </dgm:pt>
    <dgm:pt modelId="{3F2DF7C5-F98B-4EFD-A3E8-7094070F2740}" type="pres">
      <dgm:prSet presAssocID="{0C425DD4-24A1-40A9-A5E6-9890AB2B9A66}" presName="parTx" presStyleLbl="revTx" presStyleIdx="1" presStyleCnt="3">
        <dgm:presLayoutVars>
          <dgm:chMax val="0"/>
          <dgm:chPref val="0"/>
        </dgm:presLayoutVars>
      </dgm:prSet>
      <dgm:spPr/>
    </dgm:pt>
    <dgm:pt modelId="{C01C653B-940E-419B-95C0-B6DB0C8F58E1}" type="pres">
      <dgm:prSet presAssocID="{08053608-9FCA-4CBD-97F1-763A9D58BCFB}" presName="sibTrans" presStyleCnt="0"/>
      <dgm:spPr/>
    </dgm:pt>
    <dgm:pt modelId="{14749BCF-96AA-4BBA-98E3-B638C426A21E}" type="pres">
      <dgm:prSet presAssocID="{A4C532D1-6A6E-40DF-9968-6973898830B1}" presName="compNode" presStyleCnt="0"/>
      <dgm:spPr/>
    </dgm:pt>
    <dgm:pt modelId="{6C1B581D-E79B-4FA1-86D0-B7DCE50FEBAD}" type="pres">
      <dgm:prSet presAssocID="{A4C532D1-6A6E-40DF-9968-6973898830B1}" presName="bgRect" presStyleLbl="bgShp" presStyleIdx="2" presStyleCnt="3"/>
      <dgm:spPr/>
    </dgm:pt>
    <dgm:pt modelId="{EF0BA69F-0692-420A-8196-63CCB0847038}" type="pres">
      <dgm:prSet presAssocID="{A4C532D1-6A6E-40DF-9968-6973898830B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8170CB00-599A-446F-803F-0807B7A4B42F}" type="pres">
      <dgm:prSet presAssocID="{A4C532D1-6A6E-40DF-9968-6973898830B1}" presName="spaceRect" presStyleCnt="0"/>
      <dgm:spPr/>
    </dgm:pt>
    <dgm:pt modelId="{C6B65AC4-21F5-40EA-BE08-965B1B07F563}" type="pres">
      <dgm:prSet presAssocID="{A4C532D1-6A6E-40DF-9968-6973898830B1}" presName="parTx" presStyleLbl="revTx" presStyleIdx="2" presStyleCnt="3">
        <dgm:presLayoutVars>
          <dgm:chMax val="0"/>
          <dgm:chPref val="0"/>
        </dgm:presLayoutVars>
      </dgm:prSet>
      <dgm:spPr/>
    </dgm:pt>
  </dgm:ptLst>
  <dgm:cxnLst>
    <dgm:cxn modelId="{1C367984-FAC8-4D4A-98C5-BB9FBD4994A7}" srcId="{2051ED20-D780-43BC-84E9-F3D8A12184CD}" destId="{47B6D982-B207-49B0-83F5-919AF680D2C4}" srcOrd="0" destOrd="0" parTransId="{20F047FB-69CF-43D2-BFB9-A82E3F85D9B8}" sibTransId="{8F003352-4BFD-4171-B3AB-E72F357F7F06}"/>
    <dgm:cxn modelId="{59AA5993-4B3E-4EB0-B2CC-A8D2BC9A828B}" srcId="{2051ED20-D780-43BC-84E9-F3D8A12184CD}" destId="{A4C532D1-6A6E-40DF-9968-6973898830B1}" srcOrd="2" destOrd="0" parTransId="{2F1F1B33-30E3-4681-BEF8-C19254EB7043}" sibTransId="{7BEB93C4-D9A3-45A2-BFA3-AAF8AC346277}"/>
    <dgm:cxn modelId="{B4B6AC94-838D-49BD-AABE-676364C67EC7}" srcId="{2051ED20-D780-43BC-84E9-F3D8A12184CD}" destId="{0C425DD4-24A1-40A9-A5E6-9890AB2B9A66}" srcOrd="1" destOrd="0" parTransId="{70FCF003-B529-4FAB-8D8B-71FD5CD44CF7}" sibTransId="{08053608-9FCA-4CBD-97F1-763A9D58BCFB}"/>
    <dgm:cxn modelId="{62AE7EA9-E962-4EE7-9199-7B13DB78804A}" type="presOf" srcId="{A4C532D1-6A6E-40DF-9968-6973898830B1}" destId="{C6B65AC4-21F5-40EA-BE08-965B1B07F563}" srcOrd="0" destOrd="0" presId="urn:microsoft.com/office/officeart/2018/2/layout/IconVerticalSolidList"/>
    <dgm:cxn modelId="{301B34AF-F0FE-4EC0-BE60-07F4CDC14A95}" type="presOf" srcId="{47B6D982-B207-49B0-83F5-919AF680D2C4}" destId="{5B6BCB4C-3793-47D5-B45C-38220304BABA}" srcOrd="0" destOrd="0" presId="urn:microsoft.com/office/officeart/2018/2/layout/IconVerticalSolidList"/>
    <dgm:cxn modelId="{EFBD10B0-B423-45BD-B7F3-3B443B936DBD}" type="presOf" srcId="{0C425DD4-24A1-40A9-A5E6-9890AB2B9A66}" destId="{3F2DF7C5-F98B-4EFD-A3E8-7094070F2740}" srcOrd="0" destOrd="0" presId="urn:microsoft.com/office/officeart/2018/2/layout/IconVerticalSolidList"/>
    <dgm:cxn modelId="{6A993BC5-1A10-489D-A3E7-636E30891021}" type="presOf" srcId="{2051ED20-D780-43BC-84E9-F3D8A12184CD}" destId="{8575C0D6-4F6B-48E7-934C-C44798C0166B}" srcOrd="0" destOrd="0" presId="urn:microsoft.com/office/officeart/2018/2/layout/IconVerticalSolidList"/>
    <dgm:cxn modelId="{0CB371A5-4E12-4904-9D47-9531C1645FDF}" type="presParOf" srcId="{8575C0D6-4F6B-48E7-934C-C44798C0166B}" destId="{A36BAF9C-A9A6-428F-9ADA-AF7B62A7820B}" srcOrd="0" destOrd="0" presId="urn:microsoft.com/office/officeart/2018/2/layout/IconVerticalSolidList"/>
    <dgm:cxn modelId="{0667C2F0-23D9-4B9E-B7C9-D0529B9F0653}" type="presParOf" srcId="{A36BAF9C-A9A6-428F-9ADA-AF7B62A7820B}" destId="{94725578-BDBC-4C59-9D6A-17C2D909970F}" srcOrd="0" destOrd="0" presId="urn:microsoft.com/office/officeart/2018/2/layout/IconVerticalSolidList"/>
    <dgm:cxn modelId="{CA62F89A-CEED-4A1D-8C76-1282C224AFB6}" type="presParOf" srcId="{A36BAF9C-A9A6-428F-9ADA-AF7B62A7820B}" destId="{CF08B932-F0C2-43BB-8AEA-97C975BDDD95}" srcOrd="1" destOrd="0" presId="urn:microsoft.com/office/officeart/2018/2/layout/IconVerticalSolidList"/>
    <dgm:cxn modelId="{7D8FA351-C5B0-431B-9DCF-AE89112DF426}" type="presParOf" srcId="{A36BAF9C-A9A6-428F-9ADA-AF7B62A7820B}" destId="{22020345-C15B-4476-9171-4ADA9753356A}" srcOrd="2" destOrd="0" presId="urn:microsoft.com/office/officeart/2018/2/layout/IconVerticalSolidList"/>
    <dgm:cxn modelId="{EA6C448B-2227-4E9C-BD00-DABA875724BC}" type="presParOf" srcId="{A36BAF9C-A9A6-428F-9ADA-AF7B62A7820B}" destId="{5B6BCB4C-3793-47D5-B45C-38220304BABA}" srcOrd="3" destOrd="0" presId="urn:microsoft.com/office/officeart/2018/2/layout/IconVerticalSolidList"/>
    <dgm:cxn modelId="{F4906F88-A0E0-43DE-8D9C-48B0F54196A4}" type="presParOf" srcId="{8575C0D6-4F6B-48E7-934C-C44798C0166B}" destId="{82EBAFC5-ADCE-42C8-B603-36DA8EA86C7F}" srcOrd="1" destOrd="0" presId="urn:microsoft.com/office/officeart/2018/2/layout/IconVerticalSolidList"/>
    <dgm:cxn modelId="{68918958-DE2F-46F7-B887-E05F5B773A08}" type="presParOf" srcId="{8575C0D6-4F6B-48E7-934C-C44798C0166B}" destId="{DE9F7115-8408-42B4-856F-96428F538F28}" srcOrd="2" destOrd="0" presId="urn:microsoft.com/office/officeart/2018/2/layout/IconVerticalSolidList"/>
    <dgm:cxn modelId="{CC4E6A6A-CF2F-4A55-9608-F13DF7B2763A}" type="presParOf" srcId="{DE9F7115-8408-42B4-856F-96428F538F28}" destId="{13706DE4-F739-4A97-82DC-B9F40B8D8C3C}" srcOrd="0" destOrd="0" presId="urn:microsoft.com/office/officeart/2018/2/layout/IconVerticalSolidList"/>
    <dgm:cxn modelId="{21176687-78CB-4FB5-8375-06C058157547}" type="presParOf" srcId="{DE9F7115-8408-42B4-856F-96428F538F28}" destId="{0B47BE93-2FC1-4EF0-8CBB-FB0C70B601A5}" srcOrd="1" destOrd="0" presId="urn:microsoft.com/office/officeart/2018/2/layout/IconVerticalSolidList"/>
    <dgm:cxn modelId="{129F0250-BDA2-4FF1-8548-DA62C082DC32}" type="presParOf" srcId="{DE9F7115-8408-42B4-856F-96428F538F28}" destId="{BBFD5B24-CB39-4B73-B502-987C2F225CFC}" srcOrd="2" destOrd="0" presId="urn:microsoft.com/office/officeart/2018/2/layout/IconVerticalSolidList"/>
    <dgm:cxn modelId="{5CCD8F73-1765-48EF-99B3-617EADDDC30E}" type="presParOf" srcId="{DE9F7115-8408-42B4-856F-96428F538F28}" destId="{3F2DF7C5-F98B-4EFD-A3E8-7094070F2740}" srcOrd="3" destOrd="0" presId="urn:microsoft.com/office/officeart/2018/2/layout/IconVerticalSolidList"/>
    <dgm:cxn modelId="{F29A43E0-DD57-4466-AC83-B84CA669370D}" type="presParOf" srcId="{8575C0D6-4F6B-48E7-934C-C44798C0166B}" destId="{C01C653B-940E-419B-95C0-B6DB0C8F58E1}" srcOrd="3" destOrd="0" presId="urn:microsoft.com/office/officeart/2018/2/layout/IconVerticalSolidList"/>
    <dgm:cxn modelId="{F920E14D-260E-43AA-9641-5FB6259A87EF}" type="presParOf" srcId="{8575C0D6-4F6B-48E7-934C-C44798C0166B}" destId="{14749BCF-96AA-4BBA-98E3-B638C426A21E}" srcOrd="4" destOrd="0" presId="urn:microsoft.com/office/officeart/2018/2/layout/IconVerticalSolidList"/>
    <dgm:cxn modelId="{001A2DD2-E8FE-47D9-815F-7BA96149D4F6}" type="presParOf" srcId="{14749BCF-96AA-4BBA-98E3-B638C426A21E}" destId="{6C1B581D-E79B-4FA1-86D0-B7DCE50FEBAD}" srcOrd="0" destOrd="0" presId="urn:microsoft.com/office/officeart/2018/2/layout/IconVerticalSolidList"/>
    <dgm:cxn modelId="{A90627A2-5A43-487D-9D72-BB5BAEBCE03A}" type="presParOf" srcId="{14749BCF-96AA-4BBA-98E3-B638C426A21E}" destId="{EF0BA69F-0692-420A-8196-63CCB0847038}" srcOrd="1" destOrd="0" presId="urn:microsoft.com/office/officeart/2018/2/layout/IconVerticalSolidList"/>
    <dgm:cxn modelId="{E947C967-BB13-4818-AB24-DDF348ACAD2E}" type="presParOf" srcId="{14749BCF-96AA-4BBA-98E3-B638C426A21E}" destId="{8170CB00-599A-446F-803F-0807B7A4B42F}" srcOrd="2" destOrd="0" presId="urn:microsoft.com/office/officeart/2018/2/layout/IconVerticalSolidList"/>
    <dgm:cxn modelId="{72AE8421-FC38-489C-8654-6EC51FD53172}" type="presParOf" srcId="{14749BCF-96AA-4BBA-98E3-B638C426A21E}" destId="{C6B65AC4-21F5-40EA-BE08-965B1B07F5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FF08A3-D60D-4F76-9880-6C389DE0EED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4EFC62D-CE33-4281-A4BB-5288F1CA4216}">
      <dgm:prSet/>
      <dgm:spPr/>
      <dgm:t>
        <a:bodyPr/>
        <a:lstStyle/>
        <a:p>
          <a:pPr>
            <a:lnSpc>
              <a:spcPct val="100000"/>
            </a:lnSpc>
          </a:pPr>
          <a:r>
            <a:rPr lang="en-GB"/>
            <a:t>Explain the limitations and advantages of Qualitative Research in 3 - 4 points giving examples</a:t>
          </a:r>
          <a:endParaRPr lang="en-US"/>
        </a:p>
      </dgm:t>
    </dgm:pt>
    <dgm:pt modelId="{D51A420F-B30C-4EDD-B0AF-484084D18418}" type="parTrans" cxnId="{1DF32062-177E-4F1A-A419-21A53F91EFF3}">
      <dgm:prSet/>
      <dgm:spPr/>
      <dgm:t>
        <a:bodyPr/>
        <a:lstStyle/>
        <a:p>
          <a:endParaRPr lang="en-US"/>
        </a:p>
      </dgm:t>
    </dgm:pt>
    <dgm:pt modelId="{819768A7-888F-4B23-BB24-E9530C7B2BDF}" type="sibTrans" cxnId="{1DF32062-177E-4F1A-A419-21A53F91EFF3}">
      <dgm:prSet/>
      <dgm:spPr/>
      <dgm:t>
        <a:bodyPr/>
        <a:lstStyle/>
        <a:p>
          <a:endParaRPr lang="en-US"/>
        </a:p>
      </dgm:t>
    </dgm:pt>
    <dgm:pt modelId="{C9487056-8E3C-44A1-9632-C407B9C1D617}">
      <dgm:prSet/>
      <dgm:spPr/>
      <dgm:t>
        <a:bodyPr/>
        <a:lstStyle/>
        <a:p>
          <a:pPr>
            <a:lnSpc>
              <a:spcPct val="100000"/>
            </a:lnSpc>
          </a:pPr>
          <a:r>
            <a:rPr lang="en-GB"/>
            <a:t>Activity Time 10 Minutes</a:t>
          </a:r>
          <a:endParaRPr lang="en-US"/>
        </a:p>
      </dgm:t>
    </dgm:pt>
    <dgm:pt modelId="{A54E77C9-52DC-44C7-89D7-05F5EF6380EF}" type="parTrans" cxnId="{ACDF2C79-B47D-4AED-9A88-96505C30D34B}">
      <dgm:prSet/>
      <dgm:spPr/>
      <dgm:t>
        <a:bodyPr/>
        <a:lstStyle/>
        <a:p>
          <a:endParaRPr lang="en-US"/>
        </a:p>
      </dgm:t>
    </dgm:pt>
    <dgm:pt modelId="{EF423744-DC4B-4BFF-8011-DC35A5E0FB57}" type="sibTrans" cxnId="{ACDF2C79-B47D-4AED-9A88-96505C30D34B}">
      <dgm:prSet/>
      <dgm:spPr/>
      <dgm:t>
        <a:bodyPr/>
        <a:lstStyle/>
        <a:p>
          <a:endParaRPr lang="en-US"/>
        </a:p>
      </dgm:t>
    </dgm:pt>
    <dgm:pt modelId="{2EA5FA71-9703-4B1B-B117-CBF39019FB6E}" type="pres">
      <dgm:prSet presAssocID="{63FF08A3-D60D-4F76-9880-6C389DE0EED1}" presName="root" presStyleCnt="0">
        <dgm:presLayoutVars>
          <dgm:dir/>
          <dgm:resizeHandles val="exact"/>
        </dgm:presLayoutVars>
      </dgm:prSet>
      <dgm:spPr/>
    </dgm:pt>
    <dgm:pt modelId="{BC850843-6323-457B-8800-6BCE953D94FF}" type="pres">
      <dgm:prSet presAssocID="{34EFC62D-CE33-4281-A4BB-5288F1CA4216}" presName="compNode" presStyleCnt="0"/>
      <dgm:spPr/>
    </dgm:pt>
    <dgm:pt modelId="{060F3C60-33D6-4670-A772-91BC0D0EC2E9}" type="pres">
      <dgm:prSet presAssocID="{34EFC62D-CE33-4281-A4BB-5288F1CA421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s"/>
        </a:ext>
      </dgm:extLst>
    </dgm:pt>
    <dgm:pt modelId="{A2AAFEA7-E5C1-4D22-AA3B-C0A254E572E4}" type="pres">
      <dgm:prSet presAssocID="{34EFC62D-CE33-4281-A4BB-5288F1CA4216}" presName="spaceRect" presStyleCnt="0"/>
      <dgm:spPr/>
    </dgm:pt>
    <dgm:pt modelId="{CE4067E3-DAAE-4A28-A3A8-617B08AAC230}" type="pres">
      <dgm:prSet presAssocID="{34EFC62D-CE33-4281-A4BB-5288F1CA4216}" presName="textRect" presStyleLbl="revTx" presStyleIdx="0" presStyleCnt="2">
        <dgm:presLayoutVars>
          <dgm:chMax val="1"/>
          <dgm:chPref val="1"/>
        </dgm:presLayoutVars>
      </dgm:prSet>
      <dgm:spPr/>
    </dgm:pt>
    <dgm:pt modelId="{4F4CF198-AACD-408C-966B-F0D9F34FD8DF}" type="pres">
      <dgm:prSet presAssocID="{819768A7-888F-4B23-BB24-E9530C7B2BDF}" presName="sibTrans" presStyleCnt="0"/>
      <dgm:spPr/>
    </dgm:pt>
    <dgm:pt modelId="{FC45F9E0-8220-4F31-ABD2-E5F4E10A013D}" type="pres">
      <dgm:prSet presAssocID="{C9487056-8E3C-44A1-9632-C407B9C1D617}" presName="compNode" presStyleCnt="0"/>
      <dgm:spPr/>
    </dgm:pt>
    <dgm:pt modelId="{27BA39C4-0224-4550-9711-B0DA5DA8D87A}" type="pres">
      <dgm:prSet presAssocID="{C9487056-8E3C-44A1-9632-C407B9C1D61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opwatch"/>
        </a:ext>
      </dgm:extLst>
    </dgm:pt>
    <dgm:pt modelId="{0ED8F393-64BE-4223-8DF0-C3EA35A82AB5}" type="pres">
      <dgm:prSet presAssocID="{C9487056-8E3C-44A1-9632-C407B9C1D617}" presName="spaceRect" presStyleCnt="0"/>
      <dgm:spPr/>
    </dgm:pt>
    <dgm:pt modelId="{01202AA9-FAAF-4BF5-9057-F6FAED4F700D}" type="pres">
      <dgm:prSet presAssocID="{C9487056-8E3C-44A1-9632-C407B9C1D617}" presName="textRect" presStyleLbl="revTx" presStyleIdx="1" presStyleCnt="2">
        <dgm:presLayoutVars>
          <dgm:chMax val="1"/>
          <dgm:chPref val="1"/>
        </dgm:presLayoutVars>
      </dgm:prSet>
      <dgm:spPr/>
    </dgm:pt>
  </dgm:ptLst>
  <dgm:cxnLst>
    <dgm:cxn modelId="{1DF32062-177E-4F1A-A419-21A53F91EFF3}" srcId="{63FF08A3-D60D-4F76-9880-6C389DE0EED1}" destId="{34EFC62D-CE33-4281-A4BB-5288F1CA4216}" srcOrd="0" destOrd="0" parTransId="{D51A420F-B30C-4EDD-B0AF-484084D18418}" sibTransId="{819768A7-888F-4B23-BB24-E9530C7B2BDF}"/>
    <dgm:cxn modelId="{9077C077-9970-477D-8EB7-C7581226C85F}" type="presOf" srcId="{63FF08A3-D60D-4F76-9880-6C389DE0EED1}" destId="{2EA5FA71-9703-4B1B-B117-CBF39019FB6E}" srcOrd="0" destOrd="0" presId="urn:microsoft.com/office/officeart/2018/2/layout/IconLabelList"/>
    <dgm:cxn modelId="{ACDF2C79-B47D-4AED-9A88-96505C30D34B}" srcId="{63FF08A3-D60D-4F76-9880-6C389DE0EED1}" destId="{C9487056-8E3C-44A1-9632-C407B9C1D617}" srcOrd="1" destOrd="0" parTransId="{A54E77C9-52DC-44C7-89D7-05F5EF6380EF}" sibTransId="{EF423744-DC4B-4BFF-8011-DC35A5E0FB57}"/>
    <dgm:cxn modelId="{DF2C7FB8-4CA0-4401-9E42-8156ECE4C91C}" type="presOf" srcId="{34EFC62D-CE33-4281-A4BB-5288F1CA4216}" destId="{CE4067E3-DAAE-4A28-A3A8-617B08AAC230}" srcOrd="0" destOrd="0" presId="urn:microsoft.com/office/officeart/2018/2/layout/IconLabelList"/>
    <dgm:cxn modelId="{439630DB-4E4F-4608-8D93-35E49A302879}" type="presOf" srcId="{C9487056-8E3C-44A1-9632-C407B9C1D617}" destId="{01202AA9-FAAF-4BF5-9057-F6FAED4F700D}" srcOrd="0" destOrd="0" presId="urn:microsoft.com/office/officeart/2018/2/layout/IconLabelList"/>
    <dgm:cxn modelId="{A435DCDA-8B96-46A5-8C67-64C153AC982C}" type="presParOf" srcId="{2EA5FA71-9703-4B1B-B117-CBF39019FB6E}" destId="{BC850843-6323-457B-8800-6BCE953D94FF}" srcOrd="0" destOrd="0" presId="urn:microsoft.com/office/officeart/2018/2/layout/IconLabelList"/>
    <dgm:cxn modelId="{C8335987-05B3-4EAD-AF32-EA532BE6E200}" type="presParOf" srcId="{BC850843-6323-457B-8800-6BCE953D94FF}" destId="{060F3C60-33D6-4670-A772-91BC0D0EC2E9}" srcOrd="0" destOrd="0" presId="urn:microsoft.com/office/officeart/2018/2/layout/IconLabelList"/>
    <dgm:cxn modelId="{20FA2E4D-A21B-4569-BDE1-A3112C0DD080}" type="presParOf" srcId="{BC850843-6323-457B-8800-6BCE953D94FF}" destId="{A2AAFEA7-E5C1-4D22-AA3B-C0A254E572E4}" srcOrd="1" destOrd="0" presId="urn:microsoft.com/office/officeart/2018/2/layout/IconLabelList"/>
    <dgm:cxn modelId="{B574F363-9835-4143-8EAB-7063A5C1023A}" type="presParOf" srcId="{BC850843-6323-457B-8800-6BCE953D94FF}" destId="{CE4067E3-DAAE-4A28-A3A8-617B08AAC230}" srcOrd="2" destOrd="0" presId="urn:microsoft.com/office/officeart/2018/2/layout/IconLabelList"/>
    <dgm:cxn modelId="{E7CCB964-3335-48F3-B8C6-1C1F281D1AA0}" type="presParOf" srcId="{2EA5FA71-9703-4B1B-B117-CBF39019FB6E}" destId="{4F4CF198-AACD-408C-966B-F0D9F34FD8DF}" srcOrd="1" destOrd="0" presId="urn:microsoft.com/office/officeart/2018/2/layout/IconLabelList"/>
    <dgm:cxn modelId="{4F5EF676-F81F-4E18-854B-6BFAD25F861B}" type="presParOf" srcId="{2EA5FA71-9703-4B1B-B117-CBF39019FB6E}" destId="{FC45F9E0-8220-4F31-ABD2-E5F4E10A013D}" srcOrd="2" destOrd="0" presId="urn:microsoft.com/office/officeart/2018/2/layout/IconLabelList"/>
    <dgm:cxn modelId="{23D26A88-546F-4AE6-B642-9592B2064899}" type="presParOf" srcId="{FC45F9E0-8220-4F31-ABD2-E5F4E10A013D}" destId="{27BA39C4-0224-4550-9711-B0DA5DA8D87A}" srcOrd="0" destOrd="0" presId="urn:microsoft.com/office/officeart/2018/2/layout/IconLabelList"/>
    <dgm:cxn modelId="{5C5B439C-3D3B-42D2-A2D7-66588DE3668A}" type="presParOf" srcId="{FC45F9E0-8220-4F31-ABD2-E5F4E10A013D}" destId="{0ED8F393-64BE-4223-8DF0-C3EA35A82AB5}" srcOrd="1" destOrd="0" presId="urn:microsoft.com/office/officeart/2018/2/layout/IconLabelList"/>
    <dgm:cxn modelId="{96262551-032E-41BF-9120-E9FA1947DCE2}" type="presParOf" srcId="{FC45F9E0-8220-4F31-ABD2-E5F4E10A013D}" destId="{01202AA9-FAAF-4BF5-9057-F6FAED4F700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CDB13-AB0D-40A6-A22A-BD3D107B42D2}">
      <dsp:nvSpPr>
        <dsp:cNvPr id="0" name=""/>
        <dsp:cNvSpPr/>
      </dsp:nvSpPr>
      <dsp:spPr>
        <a:xfrm>
          <a:off x="0" y="2632285"/>
          <a:ext cx="5247340" cy="86397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uses open-ended questions to encourage the participant to share their thoughts and feelings, useful for gaining detailed insights into individual experiences</a:t>
          </a:r>
          <a:endParaRPr lang="en-US" sz="1500" kern="1200"/>
        </a:p>
      </dsp:txBody>
      <dsp:txXfrm>
        <a:off x="0" y="2632285"/>
        <a:ext cx="5247340" cy="863974"/>
      </dsp:txXfrm>
    </dsp:sp>
    <dsp:sp modelId="{2F34D18F-759E-4484-9C28-66453D82CF98}">
      <dsp:nvSpPr>
        <dsp:cNvPr id="0" name=""/>
        <dsp:cNvSpPr/>
      </dsp:nvSpPr>
      <dsp:spPr>
        <a:xfrm rot="10800000">
          <a:off x="0" y="1316451"/>
          <a:ext cx="5247340" cy="132879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conducted in-person, over the phone, or through video conferencing</a:t>
          </a:r>
          <a:endParaRPr lang="en-US" sz="1500" kern="1200"/>
        </a:p>
      </dsp:txBody>
      <dsp:txXfrm rot="10800000">
        <a:off x="0" y="1316451"/>
        <a:ext cx="5247340" cy="863410"/>
      </dsp:txXfrm>
    </dsp:sp>
    <dsp:sp modelId="{E9980AF7-1ABD-4A95-9F3D-54C9CAA2E36A}">
      <dsp:nvSpPr>
        <dsp:cNvPr id="0" name=""/>
        <dsp:cNvSpPr/>
      </dsp:nvSpPr>
      <dsp:spPr>
        <a:xfrm rot="10800000">
          <a:off x="0" y="618"/>
          <a:ext cx="5247340" cy="1328793"/>
        </a:xfrm>
        <a:prstGeom prst="upArrowCallou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involves conducting an interview with a single participant to gain a detailed understanding of their experiences, attitudes, and beliefs</a:t>
          </a:r>
          <a:endParaRPr lang="en-US" sz="1500" kern="1200"/>
        </a:p>
      </dsp:txBody>
      <dsp:txXfrm rot="10800000">
        <a:off x="0" y="618"/>
        <a:ext cx="5247340" cy="8634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8BE421-E903-487F-B77E-29B6FDDBFCC4}">
      <dsp:nvSpPr>
        <dsp:cNvPr id="0" name=""/>
        <dsp:cNvSpPr/>
      </dsp:nvSpPr>
      <dsp:spPr>
        <a:xfrm>
          <a:off x="0" y="342768"/>
          <a:ext cx="6798539" cy="7160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involves bringing together a group of people to discuss a specific topic in a structured setting</a:t>
          </a:r>
          <a:endParaRPr lang="en-US" sz="1800" kern="1200"/>
        </a:p>
      </dsp:txBody>
      <dsp:txXfrm>
        <a:off x="34954" y="377722"/>
        <a:ext cx="6728631" cy="646132"/>
      </dsp:txXfrm>
    </dsp:sp>
    <dsp:sp modelId="{636939A4-23BE-4D32-B3E4-7F03C99A7CDC}">
      <dsp:nvSpPr>
        <dsp:cNvPr id="0" name=""/>
        <dsp:cNvSpPr/>
      </dsp:nvSpPr>
      <dsp:spPr>
        <a:xfrm>
          <a:off x="0" y="1110648"/>
          <a:ext cx="6798539" cy="7160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focus group is led by a moderator who guides the discussion and encourages participants to share their thoughts and opinions</a:t>
          </a:r>
          <a:endParaRPr lang="en-US" sz="1800" kern="1200"/>
        </a:p>
      </dsp:txBody>
      <dsp:txXfrm>
        <a:off x="34954" y="1145602"/>
        <a:ext cx="6728631" cy="646132"/>
      </dsp:txXfrm>
    </dsp:sp>
    <dsp:sp modelId="{5DCB7223-6A9B-4BEA-B5BB-7F5ED4AF85B8}">
      <dsp:nvSpPr>
        <dsp:cNvPr id="0" name=""/>
        <dsp:cNvSpPr/>
      </dsp:nvSpPr>
      <dsp:spPr>
        <a:xfrm>
          <a:off x="0" y="1878528"/>
          <a:ext cx="6798539" cy="7160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useful for generating ideas and insights</a:t>
          </a:r>
          <a:endParaRPr lang="en-US" sz="1800" kern="1200"/>
        </a:p>
      </dsp:txBody>
      <dsp:txXfrm>
        <a:off x="34954" y="1913482"/>
        <a:ext cx="6728631" cy="646132"/>
      </dsp:txXfrm>
    </dsp:sp>
    <dsp:sp modelId="{FCD2D7C6-D1D2-48DD-AAF8-C28FB046023F}">
      <dsp:nvSpPr>
        <dsp:cNvPr id="0" name=""/>
        <dsp:cNvSpPr/>
      </dsp:nvSpPr>
      <dsp:spPr>
        <a:xfrm>
          <a:off x="0" y="2646408"/>
          <a:ext cx="6798539" cy="7160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exploring social norms and attitudes, and understanding group dynamics.</a:t>
          </a:r>
          <a:endParaRPr lang="en-US" sz="1800" kern="1200"/>
        </a:p>
      </dsp:txBody>
      <dsp:txXfrm>
        <a:off x="34954" y="2681362"/>
        <a:ext cx="6728631" cy="6461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63E99-A069-4E8C-BA89-D70385E5BBE1}">
      <dsp:nvSpPr>
        <dsp:cNvPr id="0" name=""/>
        <dsp:cNvSpPr/>
      </dsp:nvSpPr>
      <dsp:spPr>
        <a:xfrm>
          <a:off x="0" y="342768"/>
          <a:ext cx="6798539" cy="71604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involves analysing written or spoken language to identify patterns and themes</a:t>
          </a:r>
          <a:endParaRPr lang="en-US" sz="1800" kern="1200"/>
        </a:p>
      </dsp:txBody>
      <dsp:txXfrm>
        <a:off x="34954" y="377722"/>
        <a:ext cx="6728631" cy="646132"/>
      </dsp:txXfrm>
    </dsp:sp>
    <dsp:sp modelId="{5B358170-7275-49E5-A3BA-7A503D3F7822}">
      <dsp:nvSpPr>
        <dsp:cNvPr id="0" name=""/>
        <dsp:cNvSpPr/>
      </dsp:nvSpPr>
      <dsp:spPr>
        <a:xfrm>
          <a:off x="0" y="1110648"/>
          <a:ext cx="6798539" cy="71604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quantitative or qualitative</a:t>
          </a:r>
          <a:endParaRPr lang="en-US" sz="1800" kern="1200"/>
        </a:p>
      </dsp:txBody>
      <dsp:txXfrm>
        <a:off x="34954" y="1145602"/>
        <a:ext cx="6728631" cy="646132"/>
      </dsp:txXfrm>
    </dsp:sp>
    <dsp:sp modelId="{9FCF3412-5AC5-442A-95DC-45B709F4DE98}">
      <dsp:nvSpPr>
        <dsp:cNvPr id="0" name=""/>
        <dsp:cNvSpPr/>
      </dsp:nvSpPr>
      <dsp:spPr>
        <a:xfrm>
          <a:off x="0" y="1878528"/>
          <a:ext cx="6798539" cy="71604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Qualitative text analysis involves close reading and interpretation of texts to identify recurring themes, concepts, and patterns</a:t>
          </a:r>
          <a:endParaRPr lang="en-US" sz="1800" kern="1200"/>
        </a:p>
      </dsp:txBody>
      <dsp:txXfrm>
        <a:off x="34954" y="1913482"/>
        <a:ext cx="6728631" cy="646132"/>
      </dsp:txXfrm>
    </dsp:sp>
    <dsp:sp modelId="{DAFD26A7-D07A-469B-B657-3E6EDCE482CC}">
      <dsp:nvSpPr>
        <dsp:cNvPr id="0" name=""/>
        <dsp:cNvSpPr/>
      </dsp:nvSpPr>
      <dsp:spPr>
        <a:xfrm>
          <a:off x="0" y="2646408"/>
          <a:ext cx="6798539" cy="71604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useful for understanding media messages, public discourse, and cultural trends</a:t>
          </a:r>
          <a:endParaRPr lang="en-US" sz="1800" kern="1200"/>
        </a:p>
      </dsp:txBody>
      <dsp:txXfrm>
        <a:off x="34954" y="2681362"/>
        <a:ext cx="6728631" cy="6461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0721F4-ED07-4B07-ABE5-F4FC23FC00E9}">
      <dsp:nvSpPr>
        <dsp:cNvPr id="0" name=""/>
        <dsp:cNvSpPr/>
      </dsp:nvSpPr>
      <dsp:spPr>
        <a:xfrm>
          <a:off x="0" y="0"/>
          <a:ext cx="5778758" cy="11115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typically involve a combination of data collection methods, such as interviews, observations, and document analysis, to provide a comprehensive understanding of the case</a:t>
          </a:r>
          <a:endParaRPr lang="en-US" sz="1600" kern="1200"/>
        </a:p>
      </dsp:txBody>
      <dsp:txXfrm>
        <a:off x="32557" y="32557"/>
        <a:ext cx="4579291" cy="1046451"/>
      </dsp:txXfrm>
    </dsp:sp>
    <dsp:sp modelId="{E18B6A8F-D0B7-4C69-B25D-073B43C45BB4}">
      <dsp:nvSpPr>
        <dsp:cNvPr id="0" name=""/>
        <dsp:cNvSpPr/>
      </dsp:nvSpPr>
      <dsp:spPr>
        <a:xfrm>
          <a:off x="509890" y="1296825"/>
          <a:ext cx="5778758" cy="11115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typically involve a combination of data collection methods, such as interviews, observations, and document analysis, to provide a comprehensive understanding of the case</a:t>
          </a:r>
          <a:endParaRPr lang="en-US" sz="1600" kern="1200"/>
        </a:p>
      </dsp:txBody>
      <dsp:txXfrm>
        <a:off x="542447" y="1329382"/>
        <a:ext cx="4481236" cy="1046451"/>
      </dsp:txXfrm>
    </dsp:sp>
    <dsp:sp modelId="{C3F16C69-4732-4670-930E-30BB1B35C89B}">
      <dsp:nvSpPr>
        <dsp:cNvPr id="0" name=""/>
        <dsp:cNvSpPr/>
      </dsp:nvSpPr>
      <dsp:spPr>
        <a:xfrm>
          <a:off x="1019780" y="2593651"/>
          <a:ext cx="5778758" cy="111156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useful for exploring unique or a special company, organisation, concept  etc. </a:t>
          </a:r>
          <a:endParaRPr lang="en-US" sz="1600" kern="1200"/>
        </a:p>
      </dsp:txBody>
      <dsp:txXfrm>
        <a:off x="1052337" y="2626208"/>
        <a:ext cx="4481236" cy="1046451"/>
      </dsp:txXfrm>
    </dsp:sp>
    <dsp:sp modelId="{22DC55A2-1C29-4D32-9CC4-EFE810F27042}">
      <dsp:nvSpPr>
        <dsp:cNvPr id="0" name=""/>
        <dsp:cNvSpPr/>
      </dsp:nvSpPr>
      <dsp:spPr>
        <a:xfrm>
          <a:off x="5056240" y="842936"/>
          <a:ext cx="722517" cy="722517"/>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218806" y="842936"/>
        <a:ext cx="397385" cy="543694"/>
      </dsp:txXfrm>
    </dsp:sp>
    <dsp:sp modelId="{BCDA3AB9-4BCA-4B38-8164-3F700BF7E416}">
      <dsp:nvSpPr>
        <dsp:cNvPr id="0" name=""/>
        <dsp:cNvSpPr/>
      </dsp:nvSpPr>
      <dsp:spPr>
        <a:xfrm>
          <a:off x="5566131" y="2132352"/>
          <a:ext cx="722517" cy="722517"/>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728697" y="2132352"/>
        <a:ext cx="397385" cy="543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5C7F2-66F4-418B-950F-9E5C22F41373}">
      <dsp:nvSpPr>
        <dsp:cNvPr id="0" name=""/>
        <dsp:cNvSpPr/>
      </dsp:nvSpPr>
      <dsp:spPr>
        <a:xfrm>
          <a:off x="0" y="539058"/>
          <a:ext cx="6798539" cy="8353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method involves systematically observing and recording behaviours and interactions in natural settings</a:t>
          </a:r>
          <a:endParaRPr lang="en-US" sz="2100" kern="1200"/>
        </a:p>
      </dsp:txBody>
      <dsp:txXfrm>
        <a:off x="40780" y="579838"/>
        <a:ext cx="6716979" cy="753819"/>
      </dsp:txXfrm>
    </dsp:sp>
    <dsp:sp modelId="{55A69A90-0EE2-468D-BD29-92BE73CBB824}">
      <dsp:nvSpPr>
        <dsp:cNvPr id="0" name=""/>
        <dsp:cNvSpPr/>
      </dsp:nvSpPr>
      <dsp:spPr>
        <a:xfrm>
          <a:off x="0" y="1434918"/>
          <a:ext cx="6798539" cy="8353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observer may take notes, use audio or video recordings, or use other methods to document what they see</a:t>
          </a:r>
          <a:endParaRPr lang="en-US" sz="2100" kern="1200"/>
        </a:p>
      </dsp:txBody>
      <dsp:txXfrm>
        <a:off x="40780" y="1475698"/>
        <a:ext cx="6716979" cy="753819"/>
      </dsp:txXfrm>
    </dsp:sp>
    <dsp:sp modelId="{A1676CA8-429B-4688-8AFC-0D001B5A5BD3}">
      <dsp:nvSpPr>
        <dsp:cNvPr id="0" name=""/>
        <dsp:cNvSpPr/>
      </dsp:nvSpPr>
      <dsp:spPr>
        <a:xfrm>
          <a:off x="0" y="2330778"/>
          <a:ext cx="6798539" cy="8353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useful for understanding social interactions, cultural practices, and the context in which behaviours occur</a:t>
          </a:r>
          <a:endParaRPr lang="en-US" sz="2100" kern="1200"/>
        </a:p>
      </dsp:txBody>
      <dsp:txXfrm>
        <a:off x="40780" y="2371558"/>
        <a:ext cx="6716979" cy="7538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78F612-65E3-47BE-8B62-756F61180708}">
      <dsp:nvSpPr>
        <dsp:cNvPr id="0" name=""/>
        <dsp:cNvSpPr/>
      </dsp:nvSpPr>
      <dsp:spPr>
        <a:xfrm>
          <a:off x="0" y="559"/>
          <a:ext cx="10831383" cy="13096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3FAE8C-D0D3-4F72-9D9F-C21737B3D405}">
      <dsp:nvSpPr>
        <dsp:cNvPr id="0" name=""/>
        <dsp:cNvSpPr/>
      </dsp:nvSpPr>
      <dsp:spPr>
        <a:xfrm>
          <a:off x="396156" y="295221"/>
          <a:ext cx="720283" cy="7202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00D39-817F-4411-8218-9CD74A098B30}">
      <dsp:nvSpPr>
        <dsp:cNvPr id="0" name=""/>
        <dsp:cNvSpPr/>
      </dsp:nvSpPr>
      <dsp:spPr>
        <a:xfrm>
          <a:off x="1512595" y="559"/>
          <a:ext cx="9318787" cy="1309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0" tIns="138600" rIns="138600" bIns="138600" numCol="1" spcCol="1270" anchor="ctr" anchorCtr="0">
          <a:noAutofit/>
        </a:bodyPr>
        <a:lstStyle/>
        <a:p>
          <a:pPr marL="0" lvl="0" indent="0" algn="l" defTabSz="1111250">
            <a:lnSpc>
              <a:spcPct val="100000"/>
            </a:lnSpc>
            <a:spcBef>
              <a:spcPct val="0"/>
            </a:spcBef>
            <a:spcAft>
              <a:spcPct val="35000"/>
            </a:spcAft>
            <a:buNone/>
          </a:pPr>
          <a:r>
            <a:rPr lang="en-GB" sz="2500" kern="1200"/>
            <a:t>method involves collecting data from a large sample of participants through a structured questionnaire</a:t>
          </a:r>
          <a:endParaRPr lang="en-US" sz="2500" kern="1200"/>
        </a:p>
      </dsp:txBody>
      <dsp:txXfrm>
        <a:off x="1512595" y="559"/>
        <a:ext cx="9318787" cy="1309606"/>
      </dsp:txXfrm>
    </dsp:sp>
    <dsp:sp modelId="{1BD83770-ECAB-49C6-ABA2-F64D8E6E1BF9}">
      <dsp:nvSpPr>
        <dsp:cNvPr id="0" name=""/>
        <dsp:cNvSpPr/>
      </dsp:nvSpPr>
      <dsp:spPr>
        <a:xfrm>
          <a:off x="0" y="1637568"/>
          <a:ext cx="10831383" cy="13096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BBF620-1896-42AB-9D0A-FCC4F942917B}">
      <dsp:nvSpPr>
        <dsp:cNvPr id="0" name=""/>
        <dsp:cNvSpPr/>
      </dsp:nvSpPr>
      <dsp:spPr>
        <a:xfrm>
          <a:off x="396156" y="1932229"/>
          <a:ext cx="720283" cy="7202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C4CE17-0D9F-40D9-BBD8-4954A3AFE1E6}">
      <dsp:nvSpPr>
        <dsp:cNvPr id="0" name=""/>
        <dsp:cNvSpPr/>
      </dsp:nvSpPr>
      <dsp:spPr>
        <a:xfrm>
          <a:off x="1512595" y="1637568"/>
          <a:ext cx="9318787" cy="1309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0" tIns="138600" rIns="138600" bIns="138600" numCol="1" spcCol="1270" anchor="ctr" anchorCtr="0">
          <a:noAutofit/>
        </a:bodyPr>
        <a:lstStyle/>
        <a:p>
          <a:pPr marL="0" lvl="0" indent="0" algn="l" defTabSz="1111250">
            <a:lnSpc>
              <a:spcPct val="100000"/>
            </a:lnSpc>
            <a:spcBef>
              <a:spcPct val="0"/>
            </a:spcBef>
            <a:spcAft>
              <a:spcPct val="35000"/>
            </a:spcAft>
            <a:buNone/>
          </a:pPr>
          <a:r>
            <a:rPr lang="en-GB" sz="2500" kern="1200"/>
            <a:t>Surveys can be conducted in person, over the phone, through mail, or online</a:t>
          </a:r>
          <a:endParaRPr lang="en-US" sz="2500" kern="1200"/>
        </a:p>
      </dsp:txBody>
      <dsp:txXfrm>
        <a:off x="1512595" y="1637568"/>
        <a:ext cx="9318787" cy="1309606"/>
      </dsp:txXfrm>
    </dsp:sp>
    <dsp:sp modelId="{F8B3419B-DEE0-458A-B333-A0F77469F319}">
      <dsp:nvSpPr>
        <dsp:cNvPr id="0" name=""/>
        <dsp:cNvSpPr/>
      </dsp:nvSpPr>
      <dsp:spPr>
        <a:xfrm>
          <a:off x="0" y="3274576"/>
          <a:ext cx="10831383" cy="13096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9EC7F-F222-46F7-835E-333B948683CC}">
      <dsp:nvSpPr>
        <dsp:cNvPr id="0" name=""/>
        <dsp:cNvSpPr/>
      </dsp:nvSpPr>
      <dsp:spPr>
        <a:xfrm>
          <a:off x="396156" y="3569238"/>
          <a:ext cx="720283" cy="7202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897D58-06A0-4620-AEC4-45DB1B66A531}">
      <dsp:nvSpPr>
        <dsp:cNvPr id="0" name=""/>
        <dsp:cNvSpPr/>
      </dsp:nvSpPr>
      <dsp:spPr>
        <a:xfrm>
          <a:off x="1512595" y="3274576"/>
          <a:ext cx="9318787" cy="13096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0" tIns="138600" rIns="138600" bIns="138600" numCol="1" spcCol="1270" anchor="ctr" anchorCtr="0">
          <a:noAutofit/>
        </a:bodyPr>
        <a:lstStyle/>
        <a:p>
          <a:pPr marL="0" lvl="0" indent="0" algn="l" defTabSz="1111250">
            <a:lnSpc>
              <a:spcPct val="100000"/>
            </a:lnSpc>
            <a:spcBef>
              <a:spcPct val="0"/>
            </a:spcBef>
            <a:spcAft>
              <a:spcPct val="35000"/>
            </a:spcAft>
            <a:buNone/>
          </a:pPr>
          <a:r>
            <a:rPr lang="en-GB" sz="2500" kern="1200"/>
            <a:t>useful for collecting data on attitudes, beliefs, and behaviours, and for identifying patterns and trends in a population</a:t>
          </a:r>
          <a:endParaRPr lang="en-US" sz="2500" kern="1200"/>
        </a:p>
      </dsp:txBody>
      <dsp:txXfrm>
        <a:off x="1512595" y="3274576"/>
        <a:ext cx="9318787" cy="13096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14D99-7DE4-49B5-9965-931AA8748762}">
      <dsp:nvSpPr>
        <dsp:cNvPr id="0" name=""/>
        <dsp:cNvSpPr/>
      </dsp:nvSpPr>
      <dsp:spPr>
        <a:xfrm>
          <a:off x="1574063" y="429883"/>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4421D6-19CB-4176-B1A3-4DB3BBB25A68}">
      <dsp:nvSpPr>
        <dsp:cNvPr id="0" name=""/>
        <dsp:cNvSpPr/>
      </dsp:nvSpPr>
      <dsp:spPr>
        <a:xfrm>
          <a:off x="386063" y="284402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rtl="0">
            <a:lnSpc>
              <a:spcPct val="90000"/>
            </a:lnSpc>
            <a:spcBef>
              <a:spcPct val="0"/>
            </a:spcBef>
            <a:spcAft>
              <a:spcPct val="35000"/>
            </a:spcAft>
            <a:buNone/>
          </a:pPr>
          <a:r>
            <a:rPr lang="en-GB" sz="1800" kern="1200" dirty="0"/>
            <a:t>Give 3-4 points on Applications</a:t>
          </a:r>
          <a:r>
            <a:rPr lang="en-GB" sz="1800" kern="1200" dirty="0">
              <a:latin typeface="Aptos Display" panose="020F0302020204030204"/>
            </a:rPr>
            <a:t> and Purpose</a:t>
          </a:r>
          <a:r>
            <a:rPr lang="en-GB" sz="1800" kern="1200" dirty="0"/>
            <a:t> of Qualitative Research with examples.</a:t>
          </a:r>
          <a:endParaRPr lang="en-US" sz="1800" kern="1200" dirty="0"/>
        </a:p>
      </dsp:txBody>
      <dsp:txXfrm>
        <a:off x="386063" y="2844026"/>
        <a:ext cx="4320000" cy="720000"/>
      </dsp:txXfrm>
    </dsp:sp>
    <dsp:sp modelId="{1C3D9746-9C19-4879-87B0-EB5AE23109FF}">
      <dsp:nvSpPr>
        <dsp:cNvPr id="0" name=""/>
        <dsp:cNvSpPr/>
      </dsp:nvSpPr>
      <dsp:spPr>
        <a:xfrm>
          <a:off x="6650063" y="429883"/>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F6EA5B-1588-45C1-9A6E-04D89D86B65E}">
      <dsp:nvSpPr>
        <dsp:cNvPr id="0" name=""/>
        <dsp:cNvSpPr/>
      </dsp:nvSpPr>
      <dsp:spPr>
        <a:xfrm>
          <a:off x="5462063" y="284402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dirty="0"/>
            <a:t>(Activity Time – 10 Mins)</a:t>
          </a:r>
          <a:endParaRPr lang="en-US" sz="1800" kern="1200" dirty="0"/>
        </a:p>
      </dsp:txBody>
      <dsp:txXfrm>
        <a:off x="5462063" y="2844026"/>
        <a:ext cx="4320000"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785CB0-F716-48EA-983A-397EA7F1D26A}">
      <dsp:nvSpPr>
        <dsp:cNvPr id="0" name=""/>
        <dsp:cNvSpPr/>
      </dsp:nvSpPr>
      <dsp:spPr>
        <a:xfrm>
          <a:off x="0" y="111879"/>
          <a:ext cx="4828172" cy="176139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involves identifying patterns or themes in the data that are relevant to the research question</a:t>
          </a:r>
          <a:endParaRPr lang="en-US" sz="2500" kern="1200"/>
        </a:p>
      </dsp:txBody>
      <dsp:txXfrm>
        <a:off x="85984" y="197863"/>
        <a:ext cx="4656204" cy="1589430"/>
      </dsp:txXfrm>
    </dsp:sp>
    <dsp:sp modelId="{8FE27E36-2919-4B3B-A069-5BD6BA65B678}">
      <dsp:nvSpPr>
        <dsp:cNvPr id="0" name=""/>
        <dsp:cNvSpPr/>
      </dsp:nvSpPr>
      <dsp:spPr>
        <a:xfrm>
          <a:off x="0" y="1945278"/>
          <a:ext cx="4828172" cy="176139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researcher reviews the data, identifies keywords or phrases, and groups them into categories or themes</a:t>
          </a:r>
          <a:endParaRPr lang="en-US" sz="2500" kern="1200"/>
        </a:p>
      </dsp:txBody>
      <dsp:txXfrm>
        <a:off x="85984" y="2031262"/>
        <a:ext cx="4656204" cy="1589430"/>
      </dsp:txXfrm>
    </dsp:sp>
    <dsp:sp modelId="{4CD7DB7E-F27B-48CB-9BF1-61216830A639}">
      <dsp:nvSpPr>
        <dsp:cNvPr id="0" name=""/>
        <dsp:cNvSpPr/>
      </dsp:nvSpPr>
      <dsp:spPr>
        <a:xfrm>
          <a:off x="0" y="3778676"/>
          <a:ext cx="4828172" cy="176139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useful for identifying patterns across multiple data sources and for generating new insights into the research topic</a:t>
          </a:r>
          <a:endParaRPr lang="en-US" sz="2500" kern="1200"/>
        </a:p>
      </dsp:txBody>
      <dsp:txXfrm>
        <a:off x="85984" y="3864660"/>
        <a:ext cx="4656204" cy="15894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725578-BDBC-4C59-9D6A-17C2D909970F}">
      <dsp:nvSpPr>
        <dsp:cNvPr id="0" name=""/>
        <dsp:cNvSpPr/>
      </dsp:nvSpPr>
      <dsp:spPr>
        <a:xfrm>
          <a:off x="0" y="559"/>
          <a:ext cx="10506456" cy="130966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08B932-F0C2-43BB-8AEA-97C975BDDD95}">
      <dsp:nvSpPr>
        <dsp:cNvPr id="0" name=""/>
        <dsp:cNvSpPr/>
      </dsp:nvSpPr>
      <dsp:spPr>
        <a:xfrm>
          <a:off x="396173" y="295234"/>
          <a:ext cx="720315" cy="7203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6BCB4C-3793-47D5-B45C-38220304BABA}">
      <dsp:nvSpPr>
        <dsp:cNvPr id="0" name=""/>
        <dsp:cNvSpPr/>
      </dsp:nvSpPr>
      <dsp:spPr>
        <a:xfrm>
          <a:off x="1512662" y="559"/>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111250">
            <a:lnSpc>
              <a:spcPct val="90000"/>
            </a:lnSpc>
            <a:spcBef>
              <a:spcPct val="0"/>
            </a:spcBef>
            <a:spcAft>
              <a:spcPct val="35000"/>
            </a:spcAft>
            <a:buNone/>
          </a:pPr>
          <a:r>
            <a:rPr lang="en-GB" sz="2500" kern="1200"/>
            <a:t>involves analysing how individuals make sense of their experiences and the meanings they attach to them</a:t>
          </a:r>
          <a:endParaRPr lang="en-US" sz="2500" kern="1200"/>
        </a:p>
      </dsp:txBody>
      <dsp:txXfrm>
        <a:off x="1512662" y="559"/>
        <a:ext cx="8993793" cy="1309664"/>
      </dsp:txXfrm>
    </dsp:sp>
    <dsp:sp modelId="{13706DE4-F739-4A97-82DC-B9F40B8D8C3C}">
      <dsp:nvSpPr>
        <dsp:cNvPr id="0" name=""/>
        <dsp:cNvSpPr/>
      </dsp:nvSpPr>
      <dsp:spPr>
        <a:xfrm>
          <a:off x="0" y="1637640"/>
          <a:ext cx="10506456" cy="13096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47BE93-2FC1-4EF0-8CBB-FB0C70B601A5}">
      <dsp:nvSpPr>
        <dsp:cNvPr id="0" name=""/>
        <dsp:cNvSpPr/>
      </dsp:nvSpPr>
      <dsp:spPr>
        <a:xfrm>
          <a:off x="396173" y="1932315"/>
          <a:ext cx="720315" cy="7203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DF7C5-F98B-4EFD-A3E8-7094070F2740}">
      <dsp:nvSpPr>
        <dsp:cNvPr id="0" name=""/>
        <dsp:cNvSpPr/>
      </dsp:nvSpPr>
      <dsp:spPr>
        <a:xfrm>
          <a:off x="1512662" y="1637640"/>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111250">
            <a:lnSpc>
              <a:spcPct val="90000"/>
            </a:lnSpc>
            <a:spcBef>
              <a:spcPct val="0"/>
            </a:spcBef>
            <a:spcAft>
              <a:spcPct val="35000"/>
            </a:spcAft>
            <a:buNone/>
          </a:pPr>
          <a:r>
            <a:rPr lang="en-GB" sz="2500" kern="1200"/>
            <a:t>involves in-depth interviews with participants to explore their experiences in detail</a:t>
          </a:r>
          <a:endParaRPr lang="en-US" sz="2500" kern="1200"/>
        </a:p>
      </dsp:txBody>
      <dsp:txXfrm>
        <a:off x="1512662" y="1637640"/>
        <a:ext cx="8993793" cy="1309664"/>
      </dsp:txXfrm>
    </dsp:sp>
    <dsp:sp modelId="{6C1B581D-E79B-4FA1-86D0-B7DCE50FEBAD}">
      <dsp:nvSpPr>
        <dsp:cNvPr id="0" name=""/>
        <dsp:cNvSpPr/>
      </dsp:nvSpPr>
      <dsp:spPr>
        <a:xfrm>
          <a:off x="0" y="3274721"/>
          <a:ext cx="10506456" cy="130966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BA69F-0692-420A-8196-63CCB0847038}">
      <dsp:nvSpPr>
        <dsp:cNvPr id="0" name=""/>
        <dsp:cNvSpPr/>
      </dsp:nvSpPr>
      <dsp:spPr>
        <a:xfrm>
          <a:off x="396173" y="3569396"/>
          <a:ext cx="720315" cy="7203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B65AC4-21F5-40EA-BE08-965B1B07F563}">
      <dsp:nvSpPr>
        <dsp:cNvPr id="0" name=""/>
        <dsp:cNvSpPr/>
      </dsp:nvSpPr>
      <dsp:spPr>
        <a:xfrm>
          <a:off x="1512662" y="3274721"/>
          <a:ext cx="8993793" cy="1309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06" tIns="138606" rIns="138606" bIns="138606" numCol="1" spcCol="1270" anchor="ctr" anchorCtr="0">
          <a:noAutofit/>
        </a:bodyPr>
        <a:lstStyle/>
        <a:p>
          <a:pPr marL="0" lvl="0" indent="0" algn="l" defTabSz="1111250">
            <a:lnSpc>
              <a:spcPct val="90000"/>
            </a:lnSpc>
            <a:spcBef>
              <a:spcPct val="0"/>
            </a:spcBef>
            <a:spcAft>
              <a:spcPct val="35000"/>
            </a:spcAft>
            <a:buNone/>
          </a:pPr>
          <a:r>
            <a:rPr lang="en-GB" sz="2500" kern="1200"/>
            <a:t>useful for understanding subjective experiences and for developing a rich understanding of human consciousness</a:t>
          </a:r>
          <a:endParaRPr lang="en-US" sz="2500" kern="1200"/>
        </a:p>
      </dsp:txBody>
      <dsp:txXfrm>
        <a:off x="1512662" y="3274721"/>
        <a:ext cx="8993793" cy="1309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F3C60-33D6-4670-A772-91BC0D0EC2E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4067E3-DAAE-4A28-A3A8-617B08AAC230}">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Explain the limitations and advantages of Qualitative Research in 3 - 4 points giving examples</a:t>
          </a:r>
          <a:endParaRPr lang="en-US" sz="1500" kern="1200"/>
        </a:p>
      </dsp:txBody>
      <dsp:txXfrm>
        <a:off x="559800" y="3022743"/>
        <a:ext cx="4320000" cy="720000"/>
      </dsp:txXfrm>
    </dsp:sp>
    <dsp:sp modelId="{27BA39C4-0224-4550-9711-B0DA5DA8D87A}">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02AA9-FAAF-4BF5-9057-F6FAED4F700D}">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Activity Time 10 Minutes</a:t>
          </a:r>
          <a:endParaRPr lang="en-US" sz="1500" kern="1200"/>
        </a:p>
      </dsp:txBody>
      <dsp:txXfrm>
        <a:off x="5635800" y="3022743"/>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09/06/2024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Pipette adding DNA sample to a petri dish">
            <a:extLst>
              <a:ext uri="{FF2B5EF4-FFF2-40B4-BE49-F238E27FC236}">
                <a16:creationId xmlns:a16="http://schemas.microsoft.com/office/drawing/2014/main" id="{63816EEC-F08B-214E-B961-187147D34F6D}"/>
              </a:ext>
            </a:extLst>
          </p:cNvPr>
          <p:cNvPicPr>
            <a:picLocks noChangeAspect="1"/>
          </p:cNvPicPr>
          <p:nvPr/>
        </p:nvPicPr>
        <p:blipFill rotWithShape="1">
          <a:blip r:embed="rId2">
            <a:alphaModFix amt="60000"/>
          </a:blip>
          <a:srcRect t="25001" r="-2" b="-2"/>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GB" dirty="0">
                <a:solidFill>
                  <a:srgbClr val="FFFFFF"/>
                </a:solidFill>
              </a:rPr>
              <a:t>Qualitative Research Design and Analysis</a:t>
            </a:r>
          </a:p>
        </p:txBody>
      </p:sp>
      <p:sp>
        <p:nvSpPr>
          <p:cNvPr id="3" name="Subtitle 2"/>
          <p:cNvSpPr>
            <a:spLocks noGrp="1"/>
          </p:cNvSpPr>
          <p:nvPr>
            <p:ph type="subTitle" idx="1"/>
          </p:nvPr>
        </p:nvSpPr>
        <p:spPr>
          <a:xfrm>
            <a:off x="838200" y="4072040"/>
            <a:ext cx="10515600" cy="1384310"/>
          </a:xfrm>
        </p:spPr>
        <p:txBody>
          <a:bodyPr vert="horz" lIns="91440" tIns="45720" rIns="91440" bIns="45720" rtlCol="0" anchor="t">
            <a:normAutofit/>
          </a:bodyPr>
          <a:lstStyle/>
          <a:p>
            <a:endParaRPr lang="en-GB">
              <a:solidFill>
                <a:srgbClr val="FFFFFF"/>
              </a:solidFill>
            </a:endParaRPr>
          </a:p>
          <a:p>
            <a:endParaRPr lang="en-GB">
              <a:solidFill>
                <a:srgbClr val="FFFFFF"/>
              </a:solidFill>
            </a:endParaRPr>
          </a:p>
          <a:p>
            <a:r>
              <a:rPr lang="en-GB" dirty="0">
                <a:solidFill>
                  <a:srgbClr val="FFFFFF"/>
                </a:solidFill>
              </a:rPr>
              <a:t>                                                                                                                      Ms. </a:t>
            </a:r>
            <a:r>
              <a:rPr lang="en-GB" dirty="0" err="1">
                <a:solidFill>
                  <a:srgbClr val="FFFFFF"/>
                </a:solidFill>
              </a:rPr>
              <a:t>Arpu</a:t>
            </a:r>
            <a:r>
              <a:rPr lang="en-GB" dirty="0">
                <a:solidFill>
                  <a:srgbClr val="FFFFFF"/>
                </a:solidFill>
              </a:rPr>
              <a:t> Kumar</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5DB9C-D225-8BC1-26F6-1DC0CD29CC65}"/>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Types of Qualitative Research Methods</a:t>
            </a:r>
          </a:p>
        </p:txBody>
      </p:sp>
      <p:pic>
        <p:nvPicPr>
          <p:cNvPr id="4" name="Content Placeholder 3" descr="Types of Qualitative Research">
            <a:extLst>
              <a:ext uri="{FF2B5EF4-FFF2-40B4-BE49-F238E27FC236}">
                <a16:creationId xmlns:a16="http://schemas.microsoft.com/office/drawing/2014/main" id="{DB83468E-5EF3-128D-1531-00D2756CC545}"/>
              </a:ext>
            </a:extLst>
          </p:cNvPr>
          <p:cNvPicPr>
            <a:picLocks noGrp="1" noChangeAspect="1"/>
          </p:cNvPicPr>
          <p:nvPr>
            <p:ph idx="1"/>
          </p:nvPr>
        </p:nvPicPr>
        <p:blipFill>
          <a:blip r:embed="rId2"/>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2703371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B549B103-2E68-2E4E-C06B-1DBD1E3CE175}"/>
              </a:ext>
            </a:extLst>
          </p:cNvPr>
          <p:cNvPicPr>
            <a:picLocks noChangeAspect="1"/>
          </p:cNvPicPr>
          <p:nvPr/>
        </p:nvPicPr>
        <p:blipFill rotWithShape="1">
          <a:blip r:embed="rId2"/>
          <a:srcRect l="24055" r="16780"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7A7CC-0EAB-7D8B-305A-36067CDB1DD1}"/>
              </a:ext>
            </a:extLst>
          </p:cNvPr>
          <p:cNvSpPr>
            <a:spLocks noGrp="1"/>
          </p:cNvSpPr>
          <p:nvPr>
            <p:ph type="title"/>
          </p:nvPr>
        </p:nvSpPr>
        <p:spPr>
          <a:xfrm>
            <a:off x="6115317" y="405685"/>
            <a:ext cx="5464968" cy="1559301"/>
          </a:xfrm>
        </p:spPr>
        <p:txBody>
          <a:bodyPr>
            <a:normAutofit/>
          </a:bodyPr>
          <a:lstStyle/>
          <a:p>
            <a:r>
              <a:rPr lang="en-GB" sz="4000"/>
              <a:t>Interviews</a:t>
            </a:r>
          </a:p>
        </p:txBody>
      </p:sp>
      <p:graphicFrame>
        <p:nvGraphicFramePr>
          <p:cNvPr id="13" name="Content Placeholder 2">
            <a:extLst>
              <a:ext uri="{FF2B5EF4-FFF2-40B4-BE49-F238E27FC236}">
                <a16:creationId xmlns:a16="http://schemas.microsoft.com/office/drawing/2014/main" id="{24E39851-0202-320C-A883-AD4D0136C296}"/>
              </a:ext>
            </a:extLst>
          </p:cNvPr>
          <p:cNvGraphicFramePr>
            <a:graphicFrameLocks noGrp="1"/>
          </p:cNvGraphicFramePr>
          <p:nvPr>
            <p:ph idx="1"/>
          </p:nvPr>
        </p:nvGraphicFramePr>
        <p:xfrm>
          <a:off x="6115317" y="2743200"/>
          <a:ext cx="5247340" cy="3496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5989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A60DA-A97D-CE12-2BFD-ABFE7AEF164B}"/>
              </a:ext>
            </a:extLst>
          </p:cNvPr>
          <p:cNvSpPr>
            <a:spLocks noGrp="1"/>
          </p:cNvSpPr>
          <p:nvPr>
            <p:ph type="title"/>
          </p:nvPr>
        </p:nvSpPr>
        <p:spPr>
          <a:xfrm>
            <a:off x="4553733" y="548464"/>
            <a:ext cx="6798541" cy="1675623"/>
          </a:xfrm>
        </p:spPr>
        <p:txBody>
          <a:bodyPr anchor="b">
            <a:normAutofit/>
          </a:bodyPr>
          <a:lstStyle/>
          <a:p>
            <a:r>
              <a:rPr lang="en-GB" sz="4000"/>
              <a:t>Focus Groups</a:t>
            </a:r>
          </a:p>
        </p:txBody>
      </p:sp>
      <p:pic>
        <p:nvPicPr>
          <p:cNvPr id="6" name="Picture 5">
            <a:extLst>
              <a:ext uri="{FF2B5EF4-FFF2-40B4-BE49-F238E27FC236}">
                <a16:creationId xmlns:a16="http://schemas.microsoft.com/office/drawing/2014/main" id="{18DFEB4A-F60C-943F-E435-02C04739EA65}"/>
              </a:ext>
            </a:extLst>
          </p:cNvPr>
          <p:cNvPicPr>
            <a:picLocks noChangeAspect="1"/>
          </p:cNvPicPr>
          <p:nvPr/>
        </p:nvPicPr>
        <p:blipFill rotWithShape="1">
          <a:blip r:embed="rId2"/>
          <a:srcRect l="28880" r="30334" b="-3"/>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0C86CF9E-3812-5441-3999-13D1004A88D7}"/>
              </a:ext>
            </a:extLst>
          </p:cNvPr>
          <p:cNvGraphicFramePr>
            <a:graphicFrameLocks noGrp="1"/>
          </p:cNvGraphicFramePr>
          <p:nvPr>
            <p:ph idx="1"/>
            <p:extLst>
              <p:ext uri="{D42A27DB-BD31-4B8C-83A1-F6EECF244321}">
                <p14:modId xmlns:p14="http://schemas.microsoft.com/office/powerpoint/2010/main" val="2045692668"/>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5437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43E6E-FA6A-4EFA-FAEA-4E737C871282}"/>
              </a:ext>
            </a:extLst>
          </p:cNvPr>
          <p:cNvSpPr>
            <a:spLocks noGrp="1"/>
          </p:cNvSpPr>
          <p:nvPr>
            <p:ph type="title"/>
          </p:nvPr>
        </p:nvSpPr>
        <p:spPr>
          <a:xfrm>
            <a:off x="4553733" y="548464"/>
            <a:ext cx="6798541" cy="1675623"/>
          </a:xfrm>
        </p:spPr>
        <p:txBody>
          <a:bodyPr anchor="b">
            <a:normAutofit/>
          </a:bodyPr>
          <a:lstStyle/>
          <a:p>
            <a:r>
              <a:rPr lang="en-GB" sz="4000"/>
              <a:t>Ethnographic Studies</a:t>
            </a:r>
          </a:p>
        </p:txBody>
      </p:sp>
      <p:pic>
        <p:nvPicPr>
          <p:cNvPr id="16" name="Picture 15" descr="A group of multi coloured wooden stick figures">
            <a:extLst>
              <a:ext uri="{FF2B5EF4-FFF2-40B4-BE49-F238E27FC236}">
                <a16:creationId xmlns:a16="http://schemas.microsoft.com/office/drawing/2014/main" id="{35EF1609-7C19-7A1D-B289-77B0176AC0E9}"/>
              </a:ext>
            </a:extLst>
          </p:cNvPr>
          <p:cNvPicPr>
            <a:picLocks noChangeAspect="1"/>
          </p:cNvPicPr>
          <p:nvPr/>
        </p:nvPicPr>
        <p:blipFill rotWithShape="1">
          <a:blip r:embed="rId2"/>
          <a:srcRect l="25993" r="31584" b="9"/>
          <a:stretch/>
        </p:blipFill>
        <p:spPr>
          <a:xfrm>
            <a:off x="1" y="10"/>
            <a:ext cx="4196496" cy="6857990"/>
          </a:xfrm>
          <a:prstGeom prst="rect">
            <a:avLst/>
          </a:prstGeom>
          <a:effectLst/>
        </p:spPr>
      </p:pic>
      <p:sp>
        <p:nvSpPr>
          <p:cNvPr id="17" name="Content Placeholder 2">
            <a:extLst>
              <a:ext uri="{FF2B5EF4-FFF2-40B4-BE49-F238E27FC236}">
                <a16:creationId xmlns:a16="http://schemas.microsoft.com/office/drawing/2014/main" id="{70CC7083-E766-4A1C-03C8-84C226EB7747}"/>
              </a:ext>
            </a:extLst>
          </p:cNvPr>
          <p:cNvSpPr>
            <a:spLocks noGrp="1"/>
          </p:cNvSpPr>
          <p:nvPr>
            <p:ph idx="1"/>
          </p:nvPr>
        </p:nvSpPr>
        <p:spPr>
          <a:xfrm>
            <a:off x="4553734" y="2409830"/>
            <a:ext cx="6798539" cy="3705217"/>
          </a:xfrm>
        </p:spPr>
        <p:txBody>
          <a:bodyPr vert="horz" lIns="91440" tIns="45720" rIns="91440" bIns="45720" rtlCol="0">
            <a:normAutofit/>
          </a:bodyPr>
          <a:lstStyle/>
          <a:p>
            <a:endParaRPr lang="en-GB" sz="2000">
              <a:ea typeface="+mn-lt"/>
              <a:cs typeface="+mn-lt"/>
            </a:endParaRPr>
          </a:p>
          <a:p>
            <a:r>
              <a:rPr lang="en-GB" sz="2000">
                <a:ea typeface="+mn-lt"/>
                <a:cs typeface="+mn-lt"/>
              </a:rPr>
              <a:t>involves immersing oneself in a culture or community to gain a deep understanding of its norms, beliefs, and practices</a:t>
            </a:r>
            <a:endParaRPr lang="en-GB" sz="2000"/>
          </a:p>
          <a:p>
            <a:r>
              <a:rPr lang="en-GB" sz="2000">
                <a:ea typeface="+mn-lt"/>
                <a:cs typeface="+mn-lt"/>
              </a:rPr>
              <a:t>involve long-term fieldwork and observation, as well as interviews and document analysis</a:t>
            </a:r>
          </a:p>
          <a:p>
            <a:r>
              <a:rPr lang="en-GB" sz="2000">
                <a:ea typeface="+mn-lt"/>
                <a:cs typeface="+mn-lt"/>
              </a:rPr>
              <a:t>Ethnographic studies are useful for understanding the cultural context of social phenomena and for gaining a holistic understanding of complex social processes.</a:t>
            </a:r>
            <a:endParaRPr lang="en-GB" sz="2000"/>
          </a:p>
        </p:txBody>
      </p:sp>
    </p:spTree>
    <p:extLst>
      <p:ext uri="{BB962C8B-B14F-4D97-AF65-F5344CB8AC3E}">
        <p14:creationId xmlns:p14="http://schemas.microsoft.com/office/powerpoint/2010/main" val="2106378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CF27C-B12B-3C4C-709D-2CAF97D5A798}"/>
              </a:ext>
            </a:extLst>
          </p:cNvPr>
          <p:cNvSpPr>
            <a:spLocks noGrp="1"/>
          </p:cNvSpPr>
          <p:nvPr>
            <p:ph type="title"/>
          </p:nvPr>
        </p:nvSpPr>
        <p:spPr>
          <a:xfrm>
            <a:off x="4553733" y="548464"/>
            <a:ext cx="6798541" cy="1675623"/>
          </a:xfrm>
        </p:spPr>
        <p:txBody>
          <a:bodyPr anchor="b">
            <a:normAutofit/>
          </a:bodyPr>
          <a:lstStyle/>
          <a:p>
            <a:r>
              <a:rPr lang="en-GB" sz="4000"/>
              <a:t>Text Analysis</a:t>
            </a:r>
          </a:p>
        </p:txBody>
      </p:sp>
      <p:pic>
        <p:nvPicPr>
          <p:cNvPr id="6" name="Picture 5">
            <a:extLst>
              <a:ext uri="{FF2B5EF4-FFF2-40B4-BE49-F238E27FC236}">
                <a16:creationId xmlns:a16="http://schemas.microsoft.com/office/drawing/2014/main" id="{22C949CF-799F-618F-A969-9DEEC6A2BAFC}"/>
              </a:ext>
            </a:extLst>
          </p:cNvPr>
          <p:cNvPicPr>
            <a:picLocks noChangeAspect="1"/>
          </p:cNvPicPr>
          <p:nvPr/>
        </p:nvPicPr>
        <p:blipFill rotWithShape="1">
          <a:blip r:embed="rId2"/>
          <a:srcRect l="25352" r="33984" b="1"/>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59481721-B2E6-9EBF-04F6-5DD55A378CD0}"/>
              </a:ext>
            </a:extLst>
          </p:cNvPr>
          <p:cNvGraphicFramePr>
            <a:graphicFrameLocks noGrp="1"/>
          </p:cNvGraphicFramePr>
          <p:nvPr>
            <p:ph idx="1"/>
            <p:extLst>
              <p:ext uri="{D42A27DB-BD31-4B8C-83A1-F6EECF244321}">
                <p14:modId xmlns:p14="http://schemas.microsoft.com/office/powerpoint/2010/main" val="1970842456"/>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1009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BC1547-52AF-E3E8-988C-91695B27B529}"/>
              </a:ext>
            </a:extLst>
          </p:cNvPr>
          <p:cNvSpPr>
            <a:spLocks noGrp="1"/>
          </p:cNvSpPr>
          <p:nvPr>
            <p:ph type="title"/>
          </p:nvPr>
        </p:nvSpPr>
        <p:spPr>
          <a:xfrm>
            <a:off x="4553733" y="548464"/>
            <a:ext cx="6798541" cy="1675623"/>
          </a:xfrm>
        </p:spPr>
        <p:txBody>
          <a:bodyPr anchor="b">
            <a:normAutofit/>
          </a:bodyPr>
          <a:lstStyle/>
          <a:p>
            <a:r>
              <a:rPr lang="en-GB" sz="4000"/>
              <a:t>Case Study</a:t>
            </a:r>
          </a:p>
        </p:txBody>
      </p:sp>
      <p:pic>
        <p:nvPicPr>
          <p:cNvPr id="6" name="Picture 5">
            <a:extLst>
              <a:ext uri="{FF2B5EF4-FFF2-40B4-BE49-F238E27FC236}">
                <a16:creationId xmlns:a16="http://schemas.microsoft.com/office/drawing/2014/main" id="{9A640162-669A-C0E7-6581-A175D5B723CA}"/>
              </a:ext>
            </a:extLst>
          </p:cNvPr>
          <p:cNvPicPr>
            <a:picLocks noChangeAspect="1"/>
          </p:cNvPicPr>
          <p:nvPr/>
        </p:nvPicPr>
        <p:blipFill rotWithShape="1">
          <a:blip r:embed="rId2"/>
          <a:srcRect l="41643" r="18888" b="-1"/>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C1D1E936-F9C0-652F-5FE2-DA9F14EFABB2}"/>
              </a:ext>
            </a:extLst>
          </p:cNvPr>
          <p:cNvGraphicFramePr>
            <a:graphicFrameLocks noGrp="1"/>
          </p:cNvGraphicFramePr>
          <p:nvPr>
            <p:ph idx="1"/>
            <p:extLst>
              <p:ext uri="{D42A27DB-BD31-4B8C-83A1-F6EECF244321}">
                <p14:modId xmlns:p14="http://schemas.microsoft.com/office/powerpoint/2010/main" val="4082888950"/>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2437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FD96E-EAFE-5D75-4012-415D2206F3F4}"/>
              </a:ext>
            </a:extLst>
          </p:cNvPr>
          <p:cNvSpPr>
            <a:spLocks noGrp="1"/>
          </p:cNvSpPr>
          <p:nvPr>
            <p:ph type="title"/>
          </p:nvPr>
        </p:nvSpPr>
        <p:spPr>
          <a:xfrm>
            <a:off x="4553733" y="548464"/>
            <a:ext cx="6798541" cy="1675623"/>
          </a:xfrm>
        </p:spPr>
        <p:txBody>
          <a:bodyPr anchor="b">
            <a:normAutofit/>
          </a:bodyPr>
          <a:lstStyle/>
          <a:p>
            <a:r>
              <a:rPr lang="en-GB" sz="4000"/>
              <a:t>Participant Observation / Process of Observation</a:t>
            </a:r>
          </a:p>
        </p:txBody>
      </p:sp>
      <p:pic>
        <p:nvPicPr>
          <p:cNvPr id="6" name="Picture 5">
            <a:extLst>
              <a:ext uri="{FF2B5EF4-FFF2-40B4-BE49-F238E27FC236}">
                <a16:creationId xmlns:a16="http://schemas.microsoft.com/office/drawing/2014/main" id="{6808E4B9-21EE-3C3F-F55F-E1DE30A30C2A}"/>
              </a:ext>
            </a:extLst>
          </p:cNvPr>
          <p:cNvPicPr>
            <a:picLocks noChangeAspect="1"/>
          </p:cNvPicPr>
          <p:nvPr/>
        </p:nvPicPr>
        <p:blipFill rotWithShape="1">
          <a:blip r:embed="rId2"/>
          <a:srcRect l="16763" r="42451" b="-3"/>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B23053D1-8C13-70CB-BF4E-5CDBEA1A3D23}"/>
              </a:ext>
            </a:extLst>
          </p:cNvPr>
          <p:cNvGraphicFramePr>
            <a:graphicFrameLocks noGrp="1"/>
          </p:cNvGraphicFramePr>
          <p:nvPr>
            <p:ph idx="1"/>
            <p:extLst>
              <p:ext uri="{D42A27DB-BD31-4B8C-83A1-F6EECF244321}">
                <p14:modId xmlns:p14="http://schemas.microsoft.com/office/powerpoint/2010/main" val="236640497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9632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A45FD-3627-C10A-AF69-E20941B197ED}"/>
              </a:ext>
            </a:extLst>
          </p:cNvPr>
          <p:cNvSpPr>
            <a:spLocks noGrp="1"/>
          </p:cNvSpPr>
          <p:nvPr>
            <p:ph type="title"/>
          </p:nvPr>
        </p:nvSpPr>
        <p:spPr>
          <a:xfrm>
            <a:off x="4654296" y="329184"/>
            <a:ext cx="6894576" cy="1783080"/>
          </a:xfrm>
        </p:spPr>
        <p:txBody>
          <a:bodyPr anchor="b">
            <a:normAutofit/>
          </a:bodyPr>
          <a:lstStyle/>
          <a:p>
            <a:r>
              <a:rPr lang="en-GB" sz="5400"/>
              <a:t>Participant Diaries/Record Keeping</a:t>
            </a:r>
          </a:p>
        </p:txBody>
      </p:sp>
      <p:pic>
        <p:nvPicPr>
          <p:cNvPr id="5" name="Picture 4" descr="A person reaching for a paper on a table full of paper and sticky notes">
            <a:extLst>
              <a:ext uri="{FF2B5EF4-FFF2-40B4-BE49-F238E27FC236}">
                <a16:creationId xmlns:a16="http://schemas.microsoft.com/office/drawing/2014/main" id="{D811D1EA-C692-4180-2227-B2E7537D1A93}"/>
              </a:ext>
            </a:extLst>
          </p:cNvPr>
          <p:cNvPicPr>
            <a:picLocks noChangeAspect="1"/>
          </p:cNvPicPr>
          <p:nvPr/>
        </p:nvPicPr>
        <p:blipFill rotWithShape="1">
          <a:blip r:embed="rId2"/>
          <a:srcRect l="28893" r="31666"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5F81CE-30C9-04D8-C220-54C5D7E22FEB}"/>
              </a:ext>
            </a:extLst>
          </p:cNvPr>
          <p:cNvSpPr>
            <a:spLocks noGrp="1"/>
          </p:cNvSpPr>
          <p:nvPr>
            <p:ph idx="1"/>
          </p:nvPr>
        </p:nvSpPr>
        <p:spPr>
          <a:xfrm>
            <a:off x="4654296" y="2706624"/>
            <a:ext cx="6894576" cy="3483864"/>
          </a:xfrm>
        </p:spPr>
        <p:txBody>
          <a:bodyPr vert="horz" lIns="91440" tIns="45720" rIns="91440" bIns="45720" rtlCol="0">
            <a:normAutofit/>
          </a:bodyPr>
          <a:lstStyle/>
          <a:p>
            <a:endParaRPr lang="en-GB" sz="2200">
              <a:ea typeface="+mn-lt"/>
              <a:cs typeface="+mn-lt"/>
            </a:endParaRPr>
          </a:p>
          <a:p>
            <a:endParaRPr lang="en-GB" sz="2200">
              <a:ea typeface="+mn-lt"/>
              <a:cs typeface="+mn-lt"/>
            </a:endParaRPr>
          </a:p>
          <a:p>
            <a:r>
              <a:rPr lang="en-GB" sz="2200">
                <a:ea typeface="+mn-lt"/>
                <a:cs typeface="+mn-lt"/>
              </a:rPr>
              <a:t>method involves keeping detailed records of observations, interviews, and other data collected during the research process</a:t>
            </a:r>
            <a:endParaRPr lang="en-GB" sz="2200"/>
          </a:p>
          <a:p>
            <a:r>
              <a:rPr lang="en-GB" sz="2200">
                <a:ea typeface="+mn-lt"/>
                <a:cs typeface="+mn-lt"/>
              </a:rPr>
              <a:t>essential for ensuring the accuracy and reliability of the data, and for providing a basis for analysis and interpretation</a:t>
            </a:r>
            <a:endParaRPr lang="en-GB" sz="2200"/>
          </a:p>
        </p:txBody>
      </p:sp>
    </p:spTree>
    <p:extLst>
      <p:ext uri="{BB962C8B-B14F-4D97-AF65-F5344CB8AC3E}">
        <p14:creationId xmlns:p14="http://schemas.microsoft.com/office/powerpoint/2010/main" val="2338002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37140-B12A-3699-26A4-3BB2408FFB39}"/>
              </a:ext>
            </a:extLst>
          </p:cNvPr>
          <p:cNvSpPr>
            <a:spLocks noGrp="1"/>
          </p:cNvSpPr>
          <p:nvPr>
            <p:ph type="title"/>
          </p:nvPr>
        </p:nvSpPr>
        <p:spPr/>
        <p:txBody>
          <a:bodyPr/>
          <a:lstStyle/>
          <a:p>
            <a:r>
              <a:rPr lang="en-GB" dirty="0"/>
              <a:t>Surveys</a:t>
            </a:r>
          </a:p>
        </p:txBody>
      </p:sp>
      <p:graphicFrame>
        <p:nvGraphicFramePr>
          <p:cNvPr id="5" name="Content Placeholder 2">
            <a:extLst>
              <a:ext uri="{FF2B5EF4-FFF2-40B4-BE49-F238E27FC236}">
                <a16:creationId xmlns:a16="http://schemas.microsoft.com/office/drawing/2014/main" id="{933ACEAF-0D95-8F5E-408E-C0CCB60360B8}"/>
              </a:ext>
            </a:extLst>
          </p:cNvPr>
          <p:cNvGraphicFramePr>
            <a:graphicFrameLocks noGrp="1"/>
          </p:cNvGraphicFramePr>
          <p:nvPr>
            <p:ph idx="1"/>
          </p:nvPr>
        </p:nvGraphicFramePr>
        <p:xfrm>
          <a:off x="522417" y="1592220"/>
          <a:ext cx="10831383" cy="4584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794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A320C9-9735-4D13-8279-C1C674841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92544CF4-9B52-4A7B-A4B3-88C72729B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7126"/>
            <a:ext cx="11167447" cy="2018806"/>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E75862C5-5C00-4421-BC7B-9B7B86DBC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7D2278-EA31-91E8-563B-3D4A3872E061}"/>
              </a:ext>
            </a:extLst>
          </p:cNvPr>
          <p:cNvSpPr>
            <a:spLocks noGrp="1"/>
          </p:cNvSpPr>
          <p:nvPr>
            <p:ph type="title"/>
          </p:nvPr>
        </p:nvSpPr>
        <p:spPr>
          <a:xfrm>
            <a:off x="1115568" y="548640"/>
            <a:ext cx="10168128" cy="1179576"/>
          </a:xfrm>
        </p:spPr>
        <p:txBody>
          <a:bodyPr>
            <a:normAutofit/>
          </a:bodyPr>
          <a:lstStyle/>
          <a:p>
            <a:r>
              <a:rPr lang="en-GB" sz="4000"/>
              <a:t>Activity 1 </a:t>
            </a:r>
          </a:p>
        </p:txBody>
      </p:sp>
      <p:sp>
        <p:nvSpPr>
          <p:cNvPr id="15" name="Rectangle 14">
            <a:extLst>
              <a:ext uri="{FF2B5EF4-FFF2-40B4-BE49-F238E27FC236}">
                <a16:creationId xmlns:a16="http://schemas.microsoft.com/office/drawing/2014/main" id="{089440EF-9BE9-4AE9-8C28-00B02296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7269EA3-6AC6-8D0F-A8E1-8601224D88B8}"/>
              </a:ext>
            </a:extLst>
          </p:cNvPr>
          <p:cNvGraphicFramePr>
            <a:graphicFrameLocks noGrp="1"/>
          </p:cNvGraphicFramePr>
          <p:nvPr>
            <p:ph idx="1"/>
            <p:extLst>
              <p:ext uri="{D42A27DB-BD31-4B8C-83A1-F6EECF244321}">
                <p14:modId xmlns:p14="http://schemas.microsoft.com/office/powerpoint/2010/main" val="4000516429"/>
              </p:ext>
            </p:extLst>
          </p:nvPr>
        </p:nvGraphicFramePr>
        <p:xfrm>
          <a:off x="1115568" y="2269730"/>
          <a:ext cx="10168128" cy="39939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5247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2D4F5-3B61-8251-A842-92F0A20A3613}"/>
              </a:ext>
            </a:extLst>
          </p:cNvPr>
          <p:cNvSpPr>
            <a:spLocks noGrp="1"/>
          </p:cNvSpPr>
          <p:nvPr>
            <p:ph type="title"/>
          </p:nvPr>
        </p:nvSpPr>
        <p:spPr>
          <a:xfrm>
            <a:off x="841248" y="548640"/>
            <a:ext cx="3600860" cy="5431536"/>
          </a:xfrm>
        </p:spPr>
        <p:txBody>
          <a:bodyPr>
            <a:normAutofit/>
          </a:bodyPr>
          <a:lstStyle/>
          <a:p>
            <a:r>
              <a:rPr lang="en-GB" sz="5400"/>
              <a:t>What is Qualitative Data Analysis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848489-BC71-306F-AE38-D6E7AB98A075}"/>
              </a:ext>
            </a:extLst>
          </p:cNvPr>
          <p:cNvSpPr>
            <a:spLocks noGrp="1"/>
          </p:cNvSpPr>
          <p:nvPr>
            <p:ph idx="1"/>
          </p:nvPr>
        </p:nvSpPr>
        <p:spPr>
          <a:xfrm>
            <a:off x="5126418" y="552091"/>
            <a:ext cx="6224335" cy="5431536"/>
          </a:xfrm>
        </p:spPr>
        <p:txBody>
          <a:bodyPr vert="horz" lIns="91440" tIns="45720" rIns="91440" bIns="45720" rtlCol="0" anchor="ctr">
            <a:normAutofit/>
          </a:bodyPr>
          <a:lstStyle/>
          <a:p>
            <a:endParaRPr lang="en-GB" sz="2200">
              <a:ea typeface="+mn-lt"/>
              <a:cs typeface="+mn-lt"/>
            </a:endParaRPr>
          </a:p>
          <a:p>
            <a:pPr marL="0" indent="0">
              <a:buNone/>
            </a:pPr>
            <a:endParaRPr lang="en-GB" sz="2200">
              <a:ea typeface="+mn-lt"/>
              <a:cs typeface="+mn-lt"/>
            </a:endParaRPr>
          </a:p>
          <a:p>
            <a:pPr marL="0" indent="0">
              <a:buNone/>
            </a:pPr>
            <a:endParaRPr lang="en-GB" sz="2200">
              <a:ea typeface="+mn-lt"/>
              <a:cs typeface="+mn-lt"/>
            </a:endParaRPr>
          </a:p>
          <a:p>
            <a:r>
              <a:rPr lang="en-GB" sz="2200" dirty="0">
                <a:ea typeface="+mn-lt"/>
                <a:cs typeface="+mn-lt"/>
              </a:rPr>
              <a:t>is a process of turning unstructured data into meaningful insights</a:t>
            </a:r>
            <a:endParaRPr lang="en-GB" sz="2200"/>
          </a:p>
          <a:p>
            <a:r>
              <a:rPr lang="en-GB" sz="2200" dirty="0">
                <a:ea typeface="+mn-lt"/>
                <a:cs typeface="+mn-lt"/>
              </a:rPr>
              <a:t>it involves extracting and organizing information from sources like interviews, focus groups, and surveys</a:t>
            </a:r>
          </a:p>
          <a:p>
            <a:r>
              <a:rPr lang="en-GB" sz="2200" dirty="0">
                <a:ea typeface="+mn-lt"/>
                <a:cs typeface="+mn-lt"/>
              </a:rPr>
              <a:t> goal is to understand people’s attitudes, behaviours, and motivations</a:t>
            </a:r>
          </a:p>
          <a:p>
            <a:r>
              <a:rPr lang="en-GB" sz="2200" dirty="0">
                <a:ea typeface="+mn-lt"/>
                <a:cs typeface="+mn-lt"/>
              </a:rPr>
              <a:t>Qualitative Research Analysis Methods involve a systematic approach to interpreting and making sense of the data collected in qualitative research</a:t>
            </a:r>
            <a:endParaRPr lang="en-GB" sz="2200" dirty="0"/>
          </a:p>
        </p:txBody>
      </p:sp>
    </p:spTree>
    <p:extLst>
      <p:ext uri="{BB962C8B-B14F-4D97-AF65-F5344CB8AC3E}">
        <p14:creationId xmlns:p14="http://schemas.microsoft.com/office/powerpoint/2010/main" val="21719319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10EA746-F809-DEF7-4C13-C218F395E6E9}"/>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Thematic Analysis</a:t>
            </a:r>
          </a:p>
        </p:txBody>
      </p:sp>
      <p:graphicFrame>
        <p:nvGraphicFramePr>
          <p:cNvPr id="5" name="Content Placeholder 2">
            <a:extLst>
              <a:ext uri="{FF2B5EF4-FFF2-40B4-BE49-F238E27FC236}">
                <a16:creationId xmlns:a16="http://schemas.microsoft.com/office/drawing/2014/main" id="{4B6F7F95-FCF0-6591-5E5B-FFC05ACAE109}"/>
              </a:ext>
            </a:extLst>
          </p:cNvPr>
          <p:cNvGraphicFramePr>
            <a:graphicFrameLocks noGrp="1"/>
          </p:cNvGraphicFramePr>
          <p:nvPr>
            <p:ph idx="1"/>
            <p:extLst>
              <p:ext uri="{D42A27DB-BD31-4B8C-83A1-F6EECF244321}">
                <p14:modId xmlns:p14="http://schemas.microsoft.com/office/powerpoint/2010/main" val="402465784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60769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BC16C-05B7-4E9B-9F3D-F2992601C87B}"/>
              </a:ext>
            </a:extLst>
          </p:cNvPr>
          <p:cNvSpPr>
            <a:spLocks noGrp="1"/>
          </p:cNvSpPr>
          <p:nvPr>
            <p:ph type="title"/>
          </p:nvPr>
        </p:nvSpPr>
        <p:spPr>
          <a:xfrm>
            <a:off x="761803" y="350196"/>
            <a:ext cx="4646904" cy="1624520"/>
          </a:xfrm>
        </p:spPr>
        <p:txBody>
          <a:bodyPr anchor="ctr">
            <a:normAutofit/>
          </a:bodyPr>
          <a:lstStyle/>
          <a:p>
            <a:r>
              <a:rPr lang="en-GB" sz="4000"/>
              <a:t>Content Analysis</a:t>
            </a:r>
          </a:p>
        </p:txBody>
      </p:sp>
      <p:sp>
        <p:nvSpPr>
          <p:cNvPr id="3" name="Content Placeholder 2">
            <a:extLst>
              <a:ext uri="{FF2B5EF4-FFF2-40B4-BE49-F238E27FC236}">
                <a16:creationId xmlns:a16="http://schemas.microsoft.com/office/drawing/2014/main" id="{518621D8-5E09-736A-E115-F9B2101A5A1B}"/>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GB" sz="1700">
              <a:ea typeface="+mn-lt"/>
              <a:cs typeface="+mn-lt"/>
            </a:endParaRPr>
          </a:p>
          <a:p>
            <a:r>
              <a:rPr lang="en-GB" sz="1700">
                <a:ea typeface="+mn-lt"/>
                <a:cs typeface="+mn-lt"/>
              </a:rPr>
              <a:t>involves analysing the content of written or spoken language to identify key themes or concepts</a:t>
            </a:r>
            <a:endParaRPr lang="en-GB" sz="1700"/>
          </a:p>
          <a:p>
            <a:r>
              <a:rPr lang="en-GB" sz="1700">
                <a:ea typeface="+mn-lt"/>
                <a:cs typeface="+mn-lt"/>
              </a:rPr>
              <a:t>Content analysis can be quantitative or qualitative</a:t>
            </a:r>
          </a:p>
          <a:p>
            <a:r>
              <a:rPr lang="en-GB" sz="1700">
                <a:ea typeface="+mn-lt"/>
                <a:cs typeface="+mn-lt"/>
              </a:rPr>
              <a:t>involves close reading and interpretation of texts to identify recurring themes, concepts, and patterns</a:t>
            </a:r>
          </a:p>
          <a:p>
            <a:r>
              <a:rPr lang="en-GB" sz="1700">
                <a:ea typeface="+mn-lt"/>
                <a:cs typeface="+mn-lt"/>
              </a:rPr>
              <a:t>useful for identifying patterns in media messages, public discourse, and cultural trends</a:t>
            </a:r>
            <a:endParaRPr lang="en-GB" sz="1700"/>
          </a:p>
        </p:txBody>
      </p:sp>
      <p:pic>
        <p:nvPicPr>
          <p:cNvPr id="13" name="Picture 12" descr="Sticky notes on a wall">
            <a:extLst>
              <a:ext uri="{FF2B5EF4-FFF2-40B4-BE49-F238E27FC236}">
                <a16:creationId xmlns:a16="http://schemas.microsoft.com/office/drawing/2014/main" id="{7BB1AA6A-95F6-3401-42A0-8C2241361DF1}"/>
              </a:ext>
            </a:extLst>
          </p:cNvPr>
          <p:cNvPicPr>
            <a:picLocks noChangeAspect="1"/>
          </p:cNvPicPr>
          <p:nvPr/>
        </p:nvPicPr>
        <p:blipFill rotWithShape="1">
          <a:blip r:embed="rId2"/>
          <a:srcRect l="18082" r="19876" b="10"/>
          <a:stretch/>
        </p:blipFill>
        <p:spPr>
          <a:xfrm>
            <a:off x="6096000" y="1"/>
            <a:ext cx="6102825" cy="6858000"/>
          </a:xfrm>
          <a:prstGeom prst="rect">
            <a:avLst/>
          </a:prstGeom>
        </p:spPr>
      </p:pic>
    </p:spTree>
    <p:extLst>
      <p:ext uri="{BB962C8B-B14F-4D97-AF65-F5344CB8AC3E}">
        <p14:creationId xmlns:p14="http://schemas.microsoft.com/office/powerpoint/2010/main" val="2118152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13716-58D8-E7EE-D2AC-5E248DEBFC06}"/>
              </a:ext>
            </a:extLst>
          </p:cNvPr>
          <p:cNvSpPr>
            <a:spLocks noGrp="1"/>
          </p:cNvSpPr>
          <p:nvPr>
            <p:ph type="title"/>
          </p:nvPr>
        </p:nvSpPr>
        <p:spPr>
          <a:xfrm>
            <a:off x="761800" y="762001"/>
            <a:ext cx="5334197" cy="1708242"/>
          </a:xfrm>
        </p:spPr>
        <p:txBody>
          <a:bodyPr anchor="ctr">
            <a:normAutofit/>
          </a:bodyPr>
          <a:lstStyle/>
          <a:p>
            <a:r>
              <a:rPr lang="en-GB" sz="4000"/>
              <a:t>Discourse Analysis</a:t>
            </a:r>
          </a:p>
        </p:txBody>
      </p:sp>
      <p:sp>
        <p:nvSpPr>
          <p:cNvPr id="3" name="Content Placeholder 2">
            <a:extLst>
              <a:ext uri="{FF2B5EF4-FFF2-40B4-BE49-F238E27FC236}">
                <a16:creationId xmlns:a16="http://schemas.microsoft.com/office/drawing/2014/main" id="{C37C002D-F3C0-D5E9-A839-BDE0397DCEFE}"/>
              </a:ext>
            </a:extLst>
          </p:cNvPr>
          <p:cNvSpPr>
            <a:spLocks noGrp="1"/>
          </p:cNvSpPr>
          <p:nvPr>
            <p:ph idx="1"/>
          </p:nvPr>
        </p:nvSpPr>
        <p:spPr>
          <a:xfrm>
            <a:off x="761800" y="2470244"/>
            <a:ext cx="5334197" cy="3769835"/>
          </a:xfrm>
        </p:spPr>
        <p:txBody>
          <a:bodyPr vert="horz" lIns="91440" tIns="45720" rIns="91440" bIns="45720" rtlCol="0" anchor="ctr">
            <a:normAutofit/>
          </a:bodyPr>
          <a:lstStyle/>
          <a:p>
            <a:endParaRPr lang="en-GB" sz="2000">
              <a:ea typeface="+mn-lt"/>
              <a:cs typeface="+mn-lt"/>
            </a:endParaRPr>
          </a:p>
          <a:p>
            <a:r>
              <a:rPr lang="en-GB" sz="2000">
                <a:ea typeface="+mn-lt"/>
                <a:cs typeface="+mn-lt"/>
              </a:rPr>
              <a:t>involves analysing language to understand how it constructs meaning and shapes social interactions</a:t>
            </a:r>
            <a:endParaRPr lang="en-GB" sz="2000"/>
          </a:p>
          <a:p>
            <a:r>
              <a:rPr lang="en-GB" sz="2000">
                <a:ea typeface="+mn-lt"/>
                <a:cs typeface="+mn-lt"/>
              </a:rPr>
              <a:t>can involve a variety of methods, such as conversation analysis, critical discourse analysis, and narrative analysis</a:t>
            </a:r>
          </a:p>
          <a:p>
            <a:r>
              <a:rPr lang="en-GB" sz="2000">
                <a:ea typeface="+mn-lt"/>
                <a:cs typeface="+mn-lt"/>
              </a:rPr>
              <a:t>useful for understanding how language shapes social interactions, cultural norms, and power relationships</a:t>
            </a:r>
            <a:endParaRPr lang="en-GB" sz="2000"/>
          </a:p>
        </p:txBody>
      </p:sp>
      <p:pic>
        <p:nvPicPr>
          <p:cNvPr id="5" name="Picture 4" descr="Drawings on colourful paper">
            <a:extLst>
              <a:ext uri="{FF2B5EF4-FFF2-40B4-BE49-F238E27FC236}">
                <a16:creationId xmlns:a16="http://schemas.microsoft.com/office/drawing/2014/main" id="{C46EB204-CBC1-D4B0-2240-178645249317}"/>
              </a:ext>
            </a:extLst>
          </p:cNvPr>
          <p:cNvPicPr>
            <a:picLocks noChangeAspect="1"/>
          </p:cNvPicPr>
          <p:nvPr/>
        </p:nvPicPr>
        <p:blipFill rotWithShape="1">
          <a:blip r:embed="rId2"/>
          <a:srcRect l="11128" r="37112"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985498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F73EC6A-5ED8-ADA2-CA65-1C6A4B589272}"/>
              </a:ext>
            </a:extLst>
          </p:cNvPr>
          <p:cNvPicPr>
            <a:picLocks noChangeAspect="1"/>
          </p:cNvPicPr>
          <p:nvPr/>
        </p:nvPicPr>
        <p:blipFill rotWithShape="1">
          <a:blip r:embed="rId2"/>
          <a:srcRect l="46896" r="4571"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AA5C7F-559F-42CD-5489-60BEF2431816}"/>
              </a:ext>
            </a:extLst>
          </p:cNvPr>
          <p:cNvSpPr>
            <a:spLocks noGrp="1"/>
          </p:cNvSpPr>
          <p:nvPr>
            <p:ph type="title"/>
          </p:nvPr>
        </p:nvSpPr>
        <p:spPr>
          <a:xfrm>
            <a:off x="6115317" y="405685"/>
            <a:ext cx="5464968" cy="1559301"/>
          </a:xfrm>
        </p:spPr>
        <p:txBody>
          <a:bodyPr>
            <a:normAutofit/>
          </a:bodyPr>
          <a:lstStyle/>
          <a:p>
            <a:r>
              <a:rPr lang="en-GB" sz="4000"/>
              <a:t>Grounded Theory Analysis</a:t>
            </a:r>
          </a:p>
        </p:txBody>
      </p:sp>
      <p:sp>
        <p:nvSpPr>
          <p:cNvPr id="3" name="Content Placeholder 2">
            <a:extLst>
              <a:ext uri="{FF2B5EF4-FFF2-40B4-BE49-F238E27FC236}">
                <a16:creationId xmlns:a16="http://schemas.microsoft.com/office/drawing/2014/main" id="{2077EF91-E906-A8CB-0857-1DCCECD31139}"/>
              </a:ext>
            </a:extLst>
          </p:cNvPr>
          <p:cNvSpPr>
            <a:spLocks noGrp="1"/>
          </p:cNvSpPr>
          <p:nvPr>
            <p:ph idx="1"/>
          </p:nvPr>
        </p:nvSpPr>
        <p:spPr>
          <a:xfrm>
            <a:off x="6115317" y="2743200"/>
            <a:ext cx="5247340" cy="3496878"/>
          </a:xfrm>
        </p:spPr>
        <p:txBody>
          <a:bodyPr vert="horz" lIns="91440" tIns="45720" rIns="91440" bIns="45720" rtlCol="0" anchor="ctr">
            <a:normAutofit/>
          </a:bodyPr>
          <a:lstStyle/>
          <a:p>
            <a:endParaRPr lang="en-GB" sz="1700">
              <a:ea typeface="+mn-lt"/>
              <a:cs typeface="+mn-lt"/>
            </a:endParaRPr>
          </a:p>
          <a:p>
            <a:r>
              <a:rPr lang="en-GB" sz="1700">
                <a:ea typeface="+mn-lt"/>
                <a:cs typeface="+mn-lt"/>
              </a:rPr>
              <a:t>involves developing a theory or explanation based on the data collected. Grounded theory analysis starts with the data and uses an iterative process of coding and analysis to identify patterns and themes in the data</a:t>
            </a:r>
            <a:endParaRPr lang="en-GB" sz="1700"/>
          </a:p>
          <a:p>
            <a:r>
              <a:rPr lang="en-GB" sz="1700">
                <a:ea typeface="+mn-lt"/>
                <a:cs typeface="+mn-lt"/>
              </a:rPr>
              <a:t>theory or explanation that emerges is grounded in the data, rather than preconceived hypotheses</a:t>
            </a:r>
          </a:p>
          <a:p>
            <a:r>
              <a:rPr lang="en-GB" sz="1700">
                <a:ea typeface="+mn-lt"/>
                <a:cs typeface="+mn-lt"/>
              </a:rPr>
              <a:t>useful for understanding complex social phenomena and for generating new theoretical insights</a:t>
            </a:r>
            <a:endParaRPr lang="en-GB" sz="1700"/>
          </a:p>
        </p:txBody>
      </p:sp>
    </p:spTree>
    <p:extLst>
      <p:ext uri="{BB962C8B-B14F-4D97-AF65-F5344CB8AC3E}">
        <p14:creationId xmlns:p14="http://schemas.microsoft.com/office/powerpoint/2010/main" val="2453379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815509-FE87-7489-9F96-0B1963F34609}"/>
              </a:ext>
            </a:extLst>
          </p:cNvPr>
          <p:cNvSpPr>
            <a:spLocks noGrp="1"/>
          </p:cNvSpPr>
          <p:nvPr>
            <p:ph type="title"/>
          </p:nvPr>
        </p:nvSpPr>
        <p:spPr>
          <a:xfrm>
            <a:off x="4553733" y="548464"/>
            <a:ext cx="6798541" cy="1675623"/>
          </a:xfrm>
        </p:spPr>
        <p:txBody>
          <a:bodyPr anchor="b">
            <a:normAutofit/>
          </a:bodyPr>
          <a:lstStyle/>
          <a:p>
            <a:r>
              <a:rPr lang="en-GB" sz="4000"/>
              <a:t>Narrative Analysis</a:t>
            </a:r>
          </a:p>
        </p:txBody>
      </p:sp>
      <p:pic>
        <p:nvPicPr>
          <p:cNvPr id="15" name="Picture 14" descr="Colourful carved figures of humans">
            <a:extLst>
              <a:ext uri="{FF2B5EF4-FFF2-40B4-BE49-F238E27FC236}">
                <a16:creationId xmlns:a16="http://schemas.microsoft.com/office/drawing/2014/main" id="{A04A09DD-7B86-08D9-E958-7E4CD720FCF7}"/>
              </a:ext>
            </a:extLst>
          </p:cNvPr>
          <p:cNvPicPr>
            <a:picLocks noChangeAspect="1"/>
          </p:cNvPicPr>
          <p:nvPr/>
        </p:nvPicPr>
        <p:blipFill rotWithShape="1">
          <a:blip r:embed="rId2"/>
          <a:srcRect l="28608" r="27795" b="-10"/>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0D9059AC-A8F8-6E3E-B02A-B66E2A365580}"/>
              </a:ext>
            </a:extLst>
          </p:cNvPr>
          <p:cNvSpPr>
            <a:spLocks noGrp="1"/>
          </p:cNvSpPr>
          <p:nvPr>
            <p:ph idx="1"/>
          </p:nvPr>
        </p:nvSpPr>
        <p:spPr>
          <a:xfrm>
            <a:off x="4553734" y="2409830"/>
            <a:ext cx="6798539" cy="3705217"/>
          </a:xfrm>
        </p:spPr>
        <p:txBody>
          <a:bodyPr vert="horz" lIns="91440" tIns="45720" rIns="91440" bIns="45720" rtlCol="0">
            <a:normAutofit/>
          </a:bodyPr>
          <a:lstStyle/>
          <a:p>
            <a:endParaRPr lang="en-GB" sz="2000">
              <a:ea typeface="+mn-lt"/>
              <a:cs typeface="+mn-lt"/>
            </a:endParaRPr>
          </a:p>
          <a:p>
            <a:r>
              <a:rPr lang="en-GB" sz="2000">
                <a:ea typeface="+mn-lt"/>
                <a:cs typeface="+mn-lt"/>
              </a:rPr>
              <a:t>method involves analysing the stories or narratives that participants share to gain insights into their experiences, attitudes, and beliefs</a:t>
            </a:r>
            <a:endParaRPr lang="en-GB" sz="2000"/>
          </a:p>
          <a:p>
            <a:r>
              <a:rPr lang="en-GB" sz="2000">
                <a:ea typeface="+mn-lt"/>
                <a:cs typeface="+mn-lt"/>
              </a:rPr>
              <a:t>involve a variety of methods, such as structural analysis, thematic analysis, and discourse analysis</a:t>
            </a:r>
          </a:p>
          <a:p>
            <a:r>
              <a:rPr lang="en-GB" sz="2000">
                <a:ea typeface="+mn-lt"/>
                <a:cs typeface="+mn-lt"/>
              </a:rPr>
              <a:t>useful for understanding how individuals construct their identities, make sense of their experiences, and communicate their values and beliefs</a:t>
            </a:r>
            <a:endParaRPr lang="en-GB" sz="2000"/>
          </a:p>
        </p:txBody>
      </p:sp>
    </p:spTree>
    <p:extLst>
      <p:ext uri="{BB962C8B-B14F-4D97-AF65-F5344CB8AC3E}">
        <p14:creationId xmlns:p14="http://schemas.microsoft.com/office/powerpoint/2010/main" val="3205976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65C347-467A-5678-A4C7-CEB93DB669B4}"/>
              </a:ext>
            </a:extLst>
          </p:cNvPr>
          <p:cNvSpPr>
            <a:spLocks noGrp="1"/>
          </p:cNvSpPr>
          <p:nvPr>
            <p:ph type="title"/>
          </p:nvPr>
        </p:nvSpPr>
        <p:spPr>
          <a:xfrm>
            <a:off x="841248" y="251312"/>
            <a:ext cx="10506456" cy="1010264"/>
          </a:xfrm>
        </p:spPr>
        <p:txBody>
          <a:bodyPr anchor="ctr">
            <a:normAutofit/>
          </a:bodyPr>
          <a:lstStyle/>
          <a:p>
            <a:r>
              <a:rPr lang="en-GB" dirty="0"/>
              <a:t>Phenomenological Analysis</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12A1EF2-FC0C-3A62-4510-2E4A9DA14B74}"/>
              </a:ext>
            </a:extLst>
          </p:cNvPr>
          <p:cNvGraphicFramePr>
            <a:graphicFrameLocks noGrp="1"/>
          </p:cNvGraphicFramePr>
          <p:nvPr>
            <p:ph idx="1"/>
            <p:extLst>
              <p:ext uri="{D42A27DB-BD31-4B8C-83A1-F6EECF244321}">
                <p14:modId xmlns:p14="http://schemas.microsoft.com/office/powerpoint/2010/main" val="185213016"/>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898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B9FA41C4-E98B-3890-5022-A94F50A56E38}"/>
              </a:ext>
            </a:extLst>
          </p:cNvPr>
          <p:cNvPicPr>
            <a:picLocks noChangeAspect="1"/>
          </p:cNvPicPr>
          <p:nvPr/>
        </p:nvPicPr>
        <p:blipFill rotWithShape="1">
          <a:blip r:embed="rId2"/>
          <a:srcRect l="15446" r="21776" b="-4"/>
          <a:stretch/>
        </p:blipFill>
        <p:spPr>
          <a:xfrm>
            <a:off x="6103027" y="10"/>
            <a:ext cx="6088971" cy="6857990"/>
          </a:xfrm>
          <a:prstGeom prst="rect">
            <a:avLst/>
          </a:prstGeom>
        </p:spPr>
      </p:pic>
      <p:sp useBgFill="1">
        <p:nvSpPr>
          <p:cNvPr id="17" name="Rectangle 16">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3B66EF-BF56-8B26-A8FC-8BE4172C820C}"/>
              </a:ext>
            </a:extLst>
          </p:cNvPr>
          <p:cNvSpPr>
            <a:spLocks noGrp="1"/>
          </p:cNvSpPr>
          <p:nvPr>
            <p:ph type="title"/>
          </p:nvPr>
        </p:nvSpPr>
        <p:spPr>
          <a:xfrm>
            <a:off x="761801" y="328512"/>
            <a:ext cx="4778387" cy="1628970"/>
          </a:xfrm>
        </p:spPr>
        <p:txBody>
          <a:bodyPr anchor="ctr">
            <a:normAutofit/>
          </a:bodyPr>
          <a:lstStyle/>
          <a:p>
            <a:r>
              <a:rPr lang="en-GB" sz="4000"/>
              <a:t>Comparative Analysis</a:t>
            </a:r>
          </a:p>
        </p:txBody>
      </p:sp>
      <p:sp>
        <p:nvSpPr>
          <p:cNvPr id="3" name="Content Placeholder 2">
            <a:extLst>
              <a:ext uri="{FF2B5EF4-FFF2-40B4-BE49-F238E27FC236}">
                <a16:creationId xmlns:a16="http://schemas.microsoft.com/office/drawing/2014/main" id="{B0938DA9-F853-1352-1EBA-30008BBAAC18}"/>
              </a:ext>
            </a:extLst>
          </p:cNvPr>
          <p:cNvSpPr>
            <a:spLocks noGrp="1"/>
          </p:cNvSpPr>
          <p:nvPr>
            <p:ph idx="1"/>
          </p:nvPr>
        </p:nvSpPr>
        <p:spPr>
          <a:xfrm>
            <a:off x="761801" y="2884929"/>
            <a:ext cx="4659756" cy="3374137"/>
          </a:xfrm>
        </p:spPr>
        <p:txBody>
          <a:bodyPr vert="horz" lIns="91440" tIns="45720" rIns="91440" bIns="45720" rtlCol="0" anchor="ctr">
            <a:normAutofit/>
          </a:bodyPr>
          <a:lstStyle/>
          <a:p>
            <a:endParaRPr lang="en-GB" sz="1700">
              <a:ea typeface="+mn-lt"/>
              <a:cs typeface="+mn-lt"/>
            </a:endParaRPr>
          </a:p>
          <a:p>
            <a:r>
              <a:rPr lang="en-GB" sz="1700">
                <a:ea typeface="+mn-lt"/>
                <a:cs typeface="+mn-lt"/>
              </a:rPr>
              <a:t>method involves comparing and contrasting data across different cases or groups to identify similarities and differences</a:t>
            </a:r>
            <a:endParaRPr lang="en-GB" sz="1700"/>
          </a:p>
          <a:p>
            <a:r>
              <a:rPr lang="en-GB" sz="1700">
                <a:ea typeface="+mn-lt"/>
                <a:cs typeface="+mn-lt"/>
              </a:rPr>
              <a:t>used to identify patterns or themes that are common across multiple cases, as well as to identify unique or distinctive features of individual cases</a:t>
            </a:r>
          </a:p>
          <a:p>
            <a:r>
              <a:rPr lang="en-GB" sz="1700">
                <a:ea typeface="+mn-lt"/>
                <a:cs typeface="+mn-lt"/>
              </a:rPr>
              <a:t>useful for understanding how social phenomena vary across different contexts and groups</a:t>
            </a:r>
            <a:endParaRPr lang="en-GB" sz="1700"/>
          </a:p>
        </p:txBody>
      </p:sp>
    </p:spTree>
    <p:extLst>
      <p:ext uri="{BB962C8B-B14F-4D97-AF65-F5344CB8AC3E}">
        <p14:creationId xmlns:p14="http://schemas.microsoft.com/office/powerpoint/2010/main" val="518329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DED9F-3772-9CCD-D422-54E384EF930B}"/>
              </a:ext>
            </a:extLst>
          </p:cNvPr>
          <p:cNvSpPr>
            <a:spLocks noGrp="1"/>
          </p:cNvSpPr>
          <p:nvPr>
            <p:ph type="title"/>
          </p:nvPr>
        </p:nvSpPr>
        <p:spPr>
          <a:xfrm>
            <a:off x="762000" y="1138036"/>
            <a:ext cx="4085665" cy="1402470"/>
          </a:xfrm>
        </p:spPr>
        <p:txBody>
          <a:bodyPr anchor="t">
            <a:normAutofit/>
          </a:bodyPr>
          <a:lstStyle/>
          <a:p>
            <a:r>
              <a:rPr lang="en-GB" sz="3200"/>
              <a:t>Activity 2</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679450-0405-2D43-A7B7-5121DD3F6D01}"/>
              </a:ext>
            </a:extLst>
          </p:cNvPr>
          <p:cNvSpPr>
            <a:spLocks noGrp="1"/>
          </p:cNvSpPr>
          <p:nvPr>
            <p:ph idx="1"/>
          </p:nvPr>
        </p:nvSpPr>
        <p:spPr>
          <a:xfrm>
            <a:off x="762000" y="2551176"/>
            <a:ext cx="4085665" cy="3591207"/>
          </a:xfrm>
        </p:spPr>
        <p:txBody>
          <a:bodyPr vert="horz" lIns="91440" tIns="45720" rIns="91440" bIns="45720" rtlCol="0">
            <a:normAutofit/>
          </a:bodyPr>
          <a:lstStyle/>
          <a:p>
            <a:endParaRPr lang="en-GB" sz="2000"/>
          </a:p>
          <a:p>
            <a:r>
              <a:rPr lang="en-GB" sz="2000"/>
              <a:t>Explain the characteristics of Qualitative Research in 2 - 3 points giving examples.</a:t>
            </a:r>
          </a:p>
          <a:p>
            <a:endParaRPr lang="en-GB" sz="2000"/>
          </a:p>
          <a:p>
            <a:pPr marL="0" indent="0">
              <a:buNone/>
            </a:pPr>
            <a:r>
              <a:rPr lang="en-GB" sz="2000"/>
              <a:t>        (Activity time 10 Minutes)</a:t>
            </a:r>
          </a:p>
        </p:txBody>
      </p:sp>
      <p:pic>
        <p:nvPicPr>
          <p:cNvPr id="5" name="Picture 4" descr="Yellow paper aeroplane flying the opposite way as many grey paper aeroplanes">
            <a:extLst>
              <a:ext uri="{FF2B5EF4-FFF2-40B4-BE49-F238E27FC236}">
                <a16:creationId xmlns:a16="http://schemas.microsoft.com/office/drawing/2014/main" id="{1A5ACD99-74C8-B058-F783-FA1FDF71F26F}"/>
              </a:ext>
            </a:extLst>
          </p:cNvPr>
          <p:cNvPicPr>
            <a:picLocks noChangeAspect="1"/>
          </p:cNvPicPr>
          <p:nvPr/>
        </p:nvPicPr>
        <p:blipFill rotWithShape="1">
          <a:blip r:embed="rId2"/>
          <a:srcRect l="7020" r="29408" b="-3"/>
          <a:stretch/>
        </p:blipFill>
        <p:spPr>
          <a:xfrm>
            <a:off x="5650992" y="10"/>
            <a:ext cx="6541008" cy="6857990"/>
          </a:xfrm>
          <a:prstGeom prst="rect">
            <a:avLst/>
          </a:prstGeom>
        </p:spPr>
      </p:pic>
    </p:spTree>
    <p:extLst>
      <p:ext uri="{BB962C8B-B14F-4D97-AF65-F5344CB8AC3E}">
        <p14:creationId xmlns:p14="http://schemas.microsoft.com/office/powerpoint/2010/main" val="17280735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A2A7D-7042-E010-5548-C0CAEEE1075D}"/>
              </a:ext>
            </a:extLst>
          </p:cNvPr>
          <p:cNvSpPr>
            <a:spLocks noGrp="1"/>
          </p:cNvSpPr>
          <p:nvPr>
            <p:ph type="title"/>
          </p:nvPr>
        </p:nvSpPr>
        <p:spPr/>
        <p:txBody>
          <a:bodyPr/>
          <a:lstStyle/>
          <a:p>
            <a:r>
              <a:rPr lang="en-GB" dirty="0"/>
              <a:t>Activity 3</a:t>
            </a:r>
          </a:p>
        </p:txBody>
      </p:sp>
      <p:graphicFrame>
        <p:nvGraphicFramePr>
          <p:cNvPr id="5" name="Content Placeholder 2">
            <a:extLst>
              <a:ext uri="{FF2B5EF4-FFF2-40B4-BE49-F238E27FC236}">
                <a16:creationId xmlns:a16="http://schemas.microsoft.com/office/drawing/2014/main" id="{E1E84807-AB6C-5472-7AF2-A85A600DA4DE}"/>
              </a:ext>
            </a:extLst>
          </p:cNvPr>
          <p:cNvGraphicFramePr>
            <a:graphicFrameLocks noGrp="1"/>
          </p:cNvGraphicFramePr>
          <p:nvPr>
            <p:ph idx="1"/>
            <p:extLst>
              <p:ext uri="{D42A27DB-BD31-4B8C-83A1-F6EECF244321}">
                <p14:modId xmlns:p14="http://schemas.microsoft.com/office/powerpoint/2010/main" val="2252444637"/>
              </p:ext>
            </p:extLst>
          </p:nvPr>
        </p:nvGraphicFramePr>
        <p:xfrm>
          <a:off x="1109804" y="168982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5956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2C124E-3B43-B4F0-1FAA-3386867D92A7}"/>
              </a:ext>
            </a:extLst>
          </p:cNvPr>
          <p:cNvSpPr>
            <a:spLocks noGrp="1"/>
          </p:cNvSpPr>
          <p:nvPr>
            <p:ph type="title"/>
          </p:nvPr>
        </p:nvSpPr>
        <p:spPr>
          <a:xfrm>
            <a:off x="761803" y="350196"/>
            <a:ext cx="5099985" cy="2050141"/>
          </a:xfrm>
        </p:spPr>
        <p:txBody>
          <a:bodyPr anchor="ctr">
            <a:normAutofit/>
          </a:bodyPr>
          <a:lstStyle/>
          <a:p>
            <a:r>
              <a:rPr lang="en-GB" sz="2800" dirty="0"/>
              <a:t>Questions/Comments/Feedback</a:t>
            </a:r>
          </a:p>
        </p:txBody>
      </p:sp>
      <p:sp>
        <p:nvSpPr>
          <p:cNvPr id="3" name="Content Placeholder 2">
            <a:extLst>
              <a:ext uri="{FF2B5EF4-FFF2-40B4-BE49-F238E27FC236}">
                <a16:creationId xmlns:a16="http://schemas.microsoft.com/office/drawing/2014/main" id="{6863377B-4663-939C-4F0C-9BEE919C40B6}"/>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dirty="0"/>
              <a:t>            </a:t>
            </a:r>
            <a:r>
              <a:rPr lang="en-GB" sz="6000" dirty="0">
                <a:solidFill>
                  <a:schemeClr val="accent2"/>
                </a:solidFill>
              </a:rPr>
              <a:t>Thank You!</a:t>
            </a:r>
          </a:p>
        </p:txBody>
      </p:sp>
      <p:pic>
        <p:nvPicPr>
          <p:cNvPr id="5" name="Picture 4" descr="Yellow and blue symbols">
            <a:extLst>
              <a:ext uri="{FF2B5EF4-FFF2-40B4-BE49-F238E27FC236}">
                <a16:creationId xmlns:a16="http://schemas.microsoft.com/office/drawing/2014/main" id="{4A44A83B-E643-0129-A714-47C9EF5B0DEE}"/>
              </a:ext>
            </a:extLst>
          </p:cNvPr>
          <p:cNvPicPr>
            <a:picLocks noChangeAspect="1"/>
          </p:cNvPicPr>
          <p:nvPr/>
        </p:nvPicPr>
        <p:blipFill rotWithShape="1">
          <a:blip r:embed="rId2"/>
          <a:srcRect l="13384" r="18535" b="11"/>
          <a:stretch/>
        </p:blipFill>
        <p:spPr>
          <a:xfrm>
            <a:off x="6096000" y="1"/>
            <a:ext cx="6102825" cy="6858000"/>
          </a:xfrm>
          <a:prstGeom prst="rect">
            <a:avLst/>
          </a:prstGeom>
        </p:spPr>
      </p:pic>
    </p:spTree>
    <p:extLst>
      <p:ext uri="{BB962C8B-B14F-4D97-AF65-F5344CB8AC3E}">
        <p14:creationId xmlns:p14="http://schemas.microsoft.com/office/powerpoint/2010/main" val="1301548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Qualitative Research Design and Analysis</vt:lpstr>
      <vt:lpstr>Types of Qualitative Research Methods</vt:lpstr>
      <vt:lpstr>Interviews</vt:lpstr>
      <vt:lpstr>Focus Groups</vt:lpstr>
      <vt:lpstr>Ethnographic Studies</vt:lpstr>
      <vt:lpstr>Text Analysis</vt:lpstr>
      <vt:lpstr>Case Study</vt:lpstr>
      <vt:lpstr>Participant Observation / Process of Observation</vt:lpstr>
      <vt:lpstr>Participant Diaries/Record Keeping</vt:lpstr>
      <vt:lpstr>Surveys</vt:lpstr>
      <vt:lpstr>Activity 1 </vt:lpstr>
      <vt:lpstr>What is Qualitative Data Analysis ?</vt:lpstr>
      <vt:lpstr>Thematic Analysis</vt:lpstr>
      <vt:lpstr>Content Analysis</vt:lpstr>
      <vt:lpstr>Discourse Analysis</vt:lpstr>
      <vt:lpstr>Grounded Theory Analysis</vt:lpstr>
      <vt:lpstr>Narrative Analysis</vt:lpstr>
      <vt:lpstr>Phenomenological Analysis</vt:lpstr>
      <vt:lpstr>Comparative Analysis</vt:lpstr>
      <vt:lpstr>Activity 2</vt:lpstr>
      <vt:lpstr>Activity 3</vt:lpstr>
      <vt:lpstr>Questions/Comments/Feedback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307</cp:revision>
  <dcterms:created xsi:type="dcterms:W3CDTF">2024-06-09T16:23:47Z</dcterms:created>
  <dcterms:modified xsi:type="dcterms:W3CDTF">2024-06-09T17:48:41Z</dcterms:modified>
</cp:coreProperties>
</file>