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9" r:id="rId3"/>
    <p:sldId id="260" r:id="rId4"/>
    <p:sldId id="261" r:id="rId5"/>
    <p:sldId id="258"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3B8FBA-9E51-4322-BDFA-0D9B2D704E72}" v="260" dt="2026-10-09T10:32:28.1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&#65279;<?xml version="1.0" encoding="utf-8"?><Relationships xmlns="http://schemas.openxmlformats.org/package/2006/relationships"><Relationship Type="http://schemas.openxmlformats.org/officeDocument/2006/relationships/presProps" Target="presProps.xml" Id="rId8" /><Relationship Type="http://schemas.microsoft.com/office/2015/10/relationships/revisionInfo" Target="revisionInfo.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tableStyles" Target="tableStyles.xml" Id="rId11" /><Relationship Type="http://schemas.openxmlformats.org/officeDocument/2006/relationships/slide" Target="slides/slide4.xml" Id="rId5" /><Relationship Type="http://schemas.openxmlformats.org/officeDocument/2006/relationships/theme" Target="theme/theme1.xml" Id="rId10" /><Relationship Type="http://schemas.openxmlformats.org/officeDocument/2006/relationships/slide" Target="slides/slide3.xml" Id="rId4" /><Relationship Type="http://schemas.openxmlformats.org/officeDocument/2006/relationships/viewProps" Target="viewProps.xml" Id="rId9" /></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179D0C-01C4-4509-A259-933899A0A9B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DA7AFDE8-224C-41B1-AF76-1D07703EC33E}">
      <dgm:prSet/>
      <dgm:spPr/>
      <dgm:t>
        <a:bodyPr/>
        <a:lstStyle/>
        <a:p>
          <a:r>
            <a:rPr lang="en-GB"/>
            <a:t>In health and social care partnership working involves multi-agency collaboration between healthcare professionals,</a:t>
          </a:r>
          <a:endParaRPr lang="en-US"/>
        </a:p>
      </dgm:t>
    </dgm:pt>
    <dgm:pt modelId="{15AC0DEC-5653-4AF4-AD58-362B8F8E9B7D}" type="parTrans" cxnId="{66A7878B-2052-4258-8185-57535DA5CD8B}">
      <dgm:prSet/>
      <dgm:spPr/>
      <dgm:t>
        <a:bodyPr/>
        <a:lstStyle/>
        <a:p>
          <a:endParaRPr lang="en-US"/>
        </a:p>
      </dgm:t>
    </dgm:pt>
    <dgm:pt modelId="{D3DAD1CE-2945-41B2-8926-FC897A322B72}" type="sibTrans" cxnId="{66A7878B-2052-4258-8185-57535DA5CD8B}">
      <dgm:prSet/>
      <dgm:spPr/>
      <dgm:t>
        <a:bodyPr/>
        <a:lstStyle/>
        <a:p>
          <a:endParaRPr lang="en-US"/>
        </a:p>
      </dgm:t>
    </dgm:pt>
    <dgm:pt modelId="{0EE948C5-8237-476F-B6E0-1228C5278904}">
      <dgm:prSet/>
      <dgm:spPr/>
      <dgm:t>
        <a:bodyPr/>
        <a:lstStyle/>
        <a:p>
          <a:r>
            <a:rPr lang="en-GB"/>
            <a:t>social services, the patients or service users and their family. This type of service relatable to Maslow's theory, lies in the fact that no single agency can satisfy every level of patient's needs or service users needs alone therefore multi professionals working in collaboration to fulfil the need of the service user. </a:t>
          </a:r>
          <a:endParaRPr lang="en-US"/>
        </a:p>
      </dgm:t>
    </dgm:pt>
    <dgm:pt modelId="{2E7971B0-0E30-4AC4-BB5A-D4FA71ECA563}" type="parTrans" cxnId="{30D87272-2406-4E30-AF25-226A585231E7}">
      <dgm:prSet/>
      <dgm:spPr/>
      <dgm:t>
        <a:bodyPr/>
        <a:lstStyle/>
        <a:p>
          <a:endParaRPr lang="en-US"/>
        </a:p>
      </dgm:t>
    </dgm:pt>
    <dgm:pt modelId="{CA7E3260-5D18-4475-97BE-6F7CE73DA64C}" type="sibTrans" cxnId="{30D87272-2406-4E30-AF25-226A585231E7}">
      <dgm:prSet/>
      <dgm:spPr/>
      <dgm:t>
        <a:bodyPr/>
        <a:lstStyle/>
        <a:p>
          <a:endParaRPr lang="en-US"/>
        </a:p>
      </dgm:t>
    </dgm:pt>
    <dgm:pt modelId="{1AC1574A-E937-40D6-A6D8-6AA17B3959FB}" type="pres">
      <dgm:prSet presAssocID="{C8179D0C-01C4-4509-A259-933899A0A9B3}" presName="hierChild1" presStyleCnt="0">
        <dgm:presLayoutVars>
          <dgm:chPref val="1"/>
          <dgm:dir/>
          <dgm:animOne val="branch"/>
          <dgm:animLvl val="lvl"/>
          <dgm:resizeHandles/>
        </dgm:presLayoutVars>
      </dgm:prSet>
      <dgm:spPr/>
    </dgm:pt>
    <dgm:pt modelId="{A4C2A2BA-7D28-4D06-AD1F-BA3FFE6B6F98}" type="pres">
      <dgm:prSet presAssocID="{DA7AFDE8-224C-41B1-AF76-1D07703EC33E}" presName="hierRoot1" presStyleCnt="0"/>
      <dgm:spPr/>
    </dgm:pt>
    <dgm:pt modelId="{A82C7EDD-9248-4A59-A2AB-F677695E42DE}" type="pres">
      <dgm:prSet presAssocID="{DA7AFDE8-224C-41B1-AF76-1D07703EC33E}" presName="composite" presStyleCnt="0"/>
      <dgm:spPr/>
    </dgm:pt>
    <dgm:pt modelId="{9CFEA558-8716-4873-85A2-542E6B27E3D6}" type="pres">
      <dgm:prSet presAssocID="{DA7AFDE8-224C-41B1-AF76-1D07703EC33E}" presName="background" presStyleLbl="node0" presStyleIdx="0" presStyleCnt="2"/>
      <dgm:spPr/>
    </dgm:pt>
    <dgm:pt modelId="{64C04B76-83B5-43F0-8363-D4DED6C13F88}" type="pres">
      <dgm:prSet presAssocID="{DA7AFDE8-224C-41B1-AF76-1D07703EC33E}" presName="text" presStyleLbl="fgAcc0" presStyleIdx="0" presStyleCnt="2">
        <dgm:presLayoutVars>
          <dgm:chPref val="3"/>
        </dgm:presLayoutVars>
      </dgm:prSet>
      <dgm:spPr/>
    </dgm:pt>
    <dgm:pt modelId="{75711A13-B29C-40C8-AC57-C5D68D747CD5}" type="pres">
      <dgm:prSet presAssocID="{DA7AFDE8-224C-41B1-AF76-1D07703EC33E}" presName="hierChild2" presStyleCnt="0"/>
      <dgm:spPr/>
    </dgm:pt>
    <dgm:pt modelId="{47A0AC39-4821-4188-A1A3-9EB3A60F2749}" type="pres">
      <dgm:prSet presAssocID="{0EE948C5-8237-476F-B6E0-1228C5278904}" presName="hierRoot1" presStyleCnt="0"/>
      <dgm:spPr/>
    </dgm:pt>
    <dgm:pt modelId="{83E3A0BC-7960-4A3B-BF5B-94C6E4D412CD}" type="pres">
      <dgm:prSet presAssocID="{0EE948C5-8237-476F-B6E0-1228C5278904}" presName="composite" presStyleCnt="0"/>
      <dgm:spPr/>
    </dgm:pt>
    <dgm:pt modelId="{8A490EEF-9D8B-4A29-8F7C-6ACA87175CE5}" type="pres">
      <dgm:prSet presAssocID="{0EE948C5-8237-476F-B6E0-1228C5278904}" presName="background" presStyleLbl="node0" presStyleIdx="1" presStyleCnt="2"/>
      <dgm:spPr/>
    </dgm:pt>
    <dgm:pt modelId="{E8E78ACA-90B5-4333-9624-7AE8A8E24F72}" type="pres">
      <dgm:prSet presAssocID="{0EE948C5-8237-476F-B6E0-1228C5278904}" presName="text" presStyleLbl="fgAcc0" presStyleIdx="1" presStyleCnt="2">
        <dgm:presLayoutVars>
          <dgm:chPref val="3"/>
        </dgm:presLayoutVars>
      </dgm:prSet>
      <dgm:spPr/>
    </dgm:pt>
    <dgm:pt modelId="{4A8629A3-3408-4A1C-91EE-1BE1C2DE8D35}" type="pres">
      <dgm:prSet presAssocID="{0EE948C5-8237-476F-B6E0-1228C5278904}" presName="hierChild2" presStyleCnt="0"/>
      <dgm:spPr/>
    </dgm:pt>
  </dgm:ptLst>
  <dgm:cxnLst>
    <dgm:cxn modelId="{6B4AF625-AE13-48B5-A4D8-B7A8B108A946}" type="presOf" srcId="{C8179D0C-01C4-4509-A259-933899A0A9B3}" destId="{1AC1574A-E937-40D6-A6D8-6AA17B3959FB}" srcOrd="0" destOrd="0" presId="urn:microsoft.com/office/officeart/2005/8/layout/hierarchy1"/>
    <dgm:cxn modelId="{30D87272-2406-4E30-AF25-226A585231E7}" srcId="{C8179D0C-01C4-4509-A259-933899A0A9B3}" destId="{0EE948C5-8237-476F-B6E0-1228C5278904}" srcOrd="1" destOrd="0" parTransId="{2E7971B0-0E30-4AC4-BB5A-D4FA71ECA563}" sibTransId="{CA7E3260-5D18-4475-97BE-6F7CE73DA64C}"/>
    <dgm:cxn modelId="{66A7878B-2052-4258-8185-57535DA5CD8B}" srcId="{C8179D0C-01C4-4509-A259-933899A0A9B3}" destId="{DA7AFDE8-224C-41B1-AF76-1D07703EC33E}" srcOrd="0" destOrd="0" parTransId="{15AC0DEC-5653-4AF4-AD58-362B8F8E9B7D}" sibTransId="{D3DAD1CE-2945-41B2-8926-FC897A322B72}"/>
    <dgm:cxn modelId="{B611B992-7C26-4163-9D1F-145D285B2E23}" type="presOf" srcId="{DA7AFDE8-224C-41B1-AF76-1D07703EC33E}" destId="{64C04B76-83B5-43F0-8363-D4DED6C13F88}" srcOrd="0" destOrd="0" presId="urn:microsoft.com/office/officeart/2005/8/layout/hierarchy1"/>
    <dgm:cxn modelId="{595B1DFA-0811-404D-826D-C6FB51711BF8}" type="presOf" srcId="{0EE948C5-8237-476F-B6E0-1228C5278904}" destId="{E8E78ACA-90B5-4333-9624-7AE8A8E24F72}" srcOrd="0" destOrd="0" presId="urn:microsoft.com/office/officeart/2005/8/layout/hierarchy1"/>
    <dgm:cxn modelId="{95007055-E337-4B5E-8A7D-55751111C926}" type="presParOf" srcId="{1AC1574A-E937-40D6-A6D8-6AA17B3959FB}" destId="{A4C2A2BA-7D28-4D06-AD1F-BA3FFE6B6F98}" srcOrd="0" destOrd="0" presId="urn:microsoft.com/office/officeart/2005/8/layout/hierarchy1"/>
    <dgm:cxn modelId="{FD93129F-8C59-4730-BDB3-EB2E5E6A8874}" type="presParOf" srcId="{A4C2A2BA-7D28-4D06-AD1F-BA3FFE6B6F98}" destId="{A82C7EDD-9248-4A59-A2AB-F677695E42DE}" srcOrd="0" destOrd="0" presId="urn:microsoft.com/office/officeart/2005/8/layout/hierarchy1"/>
    <dgm:cxn modelId="{56063EEC-3266-4191-AD38-A3B75DF336F3}" type="presParOf" srcId="{A82C7EDD-9248-4A59-A2AB-F677695E42DE}" destId="{9CFEA558-8716-4873-85A2-542E6B27E3D6}" srcOrd="0" destOrd="0" presId="urn:microsoft.com/office/officeart/2005/8/layout/hierarchy1"/>
    <dgm:cxn modelId="{65CDE799-7E14-464C-BB85-DED1A7869103}" type="presParOf" srcId="{A82C7EDD-9248-4A59-A2AB-F677695E42DE}" destId="{64C04B76-83B5-43F0-8363-D4DED6C13F88}" srcOrd="1" destOrd="0" presId="urn:microsoft.com/office/officeart/2005/8/layout/hierarchy1"/>
    <dgm:cxn modelId="{6F07D120-B905-4C11-A41D-49ECBC260706}" type="presParOf" srcId="{A4C2A2BA-7D28-4D06-AD1F-BA3FFE6B6F98}" destId="{75711A13-B29C-40C8-AC57-C5D68D747CD5}" srcOrd="1" destOrd="0" presId="urn:microsoft.com/office/officeart/2005/8/layout/hierarchy1"/>
    <dgm:cxn modelId="{144D9140-F608-4C41-B813-6A4962DE82C2}" type="presParOf" srcId="{1AC1574A-E937-40D6-A6D8-6AA17B3959FB}" destId="{47A0AC39-4821-4188-A1A3-9EB3A60F2749}" srcOrd="1" destOrd="0" presId="urn:microsoft.com/office/officeart/2005/8/layout/hierarchy1"/>
    <dgm:cxn modelId="{A460D524-CD0E-468D-8B65-CDB934520E0C}" type="presParOf" srcId="{47A0AC39-4821-4188-A1A3-9EB3A60F2749}" destId="{83E3A0BC-7960-4A3B-BF5B-94C6E4D412CD}" srcOrd="0" destOrd="0" presId="urn:microsoft.com/office/officeart/2005/8/layout/hierarchy1"/>
    <dgm:cxn modelId="{808C1D6C-14D8-45C6-9E82-610BC590B842}" type="presParOf" srcId="{83E3A0BC-7960-4A3B-BF5B-94C6E4D412CD}" destId="{8A490EEF-9D8B-4A29-8F7C-6ACA87175CE5}" srcOrd="0" destOrd="0" presId="urn:microsoft.com/office/officeart/2005/8/layout/hierarchy1"/>
    <dgm:cxn modelId="{CA4EF3AF-4089-4895-9747-6FE87E717DBA}" type="presParOf" srcId="{83E3A0BC-7960-4A3B-BF5B-94C6E4D412CD}" destId="{E8E78ACA-90B5-4333-9624-7AE8A8E24F72}" srcOrd="1" destOrd="0" presId="urn:microsoft.com/office/officeart/2005/8/layout/hierarchy1"/>
    <dgm:cxn modelId="{AE36B7FC-1256-46FB-95BA-1FAC3439CAD7}" type="presParOf" srcId="{47A0AC39-4821-4188-A1A3-9EB3A60F2749}" destId="{4A8629A3-3408-4A1C-91EE-1BE1C2DE8D3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39FB73-5BBF-4AC0-8AEB-7A43A76E1661}" type="doc">
      <dgm:prSet loTypeId="urn:microsoft.com/office/officeart/2008/layout/LinedList" loCatId="list" qsTypeId="urn:microsoft.com/office/officeart/2005/8/quickstyle/simple2" qsCatId="simple" csTypeId="urn:microsoft.com/office/officeart/2005/8/colors/accent1_2" csCatId="accent1"/>
      <dgm:spPr/>
      <dgm:t>
        <a:bodyPr/>
        <a:lstStyle/>
        <a:p>
          <a:endParaRPr lang="en-US"/>
        </a:p>
      </dgm:t>
    </dgm:pt>
    <dgm:pt modelId="{4FA7681E-7C4B-4513-925E-EA9593174395}">
      <dgm:prSet/>
      <dgm:spPr/>
      <dgm:t>
        <a:bodyPr/>
        <a:lstStyle/>
        <a:p>
          <a:r>
            <a:rPr lang="en-GB"/>
            <a:t>Key examples are:</a:t>
          </a:r>
          <a:endParaRPr lang="en-US"/>
        </a:p>
      </dgm:t>
    </dgm:pt>
    <dgm:pt modelId="{8AAB83A5-40FB-490B-89BE-1D04CF23E4BB}" type="parTrans" cxnId="{F5D26082-1E6C-4D68-ABF3-C430BC5F611D}">
      <dgm:prSet/>
      <dgm:spPr/>
      <dgm:t>
        <a:bodyPr/>
        <a:lstStyle/>
        <a:p>
          <a:endParaRPr lang="en-US"/>
        </a:p>
      </dgm:t>
    </dgm:pt>
    <dgm:pt modelId="{BDBD922B-8824-47CE-824A-99BA8FD05626}" type="sibTrans" cxnId="{F5D26082-1E6C-4D68-ABF3-C430BC5F611D}">
      <dgm:prSet/>
      <dgm:spPr/>
      <dgm:t>
        <a:bodyPr/>
        <a:lstStyle/>
        <a:p>
          <a:endParaRPr lang="en-US"/>
        </a:p>
      </dgm:t>
    </dgm:pt>
    <dgm:pt modelId="{F6231D86-53D2-45E1-83A7-8A89EE932347}">
      <dgm:prSet/>
      <dgm:spPr/>
      <dgm:t>
        <a:bodyPr/>
        <a:lstStyle/>
        <a:p>
          <a:r>
            <a:rPr lang="en-GB" b="1"/>
            <a:t>Physiological needs</a:t>
          </a:r>
          <a:endParaRPr lang="en-US"/>
        </a:p>
      </dgm:t>
    </dgm:pt>
    <dgm:pt modelId="{23F11451-3083-4411-928C-C19437693F5C}" type="parTrans" cxnId="{EA2326BE-CD94-4AFF-8D11-0BB7F7AB91F7}">
      <dgm:prSet/>
      <dgm:spPr/>
      <dgm:t>
        <a:bodyPr/>
        <a:lstStyle/>
        <a:p>
          <a:endParaRPr lang="en-US"/>
        </a:p>
      </dgm:t>
    </dgm:pt>
    <dgm:pt modelId="{FAD3B0A7-1C9E-4C97-8CBD-47542FE1222F}" type="sibTrans" cxnId="{EA2326BE-CD94-4AFF-8D11-0BB7F7AB91F7}">
      <dgm:prSet/>
      <dgm:spPr/>
      <dgm:t>
        <a:bodyPr/>
        <a:lstStyle/>
        <a:p>
          <a:endParaRPr lang="en-US"/>
        </a:p>
      </dgm:t>
    </dgm:pt>
    <dgm:pt modelId="{8837CD74-02F7-4B6F-8455-3AFEAFE50725}">
      <dgm:prSet/>
      <dgm:spPr/>
      <dgm:t>
        <a:bodyPr/>
        <a:lstStyle/>
        <a:p>
          <a:r>
            <a:rPr lang="en-GB"/>
            <a:t>1.Care workers assist with personal care and meals.</a:t>
          </a:r>
          <a:endParaRPr lang="en-US"/>
        </a:p>
      </dgm:t>
    </dgm:pt>
    <dgm:pt modelId="{61AC5D2A-F015-4D6F-B782-383F90BA463E}" type="parTrans" cxnId="{4CD75E2E-7A99-45E3-BBDB-538210B09E8A}">
      <dgm:prSet/>
      <dgm:spPr/>
      <dgm:t>
        <a:bodyPr/>
        <a:lstStyle/>
        <a:p>
          <a:endParaRPr lang="en-US"/>
        </a:p>
      </dgm:t>
    </dgm:pt>
    <dgm:pt modelId="{B42D07F2-06EE-499C-90D6-B429B08EE945}" type="sibTrans" cxnId="{4CD75E2E-7A99-45E3-BBDB-538210B09E8A}">
      <dgm:prSet/>
      <dgm:spPr/>
      <dgm:t>
        <a:bodyPr/>
        <a:lstStyle/>
        <a:p>
          <a:endParaRPr lang="en-US"/>
        </a:p>
      </dgm:t>
    </dgm:pt>
    <dgm:pt modelId="{E4DE5EA3-0B91-4566-97BA-980575ACAFA3}">
      <dgm:prSet/>
      <dgm:spPr/>
      <dgm:t>
        <a:bodyPr/>
        <a:lstStyle/>
        <a:p>
          <a:r>
            <a:rPr lang="en-GB" b="1"/>
            <a:t>Safety needs </a:t>
          </a:r>
          <a:endParaRPr lang="en-US"/>
        </a:p>
      </dgm:t>
    </dgm:pt>
    <dgm:pt modelId="{DEDC51A6-16F1-4FED-B76B-715DAE4003AD}" type="parTrans" cxnId="{9B97FABA-3DF9-43A3-A0E7-A67BD5B964CE}">
      <dgm:prSet/>
      <dgm:spPr/>
      <dgm:t>
        <a:bodyPr/>
        <a:lstStyle/>
        <a:p>
          <a:endParaRPr lang="en-US"/>
        </a:p>
      </dgm:t>
    </dgm:pt>
    <dgm:pt modelId="{74E054EF-C711-4077-BF31-0E1959A9B8F5}" type="sibTrans" cxnId="{9B97FABA-3DF9-43A3-A0E7-A67BD5B964CE}">
      <dgm:prSet/>
      <dgm:spPr/>
      <dgm:t>
        <a:bodyPr/>
        <a:lstStyle/>
        <a:p>
          <a:endParaRPr lang="en-US"/>
        </a:p>
      </dgm:t>
    </dgm:pt>
    <dgm:pt modelId="{FB4C93AE-9B8C-4B46-8BEE-3438873AEE52}">
      <dgm:prSet/>
      <dgm:spPr/>
      <dgm:t>
        <a:bodyPr/>
        <a:lstStyle/>
        <a:p>
          <a:r>
            <a:rPr lang="en-GB"/>
            <a:t>2. Safeguarding team investigate concerns. </a:t>
          </a:r>
          <a:endParaRPr lang="en-US"/>
        </a:p>
      </dgm:t>
    </dgm:pt>
    <dgm:pt modelId="{1D714CC9-9B02-4AF2-A981-59CF4AD66A9A}" type="parTrans" cxnId="{DD4EA061-7561-4069-AE2A-396AAA467D49}">
      <dgm:prSet/>
      <dgm:spPr/>
      <dgm:t>
        <a:bodyPr/>
        <a:lstStyle/>
        <a:p>
          <a:endParaRPr lang="en-US"/>
        </a:p>
      </dgm:t>
    </dgm:pt>
    <dgm:pt modelId="{B697E71F-6F87-4800-B8E4-451CA9911757}" type="sibTrans" cxnId="{DD4EA061-7561-4069-AE2A-396AAA467D49}">
      <dgm:prSet/>
      <dgm:spPr/>
      <dgm:t>
        <a:bodyPr/>
        <a:lstStyle/>
        <a:p>
          <a:endParaRPr lang="en-US"/>
        </a:p>
      </dgm:t>
    </dgm:pt>
    <dgm:pt modelId="{0BA8D468-FFBD-4D13-9F14-5088146AA1E5}">
      <dgm:prSet/>
      <dgm:spPr/>
      <dgm:t>
        <a:bodyPr/>
        <a:lstStyle/>
        <a:p>
          <a:r>
            <a:rPr lang="en-GB" b="1"/>
            <a:t>Love and belonging needs </a:t>
          </a:r>
          <a:endParaRPr lang="en-US"/>
        </a:p>
      </dgm:t>
    </dgm:pt>
    <dgm:pt modelId="{7ED32E1C-B1A6-49A8-BAA3-628842EE16B5}" type="parTrans" cxnId="{0F643537-6EF6-42E8-BCB3-23A90D1E8183}">
      <dgm:prSet/>
      <dgm:spPr/>
      <dgm:t>
        <a:bodyPr/>
        <a:lstStyle/>
        <a:p>
          <a:endParaRPr lang="en-US"/>
        </a:p>
      </dgm:t>
    </dgm:pt>
    <dgm:pt modelId="{1BAF56BD-5E16-45C1-B79D-AE7A48A1DCB2}" type="sibTrans" cxnId="{0F643537-6EF6-42E8-BCB3-23A90D1E8183}">
      <dgm:prSet/>
      <dgm:spPr/>
      <dgm:t>
        <a:bodyPr/>
        <a:lstStyle/>
        <a:p>
          <a:endParaRPr lang="en-US"/>
        </a:p>
      </dgm:t>
    </dgm:pt>
    <dgm:pt modelId="{BB533606-FAC8-4A0F-B06A-98A839820796}">
      <dgm:prSet/>
      <dgm:spPr/>
      <dgm:t>
        <a:bodyPr/>
        <a:lstStyle/>
        <a:p>
          <a:r>
            <a:rPr lang="en-GB"/>
            <a:t>3. Support workers encourage participation in activities.</a:t>
          </a:r>
          <a:endParaRPr lang="en-US"/>
        </a:p>
      </dgm:t>
    </dgm:pt>
    <dgm:pt modelId="{EA8270C0-1ABE-41A2-864A-823B90AAC92D}" type="parTrans" cxnId="{78B4A04E-872A-405B-BDD1-513C74E51028}">
      <dgm:prSet/>
      <dgm:spPr/>
      <dgm:t>
        <a:bodyPr/>
        <a:lstStyle/>
        <a:p>
          <a:endParaRPr lang="en-US"/>
        </a:p>
      </dgm:t>
    </dgm:pt>
    <dgm:pt modelId="{FB346E0F-0905-44A2-8113-3E1AA4671F92}" type="sibTrans" cxnId="{78B4A04E-872A-405B-BDD1-513C74E51028}">
      <dgm:prSet/>
      <dgm:spPr/>
      <dgm:t>
        <a:bodyPr/>
        <a:lstStyle/>
        <a:p>
          <a:endParaRPr lang="en-US"/>
        </a:p>
      </dgm:t>
    </dgm:pt>
    <dgm:pt modelId="{782EBE26-E347-4E84-B264-234B35850A75}">
      <dgm:prSet/>
      <dgm:spPr/>
      <dgm:t>
        <a:bodyPr/>
        <a:lstStyle/>
        <a:p>
          <a:r>
            <a:rPr lang="en-GB" b="1"/>
            <a:t>Esteem needs </a:t>
          </a:r>
          <a:endParaRPr lang="en-US"/>
        </a:p>
      </dgm:t>
    </dgm:pt>
    <dgm:pt modelId="{6641754D-25C3-4AAD-A792-C2C3B05787DE}" type="parTrans" cxnId="{3D8FCADF-B391-496D-A55B-5CE0C7B166A0}">
      <dgm:prSet/>
      <dgm:spPr/>
      <dgm:t>
        <a:bodyPr/>
        <a:lstStyle/>
        <a:p>
          <a:endParaRPr lang="en-US"/>
        </a:p>
      </dgm:t>
    </dgm:pt>
    <dgm:pt modelId="{3A813F42-E458-4C4E-BD39-EDA9BDD1D904}" type="sibTrans" cxnId="{3D8FCADF-B391-496D-A55B-5CE0C7B166A0}">
      <dgm:prSet/>
      <dgm:spPr/>
      <dgm:t>
        <a:bodyPr/>
        <a:lstStyle/>
        <a:p>
          <a:endParaRPr lang="en-US"/>
        </a:p>
      </dgm:t>
    </dgm:pt>
    <dgm:pt modelId="{0F69AAF9-FDF1-403C-A5AB-BC1BF5F05072}">
      <dgm:prSet/>
      <dgm:spPr/>
      <dgm:t>
        <a:bodyPr/>
        <a:lstStyle/>
        <a:p>
          <a:r>
            <a:rPr lang="en-GB"/>
            <a:t>4. Occupational therapists help individuals to develop skills.</a:t>
          </a:r>
          <a:endParaRPr lang="en-US"/>
        </a:p>
      </dgm:t>
    </dgm:pt>
    <dgm:pt modelId="{0761802F-7034-4322-9D24-CC1FB08E5340}" type="parTrans" cxnId="{4D52AE2D-A0B2-46E2-A29A-A4C238FA0D6D}">
      <dgm:prSet/>
      <dgm:spPr/>
      <dgm:t>
        <a:bodyPr/>
        <a:lstStyle/>
        <a:p>
          <a:endParaRPr lang="en-US"/>
        </a:p>
      </dgm:t>
    </dgm:pt>
    <dgm:pt modelId="{3772FD40-8ACD-4860-AD63-9C4944B820D8}" type="sibTrans" cxnId="{4D52AE2D-A0B2-46E2-A29A-A4C238FA0D6D}">
      <dgm:prSet/>
      <dgm:spPr/>
      <dgm:t>
        <a:bodyPr/>
        <a:lstStyle/>
        <a:p>
          <a:endParaRPr lang="en-US"/>
        </a:p>
      </dgm:t>
    </dgm:pt>
    <dgm:pt modelId="{B6F3E5ED-DDDC-45BF-B8A2-FB6D72084060}">
      <dgm:prSet/>
      <dgm:spPr/>
      <dgm:t>
        <a:bodyPr/>
        <a:lstStyle/>
        <a:p>
          <a:r>
            <a:rPr lang="en-GB" b="1"/>
            <a:t>Self- Actualisation Needs </a:t>
          </a:r>
          <a:endParaRPr lang="en-US"/>
        </a:p>
      </dgm:t>
    </dgm:pt>
    <dgm:pt modelId="{C778E1BE-AED6-491F-BE5A-5DDFE3649F50}" type="parTrans" cxnId="{FFAEE1E9-2E85-4D4D-BB67-BBFFC61673E5}">
      <dgm:prSet/>
      <dgm:spPr/>
      <dgm:t>
        <a:bodyPr/>
        <a:lstStyle/>
        <a:p>
          <a:endParaRPr lang="en-US"/>
        </a:p>
      </dgm:t>
    </dgm:pt>
    <dgm:pt modelId="{B99B1DB2-B521-4256-93DB-358E65E046F3}" type="sibTrans" cxnId="{FFAEE1E9-2E85-4D4D-BB67-BBFFC61673E5}">
      <dgm:prSet/>
      <dgm:spPr/>
      <dgm:t>
        <a:bodyPr/>
        <a:lstStyle/>
        <a:p>
          <a:endParaRPr lang="en-US"/>
        </a:p>
      </dgm:t>
    </dgm:pt>
    <dgm:pt modelId="{23305511-EB69-4983-92BA-B393D8626874}">
      <dgm:prSet/>
      <dgm:spPr/>
      <dgm:t>
        <a:bodyPr/>
        <a:lstStyle/>
        <a:p>
          <a:r>
            <a:rPr lang="en-GB"/>
            <a:t>5. Healthcare professionals support physical and mental wellbeing.</a:t>
          </a:r>
          <a:endParaRPr lang="en-US"/>
        </a:p>
      </dgm:t>
    </dgm:pt>
    <dgm:pt modelId="{5FC6C6B4-A8BB-47AA-B659-F4424D80F37C}" type="parTrans" cxnId="{258CB171-BEF5-4CC7-80D3-11D69655C2D4}">
      <dgm:prSet/>
      <dgm:spPr/>
      <dgm:t>
        <a:bodyPr/>
        <a:lstStyle/>
        <a:p>
          <a:endParaRPr lang="en-US"/>
        </a:p>
      </dgm:t>
    </dgm:pt>
    <dgm:pt modelId="{A84881DB-23B6-40E7-8EB3-9963FE05DA53}" type="sibTrans" cxnId="{258CB171-BEF5-4CC7-80D3-11D69655C2D4}">
      <dgm:prSet/>
      <dgm:spPr/>
      <dgm:t>
        <a:bodyPr/>
        <a:lstStyle/>
        <a:p>
          <a:endParaRPr lang="en-US"/>
        </a:p>
      </dgm:t>
    </dgm:pt>
    <dgm:pt modelId="{5230DD5D-7E30-4570-BEFE-A9D815B22336}" type="pres">
      <dgm:prSet presAssocID="{F239FB73-5BBF-4AC0-8AEB-7A43A76E1661}" presName="vert0" presStyleCnt="0">
        <dgm:presLayoutVars>
          <dgm:dir/>
          <dgm:animOne val="branch"/>
          <dgm:animLvl val="lvl"/>
        </dgm:presLayoutVars>
      </dgm:prSet>
      <dgm:spPr/>
    </dgm:pt>
    <dgm:pt modelId="{2DE3D492-B918-44B1-9248-F92AA4B8D66A}" type="pres">
      <dgm:prSet presAssocID="{4FA7681E-7C4B-4513-925E-EA9593174395}" presName="thickLine" presStyleLbl="alignNode1" presStyleIdx="0" presStyleCnt="11"/>
      <dgm:spPr/>
    </dgm:pt>
    <dgm:pt modelId="{14D6D0FA-DD99-4D7A-AF31-DB22614FA622}" type="pres">
      <dgm:prSet presAssocID="{4FA7681E-7C4B-4513-925E-EA9593174395}" presName="horz1" presStyleCnt="0"/>
      <dgm:spPr/>
    </dgm:pt>
    <dgm:pt modelId="{78EB568C-9FA1-48B0-B19A-7888855F48CF}" type="pres">
      <dgm:prSet presAssocID="{4FA7681E-7C4B-4513-925E-EA9593174395}" presName="tx1" presStyleLbl="revTx" presStyleIdx="0" presStyleCnt="11"/>
      <dgm:spPr/>
    </dgm:pt>
    <dgm:pt modelId="{7D7EC2F4-6DBC-4979-85DA-8611CC7FEDFB}" type="pres">
      <dgm:prSet presAssocID="{4FA7681E-7C4B-4513-925E-EA9593174395}" presName="vert1" presStyleCnt="0"/>
      <dgm:spPr/>
    </dgm:pt>
    <dgm:pt modelId="{DF7C688E-E515-4668-9768-9F3831D83CB2}" type="pres">
      <dgm:prSet presAssocID="{F6231D86-53D2-45E1-83A7-8A89EE932347}" presName="thickLine" presStyleLbl="alignNode1" presStyleIdx="1" presStyleCnt="11"/>
      <dgm:spPr/>
    </dgm:pt>
    <dgm:pt modelId="{D95F9FFB-1C6D-42DC-9BB3-5CC6DF61C281}" type="pres">
      <dgm:prSet presAssocID="{F6231D86-53D2-45E1-83A7-8A89EE932347}" presName="horz1" presStyleCnt="0"/>
      <dgm:spPr/>
    </dgm:pt>
    <dgm:pt modelId="{8810E496-3094-4ABD-9279-8E0A58322D23}" type="pres">
      <dgm:prSet presAssocID="{F6231D86-53D2-45E1-83A7-8A89EE932347}" presName="tx1" presStyleLbl="revTx" presStyleIdx="1" presStyleCnt="11"/>
      <dgm:spPr/>
    </dgm:pt>
    <dgm:pt modelId="{59B00C2B-AB59-41D8-9B45-5D2A9595EA55}" type="pres">
      <dgm:prSet presAssocID="{F6231D86-53D2-45E1-83A7-8A89EE932347}" presName="vert1" presStyleCnt="0"/>
      <dgm:spPr/>
    </dgm:pt>
    <dgm:pt modelId="{84BA06AE-32AC-4165-A666-9FE0B9FAA659}" type="pres">
      <dgm:prSet presAssocID="{8837CD74-02F7-4B6F-8455-3AFEAFE50725}" presName="thickLine" presStyleLbl="alignNode1" presStyleIdx="2" presStyleCnt="11"/>
      <dgm:spPr/>
    </dgm:pt>
    <dgm:pt modelId="{01AE637C-4CF7-405F-8141-AEE767205542}" type="pres">
      <dgm:prSet presAssocID="{8837CD74-02F7-4B6F-8455-3AFEAFE50725}" presName="horz1" presStyleCnt="0"/>
      <dgm:spPr/>
    </dgm:pt>
    <dgm:pt modelId="{AD9F41D3-8412-4F15-A58D-0C5BA307DEAA}" type="pres">
      <dgm:prSet presAssocID="{8837CD74-02F7-4B6F-8455-3AFEAFE50725}" presName="tx1" presStyleLbl="revTx" presStyleIdx="2" presStyleCnt="11"/>
      <dgm:spPr/>
    </dgm:pt>
    <dgm:pt modelId="{CC7104B2-2FBC-4838-BE7D-BA5C7FD9C678}" type="pres">
      <dgm:prSet presAssocID="{8837CD74-02F7-4B6F-8455-3AFEAFE50725}" presName="vert1" presStyleCnt="0"/>
      <dgm:spPr/>
    </dgm:pt>
    <dgm:pt modelId="{F583C670-4EB0-4DF2-97CE-5F4852DA1706}" type="pres">
      <dgm:prSet presAssocID="{E4DE5EA3-0B91-4566-97BA-980575ACAFA3}" presName="thickLine" presStyleLbl="alignNode1" presStyleIdx="3" presStyleCnt="11"/>
      <dgm:spPr/>
    </dgm:pt>
    <dgm:pt modelId="{0F3BD454-8DDB-4F68-ABBA-A211ABE17A80}" type="pres">
      <dgm:prSet presAssocID="{E4DE5EA3-0B91-4566-97BA-980575ACAFA3}" presName="horz1" presStyleCnt="0"/>
      <dgm:spPr/>
    </dgm:pt>
    <dgm:pt modelId="{99BBACD3-291B-427B-BD67-F2EC9C9C09FE}" type="pres">
      <dgm:prSet presAssocID="{E4DE5EA3-0B91-4566-97BA-980575ACAFA3}" presName="tx1" presStyleLbl="revTx" presStyleIdx="3" presStyleCnt="11"/>
      <dgm:spPr/>
    </dgm:pt>
    <dgm:pt modelId="{2B58EA88-B1F1-4FB4-A7E8-ED977C15D30E}" type="pres">
      <dgm:prSet presAssocID="{E4DE5EA3-0B91-4566-97BA-980575ACAFA3}" presName="vert1" presStyleCnt="0"/>
      <dgm:spPr/>
    </dgm:pt>
    <dgm:pt modelId="{374294BB-3B6E-4006-A6D0-E15A58D76A16}" type="pres">
      <dgm:prSet presAssocID="{FB4C93AE-9B8C-4B46-8BEE-3438873AEE52}" presName="thickLine" presStyleLbl="alignNode1" presStyleIdx="4" presStyleCnt="11"/>
      <dgm:spPr/>
    </dgm:pt>
    <dgm:pt modelId="{D5ED2129-55D0-4BB9-B548-BC81C66F5EEE}" type="pres">
      <dgm:prSet presAssocID="{FB4C93AE-9B8C-4B46-8BEE-3438873AEE52}" presName="horz1" presStyleCnt="0"/>
      <dgm:spPr/>
    </dgm:pt>
    <dgm:pt modelId="{1F3DE968-0EBF-4095-A393-6B03D09C828B}" type="pres">
      <dgm:prSet presAssocID="{FB4C93AE-9B8C-4B46-8BEE-3438873AEE52}" presName="tx1" presStyleLbl="revTx" presStyleIdx="4" presStyleCnt="11"/>
      <dgm:spPr/>
    </dgm:pt>
    <dgm:pt modelId="{E3E121F9-0894-4150-986A-8D91B9870D30}" type="pres">
      <dgm:prSet presAssocID="{FB4C93AE-9B8C-4B46-8BEE-3438873AEE52}" presName="vert1" presStyleCnt="0"/>
      <dgm:spPr/>
    </dgm:pt>
    <dgm:pt modelId="{8F3A73B8-F273-41BA-9996-F4CC3AE244CA}" type="pres">
      <dgm:prSet presAssocID="{0BA8D468-FFBD-4D13-9F14-5088146AA1E5}" presName="thickLine" presStyleLbl="alignNode1" presStyleIdx="5" presStyleCnt="11"/>
      <dgm:spPr/>
    </dgm:pt>
    <dgm:pt modelId="{E0837C2B-FB66-4588-A1D5-A9AB16F6CBED}" type="pres">
      <dgm:prSet presAssocID="{0BA8D468-FFBD-4D13-9F14-5088146AA1E5}" presName="horz1" presStyleCnt="0"/>
      <dgm:spPr/>
    </dgm:pt>
    <dgm:pt modelId="{988ABFF5-5CA8-45A5-8BCD-1949C5CBF68D}" type="pres">
      <dgm:prSet presAssocID="{0BA8D468-FFBD-4D13-9F14-5088146AA1E5}" presName="tx1" presStyleLbl="revTx" presStyleIdx="5" presStyleCnt="11"/>
      <dgm:spPr/>
    </dgm:pt>
    <dgm:pt modelId="{A217A46C-5FD5-4C12-A6FD-DE7831A6EADA}" type="pres">
      <dgm:prSet presAssocID="{0BA8D468-FFBD-4D13-9F14-5088146AA1E5}" presName="vert1" presStyleCnt="0"/>
      <dgm:spPr/>
    </dgm:pt>
    <dgm:pt modelId="{48663530-2188-4A76-8185-4D466D395E49}" type="pres">
      <dgm:prSet presAssocID="{BB533606-FAC8-4A0F-B06A-98A839820796}" presName="thickLine" presStyleLbl="alignNode1" presStyleIdx="6" presStyleCnt="11"/>
      <dgm:spPr/>
    </dgm:pt>
    <dgm:pt modelId="{A92A58DC-CFF3-425F-AA20-81DE2DEE8EE0}" type="pres">
      <dgm:prSet presAssocID="{BB533606-FAC8-4A0F-B06A-98A839820796}" presName="horz1" presStyleCnt="0"/>
      <dgm:spPr/>
    </dgm:pt>
    <dgm:pt modelId="{9F3BB28A-4CDE-4F3A-BE11-2C54A839EDF7}" type="pres">
      <dgm:prSet presAssocID="{BB533606-FAC8-4A0F-B06A-98A839820796}" presName="tx1" presStyleLbl="revTx" presStyleIdx="6" presStyleCnt="11"/>
      <dgm:spPr/>
    </dgm:pt>
    <dgm:pt modelId="{6EA21E6D-E1E0-4F8E-8282-1F70E2F4575F}" type="pres">
      <dgm:prSet presAssocID="{BB533606-FAC8-4A0F-B06A-98A839820796}" presName="vert1" presStyleCnt="0"/>
      <dgm:spPr/>
    </dgm:pt>
    <dgm:pt modelId="{B552E0F5-DDC1-4261-8054-072381E2B32A}" type="pres">
      <dgm:prSet presAssocID="{782EBE26-E347-4E84-B264-234B35850A75}" presName="thickLine" presStyleLbl="alignNode1" presStyleIdx="7" presStyleCnt="11"/>
      <dgm:spPr/>
    </dgm:pt>
    <dgm:pt modelId="{BF58D0CD-F967-4C55-8C1D-742C8FEEC1E9}" type="pres">
      <dgm:prSet presAssocID="{782EBE26-E347-4E84-B264-234B35850A75}" presName="horz1" presStyleCnt="0"/>
      <dgm:spPr/>
    </dgm:pt>
    <dgm:pt modelId="{CEF31CED-6144-486E-9D13-F4C6A3C8D26A}" type="pres">
      <dgm:prSet presAssocID="{782EBE26-E347-4E84-B264-234B35850A75}" presName="tx1" presStyleLbl="revTx" presStyleIdx="7" presStyleCnt="11"/>
      <dgm:spPr/>
    </dgm:pt>
    <dgm:pt modelId="{10155934-A1C3-468C-8282-4001DFDA93DE}" type="pres">
      <dgm:prSet presAssocID="{782EBE26-E347-4E84-B264-234B35850A75}" presName="vert1" presStyleCnt="0"/>
      <dgm:spPr/>
    </dgm:pt>
    <dgm:pt modelId="{C0F8E712-3E48-43A3-A0A7-B0189E4A9108}" type="pres">
      <dgm:prSet presAssocID="{0F69AAF9-FDF1-403C-A5AB-BC1BF5F05072}" presName="thickLine" presStyleLbl="alignNode1" presStyleIdx="8" presStyleCnt="11"/>
      <dgm:spPr/>
    </dgm:pt>
    <dgm:pt modelId="{E9E32814-9DFD-4919-BCC8-83240CC33DD2}" type="pres">
      <dgm:prSet presAssocID="{0F69AAF9-FDF1-403C-A5AB-BC1BF5F05072}" presName="horz1" presStyleCnt="0"/>
      <dgm:spPr/>
    </dgm:pt>
    <dgm:pt modelId="{FD14B071-4066-4FD0-BF58-EDF0F1C55251}" type="pres">
      <dgm:prSet presAssocID="{0F69AAF9-FDF1-403C-A5AB-BC1BF5F05072}" presName="tx1" presStyleLbl="revTx" presStyleIdx="8" presStyleCnt="11"/>
      <dgm:spPr/>
    </dgm:pt>
    <dgm:pt modelId="{57BE2C2F-F7F6-4B8B-88E2-080B7BF0B57A}" type="pres">
      <dgm:prSet presAssocID="{0F69AAF9-FDF1-403C-A5AB-BC1BF5F05072}" presName="vert1" presStyleCnt="0"/>
      <dgm:spPr/>
    </dgm:pt>
    <dgm:pt modelId="{06A90DBF-A8E0-4978-A254-62E8776F6F32}" type="pres">
      <dgm:prSet presAssocID="{B6F3E5ED-DDDC-45BF-B8A2-FB6D72084060}" presName="thickLine" presStyleLbl="alignNode1" presStyleIdx="9" presStyleCnt="11"/>
      <dgm:spPr/>
    </dgm:pt>
    <dgm:pt modelId="{B2F88CD6-DFC7-4AE6-AF6B-28E72505C873}" type="pres">
      <dgm:prSet presAssocID="{B6F3E5ED-DDDC-45BF-B8A2-FB6D72084060}" presName="horz1" presStyleCnt="0"/>
      <dgm:spPr/>
    </dgm:pt>
    <dgm:pt modelId="{652E463F-6D58-43BC-A4FD-D1D1EC598E3E}" type="pres">
      <dgm:prSet presAssocID="{B6F3E5ED-DDDC-45BF-B8A2-FB6D72084060}" presName="tx1" presStyleLbl="revTx" presStyleIdx="9" presStyleCnt="11"/>
      <dgm:spPr/>
    </dgm:pt>
    <dgm:pt modelId="{877C3B51-9641-491E-A048-234CDDE3EE58}" type="pres">
      <dgm:prSet presAssocID="{B6F3E5ED-DDDC-45BF-B8A2-FB6D72084060}" presName="vert1" presStyleCnt="0"/>
      <dgm:spPr/>
    </dgm:pt>
    <dgm:pt modelId="{A7902C53-8FE7-4FE0-B63B-BD8200F9BB62}" type="pres">
      <dgm:prSet presAssocID="{23305511-EB69-4983-92BA-B393D8626874}" presName="thickLine" presStyleLbl="alignNode1" presStyleIdx="10" presStyleCnt="11"/>
      <dgm:spPr/>
    </dgm:pt>
    <dgm:pt modelId="{CF7C2785-F65D-4A40-B3F2-9A4FC13D4F22}" type="pres">
      <dgm:prSet presAssocID="{23305511-EB69-4983-92BA-B393D8626874}" presName="horz1" presStyleCnt="0"/>
      <dgm:spPr/>
    </dgm:pt>
    <dgm:pt modelId="{8A6D073C-8A07-4168-AED7-0895E86FA7EC}" type="pres">
      <dgm:prSet presAssocID="{23305511-EB69-4983-92BA-B393D8626874}" presName="tx1" presStyleLbl="revTx" presStyleIdx="10" presStyleCnt="11"/>
      <dgm:spPr/>
    </dgm:pt>
    <dgm:pt modelId="{864136A7-F318-4F2A-B21E-7A8D69676490}" type="pres">
      <dgm:prSet presAssocID="{23305511-EB69-4983-92BA-B393D8626874}" presName="vert1" presStyleCnt="0"/>
      <dgm:spPr/>
    </dgm:pt>
  </dgm:ptLst>
  <dgm:cxnLst>
    <dgm:cxn modelId="{C06C5914-A2F5-4650-B9F7-22981B741462}" type="presOf" srcId="{F239FB73-5BBF-4AC0-8AEB-7A43A76E1661}" destId="{5230DD5D-7E30-4570-BEFE-A9D815B22336}" srcOrd="0" destOrd="0" presId="urn:microsoft.com/office/officeart/2008/layout/LinedList"/>
    <dgm:cxn modelId="{4D52AE2D-A0B2-46E2-A29A-A4C238FA0D6D}" srcId="{F239FB73-5BBF-4AC0-8AEB-7A43A76E1661}" destId="{0F69AAF9-FDF1-403C-A5AB-BC1BF5F05072}" srcOrd="8" destOrd="0" parTransId="{0761802F-7034-4322-9D24-CC1FB08E5340}" sibTransId="{3772FD40-8ACD-4860-AD63-9C4944B820D8}"/>
    <dgm:cxn modelId="{4CD75E2E-7A99-45E3-BBDB-538210B09E8A}" srcId="{F239FB73-5BBF-4AC0-8AEB-7A43A76E1661}" destId="{8837CD74-02F7-4B6F-8455-3AFEAFE50725}" srcOrd="2" destOrd="0" parTransId="{61AC5D2A-F015-4D6F-B782-383F90BA463E}" sibTransId="{B42D07F2-06EE-499C-90D6-B429B08EE945}"/>
    <dgm:cxn modelId="{CD930D33-68DD-4179-A0CF-248D586D779F}" type="presOf" srcId="{B6F3E5ED-DDDC-45BF-B8A2-FB6D72084060}" destId="{652E463F-6D58-43BC-A4FD-D1D1EC598E3E}" srcOrd="0" destOrd="0" presId="urn:microsoft.com/office/officeart/2008/layout/LinedList"/>
    <dgm:cxn modelId="{BA534333-8A25-4832-828E-705C098B418F}" type="presOf" srcId="{0F69AAF9-FDF1-403C-A5AB-BC1BF5F05072}" destId="{FD14B071-4066-4FD0-BF58-EDF0F1C55251}" srcOrd="0" destOrd="0" presId="urn:microsoft.com/office/officeart/2008/layout/LinedList"/>
    <dgm:cxn modelId="{A280ED33-5A36-4A24-AA4B-058B6AC87FF1}" type="presOf" srcId="{F6231D86-53D2-45E1-83A7-8A89EE932347}" destId="{8810E496-3094-4ABD-9279-8E0A58322D23}" srcOrd="0" destOrd="0" presId="urn:microsoft.com/office/officeart/2008/layout/LinedList"/>
    <dgm:cxn modelId="{0F643537-6EF6-42E8-BCB3-23A90D1E8183}" srcId="{F239FB73-5BBF-4AC0-8AEB-7A43A76E1661}" destId="{0BA8D468-FFBD-4D13-9F14-5088146AA1E5}" srcOrd="5" destOrd="0" parTransId="{7ED32E1C-B1A6-49A8-BAA3-628842EE16B5}" sibTransId="{1BAF56BD-5E16-45C1-B79D-AE7A48A1DCB2}"/>
    <dgm:cxn modelId="{DD4EA061-7561-4069-AE2A-396AAA467D49}" srcId="{F239FB73-5BBF-4AC0-8AEB-7A43A76E1661}" destId="{FB4C93AE-9B8C-4B46-8BEE-3438873AEE52}" srcOrd="4" destOrd="0" parTransId="{1D714CC9-9B02-4AF2-A981-59CF4AD66A9A}" sibTransId="{B697E71F-6F87-4800-B8E4-451CA9911757}"/>
    <dgm:cxn modelId="{78B4A04E-872A-405B-BDD1-513C74E51028}" srcId="{F239FB73-5BBF-4AC0-8AEB-7A43A76E1661}" destId="{BB533606-FAC8-4A0F-B06A-98A839820796}" srcOrd="6" destOrd="0" parTransId="{EA8270C0-1ABE-41A2-864A-823B90AAC92D}" sibTransId="{FB346E0F-0905-44A2-8113-3E1AA4671F92}"/>
    <dgm:cxn modelId="{84C4A751-357C-4D76-A295-33C2E886B23E}" type="presOf" srcId="{FB4C93AE-9B8C-4B46-8BEE-3438873AEE52}" destId="{1F3DE968-0EBF-4095-A393-6B03D09C828B}" srcOrd="0" destOrd="0" presId="urn:microsoft.com/office/officeart/2008/layout/LinedList"/>
    <dgm:cxn modelId="{258CB171-BEF5-4CC7-80D3-11D69655C2D4}" srcId="{F239FB73-5BBF-4AC0-8AEB-7A43A76E1661}" destId="{23305511-EB69-4983-92BA-B393D8626874}" srcOrd="10" destOrd="0" parTransId="{5FC6C6B4-A8BB-47AA-B659-F4424D80F37C}" sibTransId="{A84881DB-23B6-40E7-8EB3-9963FE05DA53}"/>
    <dgm:cxn modelId="{52A46A73-6CED-46B2-9897-70F380EB743F}" type="presOf" srcId="{23305511-EB69-4983-92BA-B393D8626874}" destId="{8A6D073C-8A07-4168-AED7-0895E86FA7EC}" srcOrd="0" destOrd="0" presId="urn:microsoft.com/office/officeart/2008/layout/LinedList"/>
    <dgm:cxn modelId="{37092874-DEB5-4C3D-A693-898536C4E5FF}" type="presOf" srcId="{4FA7681E-7C4B-4513-925E-EA9593174395}" destId="{78EB568C-9FA1-48B0-B19A-7888855F48CF}" srcOrd="0" destOrd="0" presId="urn:microsoft.com/office/officeart/2008/layout/LinedList"/>
    <dgm:cxn modelId="{F5D26082-1E6C-4D68-ABF3-C430BC5F611D}" srcId="{F239FB73-5BBF-4AC0-8AEB-7A43A76E1661}" destId="{4FA7681E-7C4B-4513-925E-EA9593174395}" srcOrd="0" destOrd="0" parTransId="{8AAB83A5-40FB-490B-89BE-1D04CF23E4BB}" sibTransId="{BDBD922B-8824-47CE-824A-99BA8FD05626}"/>
    <dgm:cxn modelId="{A7118C98-2693-40DF-888A-0F781CA3E726}" type="presOf" srcId="{8837CD74-02F7-4B6F-8455-3AFEAFE50725}" destId="{AD9F41D3-8412-4F15-A58D-0C5BA307DEAA}" srcOrd="0" destOrd="0" presId="urn:microsoft.com/office/officeart/2008/layout/LinedList"/>
    <dgm:cxn modelId="{96149899-9D1E-45B6-A7D2-EEE5AF9662AE}" type="presOf" srcId="{0BA8D468-FFBD-4D13-9F14-5088146AA1E5}" destId="{988ABFF5-5CA8-45A5-8BCD-1949C5CBF68D}" srcOrd="0" destOrd="0" presId="urn:microsoft.com/office/officeart/2008/layout/LinedList"/>
    <dgm:cxn modelId="{3FBF79AF-FD87-4225-AECC-9EEA00B336B8}" type="presOf" srcId="{BB533606-FAC8-4A0F-B06A-98A839820796}" destId="{9F3BB28A-4CDE-4F3A-BE11-2C54A839EDF7}" srcOrd="0" destOrd="0" presId="urn:microsoft.com/office/officeart/2008/layout/LinedList"/>
    <dgm:cxn modelId="{A191FEB0-8561-4FF1-9507-86C2DDF9D46C}" type="presOf" srcId="{782EBE26-E347-4E84-B264-234B35850A75}" destId="{CEF31CED-6144-486E-9D13-F4C6A3C8D26A}" srcOrd="0" destOrd="0" presId="urn:microsoft.com/office/officeart/2008/layout/LinedList"/>
    <dgm:cxn modelId="{9B97FABA-3DF9-43A3-A0E7-A67BD5B964CE}" srcId="{F239FB73-5BBF-4AC0-8AEB-7A43A76E1661}" destId="{E4DE5EA3-0B91-4566-97BA-980575ACAFA3}" srcOrd="3" destOrd="0" parTransId="{DEDC51A6-16F1-4FED-B76B-715DAE4003AD}" sibTransId="{74E054EF-C711-4077-BF31-0E1959A9B8F5}"/>
    <dgm:cxn modelId="{EA2326BE-CD94-4AFF-8D11-0BB7F7AB91F7}" srcId="{F239FB73-5BBF-4AC0-8AEB-7A43A76E1661}" destId="{F6231D86-53D2-45E1-83A7-8A89EE932347}" srcOrd="1" destOrd="0" parTransId="{23F11451-3083-4411-928C-C19437693F5C}" sibTransId="{FAD3B0A7-1C9E-4C97-8CBD-47542FE1222F}"/>
    <dgm:cxn modelId="{3D8FCADF-B391-496D-A55B-5CE0C7B166A0}" srcId="{F239FB73-5BBF-4AC0-8AEB-7A43A76E1661}" destId="{782EBE26-E347-4E84-B264-234B35850A75}" srcOrd="7" destOrd="0" parTransId="{6641754D-25C3-4AAD-A792-C2C3B05787DE}" sibTransId="{3A813F42-E458-4C4E-BD39-EDA9BDD1D904}"/>
    <dgm:cxn modelId="{FFAEE1E9-2E85-4D4D-BB67-BBFFC61673E5}" srcId="{F239FB73-5BBF-4AC0-8AEB-7A43A76E1661}" destId="{B6F3E5ED-DDDC-45BF-B8A2-FB6D72084060}" srcOrd="9" destOrd="0" parTransId="{C778E1BE-AED6-491F-BE5A-5DDFE3649F50}" sibTransId="{B99B1DB2-B521-4256-93DB-358E65E046F3}"/>
    <dgm:cxn modelId="{A33AA2EB-22BD-4519-9A72-D31A2FDBFF3E}" type="presOf" srcId="{E4DE5EA3-0B91-4566-97BA-980575ACAFA3}" destId="{99BBACD3-291B-427B-BD67-F2EC9C9C09FE}" srcOrd="0" destOrd="0" presId="urn:microsoft.com/office/officeart/2008/layout/LinedList"/>
    <dgm:cxn modelId="{986DEF2B-7455-4B19-877F-C2D41604067F}" type="presParOf" srcId="{5230DD5D-7E30-4570-BEFE-A9D815B22336}" destId="{2DE3D492-B918-44B1-9248-F92AA4B8D66A}" srcOrd="0" destOrd="0" presId="urn:microsoft.com/office/officeart/2008/layout/LinedList"/>
    <dgm:cxn modelId="{E8ADC7AB-F0CA-48A6-B1E8-5E4B4578D6EA}" type="presParOf" srcId="{5230DD5D-7E30-4570-BEFE-A9D815B22336}" destId="{14D6D0FA-DD99-4D7A-AF31-DB22614FA622}" srcOrd="1" destOrd="0" presId="urn:microsoft.com/office/officeart/2008/layout/LinedList"/>
    <dgm:cxn modelId="{5FE914D2-2776-46E9-BD7B-180BAA756B51}" type="presParOf" srcId="{14D6D0FA-DD99-4D7A-AF31-DB22614FA622}" destId="{78EB568C-9FA1-48B0-B19A-7888855F48CF}" srcOrd="0" destOrd="0" presId="urn:microsoft.com/office/officeart/2008/layout/LinedList"/>
    <dgm:cxn modelId="{DE97F02E-23A2-4592-BB73-72F24E0989A5}" type="presParOf" srcId="{14D6D0FA-DD99-4D7A-AF31-DB22614FA622}" destId="{7D7EC2F4-6DBC-4979-85DA-8611CC7FEDFB}" srcOrd="1" destOrd="0" presId="urn:microsoft.com/office/officeart/2008/layout/LinedList"/>
    <dgm:cxn modelId="{B92F6B05-B57E-44F4-B8B9-E46E39BFB6A2}" type="presParOf" srcId="{5230DD5D-7E30-4570-BEFE-A9D815B22336}" destId="{DF7C688E-E515-4668-9768-9F3831D83CB2}" srcOrd="2" destOrd="0" presId="urn:microsoft.com/office/officeart/2008/layout/LinedList"/>
    <dgm:cxn modelId="{E28C960A-3DBA-4F5A-899F-2BD3C6516CCF}" type="presParOf" srcId="{5230DD5D-7E30-4570-BEFE-A9D815B22336}" destId="{D95F9FFB-1C6D-42DC-9BB3-5CC6DF61C281}" srcOrd="3" destOrd="0" presId="urn:microsoft.com/office/officeart/2008/layout/LinedList"/>
    <dgm:cxn modelId="{F22EC039-0C07-4C7D-A417-030C1D581A53}" type="presParOf" srcId="{D95F9FFB-1C6D-42DC-9BB3-5CC6DF61C281}" destId="{8810E496-3094-4ABD-9279-8E0A58322D23}" srcOrd="0" destOrd="0" presId="urn:microsoft.com/office/officeart/2008/layout/LinedList"/>
    <dgm:cxn modelId="{81C34994-5013-41A3-BC70-3023E523A24B}" type="presParOf" srcId="{D95F9FFB-1C6D-42DC-9BB3-5CC6DF61C281}" destId="{59B00C2B-AB59-41D8-9B45-5D2A9595EA55}" srcOrd="1" destOrd="0" presId="urn:microsoft.com/office/officeart/2008/layout/LinedList"/>
    <dgm:cxn modelId="{CAC432AD-6A91-46F9-B00B-62229D0E1D18}" type="presParOf" srcId="{5230DD5D-7E30-4570-BEFE-A9D815B22336}" destId="{84BA06AE-32AC-4165-A666-9FE0B9FAA659}" srcOrd="4" destOrd="0" presId="urn:microsoft.com/office/officeart/2008/layout/LinedList"/>
    <dgm:cxn modelId="{CF8BFA7E-63FD-4521-B873-13CB2FAE582C}" type="presParOf" srcId="{5230DD5D-7E30-4570-BEFE-A9D815B22336}" destId="{01AE637C-4CF7-405F-8141-AEE767205542}" srcOrd="5" destOrd="0" presId="urn:microsoft.com/office/officeart/2008/layout/LinedList"/>
    <dgm:cxn modelId="{7B405B1E-97D5-4124-BC38-06B2C7926B8D}" type="presParOf" srcId="{01AE637C-4CF7-405F-8141-AEE767205542}" destId="{AD9F41D3-8412-4F15-A58D-0C5BA307DEAA}" srcOrd="0" destOrd="0" presId="urn:microsoft.com/office/officeart/2008/layout/LinedList"/>
    <dgm:cxn modelId="{4E036DE8-B5E6-4684-9956-1CD0243D36B0}" type="presParOf" srcId="{01AE637C-4CF7-405F-8141-AEE767205542}" destId="{CC7104B2-2FBC-4838-BE7D-BA5C7FD9C678}" srcOrd="1" destOrd="0" presId="urn:microsoft.com/office/officeart/2008/layout/LinedList"/>
    <dgm:cxn modelId="{FA5C1955-0810-46CD-A28A-E376B91A8C7A}" type="presParOf" srcId="{5230DD5D-7E30-4570-BEFE-A9D815B22336}" destId="{F583C670-4EB0-4DF2-97CE-5F4852DA1706}" srcOrd="6" destOrd="0" presId="urn:microsoft.com/office/officeart/2008/layout/LinedList"/>
    <dgm:cxn modelId="{B6E7E609-4CE7-465C-8A24-65FA273A4CB5}" type="presParOf" srcId="{5230DD5D-7E30-4570-BEFE-A9D815B22336}" destId="{0F3BD454-8DDB-4F68-ABBA-A211ABE17A80}" srcOrd="7" destOrd="0" presId="urn:microsoft.com/office/officeart/2008/layout/LinedList"/>
    <dgm:cxn modelId="{E1941A3E-F3A4-408B-A057-CA825A367991}" type="presParOf" srcId="{0F3BD454-8DDB-4F68-ABBA-A211ABE17A80}" destId="{99BBACD3-291B-427B-BD67-F2EC9C9C09FE}" srcOrd="0" destOrd="0" presId="urn:microsoft.com/office/officeart/2008/layout/LinedList"/>
    <dgm:cxn modelId="{9E94825D-E496-4B1F-A7EB-5DA609C9B10B}" type="presParOf" srcId="{0F3BD454-8DDB-4F68-ABBA-A211ABE17A80}" destId="{2B58EA88-B1F1-4FB4-A7E8-ED977C15D30E}" srcOrd="1" destOrd="0" presId="urn:microsoft.com/office/officeart/2008/layout/LinedList"/>
    <dgm:cxn modelId="{ABC1D199-6357-433F-BF40-029203198306}" type="presParOf" srcId="{5230DD5D-7E30-4570-BEFE-A9D815B22336}" destId="{374294BB-3B6E-4006-A6D0-E15A58D76A16}" srcOrd="8" destOrd="0" presId="urn:microsoft.com/office/officeart/2008/layout/LinedList"/>
    <dgm:cxn modelId="{26BF3143-1962-4F5E-AB6E-E70908A574CB}" type="presParOf" srcId="{5230DD5D-7E30-4570-BEFE-A9D815B22336}" destId="{D5ED2129-55D0-4BB9-B548-BC81C66F5EEE}" srcOrd="9" destOrd="0" presId="urn:microsoft.com/office/officeart/2008/layout/LinedList"/>
    <dgm:cxn modelId="{825BFEB0-30A0-45F0-A5DD-8E3CF63DD618}" type="presParOf" srcId="{D5ED2129-55D0-4BB9-B548-BC81C66F5EEE}" destId="{1F3DE968-0EBF-4095-A393-6B03D09C828B}" srcOrd="0" destOrd="0" presId="urn:microsoft.com/office/officeart/2008/layout/LinedList"/>
    <dgm:cxn modelId="{C73B59AD-2732-42C2-8112-CF7850F450DF}" type="presParOf" srcId="{D5ED2129-55D0-4BB9-B548-BC81C66F5EEE}" destId="{E3E121F9-0894-4150-986A-8D91B9870D30}" srcOrd="1" destOrd="0" presId="urn:microsoft.com/office/officeart/2008/layout/LinedList"/>
    <dgm:cxn modelId="{43C27B73-BAD8-4076-B93A-9A5B0270FDD6}" type="presParOf" srcId="{5230DD5D-7E30-4570-BEFE-A9D815B22336}" destId="{8F3A73B8-F273-41BA-9996-F4CC3AE244CA}" srcOrd="10" destOrd="0" presId="urn:microsoft.com/office/officeart/2008/layout/LinedList"/>
    <dgm:cxn modelId="{BF1392FF-BF56-4617-8545-BC99BB1A2178}" type="presParOf" srcId="{5230DD5D-7E30-4570-BEFE-A9D815B22336}" destId="{E0837C2B-FB66-4588-A1D5-A9AB16F6CBED}" srcOrd="11" destOrd="0" presId="urn:microsoft.com/office/officeart/2008/layout/LinedList"/>
    <dgm:cxn modelId="{CB8ED436-D504-42A4-9ADA-690D1C8B17C5}" type="presParOf" srcId="{E0837C2B-FB66-4588-A1D5-A9AB16F6CBED}" destId="{988ABFF5-5CA8-45A5-8BCD-1949C5CBF68D}" srcOrd="0" destOrd="0" presId="urn:microsoft.com/office/officeart/2008/layout/LinedList"/>
    <dgm:cxn modelId="{B36ABB3B-7D6D-457A-AB10-EEB841924A37}" type="presParOf" srcId="{E0837C2B-FB66-4588-A1D5-A9AB16F6CBED}" destId="{A217A46C-5FD5-4C12-A6FD-DE7831A6EADA}" srcOrd="1" destOrd="0" presId="urn:microsoft.com/office/officeart/2008/layout/LinedList"/>
    <dgm:cxn modelId="{334B022D-78A5-4925-A07A-9CC736C848A7}" type="presParOf" srcId="{5230DD5D-7E30-4570-BEFE-A9D815B22336}" destId="{48663530-2188-4A76-8185-4D466D395E49}" srcOrd="12" destOrd="0" presId="urn:microsoft.com/office/officeart/2008/layout/LinedList"/>
    <dgm:cxn modelId="{E48A1816-1CAC-4DCA-9C47-8D9DB5137973}" type="presParOf" srcId="{5230DD5D-7E30-4570-BEFE-A9D815B22336}" destId="{A92A58DC-CFF3-425F-AA20-81DE2DEE8EE0}" srcOrd="13" destOrd="0" presId="urn:microsoft.com/office/officeart/2008/layout/LinedList"/>
    <dgm:cxn modelId="{F2B5E0AF-1037-4B6A-A2B3-94438D8C13F6}" type="presParOf" srcId="{A92A58DC-CFF3-425F-AA20-81DE2DEE8EE0}" destId="{9F3BB28A-4CDE-4F3A-BE11-2C54A839EDF7}" srcOrd="0" destOrd="0" presId="urn:microsoft.com/office/officeart/2008/layout/LinedList"/>
    <dgm:cxn modelId="{D01DB796-6BAE-4145-9E5D-A7B254973E11}" type="presParOf" srcId="{A92A58DC-CFF3-425F-AA20-81DE2DEE8EE0}" destId="{6EA21E6D-E1E0-4F8E-8282-1F70E2F4575F}" srcOrd="1" destOrd="0" presId="urn:microsoft.com/office/officeart/2008/layout/LinedList"/>
    <dgm:cxn modelId="{89769C1E-0879-44BE-9214-F22EB4DA8344}" type="presParOf" srcId="{5230DD5D-7E30-4570-BEFE-A9D815B22336}" destId="{B552E0F5-DDC1-4261-8054-072381E2B32A}" srcOrd="14" destOrd="0" presId="urn:microsoft.com/office/officeart/2008/layout/LinedList"/>
    <dgm:cxn modelId="{AAE3568A-13A4-4EF0-9B99-B27EB82AE4B9}" type="presParOf" srcId="{5230DD5D-7E30-4570-BEFE-A9D815B22336}" destId="{BF58D0CD-F967-4C55-8C1D-742C8FEEC1E9}" srcOrd="15" destOrd="0" presId="urn:microsoft.com/office/officeart/2008/layout/LinedList"/>
    <dgm:cxn modelId="{5DEF03EB-E8DE-4C0A-8194-83364E223878}" type="presParOf" srcId="{BF58D0CD-F967-4C55-8C1D-742C8FEEC1E9}" destId="{CEF31CED-6144-486E-9D13-F4C6A3C8D26A}" srcOrd="0" destOrd="0" presId="urn:microsoft.com/office/officeart/2008/layout/LinedList"/>
    <dgm:cxn modelId="{00DC7305-F440-400B-981E-17880557A56C}" type="presParOf" srcId="{BF58D0CD-F967-4C55-8C1D-742C8FEEC1E9}" destId="{10155934-A1C3-468C-8282-4001DFDA93DE}" srcOrd="1" destOrd="0" presId="urn:microsoft.com/office/officeart/2008/layout/LinedList"/>
    <dgm:cxn modelId="{3CA08B3E-9AFA-424D-82A9-D529740940ED}" type="presParOf" srcId="{5230DD5D-7E30-4570-BEFE-A9D815B22336}" destId="{C0F8E712-3E48-43A3-A0A7-B0189E4A9108}" srcOrd="16" destOrd="0" presId="urn:microsoft.com/office/officeart/2008/layout/LinedList"/>
    <dgm:cxn modelId="{C8892486-A1A9-4D05-A98D-8DA715E1E774}" type="presParOf" srcId="{5230DD5D-7E30-4570-BEFE-A9D815B22336}" destId="{E9E32814-9DFD-4919-BCC8-83240CC33DD2}" srcOrd="17" destOrd="0" presId="urn:microsoft.com/office/officeart/2008/layout/LinedList"/>
    <dgm:cxn modelId="{28AD2109-D3AB-4EB7-B977-AAD2332109E8}" type="presParOf" srcId="{E9E32814-9DFD-4919-BCC8-83240CC33DD2}" destId="{FD14B071-4066-4FD0-BF58-EDF0F1C55251}" srcOrd="0" destOrd="0" presId="urn:microsoft.com/office/officeart/2008/layout/LinedList"/>
    <dgm:cxn modelId="{C0A0F2EF-9A74-42CE-B06A-76F21057DE17}" type="presParOf" srcId="{E9E32814-9DFD-4919-BCC8-83240CC33DD2}" destId="{57BE2C2F-F7F6-4B8B-88E2-080B7BF0B57A}" srcOrd="1" destOrd="0" presId="urn:microsoft.com/office/officeart/2008/layout/LinedList"/>
    <dgm:cxn modelId="{3BB7C9B7-365C-4D97-B284-9FFF982C4C8A}" type="presParOf" srcId="{5230DD5D-7E30-4570-BEFE-A9D815B22336}" destId="{06A90DBF-A8E0-4978-A254-62E8776F6F32}" srcOrd="18" destOrd="0" presId="urn:microsoft.com/office/officeart/2008/layout/LinedList"/>
    <dgm:cxn modelId="{FD11B834-3FBB-470B-B0C2-264F86E1DF1E}" type="presParOf" srcId="{5230DD5D-7E30-4570-BEFE-A9D815B22336}" destId="{B2F88CD6-DFC7-4AE6-AF6B-28E72505C873}" srcOrd="19" destOrd="0" presId="urn:microsoft.com/office/officeart/2008/layout/LinedList"/>
    <dgm:cxn modelId="{DA0FCCEC-0373-47C0-92AA-9439710DCDA3}" type="presParOf" srcId="{B2F88CD6-DFC7-4AE6-AF6B-28E72505C873}" destId="{652E463F-6D58-43BC-A4FD-D1D1EC598E3E}" srcOrd="0" destOrd="0" presId="urn:microsoft.com/office/officeart/2008/layout/LinedList"/>
    <dgm:cxn modelId="{6913A71F-1443-4969-90F1-FA7A9E5DF383}" type="presParOf" srcId="{B2F88CD6-DFC7-4AE6-AF6B-28E72505C873}" destId="{877C3B51-9641-491E-A048-234CDDE3EE58}" srcOrd="1" destOrd="0" presId="urn:microsoft.com/office/officeart/2008/layout/LinedList"/>
    <dgm:cxn modelId="{7A3C370D-F8F9-4557-99AE-5D85D8590553}" type="presParOf" srcId="{5230DD5D-7E30-4570-BEFE-A9D815B22336}" destId="{A7902C53-8FE7-4FE0-B63B-BD8200F9BB62}" srcOrd="20" destOrd="0" presId="urn:microsoft.com/office/officeart/2008/layout/LinedList"/>
    <dgm:cxn modelId="{61DA18FD-2E10-4910-BA4C-BEFB95A188BF}" type="presParOf" srcId="{5230DD5D-7E30-4570-BEFE-A9D815B22336}" destId="{CF7C2785-F65D-4A40-B3F2-9A4FC13D4F22}" srcOrd="21" destOrd="0" presId="urn:microsoft.com/office/officeart/2008/layout/LinedList"/>
    <dgm:cxn modelId="{3F3C413B-7599-4496-8598-6EFF1DDFB9FA}" type="presParOf" srcId="{CF7C2785-F65D-4A40-B3F2-9A4FC13D4F22}" destId="{8A6D073C-8A07-4168-AED7-0895E86FA7EC}" srcOrd="0" destOrd="0" presId="urn:microsoft.com/office/officeart/2008/layout/LinedList"/>
    <dgm:cxn modelId="{71D617C2-A22D-42E6-9C0A-7BE101D95048}" type="presParOf" srcId="{CF7C2785-F65D-4A40-B3F2-9A4FC13D4F22}" destId="{864136A7-F318-4F2A-B21E-7A8D6967649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FEA558-8716-4873-85A2-542E6B27E3D6}">
      <dsp:nvSpPr>
        <dsp:cNvPr id="0" name=""/>
        <dsp:cNvSpPr/>
      </dsp:nvSpPr>
      <dsp:spPr>
        <a:xfrm>
          <a:off x="1399" y="646444"/>
          <a:ext cx="4910875" cy="311840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C04B76-83B5-43F0-8363-D4DED6C13F88}">
      <dsp:nvSpPr>
        <dsp:cNvPr id="0" name=""/>
        <dsp:cNvSpPr/>
      </dsp:nvSpPr>
      <dsp:spPr>
        <a:xfrm>
          <a:off x="547051" y="1164815"/>
          <a:ext cx="4910875" cy="311840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In health and social care partnership working involves multi-agency collaboration between healthcare professionals,</a:t>
          </a:r>
          <a:endParaRPr lang="en-US" sz="2100" kern="1200"/>
        </a:p>
      </dsp:txBody>
      <dsp:txXfrm>
        <a:off x="638386" y="1256150"/>
        <a:ext cx="4728205" cy="2935736"/>
      </dsp:txXfrm>
    </dsp:sp>
    <dsp:sp modelId="{8A490EEF-9D8B-4A29-8F7C-6ACA87175CE5}">
      <dsp:nvSpPr>
        <dsp:cNvPr id="0" name=""/>
        <dsp:cNvSpPr/>
      </dsp:nvSpPr>
      <dsp:spPr>
        <a:xfrm>
          <a:off x="6003580" y="646444"/>
          <a:ext cx="4910875" cy="311840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E78ACA-90B5-4333-9624-7AE8A8E24F72}">
      <dsp:nvSpPr>
        <dsp:cNvPr id="0" name=""/>
        <dsp:cNvSpPr/>
      </dsp:nvSpPr>
      <dsp:spPr>
        <a:xfrm>
          <a:off x="6549233" y="1164815"/>
          <a:ext cx="4910875" cy="311840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social services, the patients or service users and their family. This type of service relatable to Maslow's theory, lies in the fact that no single agency can satisfy every level of patient's needs or service users needs alone therefore multi professionals working in collaboration to fulfil the need of the service user. </a:t>
          </a:r>
          <a:endParaRPr lang="en-US" sz="2100" kern="1200"/>
        </a:p>
      </dsp:txBody>
      <dsp:txXfrm>
        <a:off x="6640568" y="1256150"/>
        <a:ext cx="4728205" cy="29357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E3D492-B918-44B1-9248-F92AA4B8D66A}">
      <dsp:nvSpPr>
        <dsp:cNvPr id="0" name=""/>
        <dsp:cNvSpPr/>
      </dsp:nvSpPr>
      <dsp:spPr>
        <a:xfrm>
          <a:off x="0" y="2124"/>
          <a:ext cx="53933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8EB568C-9FA1-48B0-B19A-7888855F48CF}">
      <dsp:nvSpPr>
        <dsp:cNvPr id="0" name=""/>
        <dsp:cNvSpPr/>
      </dsp:nvSpPr>
      <dsp:spPr>
        <a:xfrm>
          <a:off x="0" y="2124"/>
          <a:ext cx="5393361"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Key examples are:</a:t>
          </a:r>
          <a:endParaRPr lang="en-US" sz="1400" kern="1200"/>
        </a:p>
      </dsp:txBody>
      <dsp:txXfrm>
        <a:off x="0" y="2124"/>
        <a:ext cx="5393361" cy="395189"/>
      </dsp:txXfrm>
    </dsp:sp>
    <dsp:sp modelId="{DF7C688E-E515-4668-9768-9F3831D83CB2}">
      <dsp:nvSpPr>
        <dsp:cNvPr id="0" name=""/>
        <dsp:cNvSpPr/>
      </dsp:nvSpPr>
      <dsp:spPr>
        <a:xfrm>
          <a:off x="0" y="397314"/>
          <a:ext cx="53933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810E496-3094-4ABD-9279-8E0A58322D23}">
      <dsp:nvSpPr>
        <dsp:cNvPr id="0" name=""/>
        <dsp:cNvSpPr/>
      </dsp:nvSpPr>
      <dsp:spPr>
        <a:xfrm>
          <a:off x="0" y="397314"/>
          <a:ext cx="5393361"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Physiological needs</a:t>
          </a:r>
          <a:endParaRPr lang="en-US" sz="1400" kern="1200"/>
        </a:p>
      </dsp:txBody>
      <dsp:txXfrm>
        <a:off x="0" y="397314"/>
        <a:ext cx="5393361" cy="395189"/>
      </dsp:txXfrm>
    </dsp:sp>
    <dsp:sp modelId="{84BA06AE-32AC-4165-A666-9FE0B9FAA659}">
      <dsp:nvSpPr>
        <dsp:cNvPr id="0" name=""/>
        <dsp:cNvSpPr/>
      </dsp:nvSpPr>
      <dsp:spPr>
        <a:xfrm>
          <a:off x="0" y="792504"/>
          <a:ext cx="53933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D9F41D3-8412-4F15-A58D-0C5BA307DEAA}">
      <dsp:nvSpPr>
        <dsp:cNvPr id="0" name=""/>
        <dsp:cNvSpPr/>
      </dsp:nvSpPr>
      <dsp:spPr>
        <a:xfrm>
          <a:off x="0" y="792504"/>
          <a:ext cx="5393361"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1.Care workers assist with personal care and meals.</a:t>
          </a:r>
          <a:endParaRPr lang="en-US" sz="1400" kern="1200"/>
        </a:p>
      </dsp:txBody>
      <dsp:txXfrm>
        <a:off x="0" y="792504"/>
        <a:ext cx="5393361" cy="395189"/>
      </dsp:txXfrm>
    </dsp:sp>
    <dsp:sp modelId="{F583C670-4EB0-4DF2-97CE-5F4852DA1706}">
      <dsp:nvSpPr>
        <dsp:cNvPr id="0" name=""/>
        <dsp:cNvSpPr/>
      </dsp:nvSpPr>
      <dsp:spPr>
        <a:xfrm>
          <a:off x="0" y="1187694"/>
          <a:ext cx="53933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9BBACD3-291B-427B-BD67-F2EC9C9C09FE}">
      <dsp:nvSpPr>
        <dsp:cNvPr id="0" name=""/>
        <dsp:cNvSpPr/>
      </dsp:nvSpPr>
      <dsp:spPr>
        <a:xfrm>
          <a:off x="0" y="1187694"/>
          <a:ext cx="5393361"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Safety needs </a:t>
          </a:r>
          <a:endParaRPr lang="en-US" sz="1400" kern="1200"/>
        </a:p>
      </dsp:txBody>
      <dsp:txXfrm>
        <a:off x="0" y="1187694"/>
        <a:ext cx="5393361" cy="395189"/>
      </dsp:txXfrm>
    </dsp:sp>
    <dsp:sp modelId="{374294BB-3B6E-4006-A6D0-E15A58D76A16}">
      <dsp:nvSpPr>
        <dsp:cNvPr id="0" name=""/>
        <dsp:cNvSpPr/>
      </dsp:nvSpPr>
      <dsp:spPr>
        <a:xfrm>
          <a:off x="0" y="1582884"/>
          <a:ext cx="53933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F3DE968-0EBF-4095-A393-6B03D09C828B}">
      <dsp:nvSpPr>
        <dsp:cNvPr id="0" name=""/>
        <dsp:cNvSpPr/>
      </dsp:nvSpPr>
      <dsp:spPr>
        <a:xfrm>
          <a:off x="0" y="1582884"/>
          <a:ext cx="5393361"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2. Safeguarding team investigate concerns. </a:t>
          </a:r>
          <a:endParaRPr lang="en-US" sz="1400" kern="1200"/>
        </a:p>
      </dsp:txBody>
      <dsp:txXfrm>
        <a:off x="0" y="1582884"/>
        <a:ext cx="5393361" cy="395189"/>
      </dsp:txXfrm>
    </dsp:sp>
    <dsp:sp modelId="{8F3A73B8-F273-41BA-9996-F4CC3AE244CA}">
      <dsp:nvSpPr>
        <dsp:cNvPr id="0" name=""/>
        <dsp:cNvSpPr/>
      </dsp:nvSpPr>
      <dsp:spPr>
        <a:xfrm>
          <a:off x="0" y="1978074"/>
          <a:ext cx="53933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88ABFF5-5CA8-45A5-8BCD-1949C5CBF68D}">
      <dsp:nvSpPr>
        <dsp:cNvPr id="0" name=""/>
        <dsp:cNvSpPr/>
      </dsp:nvSpPr>
      <dsp:spPr>
        <a:xfrm>
          <a:off x="0" y="1978074"/>
          <a:ext cx="5393361"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Love and belonging needs </a:t>
          </a:r>
          <a:endParaRPr lang="en-US" sz="1400" kern="1200"/>
        </a:p>
      </dsp:txBody>
      <dsp:txXfrm>
        <a:off x="0" y="1978074"/>
        <a:ext cx="5393361" cy="395189"/>
      </dsp:txXfrm>
    </dsp:sp>
    <dsp:sp modelId="{48663530-2188-4A76-8185-4D466D395E49}">
      <dsp:nvSpPr>
        <dsp:cNvPr id="0" name=""/>
        <dsp:cNvSpPr/>
      </dsp:nvSpPr>
      <dsp:spPr>
        <a:xfrm>
          <a:off x="0" y="2373263"/>
          <a:ext cx="53933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F3BB28A-4CDE-4F3A-BE11-2C54A839EDF7}">
      <dsp:nvSpPr>
        <dsp:cNvPr id="0" name=""/>
        <dsp:cNvSpPr/>
      </dsp:nvSpPr>
      <dsp:spPr>
        <a:xfrm>
          <a:off x="0" y="2373263"/>
          <a:ext cx="5393361"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3. Support workers encourage participation in activities.</a:t>
          </a:r>
          <a:endParaRPr lang="en-US" sz="1400" kern="1200"/>
        </a:p>
      </dsp:txBody>
      <dsp:txXfrm>
        <a:off x="0" y="2373263"/>
        <a:ext cx="5393361" cy="395189"/>
      </dsp:txXfrm>
    </dsp:sp>
    <dsp:sp modelId="{B552E0F5-DDC1-4261-8054-072381E2B32A}">
      <dsp:nvSpPr>
        <dsp:cNvPr id="0" name=""/>
        <dsp:cNvSpPr/>
      </dsp:nvSpPr>
      <dsp:spPr>
        <a:xfrm>
          <a:off x="0" y="2768453"/>
          <a:ext cx="53933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EF31CED-6144-486E-9D13-F4C6A3C8D26A}">
      <dsp:nvSpPr>
        <dsp:cNvPr id="0" name=""/>
        <dsp:cNvSpPr/>
      </dsp:nvSpPr>
      <dsp:spPr>
        <a:xfrm>
          <a:off x="0" y="2768453"/>
          <a:ext cx="5393361"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Esteem needs </a:t>
          </a:r>
          <a:endParaRPr lang="en-US" sz="1400" kern="1200"/>
        </a:p>
      </dsp:txBody>
      <dsp:txXfrm>
        <a:off x="0" y="2768453"/>
        <a:ext cx="5393361" cy="395189"/>
      </dsp:txXfrm>
    </dsp:sp>
    <dsp:sp modelId="{C0F8E712-3E48-43A3-A0A7-B0189E4A9108}">
      <dsp:nvSpPr>
        <dsp:cNvPr id="0" name=""/>
        <dsp:cNvSpPr/>
      </dsp:nvSpPr>
      <dsp:spPr>
        <a:xfrm>
          <a:off x="0" y="3163643"/>
          <a:ext cx="53933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D14B071-4066-4FD0-BF58-EDF0F1C55251}">
      <dsp:nvSpPr>
        <dsp:cNvPr id="0" name=""/>
        <dsp:cNvSpPr/>
      </dsp:nvSpPr>
      <dsp:spPr>
        <a:xfrm>
          <a:off x="0" y="3163643"/>
          <a:ext cx="5393361"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4. Occupational therapists help individuals to develop skills.</a:t>
          </a:r>
          <a:endParaRPr lang="en-US" sz="1400" kern="1200"/>
        </a:p>
      </dsp:txBody>
      <dsp:txXfrm>
        <a:off x="0" y="3163643"/>
        <a:ext cx="5393361" cy="395189"/>
      </dsp:txXfrm>
    </dsp:sp>
    <dsp:sp modelId="{06A90DBF-A8E0-4978-A254-62E8776F6F32}">
      <dsp:nvSpPr>
        <dsp:cNvPr id="0" name=""/>
        <dsp:cNvSpPr/>
      </dsp:nvSpPr>
      <dsp:spPr>
        <a:xfrm>
          <a:off x="0" y="3558833"/>
          <a:ext cx="53933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52E463F-6D58-43BC-A4FD-D1D1EC598E3E}">
      <dsp:nvSpPr>
        <dsp:cNvPr id="0" name=""/>
        <dsp:cNvSpPr/>
      </dsp:nvSpPr>
      <dsp:spPr>
        <a:xfrm>
          <a:off x="0" y="3558833"/>
          <a:ext cx="5393361"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Self- Actualisation Needs </a:t>
          </a:r>
          <a:endParaRPr lang="en-US" sz="1400" kern="1200"/>
        </a:p>
      </dsp:txBody>
      <dsp:txXfrm>
        <a:off x="0" y="3558833"/>
        <a:ext cx="5393361" cy="395189"/>
      </dsp:txXfrm>
    </dsp:sp>
    <dsp:sp modelId="{A7902C53-8FE7-4FE0-B63B-BD8200F9BB62}">
      <dsp:nvSpPr>
        <dsp:cNvPr id="0" name=""/>
        <dsp:cNvSpPr/>
      </dsp:nvSpPr>
      <dsp:spPr>
        <a:xfrm>
          <a:off x="0" y="3954023"/>
          <a:ext cx="53933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A6D073C-8A07-4168-AED7-0895E86FA7EC}">
      <dsp:nvSpPr>
        <dsp:cNvPr id="0" name=""/>
        <dsp:cNvSpPr/>
      </dsp:nvSpPr>
      <dsp:spPr>
        <a:xfrm>
          <a:off x="0" y="3954023"/>
          <a:ext cx="5393361"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5. Healthcare professionals support physical and mental wellbeing.</a:t>
          </a:r>
          <a:endParaRPr lang="en-US" sz="1400" kern="1200"/>
        </a:p>
      </dsp:txBody>
      <dsp:txXfrm>
        <a:off x="0" y="3954023"/>
        <a:ext cx="5393361" cy="39518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D3990-A70E-01A9-FC77-B11283DDAD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824763-80EC-E5E9-AC13-C0BDAF878B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BE2B20-035E-B959-0921-116A039334AF}"/>
              </a:ext>
            </a:extLst>
          </p:cNvPr>
          <p:cNvSpPr>
            <a:spLocks noGrp="1"/>
          </p:cNvSpPr>
          <p:nvPr>
            <p:ph type="dt" sz="half" idx="10"/>
          </p:nvPr>
        </p:nvSpPr>
        <p:spPr/>
        <p:txBody>
          <a:bodyPr/>
          <a:lstStyle/>
          <a:p>
            <a:fld id="{DA4C3757-6752-404E-B71E-48FDFD06001C}" type="datetimeFigureOut">
              <a:rPr lang="en-GB" smtClean="0"/>
              <a:t>09/10/2026</a:t>
            </a:fld>
            <a:endParaRPr lang="en-GB"/>
          </a:p>
        </p:txBody>
      </p:sp>
      <p:sp>
        <p:nvSpPr>
          <p:cNvPr id="5" name="Footer Placeholder 4">
            <a:extLst>
              <a:ext uri="{FF2B5EF4-FFF2-40B4-BE49-F238E27FC236}">
                <a16:creationId xmlns:a16="http://schemas.microsoft.com/office/drawing/2014/main" id="{9F305931-B0F9-280C-4F90-988F625496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41D01C-92BD-E960-4C57-63C696441BCA}"/>
              </a:ext>
            </a:extLst>
          </p:cNvPr>
          <p:cNvSpPr>
            <a:spLocks noGrp="1"/>
          </p:cNvSpPr>
          <p:nvPr>
            <p:ph type="sldNum" sz="quarter" idx="12"/>
          </p:nvPr>
        </p:nvSpPr>
        <p:spPr/>
        <p:txBody>
          <a:bodyPr/>
          <a:lstStyle/>
          <a:p>
            <a:fld id="{EEC1813D-CEC3-4A39-AAD0-330C422C02DE}" type="slidenum">
              <a:rPr lang="en-GB" smtClean="0"/>
              <a:t>‹#›</a:t>
            </a:fld>
            <a:endParaRPr lang="en-GB"/>
          </a:p>
        </p:txBody>
      </p:sp>
    </p:spTree>
    <p:extLst>
      <p:ext uri="{BB962C8B-B14F-4D97-AF65-F5344CB8AC3E}">
        <p14:creationId xmlns:p14="http://schemas.microsoft.com/office/powerpoint/2010/main" val="3919731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C7935-DF8F-B201-A9EC-BDC6835263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3EFCB4-97A2-8A2D-F769-9B129D025C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FBBD50-EF94-AFDF-702F-13F54E2AE023}"/>
              </a:ext>
            </a:extLst>
          </p:cNvPr>
          <p:cNvSpPr>
            <a:spLocks noGrp="1"/>
          </p:cNvSpPr>
          <p:nvPr>
            <p:ph type="dt" sz="half" idx="10"/>
          </p:nvPr>
        </p:nvSpPr>
        <p:spPr/>
        <p:txBody>
          <a:bodyPr/>
          <a:lstStyle/>
          <a:p>
            <a:fld id="{DA4C3757-6752-404E-B71E-48FDFD06001C}" type="datetimeFigureOut">
              <a:rPr lang="en-GB" smtClean="0"/>
              <a:t>09/10/2026</a:t>
            </a:fld>
            <a:endParaRPr lang="en-GB"/>
          </a:p>
        </p:txBody>
      </p:sp>
      <p:sp>
        <p:nvSpPr>
          <p:cNvPr id="5" name="Footer Placeholder 4">
            <a:extLst>
              <a:ext uri="{FF2B5EF4-FFF2-40B4-BE49-F238E27FC236}">
                <a16:creationId xmlns:a16="http://schemas.microsoft.com/office/drawing/2014/main" id="{4D530BA9-7899-BCE8-37E4-C73F57F2D2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930FD3-FCF5-1B92-696A-EABB1ED39A10}"/>
              </a:ext>
            </a:extLst>
          </p:cNvPr>
          <p:cNvSpPr>
            <a:spLocks noGrp="1"/>
          </p:cNvSpPr>
          <p:nvPr>
            <p:ph type="sldNum" sz="quarter" idx="12"/>
          </p:nvPr>
        </p:nvSpPr>
        <p:spPr/>
        <p:txBody>
          <a:bodyPr/>
          <a:lstStyle/>
          <a:p>
            <a:fld id="{EEC1813D-CEC3-4A39-AAD0-330C422C02DE}" type="slidenum">
              <a:rPr lang="en-GB" smtClean="0"/>
              <a:t>‹#›</a:t>
            </a:fld>
            <a:endParaRPr lang="en-GB"/>
          </a:p>
        </p:txBody>
      </p:sp>
    </p:spTree>
    <p:extLst>
      <p:ext uri="{BB962C8B-B14F-4D97-AF65-F5344CB8AC3E}">
        <p14:creationId xmlns:p14="http://schemas.microsoft.com/office/powerpoint/2010/main" val="2465147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317DD-8D45-5A8E-A409-58FE367798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8B410B9-DACC-46A4-8FD0-12E2D44FE2B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CC1199-35D8-0076-D32B-32B0456AF003}"/>
              </a:ext>
            </a:extLst>
          </p:cNvPr>
          <p:cNvSpPr>
            <a:spLocks noGrp="1"/>
          </p:cNvSpPr>
          <p:nvPr>
            <p:ph type="dt" sz="half" idx="10"/>
          </p:nvPr>
        </p:nvSpPr>
        <p:spPr/>
        <p:txBody>
          <a:bodyPr/>
          <a:lstStyle/>
          <a:p>
            <a:fld id="{DA4C3757-6752-404E-B71E-48FDFD06001C}" type="datetimeFigureOut">
              <a:rPr lang="en-GB" smtClean="0"/>
              <a:t>09/10/2026</a:t>
            </a:fld>
            <a:endParaRPr lang="en-GB"/>
          </a:p>
        </p:txBody>
      </p:sp>
      <p:sp>
        <p:nvSpPr>
          <p:cNvPr id="5" name="Footer Placeholder 4">
            <a:extLst>
              <a:ext uri="{FF2B5EF4-FFF2-40B4-BE49-F238E27FC236}">
                <a16:creationId xmlns:a16="http://schemas.microsoft.com/office/drawing/2014/main" id="{A718F3FC-0F70-5F89-A5B1-5533B7495D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6627D7-4A7C-2AC8-1BCF-7AF84BD9B9C0}"/>
              </a:ext>
            </a:extLst>
          </p:cNvPr>
          <p:cNvSpPr>
            <a:spLocks noGrp="1"/>
          </p:cNvSpPr>
          <p:nvPr>
            <p:ph type="sldNum" sz="quarter" idx="12"/>
          </p:nvPr>
        </p:nvSpPr>
        <p:spPr/>
        <p:txBody>
          <a:bodyPr/>
          <a:lstStyle/>
          <a:p>
            <a:fld id="{EEC1813D-CEC3-4A39-AAD0-330C422C02DE}" type="slidenum">
              <a:rPr lang="en-GB" smtClean="0"/>
              <a:t>‹#›</a:t>
            </a:fld>
            <a:endParaRPr lang="en-GB"/>
          </a:p>
        </p:txBody>
      </p:sp>
    </p:spTree>
    <p:extLst>
      <p:ext uri="{BB962C8B-B14F-4D97-AF65-F5344CB8AC3E}">
        <p14:creationId xmlns:p14="http://schemas.microsoft.com/office/powerpoint/2010/main" val="1415143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93EED-C7F2-C840-B9B4-8D2ABE8A95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180A0A-BB92-52D5-7BFD-C83C0FC2E6D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0002533-1C55-CED2-11C4-1E5D85AA098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F35D65-20AB-5FA6-A8CD-1683C279359B}"/>
              </a:ext>
            </a:extLst>
          </p:cNvPr>
          <p:cNvSpPr>
            <a:spLocks noGrp="1"/>
          </p:cNvSpPr>
          <p:nvPr>
            <p:ph type="dt" sz="half" idx="10"/>
          </p:nvPr>
        </p:nvSpPr>
        <p:spPr/>
        <p:txBody>
          <a:bodyPr/>
          <a:lstStyle/>
          <a:p>
            <a:fld id="{DA4C3757-6752-404E-B71E-48FDFD06001C}" type="datetimeFigureOut">
              <a:rPr lang="en-GB" smtClean="0"/>
              <a:t>09/10/2026</a:t>
            </a:fld>
            <a:endParaRPr lang="en-GB"/>
          </a:p>
        </p:txBody>
      </p:sp>
      <p:sp>
        <p:nvSpPr>
          <p:cNvPr id="6" name="Footer Placeholder 5">
            <a:extLst>
              <a:ext uri="{FF2B5EF4-FFF2-40B4-BE49-F238E27FC236}">
                <a16:creationId xmlns:a16="http://schemas.microsoft.com/office/drawing/2014/main" id="{31E5B6B6-CBE8-7624-2572-A96D369BA3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FD7C6C-4956-A460-DE80-319E09750BFF}"/>
              </a:ext>
            </a:extLst>
          </p:cNvPr>
          <p:cNvSpPr>
            <a:spLocks noGrp="1"/>
          </p:cNvSpPr>
          <p:nvPr>
            <p:ph type="sldNum" sz="quarter" idx="12"/>
          </p:nvPr>
        </p:nvSpPr>
        <p:spPr/>
        <p:txBody>
          <a:bodyPr/>
          <a:lstStyle/>
          <a:p>
            <a:fld id="{EEC1813D-CEC3-4A39-AAD0-330C422C02DE}" type="slidenum">
              <a:rPr lang="en-GB" smtClean="0"/>
              <a:t>‹#›</a:t>
            </a:fld>
            <a:endParaRPr lang="en-GB"/>
          </a:p>
        </p:txBody>
      </p:sp>
    </p:spTree>
    <p:extLst>
      <p:ext uri="{BB962C8B-B14F-4D97-AF65-F5344CB8AC3E}">
        <p14:creationId xmlns:p14="http://schemas.microsoft.com/office/powerpoint/2010/main" val="29838830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1358B-CC93-9DFD-20DD-3B34459AA5A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82A2D5-2A77-9FE3-DD19-5DD8EA1C261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1AF65CC-E766-D660-AE1B-F6A82F72844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E866682-045C-7B23-D2C9-17152DBC80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526DD64-D86C-CFAD-312C-811F36343C6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304E36-B145-7A90-9203-3D9EEBF6952E}"/>
              </a:ext>
            </a:extLst>
          </p:cNvPr>
          <p:cNvSpPr>
            <a:spLocks noGrp="1"/>
          </p:cNvSpPr>
          <p:nvPr>
            <p:ph type="dt" sz="half" idx="10"/>
          </p:nvPr>
        </p:nvSpPr>
        <p:spPr/>
        <p:txBody>
          <a:bodyPr/>
          <a:lstStyle/>
          <a:p>
            <a:fld id="{DA4C3757-6752-404E-B71E-48FDFD06001C}" type="datetimeFigureOut">
              <a:rPr lang="en-GB" smtClean="0"/>
              <a:t>09/10/2026</a:t>
            </a:fld>
            <a:endParaRPr lang="en-GB"/>
          </a:p>
        </p:txBody>
      </p:sp>
      <p:sp>
        <p:nvSpPr>
          <p:cNvPr id="8" name="Footer Placeholder 7">
            <a:extLst>
              <a:ext uri="{FF2B5EF4-FFF2-40B4-BE49-F238E27FC236}">
                <a16:creationId xmlns:a16="http://schemas.microsoft.com/office/drawing/2014/main" id="{71B1933E-CD4D-8286-D8A6-AB09496272C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2763D4F-D3BD-AC9F-1088-7C5342E55FD2}"/>
              </a:ext>
            </a:extLst>
          </p:cNvPr>
          <p:cNvSpPr>
            <a:spLocks noGrp="1"/>
          </p:cNvSpPr>
          <p:nvPr>
            <p:ph type="sldNum" sz="quarter" idx="12"/>
          </p:nvPr>
        </p:nvSpPr>
        <p:spPr/>
        <p:txBody>
          <a:bodyPr/>
          <a:lstStyle/>
          <a:p>
            <a:fld id="{EEC1813D-CEC3-4A39-AAD0-330C422C02DE}" type="slidenum">
              <a:rPr lang="en-GB" smtClean="0"/>
              <a:t>‹#›</a:t>
            </a:fld>
            <a:endParaRPr lang="en-GB"/>
          </a:p>
        </p:txBody>
      </p:sp>
    </p:spTree>
    <p:extLst>
      <p:ext uri="{BB962C8B-B14F-4D97-AF65-F5344CB8AC3E}">
        <p14:creationId xmlns:p14="http://schemas.microsoft.com/office/powerpoint/2010/main" val="27598407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32B9B-398F-E458-867D-FEAEE7F805B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A198DFB-DC76-CCCD-E324-36632BC4F040}"/>
              </a:ext>
            </a:extLst>
          </p:cNvPr>
          <p:cNvSpPr>
            <a:spLocks noGrp="1"/>
          </p:cNvSpPr>
          <p:nvPr>
            <p:ph type="dt" sz="half" idx="10"/>
          </p:nvPr>
        </p:nvSpPr>
        <p:spPr/>
        <p:txBody>
          <a:bodyPr/>
          <a:lstStyle/>
          <a:p>
            <a:fld id="{DA4C3757-6752-404E-B71E-48FDFD06001C}" type="datetimeFigureOut">
              <a:rPr lang="en-GB" smtClean="0"/>
              <a:t>09/10/2026</a:t>
            </a:fld>
            <a:endParaRPr lang="en-GB"/>
          </a:p>
        </p:txBody>
      </p:sp>
      <p:sp>
        <p:nvSpPr>
          <p:cNvPr id="4" name="Footer Placeholder 3">
            <a:extLst>
              <a:ext uri="{FF2B5EF4-FFF2-40B4-BE49-F238E27FC236}">
                <a16:creationId xmlns:a16="http://schemas.microsoft.com/office/drawing/2014/main" id="{A149F864-7F8D-4B47-2E69-926BD903CE1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14B658B-F45B-2703-9B08-9BE0A4C79926}"/>
              </a:ext>
            </a:extLst>
          </p:cNvPr>
          <p:cNvSpPr>
            <a:spLocks noGrp="1"/>
          </p:cNvSpPr>
          <p:nvPr>
            <p:ph type="sldNum" sz="quarter" idx="12"/>
          </p:nvPr>
        </p:nvSpPr>
        <p:spPr/>
        <p:txBody>
          <a:bodyPr/>
          <a:lstStyle/>
          <a:p>
            <a:fld id="{EEC1813D-CEC3-4A39-AAD0-330C422C02DE}" type="slidenum">
              <a:rPr lang="en-GB" smtClean="0"/>
              <a:t>‹#›</a:t>
            </a:fld>
            <a:endParaRPr lang="en-GB"/>
          </a:p>
        </p:txBody>
      </p:sp>
    </p:spTree>
    <p:extLst>
      <p:ext uri="{BB962C8B-B14F-4D97-AF65-F5344CB8AC3E}">
        <p14:creationId xmlns:p14="http://schemas.microsoft.com/office/powerpoint/2010/main" val="4089486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E337E4-954B-1D3F-D256-D5238B51EDA9}"/>
              </a:ext>
            </a:extLst>
          </p:cNvPr>
          <p:cNvSpPr>
            <a:spLocks noGrp="1"/>
          </p:cNvSpPr>
          <p:nvPr>
            <p:ph type="dt" sz="half" idx="10"/>
          </p:nvPr>
        </p:nvSpPr>
        <p:spPr/>
        <p:txBody>
          <a:bodyPr/>
          <a:lstStyle/>
          <a:p>
            <a:fld id="{DA4C3757-6752-404E-B71E-48FDFD06001C}" type="datetimeFigureOut">
              <a:rPr lang="en-GB" smtClean="0"/>
              <a:t>09/10/2026</a:t>
            </a:fld>
            <a:endParaRPr lang="en-GB"/>
          </a:p>
        </p:txBody>
      </p:sp>
      <p:sp>
        <p:nvSpPr>
          <p:cNvPr id="3" name="Footer Placeholder 2">
            <a:extLst>
              <a:ext uri="{FF2B5EF4-FFF2-40B4-BE49-F238E27FC236}">
                <a16:creationId xmlns:a16="http://schemas.microsoft.com/office/drawing/2014/main" id="{EB897C6D-706B-49C8-BBE7-F5A9D0D5381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C490E90-6988-B3B9-6943-8E1536853E5B}"/>
              </a:ext>
            </a:extLst>
          </p:cNvPr>
          <p:cNvSpPr>
            <a:spLocks noGrp="1"/>
          </p:cNvSpPr>
          <p:nvPr>
            <p:ph type="sldNum" sz="quarter" idx="12"/>
          </p:nvPr>
        </p:nvSpPr>
        <p:spPr/>
        <p:txBody>
          <a:bodyPr/>
          <a:lstStyle/>
          <a:p>
            <a:fld id="{EEC1813D-CEC3-4A39-AAD0-330C422C02DE}" type="slidenum">
              <a:rPr lang="en-GB" smtClean="0"/>
              <a:t>‹#›</a:t>
            </a:fld>
            <a:endParaRPr lang="en-GB"/>
          </a:p>
        </p:txBody>
      </p:sp>
    </p:spTree>
    <p:extLst>
      <p:ext uri="{BB962C8B-B14F-4D97-AF65-F5344CB8AC3E}">
        <p14:creationId xmlns:p14="http://schemas.microsoft.com/office/powerpoint/2010/main" val="2760178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5B996-B0DD-343F-FB35-B50AEF8558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1406EC5-D2E6-87C0-2980-F56044CE5F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C923C04-E448-14B9-3FEC-3EFED26812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4D2FF0-C61A-B45F-DEE4-63F8CCC8A3DC}"/>
              </a:ext>
            </a:extLst>
          </p:cNvPr>
          <p:cNvSpPr>
            <a:spLocks noGrp="1"/>
          </p:cNvSpPr>
          <p:nvPr>
            <p:ph type="dt" sz="half" idx="10"/>
          </p:nvPr>
        </p:nvSpPr>
        <p:spPr/>
        <p:txBody>
          <a:bodyPr/>
          <a:lstStyle/>
          <a:p>
            <a:fld id="{DA4C3757-6752-404E-B71E-48FDFD06001C}" type="datetimeFigureOut">
              <a:rPr lang="en-GB" smtClean="0"/>
              <a:t>09/10/2026</a:t>
            </a:fld>
            <a:endParaRPr lang="en-GB"/>
          </a:p>
        </p:txBody>
      </p:sp>
      <p:sp>
        <p:nvSpPr>
          <p:cNvPr id="6" name="Footer Placeholder 5">
            <a:extLst>
              <a:ext uri="{FF2B5EF4-FFF2-40B4-BE49-F238E27FC236}">
                <a16:creationId xmlns:a16="http://schemas.microsoft.com/office/drawing/2014/main" id="{C30F3F81-26F3-CB42-E29D-1B44435B2D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D6FD64-0DAA-AB01-02D3-0CF82D6B84D8}"/>
              </a:ext>
            </a:extLst>
          </p:cNvPr>
          <p:cNvSpPr>
            <a:spLocks noGrp="1"/>
          </p:cNvSpPr>
          <p:nvPr>
            <p:ph type="sldNum" sz="quarter" idx="12"/>
          </p:nvPr>
        </p:nvSpPr>
        <p:spPr/>
        <p:txBody>
          <a:bodyPr/>
          <a:lstStyle/>
          <a:p>
            <a:fld id="{EEC1813D-CEC3-4A39-AAD0-330C422C02DE}" type="slidenum">
              <a:rPr lang="en-GB" smtClean="0"/>
              <a:t>‹#›</a:t>
            </a:fld>
            <a:endParaRPr lang="en-GB"/>
          </a:p>
        </p:txBody>
      </p:sp>
    </p:spTree>
    <p:extLst>
      <p:ext uri="{BB962C8B-B14F-4D97-AF65-F5344CB8AC3E}">
        <p14:creationId xmlns:p14="http://schemas.microsoft.com/office/powerpoint/2010/main" val="1392068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35E02-2691-6E59-02BD-F3590535C1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C4575E4-3C30-42B6-1EC5-C2F4492438D4}"/>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18B9305-8140-E3CD-62CE-F1F6BD69CD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1EC4AE-DC3E-169D-D72E-8F0B2451D440}"/>
              </a:ext>
            </a:extLst>
          </p:cNvPr>
          <p:cNvSpPr>
            <a:spLocks noGrp="1"/>
          </p:cNvSpPr>
          <p:nvPr>
            <p:ph type="dt" sz="half" idx="10"/>
          </p:nvPr>
        </p:nvSpPr>
        <p:spPr/>
        <p:txBody>
          <a:bodyPr/>
          <a:lstStyle/>
          <a:p>
            <a:fld id="{DA4C3757-6752-404E-B71E-48FDFD06001C}" type="datetimeFigureOut">
              <a:rPr lang="en-GB" smtClean="0"/>
              <a:t>09/10/2026</a:t>
            </a:fld>
            <a:endParaRPr lang="en-GB"/>
          </a:p>
        </p:txBody>
      </p:sp>
      <p:sp>
        <p:nvSpPr>
          <p:cNvPr id="6" name="Footer Placeholder 5">
            <a:extLst>
              <a:ext uri="{FF2B5EF4-FFF2-40B4-BE49-F238E27FC236}">
                <a16:creationId xmlns:a16="http://schemas.microsoft.com/office/drawing/2014/main" id="{2D48989C-3CCB-BD11-432B-2714365CFB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4FC41A-31B3-4616-4CF9-8735AE61CEF3}"/>
              </a:ext>
            </a:extLst>
          </p:cNvPr>
          <p:cNvSpPr>
            <a:spLocks noGrp="1"/>
          </p:cNvSpPr>
          <p:nvPr>
            <p:ph type="sldNum" sz="quarter" idx="12"/>
          </p:nvPr>
        </p:nvSpPr>
        <p:spPr/>
        <p:txBody>
          <a:bodyPr/>
          <a:lstStyle/>
          <a:p>
            <a:fld id="{EEC1813D-CEC3-4A39-AAD0-330C422C02DE}" type="slidenum">
              <a:rPr lang="en-GB" smtClean="0"/>
              <a:t>‹#›</a:t>
            </a:fld>
            <a:endParaRPr lang="en-GB"/>
          </a:p>
        </p:txBody>
      </p:sp>
    </p:spTree>
    <p:extLst>
      <p:ext uri="{BB962C8B-B14F-4D97-AF65-F5344CB8AC3E}">
        <p14:creationId xmlns:p14="http://schemas.microsoft.com/office/powerpoint/2010/main" val="2156719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9EF34-F40F-C0EE-E7E7-9FB4800384B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E9F9B4-5F0C-3A03-67DB-AE5924C2844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560047-F3B6-B658-1B8D-E9AB72572E3B}"/>
              </a:ext>
            </a:extLst>
          </p:cNvPr>
          <p:cNvSpPr>
            <a:spLocks noGrp="1"/>
          </p:cNvSpPr>
          <p:nvPr>
            <p:ph type="dt" sz="half" idx="10"/>
          </p:nvPr>
        </p:nvSpPr>
        <p:spPr/>
        <p:txBody>
          <a:bodyPr/>
          <a:lstStyle/>
          <a:p>
            <a:fld id="{DA4C3757-6752-404E-B71E-48FDFD06001C}" type="datetimeFigureOut">
              <a:rPr lang="en-GB" smtClean="0"/>
              <a:t>09/10/2026</a:t>
            </a:fld>
            <a:endParaRPr lang="en-GB"/>
          </a:p>
        </p:txBody>
      </p:sp>
      <p:sp>
        <p:nvSpPr>
          <p:cNvPr id="5" name="Footer Placeholder 4">
            <a:extLst>
              <a:ext uri="{FF2B5EF4-FFF2-40B4-BE49-F238E27FC236}">
                <a16:creationId xmlns:a16="http://schemas.microsoft.com/office/drawing/2014/main" id="{0DFCE131-8232-0C72-559E-573CEC7228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4BBA8B-6B95-9327-4CA3-8165A32363A1}"/>
              </a:ext>
            </a:extLst>
          </p:cNvPr>
          <p:cNvSpPr>
            <a:spLocks noGrp="1"/>
          </p:cNvSpPr>
          <p:nvPr>
            <p:ph type="sldNum" sz="quarter" idx="12"/>
          </p:nvPr>
        </p:nvSpPr>
        <p:spPr/>
        <p:txBody>
          <a:bodyPr/>
          <a:lstStyle/>
          <a:p>
            <a:fld id="{EEC1813D-CEC3-4A39-AAD0-330C422C02DE}" type="slidenum">
              <a:rPr lang="en-GB" smtClean="0"/>
              <a:t>‹#›</a:t>
            </a:fld>
            <a:endParaRPr lang="en-GB"/>
          </a:p>
        </p:txBody>
      </p:sp>
    </p:spTree>
    <p:extLst>
      <p:ext uri="{BB962C8B-B14F-4D97-AF65-F5344CB8AC3E}">
        <p14:creationId xmlns:p14="http://schemas.microsoft.com/office/powerpoint/2010/main" val="7942374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E1B179-6F90-E219-91BA-FF75FA4C51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FC856E-EDEF-25B5-D1BF-3ACB6DEB764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D48FAA-D8AD-28B2-61C5-9C61CF69EF9A}"/>
              </a:ext>
            </a:extLst>
          </p:cNvPr>
          <p:cNvSpPr>
            <a:spLocks noGrp="1"/>
          </p:cNvSpPr>
          <p:nvPr>
            <p:ph type="dt" sz="half" idx="10"/>
          </p:nvPr>
        </p:nvSpPr>
        <p:spPr/>
        <p:txBody>
          <a:bodyPr/>
          <a:lstStyle/>
          <a:p>
            <a:fld id="{DA4C3757-6752-404E-B71E-48FDFD06001C}" type="datetimeFigureOut">
              <a:rPr lang="en-GB" smtClean="0"/>
              <a:t>09/10/2026</a:t>
            </a:fld>
            <a:endParaRPr lang="en-GB"/>
          </a:p>
        </p:txBody>
      </p:sp>
      <p:sp>
        <p:nvSpPr>
          <p:cNvPr id="5" name="Footer Placeholder 4">
            <a:extLst>
              <a:ext uri="{FF2B5EF4-FFF2-40B4-BE49-F238E27FC236}">
                <a16:creationId xmlns:a16="http://schemas.microsoft.com/office/drawing/2014/main" id="{069CCD8B-5FD0-BF07-E1A3-AFFA7CF418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79FCD3-0609-94F4-C2D0-D8F96385CE7F}"/>
              </a:ext>
            </a:extLst>
          </p:cNvPr>
          <p:cNvSpPr>
            <a:spLocks noGrp="1"/>
          </p:cNvSpPr>
          <p:nvPr>
            <p:ph type="sldNum" sz="quarter" idx="12"/>
          </p:nvPr>
        </p:nvSpPr>
        <p:spPr/>
        <p:txBody>
          <a:bodyPr/>
          <a:lstStyle/>
          <a:p>
            <a:fld id="{EEC1813D-CEC3-4A39-AAD0-330C422C02DE}" type="slidenum">
              <a:rPr lang="en-GB" smtClean="0"/>
              <a:t>‹#›</a:t>
            </a:fld>
            <a:endParaRPr lang="en-GB"/>
          </a:p>
        </p:txBody>
      </p:sp>
    </p:spTree>
    <p:extLst>
      <p:ext uri="{BB962C8B-B14F-4D97-AF65-F5344CB8AC3E}">
        <p14:creationId xmlns:p14="http://schemas.microsoft.com/office/powerpoint/2010/main" val="2490651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39BD3C-A471-D306-C35E-04D935E4B1D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0F9FFE-4396-7EA4-8D5D-54E8AC6035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DF920A-2CC6-92AF-8C33-7B4A0ECCD3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A4C3757-6752-404E-B71E-48FDFD06001C}" type="datetimeFigureOut">
              <a:rPr lang="en-GB" smtClean="0"/>
              <a:t>09/10/2026</a:t>
            </a:fld>
            <a:endParaRPr lang="en-GB"/>
          </a:p>
        </p:txBody>
      </p:sp>
      <p:sp>
        <p:nvSpPr>
          <p:cNvPr id="5" name="Footer Placeholder 4">
            <a:extLst>
              <a:ext uri="{FF2B5EF4-FFF2-40B4-BE49-F238E27FC236}">
                <a16:creationId xmlns:a16="http://schemas.microsoft.com/office/drawing/2014/main" id="{E7030A72-D754-5DBE-E0E6-3301516E4B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618D7F0-BA8E-A6A6-9EDA-B721BE91C5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EC1813D-CEC3-4A39-AAD0-330C422C02DE}" type="slidenum">
              <a:rPr lang="en-GB" smtClean="0"/>
              <a:t>‹#›</a:t>
            </a:fld>
            <a:endParaRPr lang="en-GB"/>
          </a:p>
        </p:txBody>
      </p:sp>
    </p:spTree>
    <p:extLst>
      <p:ext uri="{BB962C8B-B14F-4D97-AF65-F5344CB8AC3E}">
        <p14:creationId xmlns:p14="http://schemas.microsoft.com/office/powerpoint/2010/main" val="41124822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images.squarespace-cdn.com/content/v1/6348398d9d21fd6277c64f96/e042b8e3-3b50-4496-83a6-7754c03d4a8f/maslows+hierarchy+of+needs+theory+-+pyramid+diagram.png"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BAD42B3-A3A7-5546-2B29-284008E42F82}"/>
              </a:ext>
            </a:extLst>
          </p:cNvPr>
          <p:cNvSpPr txBox="1"/>
          <p:nvPr/>
        </p:nvSpPr>
        <p:spPr>
          <a:xfrm>
            <a:off x="209667" y="414898"/>
            <a:ext cx="3796306" cy="2690949"/>
          </a:xfrm>
          <a:prstGeom prst="rect">
            <a:avLst/>
          </a:prstGeom>
        </p:spPr>
        <p:txBody>
          <a:bodyPr vert="horz" lIns="91440" tIns="45720" rIns="91440" bIns="45720" rtlCol="0">
            <a:normAutofit/>
          </a:bodyPr>
          <a:lstStyle/>
          <a:p>
            <a:pPr>
              <a:lnSpc>
                <a:spcPct val="90000"/>
              </a:lnSpc>
              <a:spcBef>
                <a:spcPct val="0"/>
              </a:spcBef>
              <a:spcAft>
                <a:spcPts val="600"/>
              </a:spcAft>
            </a:pPr>
            <a:r>
              <a:rPr lang="en-US" sz="5400" b="1" kern="1200">
                <a:solidFill>
                  <a:schemeClr val="tx1"/>
                </a:solidFill>
                <a:latin typeface="+mj-lt"/>
                <a:ea typeface="+mj-ea"/>
                <a:cs typeface="+mj-cs"/>
              </a:rPr>
              <a:t>Introduction</a:t>
            </a:r>
          </a:p>
        </p:txBody>
      </p:sp>
      <p:grpSp>
        <p:nvGrpSpPr>
          <p:cNvPr id="12" name="Group 1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6" name="Rectangle 1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EDEA028-9FCE-D034-8E8D-06ABDC174ACA}"/>
              </a:ext>
            </a:extLst>
          </p:cNvPr>
          <p:cNvSpPr txBox="1"/>
          <p:nvPr/>
        </p:nvSpPr>
        <p:spPr>
          <a:xfrm>
            <a:off x="5263764" y="683813"/>
            <a:ext cx="6375242" cy="5586358"/>
          </a:xfrm>
          <a:prstGeom prst="rect">
            <a:avLst/>
          </a:prstGeom>
        </p:spPr>
        <p:txBody>
          <a:bodyPr vert="horz" lIns="91440" tIns="45720" rIns="91440" bIns="45720" rtlCol="0">
            <a:normAutofit fontScale="92500"/>
          </a:bodyPr>
          <a:lstStyle/>
          <a:p>
            <a:pPr>
              <a:lnSpc>
                <a:spcPct val="90000"/>
              </a:lnSpc>
              <a:spcAft>
                <a:spcPts val="600"/>
              </a:spcAft>
            </a:pPr>
            <a:r>
              <a:rPr lang="en-US" sz="3600"/>
              <a:t>Ibraham Maslow introduce a theory in 1943 explaining in his theory how human needs motivate their behavior</a:t>
            </a:r>
          </a:p>
          <a:p>
            <a:pPr>
              <a:lnSpc>
                <a:spcPct val="90000"/>
              </a:lnSpc>
              <a:spcAft>
                <a:spcPts val="600"/>
              </a:spcAft>
            </a:pPr>
            <a:r>
              <a:rPr lang="en-US" sz="3600"/>
              <a:t>Suggested that people tend to satisfy lower-level needs before focusing on higher- level needs</a:t>
            </a:r>
          </a:p>
          <a:p>
            <a:pPr>
              <a:lnSpc>
                <a:spcPct val="90000"/>
              </a:lnSpc>
              <a:spcAft>
                <a:spcPts val="600"/>
              </a:spcAft>
            </a:pPr>
            <a:r>
              <a:rPr lang="en-US" sz="3600"/>
              <a:t>Maslow represented these needs as five levels of hierarchy</a:t>
            </a:r>
          </a:p>
          <a:p>
            <a:pPr>
              <a:lnSpc>
                <a:spcPct val="90000"/>
              </a:lnSpc>
              <a:spcAft>
                <a:spcPts val="600"/>
              </a:spcAft>
            </a:pPr>
            <a:r>
              <a:rPr lang="en-US" sz="3600"/>
              <a:t>(Maslow, 1043)</a:t>
            </a:r>
          </a:p>
        </p:txBody>
      </p:sp>
      <p:sp>
        <p:nvSpPr>
          <p:cNvPr id="5" name="TextBox 4">
            <a:extLst>
              <a:ext uri="{FF2B5EF4-FFF2-40B4-BE49-F238E27FC236}">
                <a16:creationId xmlns:a16="http://schemas.microsoft.com/office/drawing/2014/main" id="{8DEF7318-3AC1-9C11-3057-AB8201E33E36}"/>
              </a:ext>
            </a:extLst>
          </p:cNvPr>
          <p:cNvSpPr txBox="1"/>
          <p:nvPr/>
        </p:nvSpPr>
        <p:spPr>
          <a:xfrm>
            <a:off x="477672" y="6042992"/>
            <a:ext cx="3548023" cy="400110"/>
          </a:xfrm>
          <a:prstGeom prst="rect">
            <a:avLst/>
          </a:prstGeom>
          <a:noFill/>
        </p:spPr>
        <p:txBody>
          <a:bodyPr wrap="none" rtlCol="0">
            <a:spAutoFit/>
          </a:bodyPr>
          <a:lstStyle/>
          <a:p>
            <a:pPr>
              <a:spcAft>
                <a:spcPts val="600"/>
              </a:spcAft>
            </a:pPr>
            <a:r>
              <a:rPr lang="en-GB" sz="2000" b="1"/>
              <a:t>(Nana, Jacqueline, Elizabeth)</a:t>
            </a:r>
          </a:p>
        </p:txBody>
      </p:sp>
    </p:spTree>
    <p:extLst>
      <p:ext uri="{BB962C8B-B14F-4D97-AF65-F5344CB8AC3E}">
        <p14:creationId xmlns:p14="http://schemas.microsoft.com/office/powerpoint/2010/main" val="36650811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2"/>
            <a:extLst>
              <a:ext uri="{FF2B5EF4-FFF2-40B4-BE49-F238E27FC236}">
                <a16:creationId xmlns:a16="http://schemas.microsoft.com/office/drawing/2014/main" id="{FE12D495-A1B7-16E3-C569-8454AE884E43}"/>
              </a:ext>
            </a:extLst>
          </p:cNvPr>
          <p:cNvPicPr>
            <a:picLocks noChangeAspect="1"/>
          </p:cNvPicPr>
          <p:nvPr/>
        </p:nvPicPr>
        <p:blipFill>
          <a:blip r:embed="rId3"/>
          <a:stretch>
            <a:fillRect/>
          </a:stretch>
        </p:blipFill>
        <p:spPr>
          <a:xfrm>
            <a:off x="0" y="39624"/>
            <a:ext cx="12192000" cy="6778752"/>
          </a:xfrm>
          <a:prstGeom prst="rect">
            <a:avLst/>
          </a:prstGeom>
        </p:spPr>
      </p:pic>
    </p:spTree>
    <p:extLst>
      <p:ext uri="{BB962C8B-B14F-4D97-AF65-F5344CB8AC3E}">
        <p14:creationId xmlns:p14="http://schemas.microsoft.com/office/powerpoint/2010/main" val="2765578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People holding hands">
            <a:extLst>
              <a:ext uri="{FF2B5EF4-FFF2-40B4-BE49-F238E27FC236}">
                <a16:creationId xmlns:a16="http://schemas.microsoft.com/office/drawing/2014/main" id="{8D93E88A-5D5B-55A4-157C-2192893E714D}"/>
              </a:ext>
            </a:extLst>
          </p:cNvPr>
          <p:cNvPicPr>
            <a:picLocks noChangeAspect="1"/>
          </p:cNvPicPr>
          <p:nvPr/>
        </p:nvPicPr>
        <p:blipFill>
          <a:blip r:embed="rId2"/>
          <a:srcRect l="5884" r="-1" b="-1"/>
          <a:stretch>
            <a:fillRect/>
          </a:stretch>
        </p:blipFill>
        <p:spPr>
          <a:xfrm>
            <a:off x="1" y="10"/>
            <a:ext cx="9669642" cy="6857990"/>
          </a:xfrm>
          <a:prstGeom prst="rect">
            <a:avLst/>
          </a:prstGeom>
        </p:spPr>
      </p:pic>
      <p:sp>
        <p:nvSpPr>
          <p:cNvPr id="3" name="TextBox 2">
            <a:extLst>
              <a:ext uri="{FF2B5EF4-FFF2-40B4-BE49-F238E27FC236}">
                <a16:creationId xmlns:a16="http://schemas.microsoft.com/office/drawing/2014/main" id="{2EF1AD52-E682-3407-F02C-4E4A3DF50C7A}"/>
              </a:ext>
            </a:extLst>
          </p:cNvPr>
          <p:cNvSpPr txBox="1"/>
          <p:nvPr/>
        </p:nvSpPr>
        <p:spPr>
          <a:xfrm>
            <a:off x="4834822" y="-297397"/>
            <a:ext cx="6773848"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b="1">
                <a:latin typeface="+mj-lt"/>
                <a:ea typeface="+mj-ea"/>
                <a:cs typeface="+mj-cs"/>
              </a:rPr>
              <a:t>Applying Maslow’s theory to health and social care </a:t>
            </a:r>
          </a:p>
        </p:txBody>
      </p:sp>
      <p:sp>
        <p:nvSpPr>
          <p:cNvPr id="2" name="TextBox 1">
            <a:extLst>
              <a:ext uri="{FF2B5EF4-FFF2-40B4-BE49-F238E27FC236}">
                <a16:creationId xmlns:a16="http://schemas.microsoft.com/office/drawing/2014/main" id="{3569FE43-F22A-3E14-5276-DAF504DC6725}"/>
              </a:ext>
            </a:extLst>
          </p:cNvPr>
          <p:cNvSpPr txBox="1"/>
          <p:nvPr/>
        </p:nvSpPr>
        <p:spPr>
          <a:xfrm>
            <a:off x="6671145" y="1877610"/>
            <a:ext cx="5311472" cy="4594752"/>
          </a:xfrm>
          <a:prstGeom prst="rect">
            <a:avLst/>
          </a:prstGeom>
        </p:spPr>
        <p:txBody>
          <a:bodyPr vert="horz" lIns="91440" tIns="45720" rIns="91440" bIns="45720" rtlCol="0">
            <a:normAutofit/>
          </a:bodyPr>
          <a:lstStyle/>
          <a:p>
            <a:pPr>
              <a:lnSpc>
                <a:spcPct val="90000"/>
              </a:lnSpc>
              <a:spcAft>
                <a:spcPts val="600"/>
              </a:spcAft>
            </a:pPr>
            <a:r>
              <a:rPr lang="en-US"/>
              <a:t>Maslow's theory relate to health and social care by  serving as a practical farmwork for prioritizing patients.</a:t>
            </a:r>
          </a:p>
          <a:p>
            <a:pPr>
              <a:lnSpc>
                <a:spcPct val="90000"/>
              </a:lnSpc>
              <a:spcAft>
                <a:spcPts val="600"/>
              </a:spcAft>
            </a:pPr>
            <a:r>
              <a:rPr lang="en-US"/>
              <a:t>And service user's needs from lower levels of needs to higher levels of needs. This also relates to person care.</a:t>
            </a:r>
          </a:p>
          <a:p>
            <a:pPr indent="-228600">
              <a:lnSpc>
                <a:spcPct val="90000"/>
              </a:lnSpc>
              <a:spcAft>
                <a:spcPts val="600"/>
              </a:spcAft>
              <a:buFont typeface="Arial" panose="020B0604020202020204" pitchFamily="34" charset="0"/>
              <a:buChar char="•"/>
            </a:pPr>
            <a:endParaRPr lang="en-US"/>
          </a:p>
          <a:p>
            <a:pPr>
              <a:lnSpc>
                <a:spcPct val="90000"/>
              </a:lnSpc>
              <a:spcAft>
                <a:spcPts val="600"/>
              </a:spcAft>
            </a:pPr>
            <a:r>
              <a:rPr lang="en-US" b="1"/>
              <a:t>Key examples are: </a:t>
            </a:r>
          </a:p>
          <a:p>
            <a:pPr marL="342900" indent="-228600">
              <a:lnSpc>
                <a:spcPct val="90000"/>
              </a:lnSpc>
              <a:spcAft>
                <a:spcPts val="600"/>
              </a:spcAft>
              <a:buFont typeface="Arial" panose="020B0604020202020204" pitchFamily="34" charset="0"/>
              <a:buChar char="•"/>
            </a:pPr>
            <a:r>
              <a:rPr lang="en-US"/>
              <a:t>Providing nutritious food and drinks </a:t>
            </a:r>
          </a:p>
          <a:p>
            <a:pPr marL="342900" indent="-228600">
              <a:lnSpc>
                <a:spcPct val="90000"/>
              </a:lnSpc>
              <a:spcAft>
                <a:spcPts val="600"/>
              </a:spcAft>
              <a:buFont typeface="Arial" panose="020B0604020202020204" pitchFamily="34" charset="0"/>
              <a:buChar char="•"/>
            </a:pPr>
            <a:r>
              <a:rPr lang="en-US"/>
              <a:t>Ensuring adequate sleep and rest </a:t>
            </a:r>
          </a:p>
          <a:p>
            <a:pPr marL="342900" indent="-228600">
              <a:lnSpc>
                <a:spcPct val="90000"/>
              </a:lnSpc>
              <a:spcAft>
                <a:spcPts val="600"/>
              </a:spcAft>
              <a:buFont typeface="Arial" panose="020B0604020202020204" pitchFamily="34" charset="0"/>
              <a:buChar char="•"/>
            </a:pPr>
            <a:r>
              <a:rPr lang="en-US"/>
              <a:t>Assisting with personal hygiene </a:t>
            </a:r>
          </a:p>
          <a:p>
            <a:pPr marL="342900" indent="-228600">
              <a:lnSpc>
                <a:spcPct val="90000"/>
              </a:lnSpc>
              <a:spcAft>
                <a:spcPts val="600"/>
              </a:spcAft>
              <a:buFont typeface="Arial" panose="020B0604020202020204" pitchFamily="34" charset="0"/>
              <a:buChar char="•"/>
            </a:pPr>
            <a:r>
              <a:rPr lang="en-US"/>
              <a:t>Providing suitable housing and clothing </a:t>
            </a:r>
          </a:p>
          <a:p>
            <a:pPr marL="342900" indent="-228600">
              <a:lnSpc>
                <a:spcPct val="90000"/>
              </a:lnSpc>
              <a:spcAft>
                <a:spcPts val="600"/>
              </a:spcAft>
              <a:buFont typeface="Arial" panose="020B0604020202020204" pitchFamily="34" charset="0"/>
              <a:buChar char="•"/>
            </a:pPr>
            <a:r>
              <a:rPr lang="en-US"/>
              <a:t>Administrating medication and healthcare treatment</a:t>
            </a:r>
          </a:p>
        </p:txBody>
      </p:sp>
    </p:spTree>
    <p:extLst>
      <p:ext uri="{BB962C8B-B14F-4D97-AF65-F5344CB8AC3E}">
        <p14:creationId xmlns:p14="http://schemas.microsoft.com/office/powerpoint/2010/main" val="3738848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25F2C5-F7DA-234A-3522-E906929923F8}"/>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500" b="1" kern="1200">
                <a:solidFill>
                  <a:srgbClr val="FFFFFF"/>
                </a:solidFill>
                <a:latin typeface="+mj-lt"/>
                <a:ea typeface="+mj-ea"/>
                <a:cs typeface="+mj-cs"/>
              </a:rPr>
              <a:t>How to relate the theory to partnership working</a:t>
            </a:r>
          </a:p>
          <a:p>
            <a:pPr>
              <a:lnSpc>
                <a:spcPct val="90000"/>
              </a:lnSpc>
              <a:spcBef>
                <a:spcPct val="0"/>
              </a:spcBef>
              <a:spcAft>
                <a:spcPts val="600"/>
              </a:spcAft>
            </a:pPr>
            <a:r>
              <a:rPr lang="en-US" sz="2500" b="1" kern="1200">
                <a:solidFill>
                  <a:srgbClr val="FFFFFF"/>
                </a:solidFill>
                <a:latin typeface="+mj-lt"/>
                <a:ea typeface="+mj-ea"/>
                <a:cs typeface="+mj-cs"/>
              </a:rPr>
              <a:t> </a:t>
            </a:r>
          </a:p>
        </p:txBody>
      </p:sp>
      <p:graphicFrame>
        <p:nvGraphicFramePr>
          <p:cNvPr id="21" name="TextBox 2">
            <a:extLst>
              <a:ext uri="{FF2B5EF4-FFF2-40B4-BE49-F238E27FC236}">
                <a16:creationId xmlns:a16="http://schemas.microsoft.com/office/drawing/2014/main" id="{0299FEF8-3188-219A-486D-37CFEFD53679}"/>
              </a:ext>
            </a:extLst>
          </p:cNvPr>
          <p:cNvGraphicFramePr/>
          <p:nvPr>
            <p:extLst>
              <p:ext uri="{D42A27DB-BD31-4B8C-83A1-F6EECF244321}">
                <p14:modId xmlns:p14="http://schemas.microsoft.com/office/powerpoint/2010/main" val="2237872551"/>
              </p:ext>
            </p:extLst>
          </p:nvPr>
        </p:nvGraphicFramePr>
        <p:xfrm>
          <a:off x="261919" y="1723618"/>
          <a:ext cx="11461508" cy="49296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54EB852C-A8EC-FB4D-8435-FEB656DE815F}"/>
              </a:ext>
            </a:extLst>
          </p:cNvPr>
          <p:cNvSpPr txBox="1"/>
          <p:nvPr/>
        </p:nvSpPr>
        <p:spPr>
          <a:xfrm>
            <a:off x="354071" y="464563"/>
            <a:ext cx="9335120" cy="1077218"/>
          </a:xfrm>
          <a:prstGeom prst="rect">
            <a:avLst/>
          </a:prstGeom>
          <a:noFill/>
        </p:spPr>
        <p:txBody>
          <a:bodyPr wrap="none" rtlCol="0">
            <a:spAutoFit/>
          </a:bodyPr>
          <a:lstStyle/>
          <a:p>
            <a:r>
              <a:rPr lang="en-US" sz="3200" b="1"/>
              <a:t>Maslow’s Theory Relating to Partnership Working </a:t>
            </a:r>
          </a:p>
          <a:p>
            <a:endParaRPr lang="en-GB" sz="3200"/>
          </a:p>
        </p:txBody>
      </p:sp>
    </p:spTree>
    <p:extLst>
      <p:ext uri="{BB962C8B-B14F-4D97-AF65-F5344CB8AC3E}">
        <p14:creationId xmlns:p14="http://schemas.microsoft.com/office/powerpoint/2010/main" val="4519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07A77B8-1C37-A577-683D-D10903CCCBD1}"/>
              </a:ext>
            </a:extLst>
          </p:cNvPr>
          <p:cNvSpPr txBox="1"/>
          <p:nvPr/>
        </p:nvSpPr>
        <p:spPr>
          <a:xfrm>
            <a:off x="838200" y="365125"/>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a:latin typeface="+mj-lt"/>
                <a:ea typeface="+mj-ea"/>
                <a:cs typeface="+mj-cs"/>
              </a:rPr>
              <a:t>Maslow’s Theory Relating to Partnership Working </a:t>
            </a:r>
          </a:p>
        </p:txBody>
      </p:sp>
      <p:pic>
        <p:nvPicPr>
          <p:cNvPr id="16" name="Picture 15">
            <a:extLst>
              <a:ext uri="{FF2B5EF4-FFF2-40B4-BE49-F238E27FC236}">
                <a16:creationId xmlns:a16="http://schemas.microsoft.com/office/drawing/2014/main" id="{86BB34A4-5CCE-F9E9-E755-3F7AC446E202}"/>
              </a:ext>
            </a:extLst>
          </p:cNvPr>
          <p:cNvPicPr>
            <a:picLocks noChangeAspect="1"/>
          </p:cNvPicPr>
          <p:nvPr/>
        </p:nvPicPr>
        <p:blipFill>
          <a:blip r:embed="rId2"/>
          <a:srcRect l="3547" r="36454"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graphicFrame>
        <p:nvGraphicFramePr>
          <p:cNvPr id="4" name="TextBox 1">
            <a:extLst>
              <a:ext uri="{FF2B5EF4-FFF2-40B4-BE49-F238E27FC236}">
                <a16:creationId xmlns:a16="http://schemas.microsoft.com/office/drawing/2014/main" id="{2DE7BD75-9326-7F40-E67C-93772DDC98C7}"/>
              </a:ext>
            </a:extLst>
          </p:cNvPr>
          <p:cNvGraphicFramePr/>
          <p:nvPr>
            <p:extLst>
              <p:ext uri="{D42A27DB-BD31-4B8C-83A1-F6EECF244321}">
                <p14:modId xmlns:p14="http://schemas.microsoft.com/office/powerpoint/2010/main" val="182684936"/>
              </p:ext>
            </p:extLst>
          </p:nvPr>
        </p:nvGraphicFramePr>
        <p:xfrm>
          <a:off x="352425" y="1358900"/>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54064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45DE56B-305E-D117-3D96-F7AE46A11831}"/>
              </a:ext>
            </a:extLst>
          </p:cNvPr>
          <p:cNvSpPr txBox="1"/>
          <p:nvPr/>
        </p:nvSpPr>
        <p:spPr>
          <a:xfrm>
            <a:off x="548640" y="3260034"/>
            <a:ext cx="9342686" cy="923330"/>
          </a:xfrm>
          <a:prstGeom prst="rect">
            <a:avLst/>
          </a:prstGeom>
          <a:noFill/>
        </p:spPr>
        <p:txBody>
          <a:bodyPr wrap="none" rtlCol="0">
            <a:spAutoFit/>
          </a:bodyPr>
          <a:lstStyle/>
          <a:p>
            <a:r>
              <a:rPr lang="en-GB"/>
              <a:t>Maslow, A.H. (1943) ‘A theory of human motivation’, </a:t>
            </a:r>
            <a:r>
              <a:rPr lang="en-GB" i="1"/>
              <a:t>Psychological Review, 50(4), </a:t>
            </a:r>
            <a:r>
              <a:rPr lang="en-GB"/>
              <a:t>pp.370-396.</a:t>
            </a:r>
          </a:p>
          <a:p>
            <a:r>
              <a:rPr lang="en-GB"/>
              <a:t>Available at:</a:t>
            </a:r>
          </a:p>
          <a:p>
            <a:r>
              <a:rPr lang="en-GB"/>
              <a:t>https://doi.org/10.1037/h0054346.</a:t>
            </a:r>
          </a:p>
        </p:txBody>
      </p:sp>
      <p:sp>
        <p:nvSpPr>
          <p:cNvPr id="3" name="TextBox 2">
            <a:extLst>
              <a:ext uri="{FF2B5EF4-FFF2-40B4-BE49-F238E27FC236}">
                <a16:creationId xmlns:a16="http://schemas.microsoft.com/office/drawing/2014/main" id="{A9D41148-D30E-482E-D004-D306C90EFE05}"/>
              </a:ext>
            </a:extLst>
          </p:cNvPr>
          <p:cNvSpPr txBox="1"/>
          <p:nvPr/>
        </p:nvSpPr>
        <p:spPr>
          <a:xfrm>
            <a:off x="755374" y="1717482"/>
            <a:ext cx="1865767" cy="523220"/>
          </a:xfrm>
          <a:prstGeom prst="rect">
            <a:avLst/>
          </a:prstGeom>
          <a:noFill/>
        </p:spPr>
        <p:txBody>
          <a:bodyPr wrap="none" rtlCol="0">
            <a:spAutoFit/>
          </a:bodyPr>
          <a:lstStyle/>
          <a:p>
            <a:r>
              <a:rPr lang="en-GB" sz="2800" b="1"/>
              <a:t>Reference</a:t>
            </a:r>
          </a:p>
        </p:txBody>
      </p:sp>
    </p:spTree>
    <p:extLst>
      <p:ext uri="{BB962C8B-B14F-4D97-AF65-F5344CB8AC3E}">
        <p14:creationId xmlns:p14="http://schemas.microsoft.com/office/powerpoint/2010/main" val="32080597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Nana Kwame Djan (2504746)</dc:creator>
  <cp:revision>1</cp:revision>
  <dcterms:created xsi:type="dcterms:W3CDTF">2026-10-09T08:41:16Z</dcterms:created>
  <dcterms:modified xsi:type="dcterms:W3CDTF">2026-10-09T10:32:32Z</dcterms:modified>
</cp:coreProperties>
</file>