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29" autoAdjust="0"/>
    <p:restoredTop sz="94660"/>
  </p:normalViewPr>
  <p:slideViewPr>
    <p:cSldViewPr snapToGrid="0">
      <p:cViewPr varScale="1">
        <p:scale>
          <a:sx n="83" d="100"/>
          <a:sy n="83" d="100"/>
        </p:scale>
        <p:origin x="216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4C00C8-B902-40D1-BA9D-2181FACA484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16E133E-FEA6-4DEA-98FF-AFE3E8E53B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DCEBBA-2EF3-4A4C-ACE1-DBFE07B622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B23B0-CC0C-42E6-A4FD-683CFF32C536}" type="datetimeFigureOut">
              <a:rPr lang="en-GB" smtClean="0"/>
              <a:t>03/03/2022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E3FC13-941B-4468-B143-A7F601D97E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3CB2EB-BFBD-4AA6-9BDC-9197A010F2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CE7CB3-5239-42F7-9470-0C9049A27C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15684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7F6F34-9EEB-4A3A-BFCE-510EF06B15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284C16-665D-4948-9AB0-68E924D86B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0A6DA2-87D6-4090-AE61-C0C9C8C725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B23B0-CC0C-42E6-A4FD-683CFF32C536}" type="datetimeFigureOut">
              <a:rPr lang="en-GB" smtClean="0"/>
              <a:t>03/03/2022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D494C3-2DDA-40C3-B2D0-86A25B45A6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E46854-EFCB-4369-8DC2-5EF1ED64BB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CE7CB3-5239-42F7-9470-0C9049A27C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82350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83411B-F108-4638-A32F-3510014006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3B2ED7B-BC68-4E2E-91DF-36639C6081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181619-D90E-47A6-AFFD-69E09242A7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B23B0-CC0C-42E6-A4FD-683CFF32C536}" type="datetimeFigureOut">
              <a:rPr lang="en-GB" smtClean="0"/>
              <a:t>03/03/2022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F746B8-A945-4C18-A4BA-5D5E081F20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3E0ACB-BD61-4F05-9EAF-31E642E6E4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CE7CB3-5239-42F7-9470-0C9049A27C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37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BA54D0-28EF-4088-96F3-8674A7CF77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4D17ED-DF9C-49E0-AECC-D2AE2EEA6E0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30797FE-AA98-4448-BEDC-D76D5505A44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BDECB8-24C3-4892-AEC0-10EF15D11E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B23B0-CC0C-42E6-A4FD-683CFF32C536}" type="datetimeFigureOut">
              <a:rPr lang="en-GB" smtClean="0"/>
              <a:t>03/03/2022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A76C40C-5828-4CB4-AD25-3718387A34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EC23A6-30AC-4202-A385-38A826C879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CE7CB3-5239-42F7-9470-0C9049A27C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64876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D61C78-199C-4077-801A-C929C9BADF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1F1385-55B7-4146-B1A9-2FA349453C4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0484DE-4F37-49DE-8CAB-B7CE49F6D66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A34FEBF-06A0-4CBA-A4E6-FA0DE72FCE5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0669850-24E8-40AE-9096-F97C4838ACB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7EB1BB5-5F7F-4EA8-9A71-BF9C69AA4B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B23B0-CC0C-42E6-A4FD-683CFF32C536}" type="datetimeFigureOut">
              <a:rPr lang="en-GB" smtClean="0"/>
              <a:t>03/03/2022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FDE6521-AF40-48C7-B8D0-313125A78D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FE43AE5-DE9B-47DE-8ADD-2EA53C4B1E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CE7CB3-5239-42F7-9470-0C9049A27C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12730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7C031F-0366-4598-8C47-9591A31419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FB28003-8E59-4F2E-A81B-31599BDCFC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B23B0-CC0C-42E6-A4FD-683CFF32C536}" type="datetimeFigureOut">
              <a:rPr lang="en-GB" smtClean="0"/>
              <a:t>03/03/2022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8F778D-6430-410B-B2E7-988BF8543B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158525B-62C0-4872-8B52-4B37E3EBC1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CE7CB3-5239-42F7-9470-0C9049A27C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81497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F932F24-53D6-4D1C-9EB9-5C3E56812B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B23B0-CC0C-42E6-A4FD-683CFF32C536}" type="datetimeFigureOut">
              <a:rPr lang="en-GB" smtClean="0"/>
              <a:t>03/03/2022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53C9C10-056B-43A7-9F3B-CA52601129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67CEAA2-7858-4782-A86E-6606FB9ADE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CE7CB3-5239-42F7-9470-0C9049A27C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80590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809EDE-C39C-4F12-B581-46B9E76417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6B2127-DE6E-4542-8DD3-ACE0D6644D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4EC0D38-33BD-402C-A95C-E31A5277424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ED411B7-3A6C-481A-82DC-23CF6A5E94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B23B0-CC0C-42E6-A4FD-683CFF32C536}" type="datetimeFigureOut">
              <a:rPr lang="en-GB" smtClean="0"/>
              <a:t>03/03/2022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84FBEC-B6FF-4C98-8FC1-9175B9AE76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5A4360E-5E78-4A8C-B833-ED39CBA358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CE7CB3-5239-42F7-9470-0C9049A27C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28221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2F1D88-D09E-461E-9E62-C2EDFF3440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9757E16-00FD-4BB3-9BF5-E0ABCD467BD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DEA4C1F-0C1B-462F-8D3C-290D0EEDF6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1F061BD-1366-4FC4-B01D-1D4482E8B3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B23B0-CC0C-42E6-A4FD-683CFF32C536}" type="datetimeFigureOut">
              <a:rPr lang="en-GB" smtClean="0"/>
              <a:t>03/03/2022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F4B21C-DDF5-47B4-B077-5C6ED04AB2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7EB726-1E8E-4067-9586-4DA3F79D52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CE7CB3-5239-42F7-9470-0C9049A27C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90258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206695-4F2C-4A40-A6F2-1102158CB5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EDAE8DE-43ED-48AF-A3B6-3B1A5780491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65FF07-1B73-4142-9C0C-4CE7B77871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B23B0-CC0C-42E6-A4FD-683CFF32C536}" type="datetimeFigureOut">
              <a:rPr lang="en-GB" smtClean="0"/>
              <a:t>03/03/2022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1B8D52-63A8-419A-8F25-A1BE569120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A88AA8-F601-432D-950C-E8EC612B35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CE7CB3-5239-42F7-9470-0C9049A27C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46191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E4514AD-E60F-48ED-B6F5-7BD705EF701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E141209-05CD-40B4-A645-26B79FB08C6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E47FFB-9346-4513-9BEB-B816A087A8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B23B0-CC0C-42E6-A4FD-683CFF32C536}" type="datetimeFigureOut">
              <a:rPr lang="en-GB" smtClean="0"/>
              <a:t>03/03/2022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D0E5EB-E1DF-41A9-91FD-BC31D94560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94FD8B-C92C-43DC-BE81-3CFDBCE54F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CE7CB3-5239-42F7-9470-0C9049A27C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33588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5413E40-ED9F-4C96-BA99-E1769F0FEC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54F9E06-8321-4F29-8AC9-BB7E16785EC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F22773-2215-4521-ABE2-26075D9FB21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5DB23B0-CC0C-42E6-A4FD-683CFF32C536}" type="datetimeFigureOut">
              <a:rPr lang="en-GB" smtClean="0"/>
              <a:t>03/03/2022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56ED8A-06AE-4595-8AEF-FBEB5C8A9D4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70ACEE-E96D-4A20-95E6-7F8B3B440E3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CE7CB3-5239-42F7-9470-0C9049A27C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7037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F06E03-1E58-4FD2-92AB-AF7F812529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603616"/>
            <a:ext cx="10515600" cy="1325563"/>
          </a:xfrm>
        </p:spPr>
        <p:txBody>
          <a:bodyPr>
            <a:normAutofit/>
          </a:bodyPr>
          <a:lstStyle/>
          <a:p>
            <a:r>
              <a:rPr lang="en-GB" sz="4000" b="1" dirty="0"/>
              <a:t>Andreea Nicolae</a:t>
            </a:r>
            <a:br>
              <a:rPr lang="en-GB" sz="4000" b="1" dirty="0"/>
            </a:br>
            <a:r>
              <a:rPr lang="en-GB" sz="4000" b="1" dirty="0"/>
              <a:t>Student ID 2019850</a:t>
            </a: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4D65AE-E78B-4BAC-AFCD-238ABCD3E7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4051139"/>
            <a:ext cx="10515600" cy="2125824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Foreign Languages &amp; Cultural Awareness</a:t>
            </a:r>
          </a:p>
          <a:p>
            <a:pPr marL="0" indent="0">
              <a:buNone/>
            </a:pPr>
            <a:r>
              <a:rPr lang="en-GB" dirty="0"/>
              <a:t>BMIH 5003</a:t>
            </a:r>
          </a:p>
          <a:p>
            <a:pPr marL="0" indent="0">
              <a:buNone/>
            </a:pPr>
            <a:r>
              <a:rPr lang="en-GB" dirty="0"/>
              <a:t>Lecturer </a:t>
            </a:r>
          </a:p>
          <a:p>
            <a:pPr marL="0" indent="0">
              <a:buNone/>
            </a:pPr>
            <a:r>
              <a:rPr lang="en-GB" dirty="0"/>
              <a:t>Mr Rodrigo Fernandes Aguilera</a:t>
            </a:r>
          </a:p>
        </p:txBody>
      </p:sp>
    </p:spTree>
    <p:extLst>
      <p:ext uri="{BB962C8B-B14F-4D97-AF65-F5344CB8AC3E}">
        <p14:creationId xmlns:p14="http://schemas.microsoft.com/office/powerpoint/2010/main" val="36283100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F4792F77-D3C2-4AFF-B99E-B6218BEF54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8100" y="277792"/>
            <a:ext cx="10485699" cy="589917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400" dirty="0"/>
              <a:t>Recepcionista:       </a:t>
            </a:r>
            <a:r>
              <a:rPr lang="en-GB" sz="1400" dirty="0" err="1"/>
              <a:t>Buenas</a:t>
            </a:r>
            <a:r>
              <a:rPr lang="en-GB" sz="1400" dirty="0"/>
              <a:t> </a:t>
            </a:r>
            <a:r>
              <a:rPr lang="en-GB" sz="1400" dirty="0" err="1"/>
              <a:t>dias</a:t>
            </a:r>
            <a:r>
              <a:rPr lang="en-GB" sz="1400" dirty="0"/>
              <a:t>! Hotel Samos. Como le </a:t>
            </a:r>
            <a:r>
              <a:rPr lang="en-GB" sz="1400" dirty="0" err="1"/>
              <a:t>puedo</a:t>
            </a:r>
            <a:r>
              <a:rPr lang="en-GB" sz="1400" dirty="0"/>
              <a:t> </a:t>
            </a:r>
            <a:r>
              <a:rPr lang="en-GB" sz="1400" dirty="0" err="1"/>
              <a:t>ayudar</a:t>
            </a:r>
            <a:r>
              <a:rPr lang="en-GB" sz="1400" dirty="0"/>
              <a:t>?</a:t>
            </a:r>
          </a:p>
          <a:p>
            <a:pPr marL="0" indent="0">
              <a:buNone/>
            </a:pPr>
            <a:r>
              <a:rPr lang="en-GB" sz="1400" dirty="0" err="1"/>
              <a:t>Sra.</a:t>
            </a:r>
            <a:r>
              <a:rPr lang="en-GB" sz="1400" dirty="0"/>
              <a:t>  Andreea:        </a:t>
            </a:r>
            <a:r>
              <a:rPr lang="en-GB" sz="1400" dirty="0" err="1"/>
              <a:t>Buenas</a:t>
            </a:r>
            <a:r>
              <a:rPr lang="en-GB" sz="1400" dirty="0"/>
              <a:t> </a:t>
            </a:r>
            <a:r>
              <a:rPr lang="en-GB" sz="1400" dirty="0" err="1"/>
              <a:t>dias</a:t>
            </a:r>
            <a:r>
              <a:rPr lang="en-GB" sz="1400" dirty="0"/>
              <a:t>! Me </a:t>
            </a:r>
            <a:r>
              <a:rPr lang="en-GB" sz="1400" dirty="0" err="1"/>
              <a:t>gustaria</a:t>
            </a:r>
            <a:r>
              <a:rPr lang="en-GB" sz="1400" dirty="0"/>
              <a:t> </a:t>
            </a:r>
            <a:r>
              <a:rPr lang="en-GB" sz="1400" dirty="0" err="1"/>
              <a:t>reservar</a:t>
            </a:r>
            <a:r>
              <a:rPr lang="en-GB" sz="1400" dirty="0"/>
              <a:t> </a:t>
            </a:r>
            <a:r>
              <a:rPr lang="en-GB" sz="1400" dirty="0" err="1"/>
              <a:t>tres</a:t>
            </a:r>
            <a:r>
              <a:rPr lang="en-GB" sz="1400" dirty="0"/>
              <a:t> </a:t>
            </a:r>
            <a:r>
              <a:rPr lang="en-GB" sz="1400" dirty="0" err="1"/>
              <a:t>habitaciones</a:t>
            </a:r>
            <a:r>
              <a:rPr lang="en-GB" sz="1400" dirty="0"/>
              <a:t> </a:t>
            </a:r>
            <a:r>
              <a:rPr lang="en-GB" sz="1400" dirty="0" err="1"/>
              <a:t>en</a:t>
            </a:r>
            <a:r>
              <a:rPr lang="en-GB" sz="1400" dirty="0"/>
              <a:t> </a:t>
            </a:r>
            <a:r>
              <a:rPr lang="en-GB" sz="1400" dirty="0" err="1"/>
              <a:t>el</a:t>
            </a:r>
            <a:r>
              <a:rPr lang="en-GB" sz="1400" dirty="0"/>
              <a:t> hotel </a:t>
            </a:r>
            <a:r>
              <a:rPr lang="en-GB" sz="1400" dirty="0" err="1"/>
              <a:t>por</a:t>
            </a:r>
            <a:r>
              <a:rPr lang="en-GB" sz="1400" dirty="0"/>
              <a:t> </a:t>
            </a:r>
            <a:r>
              <a:rPr lang="en-GB" sz="1400" dirty="0" err="1"/>
              <a:t>favor</a:t>
            </a:r>
            <a:r>
              <a:rPr lang="en-GB" sz="1400" dirty="0"/>
              <a:t>.</a:t>
            </a:r>
          </a:p>
          <a:p>
            <a:pPr marL="0" indent="0">
              <a:buNone/>
            </a:pPr>
            <a:r>
              <a:rPr lang="en-GB" sz="1400" dirty="0"/>
              <a:t>Recepcionista:       </a:t>
            </a:r>
            <a:r>
              <a:rPr lang="en-GB" sz="1400" dirty="0" err="1"/>
              <a:t>Muy</a:t>
            </a:r>
            <a:r>
              <a:rPr lang="en-GB" sz="1400" dirty="0"/>
              <a:t> bien. Como se llama </a:t>
            </a:r>
            <a:r>
              <a:rPr lang="en-GB" sz="1400" dirty="0" err="1"/>
              <a:t>usted</a:t>
            </a:r>
            <a:r>
              <a:rPr lang="en-GB" sz="1400" dirty="0"/>
              <a:t>?</a:t>
            </a:r>
          </a:p>
          <a:p>
            <a:pPr marL="0" indent="0">
              <a:buNone/>
            </a:pPr>
            <a:r>
              <a:rPr lang="en-GB" sz="1400" dirty="0" err="1"/>
              <a:t>Sra.</a:t>
            </a:r>
            <a:r>
              <a:rPr lang="en-GB" sz="1400" dirty="0"/>
              <a:t>  Andreea:        Me llama Andreea.</a:t>
            </a:r>
          </a:p>
          <a:p>
            <a:pPr marL="0" indent="0">
              <a:buNone/>
            </a:pPr>
            <a:r>
              <a:rPr lang="en-GB" sz="1400" dirty="0"/>
              <a:t>Recepcionista:       </a:t>
            </a:r>
            <a:r>
              <a:rPr lang="en-GB" sz="1400" dirty="0" err="1"/>
              <a:t>Muy</a:t>
            </a:r>
            <a:r>
              <a:rPr lang="en-GB" sz="1400" dirty="0"/>
              <a:t> bien </a:t>
            </a:r>
            <a:r>
              <a:rPr lang="en-GB" sz="1400" dirty="0" err="1"/>
              <a:t>Sra.</a:t>
            </a:r>
            <a:r>
              <a:rPr lang="en-GB" sz="1400" dirty="0"/>
              <a:t> Andreea . Para </a:t>
            </a:r>
            <a:r>
              <a:rPr lang="en-GB" sz="1400" dirty="0" err="1"/>
              <a:t>cuantas</a:t>
            </a:r>
            <a:r>
              <a:rPr lang="en-GB" sz="1400" dirty="0"/>
              <a:t> personas?</a:t>
            </a:r>
          </a:p>
          <a:p>
            <a:pPr marL="0" indent="0">
              <a:buNone/>
            </a:pPr>
            <a:r>
              <a:rPr lang="en-GB" sz="1400" dirty="0" err="1"/>
              <a:t>Sra.</a:t>
            </a:r>
            <a:r>
              <a:rPr lang="en-GB" sz="1400" dirty="0"/>
              <a:t>  Andreea:        Para </a:t>
            </a:r>
            <a:r>
              <a:rPr lang="en-GB" sz="1400" dirty="0" err="1"/>
              <a:t>siete</a:t>
            </a:r>
            <a:r>
              <a:rPr lang="en-GB" sz="1400" dirty="0"/>
              <a:t> personas </a:t>
            </a:r>
            <a:r>
              <a:rPr lang="en-GB" sz="1400" dirty="0" err="1"/>
              <a:t>por</a:t>
            </a:r>
            <a:r>
              <a:rPr lang="en-GB" sz="1400" dirty="0"/>
              <a:t> </a:t>
            </a:r>
            <a:r>
              <a:rPr lang="en-GB" sz="1400" dirty="0" err="1"/>
              <a:t>favor</a:t>
            </a:r>
            <a:r>
              <a:rPr lang="en-GB" sz="1400" dirty="0"/>
              <a:t>.</a:t>
            </a:r>
          </a:p>
          <a:p>
            <a:pPr marL="0" indent="0">
              <a:buNone/>
            </a:pPr>
            <a:r>
              <a:rPr lang="en-GB" sz="1400" dirty="0"/>
              <a:t>Recepcionista:       </a:t>
            </a:r>
            <a:r>
              <a:rPr lang="en-GB" sz="1400" dirty="0" err="1"/>
              <a:t>Cama</a:t>
            </a:r>
            <a:r>
              <a:rPr lang="en-GB" sz="1400" dirty="0"/>
              <a:t> doble o dos </a:t>
            </a:r>
            <a:r>
              <a:rPr lang="en-GB" sz="1400" dirty="0" err="1"/>
              <a:t>individuales</a:t>
            </a:r>
            <a:r>
              <a:rPr lang="en-GB" sz="1400" dirty="0"/>
              <a:t>?</a:t>
            </a:r>
          </a:p>
          <a:p>
            <a:pPr marL="0" indent="0">
              <a:buNone/>
            </a:pPr>
            <a:r>
              <a:rPr lang="en-GB" sz="1400" dirty="0" err="1"/>
              <a:t>Sra.</a:t>
            </a:r>
            <a:r>
              <a:rPr lang="en-GB" sz="1400" dirty="0"/>
              <a:t>  Andreea:        Quatro camas </a:t>
            </a:r>
            <a:r>
              <a:rPr lang="en-GB" sz="1400" dirty="0" err="1"/>
              <a:t>dobles</a:t>
            </a:r>
            <a:r>
              <a:rPr lang="en-GB" sz="1400" dirty="0"/>
              <a:t> .</a:t>
            </a:r>
          </a:p>
          <a:p>
            <a:pPr marL="0" indent="0">
              <a:buNone/>
            </a:pPr>
            <a:r>
              <a:rPr lang="en-GB" sz="1400" dirty="0"/>
              <a:t>Recepcionista:       Para que </a:t>
            </a:r>
            <a:r>
              <a:rPr lang="en-GB" sz="1400" dirty="0" err="1"/>
              <a:t>fecha</a:t>
            </a:r>
            <a:r>
              <a:rPr lang="en-GB" sz="1400" dirty="0"/>
              <a:t>?</a:t>
            </a:r>
          </a:p>
          <a:p>
            <a:pPr marL="0" indent="0">
              <a:buNone/>
            </a:pPr>
            <a:r>
              <a:rPr lang="en-GB" sz="1400" dirty="0" err="1"/>
              <a:t>Sra.</a:t>
            </a:r>
            <a:r>
              <a:rPr lang="en-GB" sz="1400" dirty="0"/>
              <a:t>  Andreea:        Para </a:t>
            </a:r>
            <a:r>
              <a:rPr lang="en-GB" sz="1400" dirty="0" err="1"/>
              <a:t>el</a:t>
            </a:r>
            <a:r>
              <a:rPr lang="en-GB" sz="1400" dirty="0"/>
              <a:t> </a:t>
            </a:r>
            <a:r>
              <a:rPr lang="en-GB" sz="1400" dirty="0" err="1"/>
              <a:t>ocho</a:t>
            </a:r>
            <a:r>
              <a:rPr lang="en-GB" sz="1400" dirty="0"/>
              <a:t> de </a:t>
            </a:r>
            <a:r>
              <a:rPr lang="en-GB" sz="1400" dirty="0" err="1"/>
              <a:t>Octubre</a:t>
            </a:r>
            <a:r>
              <a:rPr lang="en-GB" sz="1400" dirty="0"/>
              <a:t> 2022.</a:t>
            </a:r>
          </a:p>
          <a:p>
            <a:pPr marL="0" indent="0">
              <a:buNone/>
            </a:pPr>
            <a:r>
              <a:rPr lang="en-GB" sz="1400" dirty="0"/>
              <a:t>Recepcionista:       Por </a:t>
            </a:r>
            <a:r>
              <a:rPr lang="en-GB" sz="1400" dirty="0" err="1"/>
              <a:t>cuantas</a:t>
            </a:r>
            <a:r>
              <a:rPr lang="en-GB" sz="1400" dirty="0"/>
              <a:t> </a:t>
            </a:r>
            <a:r>
              <a:rPr lang="en-GB" sz="1400" dirty="0" err="1"/>
              <a:t>noches</a:t>
            </a:r>
            <a:r>
              <a:rPr lang="en-GB" sz="1400" dirty="0"/>
              <a:t>?</a:t>
            </a:r>
          </a:p>
          <a:p>
            <a:pPr marL="0" indent="0">
              <a:buNone/>
            </a:pPr>
            <a:r>
              <a:rPr lang="en-GB" sz="1400" dirty="0" err="1"/>
              <a:t>Sra.</a:t>
            </a:r>
            <a:r>
              <a:rPr lang="en-GB" sz="1400" dirty="0"/>
              <a:t>  Andreea:        Por </a:t>
            </a:r>
            <a:r>
              <a:rPr lang="en-GB" sz="1400" dirty="0" err="1"/>
              <a:t>tres</a:t>
            </a:r>
            <a:r>
              <a:rPr lang="en-GB" sz="1400" dirty="0"/>
              <a:t> </a:t>
            </a:r>
            <a:r>
              <a:rPr lang="en-GB" sz="1400" dirty="0" err="1"/>
              <a:t>noches</a:t>
            </a:r>
            <a:r>
              <a:rPr lang="en-GB" sz="1400" dirty="0"/>
              <a:t>.</a:t>
            </a:r>
          </a:p>
          <a:p>
            <a:pPr marL="0" indent="0">
              <a:buNone/>
            </a:pPr>
            <a:r>
              <a:rPr lang="en-GB" sz="1400" dirty="0" err="1"/>
              <a:t>Sra.</a:t>
            </a:r>
            <a:r>
              <a:rPr lang="en-GB" sz="1400" dirty="0"/>
              <a:t>  Andreea:        Y </a:t>
            </a:r>
            <a:r>
              <a:rPr lang="en-GB" sz="1400" dirty="0" err="1"/>
              <a:t>tambien</a:t>
            </a:r>
            <a:r>
              <a:rPr lang="en-GB" sz="1400" dirty="0"/>
              <a:t> me </a:t>
            </a:r>
            <a:r>
              <a:rPr lang="en-GB" sz="1400" dirty="0" err="1"/>
              <a:t>gustaria</a:t>
            </a:r>
            <a:r>
              <a:rPr lang="en-GB" sz="1400" dirty="0"/>
              <a:t> </a:t>
            </a:r>
            <a:r>
              <a:rPr lang="en-GB" sz="1400" dirty="0" err="1"/>
              <a:t>reservar</a:t>
            </a:r>
            <a:r>
              <a:rPr lang="en-GB" sz="1400" dirty="0"/>
              <a:t> </a:t>
            </a:r>
            <a:r>
              <a:rPr lang="en-GB" sz="1400" dirty="0" err="1"/>
              <a:t>el</a:t>
            </a:r>
            <a:r>
              <a:rPr lang="en-GB" sz="1400" dirty="0"/>
              <a:t> </a:t>
            </a:r>
            <a:r>
              <a:rPr lang="en-GB" sz="1400" dirty="0" err="1"/>
              <a:t>desayuno</a:t>
            </a:r>
            <a:r>
              <a:rPr lang="en-GB" sz="1400" dirty="0"/>
              <a:t> </a:t>
            </a:r>
            <a:r>
              <a:rPr lang="en-GB" sz="1400" dirty="0" err="1"/>
              <a:t>por</a:t>
            </a:r>
            <a:r>
              <a:rPr lang="en-GB" sz="1400" dirty="0"/>
              <a:t> </a:t>
            </a:r>
            <a:r>
              <a:rPr lang="en-GB" sz="1400" dirty="0" err="1"/>
              <a:t>todas</a:t>
            </a:r>
            <a:r>
              <a:rPr lang="en-GB" sz="1400" dirty="0"/>
              <a:t> las </a:t>
            </a:r>
            <a:r>
              <a:rPr lang="en-GB" sz="1400" dirty="0" err="1"/>
              <a:t>mananas</a:t>
            </a:r>
            <a:r>
              <a:rPr lang="en-GB" sz="1400" dirty="0"/>
              <a:t>. </a:t>
            </a:r>
          </a:p>
          <a:p>
            <a:pPr marL="0" indent="0">
              <a:buNone/>
            </a:pPr>
            <a:r>
              <a:rPr lang="en-GB" sz="1400" dirty="0" err="1"/>
              <a:t>Recepcionista</a:t>
            </a:r>
            <a:r>
              <a:rPr lang="en-GB" sz="1400" dirty="0"/>
              <a:t>:       Bueno. </a:t>
            </a:r>
            <a:r>
              <a:rPr lang="en-GB" sz="1400" dirty="0" err="1"/>
              <a:t>Todo</a:t>
            </a:r>
            <a:r>
              <a:rPr lang="en-GB" sz="1400" dirty="0"/>
              <a:t> </a:t>
            </a:r>
            <a:r>
              <a:rPr lang="en-GB" sz="1400" dirty="0" err="1"/>
              <a:t>esta</a:t>
            </a:r>
            <a:r>
              <a:rPr lang="en-GB" sz="1400" dirty="0"/>
              <a:t> </a:t>
            </a:r>
            <a:r>
              <a:rPr lang="en-GB" sz="1400" dirty="0" err="1"/>
              <a:t>reservado</a:t>
            </a:r>
            <a:r>
              <a:rPr lang="en-GB" sz="1400" dirty="0"/>
              <a:t>.</a:t>
            </a:r>
          </a:p>
          <a:p>
            <a:pPr marL="0" indent="0">
              <a:buNone/>
            </a:pPr>
            <a:r>
              <a:rPr lang="en-GB" sz="1400" dirty="0" err="1"/>
              <a:t>Sra.</a:t>
            </a:r>
            <a:r>
              <a:rPr lang="en-GB" sz="1400" dirty="0"/>
              <a:t>  Andreea:        Perfecto! </a:t>
            </a:r>
            <a:r>
              <a:rPr lang="en-GB" sz="1400" dirty="0" err="1"/>
              <a:t>Muchas</a:t>
            </a:r>
            <a:r>
              <a:rPr lang="en-GB" sz="1400" dirty="0"/>
              <a:t> gracias!</a:t>
            </a:r>
          </a:p>
          <a:p>
            <a:pPr marL="0" indent="0">
              <a:buNone/>
            </a:pPr>
            <a:r>
              <a:rPr lang="en-GB" sz="1400" dirty="0" err="1"/>
              <a:t>Recepcionista</a:t>
            </a:r>
            <a:r>
              <a:rPr lang="en-GB" sz="1400" dirty="0"/>
              <a:t>:       De nada. Adios!</a:t>
            </a:r>
          </a:p>
          <a:p>
            <a:pPr marL="0" indent="0">
              <a:buNone/>
            </a:pPr>
            <a:r>
              <a:rPr lang="en-GB" sz="1400" dirty="0" err="1"/>
              <a:t>Sra.</a:t>
            </a:r>
            <a:r>
              <a:rPr lang="en-GB" sz="1400" dirty="0"/>
              <a:t> Andreea:               Adios!</a:t>
            </a:r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endParaRPr lang="en-GB" sz="1400" dirty="0"/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1415E846-CFEC-4EED-AF7A-4F321E2A0F0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69007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8681"/>
    </mc:Choice>
    <mc:Fallback>
      <p:transition spd="slow" advTm="486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47</TotalTime>
  <Words>182</Words>
  <Application>Microsoft Office PowerPoint</Application>
  <PresentationFormat>Widescreen</PresentationFormat>
  <Paragraphs>22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Andreea Nicolae Student ID 2019850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Andreea Nicolae</dc:creator>
  <cp:lastModifiedBy>Andreea Nicolae</cp:lastModifiedBy>
  <cp:revision>2</cp:revision>
  <dcterms:created xsi:type="dcterms:W3CDTF">2022-03-01T22:22:18Z</dcterms:created>
  <dcterms:modified xsi:type="dcterms:W3CDTF">2022-03-03T23:28:04Z</dcterms:modified>
</cp:coreProperties>
</file>