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98E1E9-F5C6-45EA-B51A-5122A19DA52B}" v="29" dt="2022-05-06T13:29:36.1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466" autoAdjust="0"/>
    <p:restoredTop sz="94660"/>
  </p:normalViewPr>
  <p:slideViewPr>
    <p:cSldViewPr snapToGrid="0">
      <p:cViewPr varScale="1">
        <p:scale>
          <a:sx n="83" d="100"/>
          <a:sy n="83" d="100"/>
        </p:scale>
        <p:origin x="48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la" userId="3b96536cf8015676" providerId="LiveId" clId="{2898E1E9-F5C6-45EA-B51A-5122A19DA52B}"/>
    <pc:docChg chg="undo redo custSel addSld delSld modSld sldOrd">
      <pc:chgData name="Ella" userId="3b96536cf8015676" providerId="LiveId" clId="{2898E1E9-F5C6-45EA-B51A-5122A19DA52B}" dt="2022-05-06T13:32:15.586" v="1234" actId="20577"/>
      <pc:docMkLst>
        <pc:docMk/>
      </pc:docMkLst>
      <pc:sldChg chg="modSp mod">
        <pc:chgData name="Ella" userId="3b96536cf8015676" providerId="LiveId" clId="{2898E1E9-F5C6-45EA-B51A-5122A19DA52B}" dt="2022-05-06T09:29:18.894" v="949" actId="1076"/>
        <pc:sldMkLst>
          <pc:docMk/>
          <pc:sldMk cId="2162869564" sldId="256"/>
        </pc:sldMkLst>
        <pc:picChg chg="mod">
          <ac:chgData name="Ella" userId="3b96536cf8015676" providerId="LiveId" clId="{2898E1E9-F5C6-45EA-B51A-5122A19DA52B}" dt="2022-05-06T09:29:18.894" v="949" actId="1076"/>
          <ac:picMkLst>
            <pc:docMk/>
            <pc:sldMk cId="2162869564" sldId="256"/>
            <ac:picMk id="4" creationId="{BBECD383-63ED-8B0E-2C58-A689EB9D2811}"/>
          </ac:picMkLst>
        </pc:picChg>
      </pc:sldChg>
      <pc:sldChg chg="addSp modSp mod">
        <pc:chgData name="Ella" userId="3b96536cf8015676" providerId="LiveId" clId="{2898E1E9-F5C6-45EA-B51A-5122A19DA52B}" dt="2022-05-06T13:30:18.898" v="1229" actId="20577"/>
        <pc:sldMkLst>
          <pc:docMk/>
          <pc:sldMk cId="37449563" sldId="257"/>
        </pc:sldMkLst>
        <pc:spChg chg="mod">
          <ac:chgData name="Ella" userId="3b96536cf8015676" providerId="LiveId" clId="{2898E1E9-F5C6-45EA-B51A-5122A19DA52B}" dt="2022-05-06T13:30:18.898" v="1229" actId="20577"/>
          <ac:spMkLst>
            <pc:docMk/>
            <pc:sldMk cId="37449563" sldId="257"/>
            <ac:spMk id="23" creationId="{3EF7AA19-77B6-68E4-1643-10524FB660E1}"/>
          </ac:spMkLst>
        </pc:spChg>
        <pc:spChg chg="add mod">
          <ac:chgData name="Ella" userId="3b96536cf8015676" providerId="LiveId" clId="{2898E1E9-F5C6-45EA-B51A-5122A19DA52B}" dt="2022-05-06T10:45:39.966" v="966" actId="20577"/>
          <ac:spMkLst>
            <pc:docMk/>
            <pc:sldMk cId="37449563" sldId="257"/>
            <ac:spMk id="79" creationId="{FA5B0728-D7EE-A89F-4869-16981EF1B146}"/>
          </ac:spMkLst>
        </pc:spChg>
        <pc:picChg chg="mod">
          <ac:chgData name="Ella" userId="3b96536cf8015676" providerId="LiveId" clId="{2898E1E9-F5C6-45EA-B51A-5122A19DA52B}" dt="2022-05-06T09:48:08.816" v="950" actId="1076"/>
          <ac:picMkLst>
            <pc:docMk/>
            <pc:sldMk cId="37449563" sldId="257"/>
            <ac:picMk id="3" creationId="{5D86D2FA-7D6D-CFF3-E57A-7D1685FEA05C}"/>
          </ac:picMkLst>
        </pc:picChg>
      </pc:sldChg>
      <pc:sldChg chg="addSp delSp modSp mod delAnim">
        <pc:chgData name="Ella" userId="3b96536cf8015676" providerId="LiveId" clId="{2898E1E9-F5C6-45EA-B51A-5122A19DA52B}" dt="2022-05-06T11:31:45.595" v="1152" actId="1076"/>
        <pc:sldMkLst>
          <pc:docMk/>
          <pc:sldMk cId="3387114886" sldId="258"/>
        </pc:sldMkLst>
        <pc:spChg chg="add mod">
          <ac:chgData name="Ella" userId="3b96536cf8015676" providerId="LiveId" clId="{2898E1E9-F5C6-45EA-B51A-5122A19DA52B}" dt="2022-05-06T11:24:18.709" v="1151" actId="20577"/>
          <ac:spMkLst>
            <pc:docMk/>
            <pc:sldMk cId="3387114886" sldId="258"/>
            <ac:spMk id="3" creationId="{978AA764-1AC1-EE29-B68F-1F2398F46751}"/>
          </ac:spMkLst>
        </pc:spChg>
        <pc:spChg chg="add mod">
          <ac:chgData name="Ella" userId="3b96536cf8015676" providerId="LiveId" clId="{2898E1E9-F5C6-45EA-B51A-5122A19DA52B}" dt="2022-05-06T10:45:54.250" v="971" actId="20577"/>
          <ac:spMkLst>
            <pc:docMk/>
            <pc:sldMk cId="3387114886" sldId="258"/>
            <ac:spMk id="17" creationId="{18B02966-A349-42DD-058E-BD7192379785}"/>
          </ac:spMkLst>
        </pc:spChg>
        <pc:spChg chg="add mod">
          <ac:chgData name="Ella" userId="3b96536cf8015676" providerId="LiveId" clId="{2898E1E9-F5C6-45EA-B51A-5122A19DA52B}" dt="2022-05-06T10:46:02.025" v="976" actId="20577"/>
          <ac:spMkLst>
            <pc:docMk/>
            <pc:sldMk cId="3387114886" sldId="258"/>
            <ac:spMk id="19" creationId="{0D5BBB82-9F11-E057-651E-9D795EA0BD86}"/>
          </ac:spMkLst>
        </pc:spChg>
        <pc:spChg chg="add mod">
          <ac:chgData name="Ella" userId="3b96536cf8015676" providerId="LiveId" clId="{2898E1E9-F5C6-45EA-B51A-5122A19DA52B}" dt="2022-05-06T10:46:08.937" v="981" actId="20577"/>
          <ac:spMkLst>
            <pc:docMk/>
            <pc:sldMk cId="3387114886" sldId="258"/>
            <ac:spMk id="21" creationId="{771EDAB9-343D-F7E4-427D-D4ED05B5D8C6}"/>
          </ac:spMkLst>
        </pc:spChg>
        <pc:spChg chg="mod">
          <ac:chgData name="Ella" userId="3b96536cf8015676" providerId="LiveId" clId="{2898E1E9-F5C6-45EA-B51A-5122A19DA52B}" dt="2022-05-06T10:46:28.973" v="986" actId="20577"/>
          <ac:spMkLst>
            <pc:docMk/>
            <pc:sldMk cId="3387114886" sldId="258"/>
            <ac:spMk id="33" creationId="{B268542C-DF55-1C66-C124-36C32FAFE5AB}"/>
          </ac:spMkLst>
        </pc:spChg>
        <pc:spChg chg="mod">
          <ac:chgData name="Ella" userId="3b96536cf8015676" providerId="LiveId" clId="{2898E1E9-F5C6-45EA-B51A-5122A19DA52B}" dt="2022-05-06T10:46:36.148" v="991" actId="20577"/>
          <ac:spMkLst>
            <pc:docMk/>
            <pc:sldMk cId="3387114886" sldId="258"/>
            <ac:spMk id="35" creationId="{0CC16C95-EF99-F696-0528-3C8D0C2191B8}"/>
          </ac:spMkLst>
        </pc:spChg>
        <pc:picChg chg="del mod">
          <ac:chgData name="Ella" userId="3b96536cf8015676" providerId="LiveId" clId="{2898E1E9-F5C6-45EA-B51A-5122A19DA52B}" dt="2022-05-06T11:18:33.314" v="1104" actId="478"/>
          <ac:picMkLst>
            <pc:docMk/>
            <pc:sldMk cId="3387114886" sldId="258"/>
            <ac:picMk id="5" creationId="{C6E6085F-B7BA-1AE4-C9BE-DC19C1AEBBA7}"/>
          </ac:picMkLst>
        </pc:picChg>
        <pc:picChg chg="mod">
          <ac:chgData name="Ella" userId="3b96536cf8015676" providerId="LiveId" clId="{2898E1E9-F5C6-45EA-B51A-5122A19DA52B}" dt="2022-05-06T11:31:45.595" v="1152" actId="1076"/>
          <ac:picMkLst>
            <pc:docMk/>
            <pc:sldMk cId="3387114886" sldId="258"/>
            <ac:picMk id="6" creationId="{39C6ED67-CF10-111E-9681-206F8E8292C3}"/>
          </ac:picMkLst>
        </pc:picChg>
      </pc:sldChg>
      <pc:sldChg chg="addSp delSp modSp mod ord delAnim">
        <pc:chgData name="Ella" userId="3b96536cf8015676" providerId="LiveId" clId="{2898E1E9-F5C6-45EA-B51A-5122A19DA52B}" dt="2022-05-06T13:31:01.143" v="1232" actId="20577"/>
        <pc:sldMkLst>
          <pc:docMk/>
          <pc:sldMk cId="2717104058" sldId="259"/>
        </pc:sldMkLst>
        <pc:spChg chg="mod">
          <ac:chgData name="Ella" userId="3b96536cf8015676" providerId="LiveId" clId="{2898E1E9-F5C6-45EA-B51A-5122A19DA52B}" dt="2022-05-05T13:30:22.056" v="147" actId="1076"/>
          <ac:spMkLst>
            <pc:docMk/>
            <pc:sldMk cId="2717104058" sldId="259"/>
            <ac:spMk id="2" creationId="{DBA02DF0-2B80-A319-524D-A9F5C120EC0A}"/>
          </ac:spMkLst>
        </pc:spChg>
        <pc:spChg chg="add mod">
          <ac:chgData name="Ella" userId="3b96536cf8015676" providerId="LiveId" clId="{2898E1E9-F5C6-45EA-B51A-5122A19DA52B}" dt="2022-05-06T13:31:01.143" v="1232" actId="20577"/>
          <ac:spMkLst>
            <pc:docMk/>
            <pc:sldMk cId="2717104058" sldId="259"/>
            <ac:spMk id="3" creationId="{9555CDE8-DE52-BF7A-7D82-B44A8E4CA3DC}"/>
          </ac:spMkLst>
        </pc:spChg>
        <pc:spChg chg="add mod">
          <ac:chgData name="Ella" userId="3b96536cf8015676" providerId="LiveId" clId="{2898E1E9-F5C6-45EA-B51A-5122A19DA52B}" dt="2022-05-06T10:46:50.047" v="996" actId="20577"/>
          <ac:spMkLst>
            <pc:docMk/>
            <pc:sldMk cId="2717104058" sldId="259"/>
            <ac:spMk id="8" creationId="{8F9E1D83-8AC6-9327-5CC5-209E59A004D1}"/>
          </ac:spMkLst>
        </pc:spChg>
        <pc:spChg chg="add mod">
          <ac:chgData name="Ella" userId="3b96536cf8015676" providerId="LiveId" clId="{2898E1E9-F5C6-45EA-B51A-5122A19DA52B}" dt="2022-05-06T10:46:57.598" v="1001" actId="20577"/>
          <ac:spMkLst>
            <pc:docMk/>
            <pc:sldMk cId="2717104058" sldId="259"/>
            <ac:spMk id="10" creationId="{B3AB27CF-6A91-E257-6D12-C7FD18896047}"/>
          </ac:spMkLst>
        </pc:spChg>
        <pc:spChg chg="add mod">
          <ac:chgData name="Ella" userId="3b96536cf8015676" providerId="LiveId" clId="{2898E1E9-F5C6-45EA-B51A-5122A19DA52B}" dt="2022-05-06T10:47:05.862" v="1006" actId="20577"/>
          <ac:spMkLst>
            <pc:docMk/>
            <pc:sldMk cId="2717104058" sldId="259"/>
            <ac:spMk id="12" creationId="{6240B6AD-C807-8A6F-AE6C-2A004E68162B}"/>
          </ac:spMkLst>
        </pc:spChg>
        <pc:spChg chg="mod">
          <ac:chgData name="Ella" userId="3b96536cf8015676" providerId="LiveId" clId="{2898E1E9-F5C6-45EA-B51A-5122A19DA52B}" dt="2022-05-06T10:47:15.260" v="1011" actId="20577"/>
          <ac:spMkLst>
            <pc:docMk/>
            <pc:sldMk cId="2717104058" sldId="259"/>
            <ac:spMk id="26" creationId="{E40790F8-B164-47BB-23A5-DF47F265049C}"/>
          </ac:spMkLst>
        </pc:spChg>
        <pc:picChg chg="del mod">
          <ac:chgData name="Ella" userId="3b96536cf8015676" providerId="LiveId" clId="{2898E1E9-F5C6-45EA-B51A-5122A19DA52B}" dt="2022-05-06T11:33:22.206" v="1168" actId="478"/>
          <ac:picMkLst>
            <pc:docMk/>
            <pc:sldMk cId="2717104058" sldId="259"/>
            <ac:picMk id="4" creationId="{66AEFFEF-721A-0727-7B83-ED1DC1916205}"/>
          </ac:picMkLst>
        </pc:picChg>
        <pc:picChg chg="del">
          <ac:chgData name="Ella" userId="3b96536cf8015676" providerId="LiveId" clId="{2898E1E9-F5C6-45EA-B51A-5122A19DA52B}" dt="2022-05-06T11:49:15.878" v="1169" actId="478"/>
          <ac:picMkLst>
            <pc:docMk/>
            <pc:sldMk cId="2717104058" sldId="259"/>
            <ac:picMk id="5" creationId="{741B10DB-B503-D460-B2CD-813A56A28634}"/>
          </ac:picMkLst>
        </pc:picChg>
        <pc:picChg chg="mod">
          <ac:chgData name="Ella" userId="3b96536cf8015676" providerId="LiveId" clId="{2898E1E9-F5C6-45EA-B51A-5122A19DA52B}" dt="2022-05-06T11:57:59.567" v="1170" actId="1076"/>
          <ac:picMkLst>
            <pc:docMk/>
            <pc:sldMk cId="2717104058" sldId="259"/>
            <ac:picMk id="6" creationId="{254DA851-6A48-C38E-90DC-29DCB16F2F1F}"/>
          </ac:picMkLst>
        </pc:picChg>
      </pc:sldChg>
      <pc:sldChg chg="addSp delSp modSp mod delAnim">
        <pc:chgData name="Ella" userId="3b96536cf8015676" providerId="LiveId" clId="{2898E1E9-F5C6-45EA-B51A-5122A19DA52B}" dt="2022-05-06T13:29:45.119" v="1222" actId="1076"/>
        <pc:sldMkLst>
          <pc:docMk/>
          <pc:sldMk cId="1312365440" sldId="260"/>
        </pc:sldMkLst>
        <pc:spChg chg="add mod">
          <ac:chgData name="Ella" userId="3b96536cf8015676" providerId="LiveId" clId="{2898E1E9-F5C6-45EA-B51A-5122A19DA52B}" dt="2022-05-06T13:08:25.486" v="1217" actId="20577"/>
          <ac:spMkLst>
            <pc:docMk/>
            <pc:sldMk cId="1312365440" sldId="260"/>
            <ac:spMk id="3" creationId="{46C78DC9-6CC3-9401-69A0-82C530A0C736}"/>
          </ac:spMkLst>
        </pc:spChg>
        <pc:spChg chg="add mod">
          <ac:chgData name="Ella" userId="3b96536cf8015676" providerId="LiveId" clId="{2898E1E9-F5C6-45EA-B51A-5122A19DA52B}" dt="2022-05-06T10:47:50.867" v="1027" actId="20577"/>
          <ac:spMkLst>
            <pc:docMk/>
            <pc:sldMk cId="1312365440" sldId="260"/>
            <ac:spMk id="10" creationId="{2289FE45-55BB-D240-8832-A0A84B0BC9CD}"/>
          </ac:spMkLst>
        </pc:spChg>
        <pc:spChg chg="mod">
          <ac:chgData name="Ella" userId="3b96536cf8015676" providerId="LiveId" clId="{2898E1E9-F5C6-45EA-B51A-5122A19DA52B}" dt="2022-05-06T10:47:35.940" v="1017" actId="1076"/>
          <ac:spMkLst>
            <pc:docMk/>
            <pc:sldMk cId="1312365440" sldId="260"/>
            <ac:spMk id="15" creationId="{EA233B00-AA45-2C2B-BE5E-2096147889F8}"/>
          </ac:spMkLst>
        </pc:spChg>
        <pc:spChg chg="mod">
          <ac:chgData name="Ella" userId="3b96536cf8015676" providerId="LiveId" clId="{2898E1E9-F5C6-45EA-B51A-5122A19DA52B}" dt="2022-05-06T10:47:43.407" v="1022" actId="20577"/>
          <ac:spMkLst>
            <pc:docMk/>
            <pc:sldMk cId="1312365440" sldId="260"/>
            <ac:spMk id="17" creationId="{E233A33D-39A0-752F-44D7-FF1CEAABFC8C}"/>
          </ac:spMkLst>
        </pc:spChg>
        <pc:picChg chg="del mod">
          <ac:chgData name="Ella" userId="3b96536cf8015676" providerId="LiveId" clId="{2898E1E9-F5C6-45EA-B51A-5122A19DA52B}" dt="2022-05-06T13:08:16.746" v="1207" actId="478"/>
          <ac:picMkLst>
            <pc:docMk/>
            <pc:sldMk cId="1312365440" sldId="260"/>
            <ac:picMk id="4" creationId="{535017F4-F5AB-811F-C6F1-219A961D84BE}"/>
          </ac:picMkLst>
        </pc:picChg>
        <pc:picChg chg="del mod">
          <ac:chgData name="Ella" userId="3b96536cf8015676" providerId="LiveId" clId="{2898E1E9-F5C6-45EA-B51A-5122A19DA52B}" dt="2022-05-06T13:29:38.355" v="1220" actId="478"/>
          <ac:picMkLst>
            <pc:docMk/>
            <pc:sldMk cId="1312365440" sldId="260"/>
            <ac:picMk id="5" creationId="{FD4B896E-64D0-AA8F-D04E-8992F9DE001D}"/>
          </ac:picMkLst>
        </pc:picChg>
        <pc:picChg chg="mod">
          <ac:chgData name="Ella" userId="3b96536cf8015676" providerId="LiveId" clId="{2898E1E9-F5C6-45EA-B51A-5122A19DA52B}" dt="2022-05-06T13:29:45.119" v="1222" actId="1076"/>
          <ac:picMkLst>
            <pc:docMk/>
            <pc:sldMk cId="1312365440" sldId="260"/>
            <ac:picMk id="6" creationId="{FCD5608B-9F89-252A-84DC-E45C745F7B4D}"/>
          </ac:picMkLst>
        </pc:picChg>
      </pc:sldChg>
      <pc:sldChg chg="addSp delSp modSp mod delAnim">
        <pc:chgData name="Ella" userId="3b96536cf8015676" providerId="LiveId" clId="{2898E1E9-F5C6-45EA-B51A-5122A19DA52B}" dt="2022-05-06T13:04:28.017" v="1206" actId="20577"/>
        <pc:sldMkLst>
          <pc:docMk/>
          <pc:sldMk cId="4079941119" sldId="261"/>
        </pc:sldMkLst>
        <pc:spChg chg="mod">
          <ac:chgData name="Ella" userId="3b96536cf8015676" providerId="LiveId" clId="{2898E1E9-F5C6-45EA-B51A-5122A19DA52B}" dt="2022-05-06T13:04:28.017" v="1206" actId="20577"/>
          <ac:spMkLst>
            <pc:docMk/>
            <pc:sldMk cId="4079941119" sldId="261"/>
            <ac:spMk id="3" creationId="{CD56F95F-F12B-D7A5-903E-8CD0363599B4}"/>
          </ac:spMkLst>
        </pc:spChg>
        <pc:spChg chg="add mod">
          <ac:chgData name="Ella" userId="3b96536cf8015676" providerId="LiveId" clId="{2898E1E9-F5C6-45EA-B51A-5122A19DA52B}" dt="2022-05-06T10:48:02.505" v="1032" actId="20577"/>
          <ac:spMkLst>
            <pc:docMk/>
            <pc:sldMk cId="4079941119" sldId="261"/>
            <ac:spMk id="10" creationId="{5DDCF784-BC31-BED6-6509-7EA65B808847}"/>
          </ac:spMkLst>
        </pc:spChg>
        <pc:spChg chg="mod">
          <ac:chgData name="Ella" userId="3b96536cf8015676" providerId="LiveId" clId="{2898E1E9-F5C6-45EA-B51A-5122A19DA52B}" dt="2022-05-06T10:48:09.004" v="1037" actId="20577"/>
          <ac:spMkLst>
            <pc:docMk/>
            <pc:sldMk cId="4079941119" sldId="261"/>
            <ac:spMk id="17" creationId="{FA9AB9A0-85E0-851D-3222-1F97455E08DB}"/>
          </ac:spMkLst>
        </pc:spChg>
        <pc:picChg chg="del mod">
          <ac:chgData name="Ella" userId="3b96536cf8015676" providerId="LiveId" clId="{2898E1E9-F5C6-45EA-B51A-5122A19DA52B}" dt="2022-05-06T12:00:24.712" v="1171" actId="478"/>
          <ac:picMkLst>
            <pc:docMk/>
            <pc:sldMk cId="4079941119" sldId="261"/>
            <ac:picMk id="4" creationId="{C0A428CC-F65B-2311-8EA1-908A74FCA7B4}"/>
          </ac:picMkLst>
        </pc:picChg>
        <pc:picChg chg="del mod">
          <ac:chgData name="Ella" userId="3b96536cf8015676" providerId="LiveId" clId="{2898E1E9-F5C6-45EA-B51A-5122A19DA52B}" dt="2022-05-06T13:04:01.522" v="1186" actId="478"/>
          <ac:picMkLst>
            <pc:docMk/>
            <pc:sldMk cId="4079941119" sldId="261"/>
            <ac:picMk id="5" creationId="{1FF6E50D-7179-7F05-9550-24510AFD5C20}"/>
          </ac:picMkLst>
        </pc:picChg>
        <pc:picChg chg="mod">
          <ac:chgData name="Ella" userId="3b96536cf8015676" providerId="LiveId" clId="{2898E1E9-F5C6-45EA-B51A-5122A19DA52B}" dt="2022-05-06T13:04:05.098" v="1187" actId="1076"/>
          <ac:picMkLst>
            <pc:docMk/>
            <pc:sldMk cId="4079941119" sldId="261"/>
            <ac:picMk id="6" creationId="{13D6C62A-4A11-D11B-5B84-5595A684EDBD}"/>
          </ac:picMkLst>
        </pc:picChg>
      </pc:sldChg>
      <pc:sldChg chg="addSp delSp modSp mod">
        <pc:chgData name="Ella" userId="3b96536cf8015676" providerId="LiveId" clId="{2898E1E9-F5C6-45EA-B51A-5122A19DA52B}" dt="2022-05-06T10:48:22.119" v="1042" actId="20577"/>
        <pc:sldMkLst>
          <pc:docMk/>
          <pc:sldMk cId="1877003515" sldId="262"/>
        </pc:sldMkLst>
        <pc:spChg chg="mod">
          <ac:chgData name="Ella" userId="3b96536cf8015676" providerId="LiveId" clId="{2898E1E9-F5C6-45EA-B51A-5122A19DA52B}" dt="2022-05-05T13:47:54.251" v="340" actId="26606"/>
          <ac:spMkLst>
            <pc:docMk/>
            <pc:sldMk cId="1877003515" sldId="262"/>
            <ac:spMk id="2" creationId="{FCA9F661-0F63-FDCF-2473-F66463A5974C}"/>
          </ac:spMkLst>
        </pc:spChg>
        <pc:spChg chg="mod">
          <ac:chgData name="Ella" userId="3b96536cf8015676" providerId="LiveId" clId="{2898E1E9-F5C6-45EA-B51A-5122A19DA52B}" dt="2022-05-05T13:48:13.301" v="341" actId="2711"/>
          <ac:spMkLst>
            <pc:docMk/>
            <pc:sldMk cId="1877003515" sldId="262"/>
            <ac:spMk id="3" creationId="{470235E7-3CC1-3425-3F45-3BB3ACF77102}"/>
          </ac:spMkLst>
        </pc:spChg>
        <pc:spChg chg="add mod">
          <ac:chgData name="Ella" userId="3b96536cf8015676" providerId="LiveId" clId="{2898E1E9-F5C6-45EA-B51A-5122A19DA52B}" dt="2022-05-06T10:48:22.119" v="1042" actId="20577"/>
          <ac:spMkLst>
            <pc:docMk/>
            <pc:sldMk cId="1877003515" sldId="262"/>
            <ac:spMk id="26" creationId="{2B6B0D6C-C608-52A2-3E5A-302A99C0488D}"/>
          </ac:spMkLst>
        </pc:spChg>
        <pc:spChg chg="del">
          <ac:chgData name="Ella" userId="3b96536cf8015676" providerId="LiveId" clId="{2898E1E9-F5C6-45EA-B51A-5122A19DA52B}" dt="2022-05-05T13:47:54.251" v="340" actId="26606"/>
          <ac:spMkLst>
            <pc:docMk/>
            <pc:sldMk cId="1877003515" sldId="262"/>
            <ac:spMk id="37" creationId="{C7FA33FF-088D-4F16-95A2-2C64D353DEA8}"/>
          </ac:spMkLst>
        </pc:spChg>
        <pc:spChg chg="del">
          <ac:chgData name="Ella" userId="3b96536cf8015676" providerId="LiveId" clId="{2898E1E9-F5C6-45EA-B51A-5122A19DA52B}" dt="2022-05-05T13:47:54.251" v="340" actId="26606"/>
          <ac:spMkLst>
            <pc:docMk/>
            <pc:sldMk cId="1877003515" sldId="262"/>
            <ac:spMk id="39" creationId="{A376EFB1-01CF-419F-ABF1-2AF02BBFCBD1}"/>
          </ac:spMkLst>
        </pc:spChg>
        <pc:spChg chg="del">
          <ac:chgData name="Ella" userId="3b96536cf8015676" providerId="LiveId" clId="{2898E1E9-F5C6-45EA-B51A-5122A19DA52B}" dt="2022-05-05T13:47:54.251" v="340" actId="26606"/>
          <ac:spMkLst>
            <pc:docMk/>
            <pc:sldMk cId="1877003515" sldId="262"/>
            <ac:spMk id="41" creationId="{FF9DEA15-78BD-4750-AA18-B9F28A6D5AB8}"/>
          </ac:spMkLst>
        </pc:spChg>
        <pc:spChg chg="add">
          <ac:chgData name="Ella" userId="3b96536cf8015676" providerId="LiveId" clId="{2898E1E9-F5C6-45EA-B51A-5122A19DA52B}" dt="2022-05-05T13:47:54.251" v="340" actId="26606"/>
          <ac:spMkLst>
            <pc:docMk/>
            <pc:sldMk cId="1877003515" sldId="262"/>
            <ac:spMk id="46" creationId="{33CD251C-A887-4D2F-925B-FC097198538B}"/>
          </ac:spMkLst>
        </pc:spChg>
        <pc:spChg chg="add">
          <ac:chgData name="Ella" userId="3b96536cf8015676" providerId="LiveId" clId="{2898E1E9-F5C6-45EA-B51A-5122A19DA52B}" dt="2022-05-05T13:47:54.251" v="340" actId="26606"/>
          <ac:spMkLst>
            <pc:docMk/>
            <pc:sldMk cId="1877003515" sldId="262"/>
            <ac:spMk id="52" creationId="{662A3FAA-D056-4098-8115-EA61EAF068CF}"/>
          </ac:spMkLst>
        </pc:spChg>
        <pc:grpChg chg="add">
          <ac:chgData name="Ella" userId="3b96536cf8015676" providerId="LiveId" clId="{2898E1E9-F5C6-45EA-B51A-5122A19DA52B}" dt="2022-05-05T13:47:54.251" v="340" actId="26606"/>
          <ac:grpSpMkLst>
            <pc:docMk/>
            <pc:sldMk cId="1877003515" sldId="262"/>
            <ac:grpSpMk id="48" creationId="{2C3846A5-A498-4C9E-B4DC-13532657D717}"/>
          </ac:grpSpMkLst>
        </pc:grpChg>
        <pc:picChg chg="mod">
          <ac:chgData name="Ella" userId="3b96536cf8015676" providerId="LiveId" clId="{2898E1E9-F5C6-45EA-B51A-5122A19DA52B}" dt="2022-05-06T10:24:10.768" v="958" actId="1076"/>
          <ac:picMkLst>
            <pc:docMk/>
            <pc:sldMk cId="1877003515" sldId="262"/>
            <ac:picMk id="4" creationId="{D9884284-544C-44D8-242B-52C2FA1F0B47}"/>
          </ac:picMkLst>
        </pc:picChg>
      </pc:sldChg>
      <pc:sldChg chg="addSp delSp modSp mod delAnim">
        <pc:chgData name="Ella" userId="3b96536cf8015676" providerId="LiveId" clId="{2898E1E9-F5C6-45EA-B51A-5122A19DA52B}" dt="2022-05-06T13:26:24.865" v="1219" actId="1076"/>
        <pc:sldMkLst>
          <pc:docMk/>
          <pc:sldMk cId="943309995" sldId="263"/>
        </pc:sldMkLst>
        <pc:spChg chg="add mod">
          <ac:chgData name="Ella" userId="3b96536cf8015676" providerId="LiveId" clId="{2898E1E9-F5C6-45EA-B51A-5122A19DA52B}" dt="2022-05-05T13:56:14.059" v="429" actId="1076"/>
          <ac:spMkLst>
            <pc:docMk/>
            <pc:sldMk cId="943309995" sldId="263"/>
            <ac:spMk id="4" creationId="{CE47B3F0-42A8-B57F-C671-C500D1535B1C}"/>
          </ac:spMkLst>
        </pc:spChg>
        <pc:spChg chg="mod">
          <ac:chgData name="Ella" userId="3b96536cf8015676" providerId="LiveId" clId="{2898E1E9-F5C6-45EA-B51A-5122A19DA52B}" dt="2022-05-06T10:48:53.819" v="1062" actId="20577"/>
          <ac:spMkLst>
            <pc:docMk/>
            <pc:sldMk cId="943309995" sldId="263"/>
            <ac:spMk id="10" creationId="{D4019D63-626C-5E4A-E4C5-34AC9ADBC5D3}"/>
          </ac:spMkLst>
        </pc:spChg>
        <pc:spChg chg="add mod">
          <ac:chgData name="Ella" userId="3b96536cf8015676" providerId="LiveId" clId="{2898E1E9-F5C6-45EA-B51A-5122A19DA52B}" dt="2022-05-06T10:48:30.658" v="1047" actId="20577"/>
          <ac:spMkLst>
            <pc:docMk/>
            <pc:sldMk cId="943309995" sldId="263"/>
            <ac:spMk id="13" creationId="{35697EFB-7A75-E4EE-C388-5B057969F0AB}"/>
          </ac:spMkLst>
        </pc:spChg>
        <pc:spChg chg="add mod">
          <ac:chgData name="Ella" userId="3b96536cf8015676" providerId="LiveId" clId="{2898E1E9-F5C6-45EA-B51A-5122A19DA52B}" dt="2022-05-06T10:48:39.037" v="1052" actId="20577"/>
          <ac:spMkLst>
            <pc:docMk/>
            <pc:sldMk cId="943309995" sldId="263"/>
            <ac:spMk id="15" creationId="{1636C52D-005D-7797-C16E-C133A58752D0}"/>
          </ac:spMkLst>
        </pc:spChg>
        <pc:spChg chg="add mod">
          <ac:chgData name="Ella" userId="3b96536cf8015676" providerId="LiveId" clId="{2898E1E9-F5C6-45EA-B51A-5122A19DA52B}" dt="2022-05-06T10:48:46.553" v="1057" actId="20577"/>
          <ac:spMkLst>
            <pc:docMk/>
            <pc:sldMk cId="943309995" sldId="263"/>
            <ac:spMk id="17" creationId="{1A71E430-B427-F902-7DAD-FFF9599516B7}"/>
          </ac:spMkLst>
        </pc:spChg>
        <pc:picChg chg="del mod">
          <ac:chgData name="Ella" userId="3b96536cf8015676" providerId="LiveId" clId="{2898E1E9-F5C6-45EA-B51A-5122A19DA52B}" dt="2022-05-06T12:07:33.482" v="1173" actId="478"/>
          <ac:picMkLst>
            <pc:docMk/>
            <pc:sldMk cId="943309995" sldId="263"/>
            <ac:picMk id="3" creationId="{6F5AFC4A-34CF-11FF-3F5D-279C9456D4B0}"/>
          </ac:picMkLst>
        </pc:picChg>
        <pc:picChg chg="del mod">
          <ac:chgData name="Ella" userId="3b96536cf8015676" providerId="LiveId" clId="{2898E1E9-F5C6-45EA-B51A-5122A19DA52B}" dt="2022-05-06T12:25:50.750" v="1176" actId="478"/>
          <ac:picMkLst>
            <pc:docMk/>
            <pc:sldMk cId="943309995" sldId="263"/>
            <ac:picMk id="5" creationId="{7434B941-79EF-7BEC-8AF0-9D26D8E9D331}"/>
          </ac:picMkLst>
        </pc:picChg>
        <pc:picChg chg="del mod">
          <ac:chgData name="Ella" userId="3b96536cf8015676" providerId="LiveId" clId="{2898E1E9-F5C6-45EA-B51A-5122A19DA52B}" dt="2022-05-06T13:26:21.525" v="1218" actId="478"/>
          <ac:picMkLst>
            <pc:docMk/>
            <pc:sldMk cId="943309995" sldId="263"/>
            <ac:picMk id="6" creationId="{AB1E8CF1-E8CE-1D82-97C2-C420090CB5E1}"/>
          </ac:picMkLst>
        </pc:picChg>
        <pc:picChg chg="mod">
          <ac:chgData name="Ella" userId="3b96536cf8015676" providerId="LiveId" clId="{2898E1E9-F5C6-45EA-B51A-5122A19DA52B}" dt="2022-05-06T13:26:24.865" v="1219" actId="1076"/>
          <ac:picMkLst>
            <pc:docMk/>
            <pc:sldMk cId="943309995" sldId="263"/>
            <ac:picMk id="7" creationId="{11EBECD0-AA2C-9F9E-62FD-62679833A57E}"/>
          </ac:picMkLst>
        </pc:picChg>
      </pc:sldChg>
      <pc:sldChg chg="addSp delSp modSp mod delAnim">
        <pc:chgData name="Ella" userId="3b96536cf8015676" providerId="LiveId" clId="{2898E1E9-F5C6-45EA-B51A-5122A19DA52B}" dt="2022-05-06T13:32:15.586" v="1234" actId="20577"/>
        <pc:sldMkLst>
          <pc:docMk/>
          <pc:sldMk cId="460574181" sldId="264"/>
        </pc:sldMkLst>
        <pc:spChg chg="mod">
          <ac:chgData name="Ella" userId="3b96536cf8015676" providerId="LiveId" clId="{2898E1E9-F5C6-45EA-B51A-5122A19DA52B}" dt="2022-05-05T20:53:28.880" v="834" actId="26606"/>
          <ac:spMkLst>
            <pc:docMk/>
            <pc:sldMk cId="460574181" sldId="264"/>
            <ac:spMk id="2" creationId="{3B1218A2-D20B-6E82-83A1-FC7761DFD3F5}"/>
          </ac:spMkLst>
        </pc:spChg>
        <pc:spChg chg="add del mod">
          <ac:chgData name="Ella" userId="3b96536cf8015676" providerId="LiveId" clId="{2898E1E9-F5C6-45EA-B51A-5122A19DA52B}" dt="2022-05-05T20:53:28.880" v="834" actId="26606"/>
          <ac:spMkLst>
            <pc:docMk/>
            <pc:sldMk cId="460574181" sldId="264"/>
            <ac:spMk id="3" creationId="{F3828B7B-3EDE-D123-4087-C987576DE7B3}"/>
          </ac:spMkLst>
        </pc:spChg>
        <pc:spChg chg="add mod">
          <ac:chgData name="Ella" userId="3b96536cf8015676" providerId="LiveId" clId="{2898E1E9-F5C6-45EA-B51A-5122A19DA52B}" dt="2022-05-06T10:49:04.727" v="1067" actId="20577"/>
          <ac:spMkLst>
            <pc:docMk/>
            <pc:sldMk cId="460574181" sldId="264"/>
            <ac:spMk id="4" creationId="{37B00454-55C5-3BD3-F81A-04FA6AC98955}"/>
          </ac:spMkLst>
        </pc:spChg>
        <pc:spChg chg="add del">
          <ac:chgData name="Ella" userId="3b96536cf8015676" providerId="LiveId" clId="{2898E1E9-F5C6-45EA-B51A-5122A19DA52B}" dt="2022-05-05T20:53:28.880" v="834" actId="26606"/>
          <ac:spMkLst>
            <pc:docMk/>
            <pc:sldMk cId="460574181" sldId="264"/>
            <ac:spMk id="9" creationId="{EC3FE92E-FF21-46DB-BE36-B3A5D4149B10}"/>
          </ac:spMkLst>
        </pc:spChg>
        <pc:spChg chg="add del">
          <ac:chgData name="Ella" userId="3b96536cf8015676" providerId="LiveId" clId="{2898E1E9-F5C6-45EA-B51A-5122A19DA52B}" dt="2022-05-05T20:53:28.880" v="834" actId="26606"/>
          <ac:spMkLst>
            <pc:docMk/>
            <pc:sldMk cId="460574181" sldId="264"/>
            <ac:spMk id="11" creationId="{7E9DFFEE-526A-4D56-A70C-EADE7289BEE5}"/>
          </ac:spMkLst>
        </pc:spChg>
        <pc:spChg chg="add del">
          <ac:chgData name="Ella" userId="3b96536cf8015676" providerId="LiveId" clId="{2898E1E9-F5C6-45EA-B51A-5122A19DA52B}" dt="2022-05-05T20:52:52.013" v="827" actId="26606"/>
          <ac:spMkLst>
            <pc:docMk/>
            <pc:sldMk cId="460574181" sldId="264"/>
            <ac:spMk id="14" creationId="{B819A166-7571-4003-A6B8-B62034C3ED30}"/>
          </ac:spMkLst>
        </pc:spChg>
        <pc:spChg chg="add del">
          <ac:chgData name="Ella" userId="3b96536cf8015676" providerId="LiveId" clId="{2898E1E9-F5C6-45EA-B51A-5122A19DA52B}" dt="2022-05-05T20:52:17.648" v="825" actId="26606"/>
          <ac:spMkLst>
            <pc:docMk/>
            <pc:sldMk cId="460574181" sldId="264"/>
            <ac:spMk id="16" creationId="{2B566528-1B12-4246-9431-5C2D7D081168}"/>
          </ac:spMkLst>
        </pc:spChg>
        <pc:spChg chg="add del">
          <ac:chgData name="Ella" userId="3b96536cf8015676" providerId="LiveId" clId="{2898E1E9-F5C6-45EA-B51A-5122A19DA52B}" dt="2022-05-05T20:51:47.709" v="817" actId="26606"/>
          <ac:spMkLst>
            <pc:docMk/>
            <pc:sldMk cId="460574181" sldId="264"/>
            <ac:spMk id="17" creationId="{2E442304-DDBD-4F7B-8017-36BCC863FB40}"/>
          </ac:spMkLst>
        </pc:spChg>
        <pc:spChg chg="add del">
          <ac:chgData name="Ella" userId="3b96536cf8015676" providerId="LiveId" clId="{2898E1E9-F5C6-45EA-B51A-5122A19DA52B}" dt="2022-05-05T20:52:17.648" v="825" actId="26606"/>
          <ac:spMkLst>
            <pc:docMk/>
            <pc:sldMk cId="460574181" sldId="264"/>
            <ac:spMk id="18" creationId="{2E80C965-DB6D-4F81-9E9E-B027384D0BD6}"/>
          </ac:spMkLst>
        </pc:spChg>
        <pc:spChg chg="add del">
          <ac:chgData name="Ella" userId="3b96536cf8015676" providerId="LiveId" clId="{2898E1E9-F5C6-45EA-B51A-5122A19DA52B}" dt="2022-05-05T20:51:47.709" v="817" actId="26606"/>
          <ac:spMkLst>
            <pc:docMk/>
            <pc:sldMk cId="460574181" sldId="264"/>
            <ac:spMk id="19" creationId="{5E107275-3853-46FD-A241-DE4355A42675}"/>
          </ac:spMkLst>
        </pc:spChg>
        <pc:spChg chg="add del">
          <ac:chgData name="Ella" userId="3b96536cf8015676" providerId="LiveId" clId="{2898E1E9-F5C6-45EA-B51A-5122A19DA52B}" dt="2022-05-05T20:52:17.648" v="825" actId="26606"/>
          <ac:spMkLst>
            <pc:docMk/>
            <pc:sldMk cId="460574181" sldId="264"/>
            <ac:spMk id="20" creationId="{A580F890-B085-4E95-96AA-55AEBEC5CE6E}"/>
          </ac:spMkLst>
        </pc:spChg>
        <pc:spChg chg="add del mod">
          <ac:chgData name="Ella" userId="3b96536cf8015676" providerId="LiveId" clId="{2898E1E9-F5C6-45EA-B51A-5122A19DA52B}" dt="2022-05-05T20:52:17.648" v="825" actId="26606"/>
          <ac:spMkLst>
            <pc:docMk/>
            <pc:sldMk cId="460574181" sldId="264"/>
            <ac:spMk id="21" creationId="{F3828B7B-3EDE-D123-4087-C987576DE7B3}"/>
          </ac:spMkLst>
        </pc:spChg>
        <pc:spChg chg="add del">
          <ac:chgData name="Ella" userId="3b96536cf8015676" providerId="LiveId" clId="{2898E1E9-F5C6-45EA-B51A-5122A19DA52B}" dt="2022-05-05T20:52:17.648" v="825" actId="26606"/>
          <ac:spMkLst>
            <pc:docMk/>
            <pc:sldMk cId="460574181" sldId="264"/>
            <ac:spMk id="22" creationId="{D3F51FEB-38FB-4F6C-9F7B-2F2AFAB65463}"/>
          </ac:spMkLst>
        </pc:spChg>
        <pc:spChg chg="add del">
          <ac:chgData name="Ella" userId="3b96536cf8015676" providerId="LiveId" clId="{2898E1E9-F5C6-45EA-B51A-5122A19DA52B}" dt="2022-05-05T20:53:08.278" v="829" actId="26606"/>
          <ac:spMkLst>
            <pc:docMk/>
            <pc:sldMk cId="460574181" sldId="264"/>
            <ac:spMk id="23" creationId="{2E442304-DDBD-4F7B-8017-36BCC863FB40}"/>
          </ac:spMkLst>
        </pc:spChg>
        <pc:spChg chg="add del">
          <ac:chgData name="Ella" userId="3b96536cf8015676" providerId="LiveId" clId="{2898E1E9-F5C6-45EA-B51A-5122A19DA52B}" dt="2022-05-05T20:52:17.648" v="825" actId="26606"/>
          <ac:spMkLst>
            <pc:docMk/>
            <pc:sldMk cId="460574181" sldId="264"/>
            <ac:spMk id="24" creationId="{1E547BA6-BAE0-43BB-A7CA-60F69CE252F0}"/>
          </ac:spMkLst>
        </pc:spChg>
        <pc:spChg chg="add del">
          <ac:chgData name="Ella" userId="3b96536cf8015676" providerId="LiveId" clId="{2898E1E9-F5C6-45EA-B51A-5122A19DA52B}" dt="2022-05-05T20:53:08.278" v="829" actId="26606"/>
          <ac:spMkLst>
            <pc:docMk/>
            <pc:sldMk cId="460574181" sldId="264"/>
            <ac:spMk id="25" creationId="{5E107275-3853-46FD-A241-DE4355A42675}"/>
          </ac:spMkLst>
        </pc:spChg>
        <pc:spChg chg="add del">
          <ac:chgData name="Ella" userId="3b96536cf8015676" providerId="LiveId" clId="{2898E1E9-F5C6-45EA-B51A-5122A19DA52B}" dt="2022-05-05T20:53:18.286" v="831" actId="26606"/>
          <ac:spMkLst>
            <pc:docMk/>
            <pc:sldMk cId="460574181" sldId="264"/>
            <ac:spMk id="28" creationId="{A2679492-7988-4050-9056-542444452411}"/>
          </ac:spMkLst>
        </pc:spChg>
        <pc:spChg chg="add del">
          <ac:chgData name="Ella" userId="3b96536cf8015676" providerId="LiveId" clId="{2898E1E9-F5C6-45EA-B51A-5122A19DA52B}" dt="2022-05-05T20:53:18.286" v="831" actId="26606"/>
          <ac:spMkLst>
            <pc:docMk/>
            <pc:sldMk cId="460574181" sldId="264"/>
            <ac:spMk id="29" creationId="{B091B163-7D61-4891-ABCF-5C13D9C418D0}"/>
          </ac:spMkLst>
        </pc:spChg>
        <pc:spChg chg="add del">
          <ac:chgData name="Ella" userId="3b96536cf8015676" providerId="LiveId" clId="{2898E1E9-F5C6-45EA-B51A-5122A19DA52B}" dt="2022-05-05T20:53:18.286" v="831" actId="26606"/>
          <ac:spMkLst>
            <pc:docMk/>
            <pc:sldMk cId="460574181" sldId="264"/>
            <ac:spMk id="34" creationId="{F3828B7B-3EDE-D123-4087-C987576DE7B3}"/>
          </ac:spMkLst>
        </pc:spChg>
        <pc:spChg chg="add del">
          <ac:chgData name="Ella" userId="3b96536cf8015676" providerId="LiveId" clId="{2898E1E9-F5C6-45EA-B51A-5122A19DA52B}" dt="2022-05-05T20:53:28.832" v="833" actId="26606"/>
          <ac:spMkLst>
            <pc:docMk/>
            <pc:sldMk cId="460574181" sldId="264"/>
            <ac:spMk id="37" creationId="{2E442304-DDBD-4F7B-8017-36BCC863FB40}"/>
          </ac:spMkLst>
        </pc:spChg>
        <pc:spChg chg="add del">
          <ac:chgData name="Ella" userId="3b96536cf8015676" providerId="LiveId" clId="{2898E1E9-F5C6-45EA-B51A-5122A19DA52B}" dt="2022-05-05T20:53:28.832" v="833" actId="26606"/>
          <ac:spMkLst>
            <pc:docMk/>
            <pc:sldMk cId="460574181" sldId="264"/>
            <ac:spMk id="38" creationId="{5E107275-3853-46FD-A241-DE4355A42675}"/>
          </ac:spMkLst>
        </pc:spChg>
        <pc:spChg chg="add mod">
          <ac:chgData name="Ella" userId="3b96536cf8015676" providerId="LiveId" clId="{2898E1E9-F5C6-45EA-B51A-5122A19DA52B}" dt="2022-05-06T10:49:10.728" v="1072" actId="20577"/>
          <ac:spMkLst>
            <pc:docMk/>
            <pc:sldMk cId="460574181" sldId="264"/>
            <ac:spMk id="40" creationId="{11891C39-DEEA-D3FE-5743-DAFD4724D2F5}"/>
          </ac:spMkLst>
        </pc:spChg>
        <pc:spChg chg="add">
          <ac:chgData name="Ella" userId="3b96536cf8015676" providerId="LiveId" clId="{2898E1E9-F5C6-45EA-B51A-5122A19DA52B}" dt="2022-05-05T20:53:28.880" v="834" actId="26606"/>
          <ac:spMkLst>
            <pc:docMk/>
            <pc:sldMk cId="460574181" sldId="264"/>
            <ac:spMk id="41" creationId="{2B566528-1B12-4246-9431-5C2D7D081168}"/>
          </ac:spMkLst>
        </pc:spChg>
        <pc:spChg chg="add mod">
          <ac:chgData name="Ella" userId="3b96536cf8015676" providerId="LiveId" clId="{2898E1E9-F5C6-45EA-B51A-5122A19DA52B}" dt="2022-05-06T13:32:15.586" v="1234" actId="20577"/>
          <ac:spMkLst>
            <pc:docMk/>
            <pc:sldMk cId="460574181" sldId="264"/>
            <ac:spMk id="42" creationId="{F3828B7B-3EDE-D123-4087-C987576DE7B3}"/>
          </ac:spMkLst>
        </pc:spChg>
        <pc:spChg chg="add">
          <ac:chgData name="Ella" userId="3b96536cf8015676" providerId="LiveId" clId="{2898E1E9-F5C6-45EA-B51A-5122A19DA52B}" dt="2022-05-05T20:53:28.880" v="834" actId="26606"/>
          <ac:spMkLst>
            <pc:docMk/>
            <pc:sldMk cId="460574181" sldId="264"/>
            <ac:spMk id="43" creationId="{2E80C965-DB6D-4F81-9E9E-B027384D0BD6}"/>
          </ac:spMkLst>
        </pc:spChg>
        <pc:spChg chg="add">
          <ac:chgData name="Ella" userId="3b96536cf8015676" providerId="LiveId" clId="{2898E1E9-F5C6-45EA-B51A-5122A19DA52B}" dt="2022-05-05T20:53:28.880" v="834" actId="26606"/>
          <ac:spMkLst>
            <pc:docMk/>
            <pc:sldMk cId="460574181" sldId="264"/>
            <ac:spMk id="44" creationId="{A580F890-B085-4E95-96AA-55AEBEC5CE6E}"/>
          </ac:spMkLst>
        </pc:spChg>
        <pc:spChg chg="add">
          <ac:chgData name="Ella" userId="3b96536cf8015676" providerId="LiveId" clId="{2898E1E9-F5C6-45EA-B51A-5122A19DA52B}" dt="2022-05-05T20:53:28.880" v="834" actId="26606"/>
          <ac:spMkLst>
            <pc:docMk/>
            <pc:sldMk cId="460574181" sldId="264"/>
            <ac:spMk id="45" creationId="{D3F51FEB-38FB-4F6C-9F7B-2F2AFAB65463}"/>
          </ac:spMkLst>
        </pc:spChg>
        <pc:spChg chg="add">
          <ac:chgData name="Ella" userId="3b96536cf8015676" providerId="LiveId" clId="{2898E1E9-F5C6-45EA-B51A-5122A19DA52B}" dt="2022-05-05T20:53:28.880" v="834" actId="26606"/>
          <ac:spMkLst>
            <pc:docMk/>
            <pc:sldMk cId="460574181" sldId="264"/>
            <ac:spMk id="46" creationId="{1E547BA6-BAE0-43BB-A7CA-60F69CE252F0}"/>
          </ac:spMkLst>
        </pc:spChg>
        <pc:spChg chg="add mod">
          <ac:chgData name="Ella" userId="3b96536cf8015676" providerId="LiveId" clId="{2898E1E9-F5C6-45EA-B51A-5122A19DA52B}" dt="2022-05-06T10:49:16.363" v="1077" actId="20577"/>
          <ac:spMkLst>
            <pc:docMk/>
            <pc:sldMk cId="460574181" sldId="264"/>
            <ac:spMk id="47" creationId="{38CAF5A2-00B8-B176-D3BD-35148C89518D}"/>
          </ac:spMkLst>
        </pc:spChg>
        <pc:spChg chg="add mod">
          <ac:chgData name="Ella" userId="3b96536cf8015676" providerId="LiveId" clId="{2898E1E9-F5C6-45EA-B51A-5122A19DA52B}" dt="2022-05-06T10:49:24.554" v="1084" actId="20577"/>
          <ac:spMkLst>
            <pc:docMk/>
            <pc:sldMk cId="460574181" sldId="264"/>
            <ac:spMk id="48" creationId="{9EA8DDF6-3B7C-68F8-D9C1-5238EC1EA8C7}"/>
          </ac:spMkLst>
        </pc:spChg>
        <pc:spChg chg="add mod">
          <ac:chgData name="Ella" userId="3b96536cf8015676" providerId="LiveId" clId="{2898E1E9-F5C6-45EA-B51A-5122A19DA52B}" dt="2022-05-06T10:49:31.407" v="1089" actId="20577"/>
          <ac:spMkLst>
            <pc:docMk/>
            <pc:sldMk cId="460574181" sldId="264"/>
            <ac:spMk id="49" creationId="{DBE9F3E1-FD47-5F95-1BBE-E6D8258ED492}"/>
          </ac:spMkLst>
        </pc:spChg>
        <pc:spChg chg="add mod">
          <ac:chgData name="Ella" userId="3b96536cf8015676" providerId="LiveId" clId="{2898E1E9-F5C6-45EA-B51A-5122A19DA52B}" dt="2022-05-06T10:49:36.741" v="1094" actId="20577"/>
          <ac:spMkLst>
            <pc:docMk/>
            <pc:sldMk cId="460574181" sldId="264"/>
            <ac:spMk id="50" creationId="{EA7AF4EA-DBC1-1037-FDD4-D8215752B727}"/>
          </ac:spMkLst>
        </pc:spChg>
        <pc:spChg chg="add mod">
          <ac:chgData name="Ella" userId="3b96536cf8015676" providerId="LiveId" clId="{2898E1E9-F5C6-45EA-B51A-5122A19DA52B}" dt="2022-05-06T10:49:43.866" v="1099" actId="20577"/>
          <ac:spMkLst>
            <pc:docMk/>
            <pc:sldMk cId="460574181" sldId="264"/>
            <ac:spMk id="51" creationId="{06FC2CAC-308E-95A4-4BA6-5B2E1C644DB6}"/>
          </ac:spMkLst>
        </pc:spChg>
        <pc:grpChg chg="add del">
          <ac:chgData name="Ella" userId="3b96536cf8015676" providerId="LiveId" clId="{2898E1E9-F5C6-45EA-B51A-5122A19DA52B}" dt="2022-05-05T20:53:18.286" v="831" actId="26606"/>
          <ac:grpSpMkLst>
            <pc:docMk/>
            <pc:sldMk cId="460574181" sldId="264"/>
            <ac:grpSpMk id="30" creationId="{0474DF76-993E-44DE-AFB0-C416182ACECF}"/>
          </ac:grpSpMkLst>
        </pc:grpChg>
        <pc:graphicFrameChg chg="add del">
          <ac:chgData name="Ella" userId="3b96536cf8015676" providerId="LiveId" clId="{2898E1E9-F5C6-45EA-B51A-5122A19DA52B}" dt="2022-05-05T20:51:47.709" v="817" actId="26606"/>
          <ac:graphicFrameMkLst>
            <pc:docMk/>
            <pc:sldMk cId="460574181" sldId="264"/>
            <ac:graphicFrameMk id="13" creationId="{6249CC4A-C97C-A9DB-5A62-049BCF30AC96}"/>
          </ac:graphicFrameMkLst>
        </pc:graphicFrameChg>
        <pc:graphicFrameChg chg="add del">
          <ac:chgData name="Ella" userId="3b96536cf8015676" providerId="LiveId" clId="{2898E1E9-F5C6-45EA-B51A-5122A19DA52B}" dt="2022-05-05T20:52:52.013" v="827" actId="26606"/>
          <ac:graphicFrameMkLst>
            <pc:docMk/>
            <pc:sldMk cId="460574181" sldId="264"/>
            <ac:graphicFrameMk id="15" creationId="{ED50685E-B5C9-47F6-F744-D96EE6383E3F}"/>
          </ac:graphicFrameMkLst>
        </pc:graphicFrameChg>
        <pc:graphicFrameChg chg="add del">
          <ac:chgData name="Ella" userId="3b96536cf8015676" providerId="LiveId" clId="{2898E1E9-F5C6-45EA-B51A-5122A19DA52B}" dt="2022-05-05T20:53:08.278" v="829" actId="26606"/>
          <ac:graphicFrameMkLst>
            <pc:docMk/>
            <pc:sldMk cId="460574181" sldId="264"/>
            <ac:graphicFrameMk id="26" creationId="{9113D581-104D-3C9F-5D60-0289E025B433}"/>
          </ac:graphicFrameMkLst>
        </pc:graphicFrameChg>
        <pc:graphicFrameChg chg="add del">
          <ac:chgData name="Ella" userId="3b96536cf8015676" providerId="LiveId" clId="{2898E1E9-F5C6-45EA-B51A-5122A19DA52B}" dt="2022-05-05T20:53:28.832" v="833" actId="26606"/>
          <ac:graphicFrameMkLst>
            <pc:docMk/>
            <pc:sldMk cId="460574181" sldId="264"/>
            <ac:graphicFrameMk id="39" creationId="{9113D581-104D-3C9F-5D60-0289E025B433}"/>
          </ac:graphicFrameMkLst>
        </pc:graphicFrameChg>
        <pc:picChg chg="del mod">
          <ac:chgData name="Ella" userId="3b96536cf8015676" providerId="LiveId" clId="{2898E1E9-F5C6-45EA-B51A-5122A19DA52B}" dt="2022-05-06T12:25:55.876" v="1177" actId="478"/>
          <ac:picMkLst>
            <pc:docMk/>
            <pc:sldMk cId="460574181" sldId="264"/>
            <ac:picMk id="3" creationId="{BAACB8E3-8C4C-C4ED-4B36-64C38A54F570}"/>
          </ac:picMkLst>
        </pc:picChg>
        <pc:picChg chg="del mod">
          <ac:chgData name="Ella" userId="3b96536cf8015676" providerId="LiveId" clId="{2898E1E9-F5C6-45EA-B51A-5122A19DA52B}" dt="2022-05-06T12:47:55.371" v="1181" actId="478"/>
          <ac:picMkLst>
            <pc:docMk/>
            <pc:sldMk cId="460574181" sldId="264"/>
            <ac:picMk id="5" creationId="{E4569ECF-8441-BD39-F958-658CEF803B6A}"/>
          </ac:picMkLst>
        </pc:picChg>
        <pc:picChg chg="del mod">
          <ac:chgData name="Ella" userId="3b96536cf8015676" providerId="LiveId" clId="{2898E1E9-F5C6-45EA-B51A-5122A19DA52B}" dt="2022-05-06T12:59:26.783" v="1184" actId="478"/>
          <ac:picMkLst>
            <pc:docMk/>
            <pc:sldMk cId="460574181" sldId="264"/>
            <ac:picMk id="6" creationId="{E092912E-B548-2CD4-A47B-E99410F874B0}"/>
          </ac:picMkLst>
        </pc:picChg>
        <pc:picChg chg="mod">
          <ac:chgData name="Ella" userId="3b96536cf8015676" providerId="LiveId" clId="{2898E1E9-F5C6-45EA-B51A-5122A19DA52B}" dt="2022-05-06T12:59:32.545" v="1185" actId="1076"/>
          <ac:picMkLst>
            <pc:docMk/>
            <pc:sldMk cId="460574181" sldId="264"/>
            <ac:picMk id="7" creationId="{96D035DA-DFED-0CFD-A1F9-B0AF873E23AA}"/>
          </ac:picMkLst>
        </pc:picChg>
        <pc:cxnChg chg="add del">
          <ac:chgData name="Ella" userId="3b96536cf8015676" providerId="LiveId" clId="{2898E1E9-F5C6-45EA-B51A-5122A19DA52B}" dt="2022-05-05T20:53:18.286" v="831" actId="26606"/>
          <ac:cxnSpMkLst>
            <pc:docMk/>
            <pc:sldMk cId="460574181" sldId="264"/>
            <ac:cxnSpMk id="35" creationId="{C49DA8F6-BCC1-4447-B54C-57856834B94B}"/>
          </ac:cxnSpMkLst>
        </pc:cxnChg>
      </pc:sldChg>
      <pc:sldChg chg="addSp modSp mod">
        <pc:chgData name="Ella" userId="3b96536cf8015676" providerId="LiveId" clId="{2898E1E9-F5C6-45EA-B51A-5122A19DA52B}" dt="2022-05-05T21:20:43.884" v="945" actId="1076"/>
        <pc:sldMkLst>
          <pc:docMk/>
          <pc:sldMk cId="918638734" sldId="265"/>
        </pc:sldMkLst>
        <pc:spChg chg="add mod">
          <ac:chgData name="Ella" userId="3b96536cf8015676" providerId="LiveId" clId="{2898E1E9-F5C6-45EA-B51A-5122A19DA52B}" dt="2022-05-05T21:20:43.884" v="945" actId="1076"/>
          <ac:spMkLst>
            <pc:docMk/>
            <pc:sldMk cId="918638734" sldId="265"/>
            <ac:spMk id="3" creationId="{BC9CFC56-5576-5861-F6AF-ECF8862A8078}"/>
          </ac:spMkLst>
        </pc:spChg>
      </pc:sldChg>
      <pc:sldChg chg="modSp add mod">
        <pc:chgData name="Ella" userId="3b96536cf8015676" providerId="LiveId" clId="{2898E1E9-F5C6-45EA-B51A-5122A19DA52B}" dt="2022-05-06T10:52:59.372" v="1102" actId="207"/>
        <pc:sldMkLst>
          <pc:docMk/>
          <pc:sldMk cId="82341520" sldId="266"/>
        </pc:sldMkLst>
        <pc:spChg chg="mod">
          <ac:chgData name="Ella" userId="3b96536cf8015676" providerId="LiveId" clId="{2898E1E9-F5C6-45EA-B51A-5122A19DA52B}" dt="2022-05-06T10:52:59.372" v="1102" actId="207"/>
          <ac:spMkLst>
            <pc:docMk/>
            <pc:sldMk cId="82341520" sldId="266"/>
            <ac:spMk id="3" creationId="{BC9CFC56-5576-5861-F6AF-ECF8862A8078}"/>
          </ac:spMkLst>
        </pc:spChg>
      </pc:sldChg>
      <pc:sldChg chg="modSp add mod">
        <pc:chgData name="Ella" userId="3b96536cf8015676" providerId="LiveId" clId="{2898E1E9-F5C6-45EA-B51A-5122A19DA52B}" dt="2022-05-06T10:53:51.467" v="1103" actId="207"/>
        <pc:sldMkLst>
          <pc:docMk/>
          <pc:sldMk cId="2233918904" sldId="267"/>
        </pc:sldMkLst>
        <pc:spChg chg="mod">
          <ac:chgData name="Ella" userId="3b96536cf8015676" providerId="LiveId" clId="{2898E1E9-F5C6-45EA-B51A-5122A19DA52B}" dt="2022-05-06T10:53:51.467" v="1103" actId="207"/>
          <ac:spMkLst>
            <pc:docMk/>
            <pc:sldMk cId="2233918904" sldId="267"/>
            <ac:spMk id="3" creationId="{BC9CFC56-5576-5861-F6AF-ECF8862A8078}"/>
          </ac:spMkLst>
        </pc:spChg>
      </pc:sldChg>
      <pc:sldChg chg="modSp add mod">
        <pc:chgData name="Ella" userId="3b96536cf8015676" providerId="LiveId" clId="{2898E1E9-F5C6-45EA-B51A-5122A19DA52B}" dt="2022-05-05T21:20:06.635" v="944" actId="20577"/>
        <pc:sldMkLst>
          <pc:docMk/>
          <pc:sldMk cId="1570867730" sldId="268"/>
        </pc:sldMkLst>
        <pc:spChg chg="mod">
          <ac:chgData name="Ella" userId="3b96536cf8015676" providerId="LiveId" clId="{2898E1E9-F5C6-45EA-B51A-5122A19DA52B}" dt="2022-05-05T21:20:06.635" v="944" actId="20577"/>
          <ac:spMkLst>
            <pc:docMk/>
            <pc:sldMk cId="1570867730" sldId="268"/>
            <ac:spMk id="3" creationId="{BC9CFC56-5576-5861-F6AF-ECF8862A8078}"/>
          </ac:spMkLst>
        </pc:spChg>
      </pc:sldChg>
      <pc:sldChg chg="new del">
        <pc:chgData name="Ella" userId="3b96536cf8015676" providerId="LiveId" clId="{2898E1E9-F5C6-45EA-B51A-5122A19DA52B}" dt="2022-05-05T21:18:57.221" v="934" actId="2696"/>
        <pc:sldMkLst>
          <pc:docMk/>
          <pc:sldMk cId="2312685034" sldId="268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4FE294-FE8C-0F4C-0A91-27E10F4559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88305C-7EA2-977F-B1F8-D7D40B1554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159C3E-61A6-7479-90AB-4B3AA8998B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645AA-144C-443B-A96A-8194C5BAF41D}" type="datetimeFigureOut">
              <a:rPr lang="en-GB" smtClean="0"/>
              <a:t>06/05/2022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910D8F-BF82-51BB-510A-72279F5902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B542C4-9690-EB69-C371-5D740F2256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3577E-AA78-404D-97F4-451E2EFF74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3717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D078F-D249-5EFB-1B98-979092475A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67FBF9-D020-172E-124C-6FDFE89A0C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653137-34EA-244A-5E7A-C41685D464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645AA-144C-443B-A96A-8194C5BAF41D}" type="datetimeFigureOut">
              <a:rPr lang="en-GB" smtClean="0"/>
              <a:t>06/05/2022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409F2F-0661-BBEB-6D51-C47B7B2081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47EFC7-F545-606E-D855-759ACFE3D1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3577E-AA78-404D-97F4-451E2EFF74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2658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3EDD1-63A1-A8EE-7979-C8F11641D2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0C9130-8E23-4DE1-3005-DAE56CB04E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CFF942-BED0-50F0-2666-30E6FC7FA1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645AA-144C-443B-A96A-8194C5BAF41D}" type="datetimeFigureOut">
              <a:rPr lang="en-GB" smtClean="0"/>
              <a:t>06/05/2022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5FA387-AFBC-98CA-14C8-DC94FFD485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D3E8D1-5CEF-D5A4-6172-3227B4DE97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3577E-AA78-404D-97F4-451E2EFF74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78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B474FA-9E7D-1476-7ABC-2E17801FF7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3911C4-6EB7-C5BC-907E-42602EBDC1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AC2DC3-2347-EB4C-9EB1-9EC7D7D52C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ADD7FE-E571-6EE8-F129-9019BD0CC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645AA-144C-443B-A96A-8194C5BAF41D}" type="datetimeFigureOut">
              <a:rPr lang="en-GB" smtClean="0"/>
              <a:t>06/05/2022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534645-AF34-50EA-C746-52B7709D74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B0006D-2D2C-644E-AD88-D6705418FD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3577E-AA78-404D-97F4-451E2EFF74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516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70857-1BD8-F48F-8599-736B66FEA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9336F3-BA7A-FBCD-A326-00D11C1946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033CAD-BA78-BCA7-EAE6-CA4BA2A739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00220DB-00F0-8865-072A-AD51AA60B36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E767EC3-C722-84DB-F453-7A003B2CC15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0C2E635-5791-BE84-A260-8CADB31865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645AA-144C-443B-A96A-8194C5BAF41D}" type="datetimeFigureOut">
              <a:rPr lang="en-GB" smtClean="0"/>
              <a:t>06/05/2022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AA2ED8-3E5E-C5B2-7F1F-7F312D170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3D41E8-2714-6C3E-04DB-7DA7690F67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3577E-AA78-404D-97F4-451E2EFF74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9442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6413C9-0033-ACFA-C7F0-15D9FEB6BC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44663FA-BA77-4DFB-1427-2234B016D8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645AA-144C-443B-A96A-8194C5BAF41D}" type="datetimeFigureOut">
              <a:rPr lang="en-GB" smtClean="0"/>
              <a:t>06/05/2022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41E24DE-05E1-F58D-2A2D-C16FF890C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5C00D4-3354-BBEB-C4A1-0D26209273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3577E-AA78-404D-97F4-451E2EFF74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19062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A10A626-7704-95EA-E749-E5E74F077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645AA-144C-443B-A96A-8194C5BAF41D}" type="datetimeFigureOut">
              <a:rPr lang="en-GB" smtClean="0"/>
              <a:t>06/05/2022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F64F4E5-B7D3-00D3-08EE-EE11EBB1A4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C953AB-84D1-FF67-4B81-99AC0909FB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3577E-AA78-404D-97F4-451E2EFF74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5259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999766-F343-F773-85CB-7B7F35EA0A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0FC94-F93B-2F42-5D92-AD6BA36229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6E344F-6988-3D8C-E8C7-5A7FD90EE4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409F2B-2A56-A2D9-9015-DEBBE97BDC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645AA-144C-443B-A96A-8194C5BAF41D}" type="datetimeFigureOut">
              <a:rPr lang="en-GB" smtClean="0"/>
              <a:t>06/05/2022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1A64B9-CE0D-288D-FAC3-4BDAFB654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1470EB-3AFA-1799-D600-75B531386C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3577E-AA78-404D-97F4-451E2EFF74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9130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DD681-0868-6F89-911A-595C616B3B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4C564B1-C579-2744-EFE1-4F2C499BB28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5AFCD1-E058-CE48-356E-16131A2459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F5B061-F0DE-4DC8-A97B-92B3BB4FF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645AA-144C-443B-A96A-8194C5BAF41D}" type="datetimeFigureOut">
              <a:rPr lang="en-GB" smtClean="0"/>
              <a:t>06/05/2022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4B36B1-5B75-3233-9E7B-C93141E83C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8D634F-21FE-487F-9D98-FFC983F7ED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3577E-AA78-404D-97F4-451E2EFF74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4941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E3AF99-B64E-AFC5-C8B0-E1EAC14082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928E9D-2853-AFF5-F6BC-E2A11A4252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751034-505F-B9AC-FC68-E5C341D7C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645AA-144C-443B-A96A-8194C5BAF41D}" type="datetimeFigureOut">
              <a:rPr lang="en-GB" smtClean="0"/>
              <a:t>06/05/2022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792B0E-56FD-AE83-A21C-8E30910260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14F14B-9C61-F5D2-8167-A05CBB4075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3577E-AA78-404D-97F4-451E2EFF74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2392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F6909E8-C2B1-97A4-973D-7D3832DB99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82F540-1E94-F6CB-C0B2-0D2E32BEC6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746730-05FC-5270-4369-7D362BB3F5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645AA-144C-443B-A96A-8194C5BAF41D}" type="datetimeFigureOut">
              <a:rPr lang="en-GB" smtClean="0"/>
              <a:t>06/05/2022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7003E2-F746-E040-95A8-7763ADB57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E9E273-06F8-2F2E-EC41-C16FBC3527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3577E-AA78-404D-97F4-451E2EFF74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8275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CBFDC5-34EC-97D1-D2EB-DB95C63B6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177D6D-F88E-9154-838F-BD7F4AB44B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5D4D8-70E9-4F60-5596-49B09D91F88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B645AA-144C-443B-A96A-8194C5BAF41D}" type="datetimeFigureOut">
              <a:rPr lang="en-GB" smtClean="0"/>
              <a:t>06/05/2022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EF44BC-294F-EB15-82CF-673CBCF2AC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79AA25-661F-5B66-D780-5C1692951A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03577E-AA78-404D-97F4-451E2EFF74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670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.png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.png"/><Relationship Id="rId5" Type="http://schemas.openxmlformats.org/officeDocument/2006/relationships/image" Target="../media/image4.jpeg"/><Relationship Id="rId4" Type="http://schemas.openxmlformats.org/officeDocument/2006/relationships/hyperlink" Target="https://cdn.britannica.com/93/191993-050-D6F50C2B/bottles-beverages-Host-exhibition-hospitality-industry-Milan-OCTOBER-18-2013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.pn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ight Triangle 40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03F3F9-5A79-8725-F94F-BC656EF0FD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241" y="1008993"/>
            <a:ext cx="9231410" cy="3542045"/>
          </a:xfrm>
        </p:spPr>
        <p:txBody>
          <a:bodyPr anchor="b">
            <a:normAutofit/>
          </a:bodyPr>
          <a:lstStyle/>
          <a:p>
            <a:pPr algn="l"/>
            <a:r>
              <a:rPr lang="en-GB" sz="7200"/>
              <a:t>What is the Impact of Alcohol on Younger People’s Mental Health?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420801-94BF-3A2A-B33D-3E8DE90018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85241" y="4582814"/>
            <a:ext cx="7132335" cy="1312657"/>
          </a:xfrm>
        </p:spPr>
        <p:txBody>
          <a:bodyPr anchor="t">
            <a:normAutofit/>
          </a:bodyPr>
          <a:lstStyle/>
          <a:p>
            <a:pPr algn="l"/>
            <a:r>
              <a:rPr lang="en-GB"/>
              <a:t>Introduction to Health Research (BMNS4005)</a:t>
            </a:r>
          </a:p>
          <a:p>
            <a:pPr algn="l"/>
            <a:r>
              <a:rPr lang="en-GB"/>
              <a:t>Assignment 2 Presentation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BECD383-63ED-8B0E-2C58-A689EB9D28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4411" y="13591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28695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619"/>
    </mc:Choice>
    <mc:Fallback>
      <p:transition spd="slow" advTm="116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1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C7FA33FF-088D-4F16-95A2-2C64D353D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376EFB1-01CF-419F-ABF1-2AF02BBFC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tx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FF9DEA15-78BD-4750-AA18-B9F28A6D5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B2EAB0-00CA-C425-A178-2741DBD29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640080"/>
            <a:ext cx="3282696" cy="5257800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bg1"/>
                </a:solidFill>
              </a:rPr>
              <a:t>Aims and Objectives</a:t>
            </a: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3EF7AA19-77B6-68E4-1643-10524FB660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2674" y="800100"/>
            <a:ext cx="6024654" cy="5257800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Alcohol and the mental health of young people.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The effects and reasons for excessive drinking.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Difference between drinking alone and with others.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Effects of alcohol misuse on young people than adults.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Alcohol in association with criminal behaviour.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Promotion to prevent alcohol misuse among young people.</a:t>
            </a:r>
            <a:endParaRPr lang="en-GB" sz="2400" dirty="0">
              <a:cs typeface="Calibri"/>
            </a:endParaRPr>
          </a:p>
          <a:p>
            <a:endParaRPr lang="en-GB" sz="2400" dirty="0"/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FA5B0728-D7EE-A89F-4869-16981EF1B146}"/>
              </a:ext>
            </a:extLst>
          </p:cNvPr>
          <p:cNvSpPr txBox="1"/>
          <p:nvPr/>
        </p:nvSpPr>
        <p:spPr>
          <a:xfrm>
            <a:off x="10444759" y="6298744"/>
            <a:ext cx="1885137" cy="3184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solidFill>
                  <a:srgbClr val="000000"/>
                </a:solidFill>
                <a:effectLst/>
              </a:rPr>
              <a:t>(</a:t>
            </a:r>
            <a:r>
              <a:rPr lang="en-GB" sz="1400" b="0" i="0" dirty="0" err="1">
                <a:solidFill>
                  <a:srgbClr val="000000"/>
                </a:solidFill>
                <a:effectLst/>
              </a:rPr>
              <a:t>Lauher</a:t>
            </a:r>
            <a:r>
              <a:rPr lang="en-GB" sz="1400" b="0" i="0" dirty="0">
                <a:solidFill>
                  <a:srgbClr val="000000"/>
                </a:solidFill>
                <a:effectLst/>
              </a:rPr>
              <a:t> et al, 2020)</a:t>
            </a:r>
            <a:endParaRPr lang="en-GB" sz="1400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D86D2FA-7D6D-CFF3-E57A-7D1685FEA0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2880" y="25281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495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777"/>
    </mc:Choice>
    <mc:Fallback>
      <p:transition spd="slow" advTm="447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77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0" name="Rectangle 134">
            <a:extLst>
              <a:ext uri="{FF2B5EF4-FFF2-40B4-BE49-F238E27FC236}">
                <a16:creationId xmlns:a16="http://schemas.microsoft.com/office/drawing/2014/main" id="{C497725C-6431-496A-B11C-691354780D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4611D6-58C9-8F61-2804-CB85FFA0CA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855" y="415784"/>
            <a:ext cx="7077847" cy="285182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Alcohol and the Mental Health of Young People</a:t>
            </a:r>
          </a:p>
        </p:txBody>
      </p:sp>
      <p:grpSp>
        <p:nvGrpSpPr>
          <p:cNvPr id="4101" name="Group 136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048031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38" name="Rectangle 137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9" name="Rectangle 138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0" name="Rectangle 139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2" name="Rectangle 141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4" name="Rectangle 143">
            <a:extLst>
              <a:ext uri="{FF2B5EF4-FFF2-40B4-BE49-F238E27FC236}">
                <a16:creationId xmlns:a16="http://schemas.microsoft.com/office/drawing/2014/main" id="{B089A89A-1E9C-4761-9DFF-53C275FBF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0" y="257770"/>
            <a:ext cx="4837176" cy="297996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Mental Health">
            <a:extLst>
              <a:ext uri="{FF2B5EF4-FFF2-40B4-BE49-F238E27FC236}">
                <a16:creationId xmlns:a16="http://schemas.microsoft.com/office/drawing/2014/main" id="{A8EED1A0-562E-4690-0C6F-DAA7B8B57F6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27597"/>
          <a:stretch/>
        </p:blipFill>
        <p:spPr bwMode="auto">
          <a:xfrm>
            <a:off x="7114162" y="471747"/>
            <a:ext cx="4324849" cy="2552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6" name="Rectangle 145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0" y="3462252"/>
            <a:ext cx="4837176" cy="297996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BEA04969-9450-E1DE-663C-D33E875C8E1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372" b="4"/>
          <a:stretch/>
        </p:blipFill>
        <p:spPr bwMode="auto">
          <a:xfrm>
            <a:off x="7114162" y="3676230"/>
            <a:ext cx="4324849" cy="2552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268542C-DF55-1C66-C124-36C32FAFE5AB}"/>
              </a:ext>
            </a:extLst>
          </p:cNvPr>
          <p:cNvSpPr txBox="1"/>
          <p:nvPr/>
        </p:nvSpPr>
        <p:spPr>
          <a:xfrm>
            <a:off x="7034552" y="2973927"/>
            <a:ext cx="616204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solidFill>
                  <a:srgbClr val="000000"/>
                </a:solidFill>
                <a:effectLst/>
              </a:rPr>
              <a:t>(</a:t>
            </a:r>
            <a:r>
              <a:rPr lang="en-GB" sz="1400" b="0" i="0" dirty="0" err="1">
                <a:solidFill>
                  <a:srgbClr val="000000"/>
                </a:solidFill>
                <a:effectLst/>
              </a:rPr>
              <a:t>Melitas</a:t>
            </a:r>
            <a:r>
              <a:rPr lang="en-GB" sz="1400" b="0" i="0" dirty="0">
                <a:solidFill>
                  <a:srgbClr val="000000"/>
                </a:solidFill>
                <a:effectLst/>
              </a:rPr>
              <a:t>/Shutterstock.com, 2022)</a:t>
            </a:r>
            <a:endParaRPr lang="en-GB" sz="1400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0CC16C95-EF99-F696-0528-3C8D0C2191B8}"/>
              </a:ext>
            </a:extLst>
          </p:cNvPr>
          <p:cNvSpPr txBox="1"/>
          <p:nvPr/>
        </p:nvSpPr>
        <p:spPr>
          <a:xfrm>
            <a:off x="7034552" y="6178708"/>
            <a:ext cx="666496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(Konstantin 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Sutyagin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/ stock.adobe.com, 2018)</a:t>
            </a:r>
            <a:endParaRPr lang="en-GB" sz="1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8AA764-1AC1-EE29-B68F-1F2398F46751}"/>
              </a:ext>
            </a:extLst>
          </p:cNvPr>
          <p:cNvSpPr txBox="1"/>
          <p:nvPr/>
        </p:nvSpPr>
        <p:spPr>
          <a:xfrm>
            <a:off x="1048035" y="2444218"/>
            <a:ext cx="549345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000000"/>
                </a:solidFill>
                <a:effectLst/>
                <a:latin typeface="WordVisi_MSFontService"/>
              </a:rPr>
              <a:t>Alcohol is the greatest frequently used global drug that influences the mind.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</a:rPr>
              <a:t>F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orty seven percent of youthful people in Europe have experienced drinking </a:t>
            </a: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</a:rPr>
              <a:t>alcohol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during or prior to being thirteen years old.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WordVisi_MSFontService"/>
              </a:rPr>
              <a:t>L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WordVisi_MSFontService"/>
              </a:rPr>
              <a:t>inked to substandard mental abilities.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000000"/>
                </a:solidFill>
                <a:effectLst/>
                <a:latin typeface="WordVisi_MSFontService"/>
              </a:rPr>
              <a:t>Alcohol usage and the effects of it are frequently linked to unhappiness.</a:t>
            </a:r>
            <a:endParaRPr lang="en-GB" sz="20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8B02966-A349-42DD-058E-BD7192379785}"/>
              </a:ext>
            </a:extLst>
          </p:cNvPr>
          <p:cNvSpPr txBox="1"/>
          <p:nvPr/>
        </p:nvSpPr>
        <p:spPr>
          <a:xfrm>
            <a:off x="200743" y="6039317"/>
            <a:ext cx="691341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(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Moure-Rogriguez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et al, 2018)</a:t>
            </a:r>
            <a:endParaRPr lang="en-GB" sz="14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D5BBB82-9F11-E057-651E-9D795EA0BD86}"/>
              </a:ext>
            </a:extLst>
          </p:cNvPr>
          <p:cNvSpPr txBox="1"/>
          <p:nvPr/>
        </p:nvSpPr>
        <p:spPr>
          <a:xfrm>
            <a:off x="200743" y="6284058"/>
            <a:ext cx="691341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solidFill>
                  <a:srgbClr val="000000"/>
                </a:solidFill>
                <a:effectLst/>
              </a:rPr>
              <a:t>(Lees et al, 2020)</a:t>
            </a:r>
            <a:endParaRPr lang="en-GB" sz="14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71EDAB9-343D-F7E4-427D-D4ED05B5D8C6}"/>
              </a:ext>
            </a:extLst>
          </p:cNvPr>
          <p:cNvSpPr txBox="1"/>
          <p:nvPr/>
        </p:nvSpPr>
        <p:spPr>
          <a:xfrm>
            <a:off x="200743" y="6520594"/>
            <a:ext cx="691341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solidFill>
                  <a:srgbClr val="000000"/>
                </a:solidFill>
                <a:effectLst/>
              </a:rPr>
              <a:t>(Rosenthal et al, 2018)</a:t>
            </a:r>
            <a:endParaRPr lang="en-GB" sz="1400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9C6ED67-CF10-111E-9681-206F8E8292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7927" y="9957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71148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638"/>
    </mc:Choice>
    <mc:Fallback>
      <p:transition spd="slow" advTm="596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047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A02DF0-2B80-A319-524D-A9F5C120EC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3156" y="211485"/>
            <a:ext cx="5907819" cy="200004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The Effects and Reasons for Excessive Drinking</a:t>
            </a:r>
          </a:p>
        </p:txBody>
      </p:sp>
      <p:pic>
        <p:nvPicPr>
          <p:cNvPr id="2050" name="Picture 2" descr="Alcoholic beverages bottles at Host 2013, international exhibition of the hospitality industry on OCTOBER 18, 2013 in Milan.">
            <a:hlinkClick r:id="rId4"/>
            <a:extLst>
              <a:ext uri="{FF2B5EF4-FFF2-40B4-BE49-F238E27FC236}">
                <a16:creationId xmlns:a16="http://schemas.microsoft.com/office/drawing/2014/main" id="{0480F792-E11B-B3A8-372D-5FACE99360D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84" r="18978" b="-1"/>
          <a:stretch/>
        </p:blipFill>
        <p:spPr bwMode="auto"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E40790F8-B164-47BB-23A5-DF47F265049C}"/>
              </a:ext>
            </a:extLst>
          </p:cNvPr>
          <p:cNvSpPr txBox="1"/>
          <p:nvPr/>
        </p:nvSpPr>
        <p:spPr>
          <a:xfrm>
            <a:off x="5882640" y="6550223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effectLst/>
              </a:rPr>
              <a:t>(</a:t>
            </a:r>
            <a:r>
              <a:rPr lang="en-GB" sz="1400" b="0" i="0" dirty="0" err="1">
                <a:effectLst/>
              </a:rPr>
              <a:t>Tinxi</a:t>
            </a:r>
            <a:r>
              <a:rPr lang="en-GB" sz="1400" b="0" i="0" dirty="0">
                <a:effectLst/>
              </a:rPr>
              <a:t>/Shutterstock.com, 2022)</a:t>
            </a:r>
            <a:endParaRPr lang="en-GB" sz="1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55CDE8-DE52-BF7A-7D82-B44A8E4CA3DC}"/>
              </a:ext>
            </a:extLst>
          </p:cNvPr>
          <p:cNvSpPr txBox="1"/>
          <p:nvPr/>
        </p:nvSpPr>
        <p:spPr>
          <a:xfrm>
            <a:off x="534093" y="3057436"/>
            <a:ext cx="5428693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000000"/>
                </a:solidFill>
                <a:effectLst/>
                <a:latin typeface="WordVisi_MSFontService"/>
              </a:rPr>
              <a:t>Drink to commemorate, interact with others and alternatively, overcome sadness.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WordVisi_MSFontService"/>
              </a:rPr>
              <a:t>A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WordVisi_MSFontService"/>
              </a:rPr>
              <a:t> greater possibility of increasing psychological wellbeing issues.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WordVisi_MSFontService"/>
              </a:rPr>
              <a:t>D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WordVisi_MSFontService"/>
              </a:rPr>
              <a:t>ejection and anxiousness.</a:t>
            </a:r>
            <a:endParaRPr lang="en-GB" sz="2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F9E1D83-8AC6-9327-5CC5-209E59A004D1}"/>
              </a:ext>
            </a:extLst>
          </p:cNvPr>
          <p:cNvSpPr txBox="1"/>
          <p:nvPr/>
        </p:nvSpPr>
        <p:spPr>
          <a:xfrm>
            <a:off x="339805" y="5776688"/>
            <a:ext cx="609452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(NHS, 2022)</a:t>
            </a:r>
            <a:endParaRPr lang="en-GB" sz="1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3AB27CF-6A91-E257-6D12-C7FD18896047}"/>
              </a:ext>
            </a:extLst>
          </p:cNvPr>
          <p:cNvSpPr txBox="1"/>
          <p:nvPr/>
        </p:nvSpPr>
        <p:spPr>
          <a:xfrm>
            <a:off x="339805" y="6009566"/>
            <a:ext cx="609452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solidFill>
                  <a:srgbClr val="000000"/>
                </a:solidFill>
                <a:effectLst/>
              </a:rPr>
              <a:t>(Mental Health Foundation, 2022)</a:t>
            </a:r>
            <a:endParaRPr lang="en-GB" sz="14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240B6AD-C807-8A6F-AE6C-2A004E68162B}"/>
              </a:ext>
            </a:extLst>
          </p:cNvPr>
          <p:cNvSpPr txBox="1"/>
          <p:nvPr/>
        </p:nvSpPr>
        <p:spPr>
          <a:xfrm>
            <a:off x="339805" y="6255613"/>
            <a:ext cx="609452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solidFill>
                  <a:srgbClr val="000000"/>
                </a:solidFill>
                <a:effectLst/>
              </a:rPr>
              <a:t>(Rosenthal et al, 2018)</a:t>
            </a:r>
            <a:endParaRPr lang="en-GB" sz="1400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54DA851-6A48-C38E-90DC-29DCB16F2F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86426" y="20482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71040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764"/>
    </mc:Choice>
    <mc:Fallback>
      <p:transition spd="slow" advTm="687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51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96918796-2918-40D6-BE3A-4600C47FCD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124" name="Picture 4">
            <a:extLst>
              <a:ext uri="{FF2B5EF4-FFF2-40B4-BE49-F238E27FC236}">
                <a16:creationId xmlns:a16="http://schemas.microsoft.com/office/drawing/2014/main" id="{D60D0B05-B16E-21F3-B5FB-C12F652E89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5223" y="1597978"/>
            <a:ext cx="4635500" cy="345757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>
            <a:extLst>
              <a:ext uri="{FF2B5EF4-FFF2-40B4-BE49-F238E27FC236}">
                <a16:creationId xmlns:a16="http://schemas.microsoft.com/office/drawing/2014/main" id="{CA5E12A9-9F25-0AA1-CB3E-05E37C7BDA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7398" y="1597978"/>
            <a:ext cx="5219700" cy="345757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84DEC20-F9B7-FC54-7C25-750388721C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2747"/>
            <a:ext cx="10515600" cy="715556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sz="3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Difference Between Drinking Alone and with Others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A233B00-AA45-2C2B-BE5E-2096147889F8}"/>
              </a:ext>
            </a:extLst>
          </p:cNvPr>
          <p:cNvSpPr txBox="1"/>
          <p:nvPr/>
        </p:nvSpPr>
        <p:spPr>
          <a:xfrm>
            <a:off x="3048000" y="4747776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(</a:t>
            </a:r>
            <a:r>
              <a:rPr lang="en-GB" sz="1400" b="0" i="0" dirty="0" err="1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South_agency</a:t>
            </a:r>
            <a:r>
              <a:rPr lang="en-GB" sz="14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/Getty Images, 2018)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233A33D-39A0-752F-44D7-FF1CEAABFC8C}"/>
              </a:ext>
            </a:extLst>
          </p:cNvPr>
          <p:cNvSpPr txBox="1"/>
          <p:nvPr/>
        </p:nvSpPr>
        <p:spPr>
          <a:xfrm>
            <a:off x="8849360" y="4747776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(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Bridgesward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/ 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Pixabay</a:t>
            </a:r>
            <a:r>
              <a:rPr lang="en-GB" sz="1400" dirty="0">
                <a:solidFill>
                  <a:srgbClr val="000000"/>
                </a:solidFill>
                <a:latin typeface="Calibri" panose="020F0502020204030204" pitchFamily="34" charset="0"/>
              </a:rPr>
              <a:t>, 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2018) </a:t>
            </a:r>
            <a:endParaRPr lang="en-GB" sz="1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6C78DC9-6CC3-9401-69A0-82C530A0C736}"/>
              </a:ext>
            </a:extLst>
          </p:cNvPr>
          <p:cNvSpPr txBox="1"/>
          <p:nvPr/>
        </p:nvSpPr>
        <p:spPr>
          <a:xfrm>
            <a:off x="1145223" y="5477163"/>
            <a:ext cx="973521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WordVisi_MSFontService"/>
              </a:rPr>
              <a:t>A</a:t>
            </a:r>
            <a:r>
              <a:rPr lang="en-GB" b="0" i="0" dirty="0">
                <a:solidFill>
                  <a:srgbClr val="000000"/>
                </a:solidFill>
                <a:effectLst/>
                <a:latin typeface="WordVisi_MSFontService"/>
              </a:rPr>
              <a:t>nxiousness in the ability to socialise with others.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WordVisi_MSFontService"/>
              </a:rPr>
              <a:t>Teenagers</a:t>
            </a:r>
            <a:r>
              <a:rPr lang="en-GB" b="0" i="0" dirty="0">
                <a:solidFill>
                  <a:srgbClr val="000000"/>
                </a:solidFill>
                <a:effectLst/>
                <a:latin typeface="WordVisi_MSFontService"/>
              </a:rPr>
              <a:t> that drink alone expressed further indicators of unhappiness.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WordVisi_MSFontService"/>
              </a:rPr>
              <a:t>C</a:t>
            </a:r>
            <a:r>
              <a:rPr lang="en-GB" b="0" i="0" dirty="0">
                <a:solidFill>
                  <a:srgbClr val="000000"/>
                </a:solidFill>
                <a:effectLst/>
                <a:latin typeface="WordVisi_MSFontService"/>
              </a:rPr>
              <a:t>onsuming alcohol alone has been related to signs of depression.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289FE45-55BB-D240-8832-A0A84B0BC9CD}"/>
              </a:ext>
            </a:extLst>
          </p:cNvPr>
          <p:cNvSpPr txBox="1"/>
          <p:nvPr/>
        </p:nvSpPr>
        <p:spPr>
          <a:xfrm>
            <a:off x="9730508" y="6400493"/>
            <a:ext cx="747221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solidFill>
                  <a:srgbClr val="000000"/>
                </a:solidFill>
                <a:effectLst/>
              </a:rPr>
              <a:t>(</a:t>
            </a:r>
            <a:r>
              <a:rPr lang="en-GB" sz="1400" b="0" i="0" dirty="0" err="1">
                <a:solidFill>
                  <a:srgbClr val="000000"/>
                </a:solidFill>
                <a:effectLst/>
              </a:rPr>
              <a:t>Skrzynski</a:t>
            </a:r>
            <a:r>
              <a:rPr lang="en-GB" sz="1400" b="0" i="0" dirty="0">
                <a:solidFill>
                  <a:srgbClr val="000000"/>
                </a:solidFill>
                <a:effectLst/>
              </a:rPr>
              <a:t> and Creswell</a:t>
            </a:r>
            <a:r>
              <a:rPr lang="en-GB" sz="1400" dirty="0">
                <a:solidFill>
                  <a:srgbClr val="000000"/>
                </a:solidFill>
              </a:rPr>
              <a:t>, </a:t>
            </a:r>
            <a:r>
              <a:rPr lang="en-GB" sz="1400" b="0" i="0" dirty="0">
                <a:solidFill>
                  <a:srgbClr val="000000"/>
                </a:solidFill>
                <a:effectLst/>
              </a:rPr>
              <a:t>2020)</a:t>
            </a:r>
            <a:endParaRPr lang="en-GB" sz="1400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CD5608B-9F89-252A-84DC-E45C745F7B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4980" y="8126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23654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248"/>
    </mc:Choice>
    <mc:Fallback>
      <p:transition spd="slow" advTm="562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13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8AD36C-62CA-9521-80CB-011875B42A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/>
              <a:t>Effects of Alcohol Misuse on Young People than Adults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56F95F-F12B-D7A5-903E-8CD0363599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3499506"/>
            <a:ext cx="4958966" cy="1126729"/>
          </a:xfrm>
        </p:spPr>
        <p:txBody>
          <a:bodyPr>
            <a:normAutofit lnSpcReduction="10000"/>
          </a:bodyPr>
          <a:lstStyle/>
          <a:p>
            <a:r>
              <a:rPr lang="en-GB" sz="1800" dirty="0">
                <a:solidFill>
                  <a:srgbClr val="000000"/>
                </a:solidFill>
                <a:latin typeface="Calibri" panose="020F0502020204030204" pitchFamily="34" charset="0"/>
              </a:rPr>
              <a:t>I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mpact of drinking on teenagers is different to the influence it has on grown-ups.  </a:t>
            </a:r>
          </a:p>
          <a:p>
            <a:r>
              <a:rPr lang="en-GB" sz="1800" dirty="0">
                <a:solidFill>
                  <a:srgbClr val="000000"/>
                </a:solidFill>
                <a:latin typeface="Calibri" panose="020F0502020204030204" pitchFamily="34" charset="0"/>
              </a:rPr>
              <a:t>D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rinking is to a greater extent more hazardous on teenagers. </a:t>
            </a:r>
            <a:endParaRPr lang="en-GB" sz="2000" dirty="0"/>
          </a:p>
        </p:txBody>
      </p:sp>
      <p:pic>
        <p:nvPicPr>
          <p:cNvPr id="3074" name="Picture 2" descr="alcohol, bar, drinking">
            <a:extLst>
              <a:ext uri="{FF2B5EF4-FFF2-40B4-BE49-F238E27FC236}">
                <a16:creationId xmlns:a16="http://schemas.microsoft.com/office/drawing/2014/main" id="{D80F0083-BA31-4E69-2F01-E15D143481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19367" y="2469197"/>
            <a:ext cx="4788505" cy="3187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A9AB9A0-85E0-851D-3222-1F97455E08DB}"/>
              </a:ext>
            </a:extLst>
          </p:cNvPr>
          <p:cNvSpPr txBox="1"/>
          <p:nvPr/>
        </p:nvSpPr>
        <p:spPr>
          <a:xfrm>
            <a:off x="9987280" y="5701109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effectLst/>
              </a:rPr>
              <a:t>(Shutterstock, 2018)</a:t>
            </a:r>
            <a:endParaRPr lang="en-GB" sz="1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DDCF784-BC31-BED6-6509-7EA65B808847}"/>
              </a:ext>
            </a:extLst>
          </p:cNvPr>
          <p:cNvSpPr txBox="1"/>
          <p:nvPr/>
        </p:nvSpPr>
        <p:spPr>
          <a:xfrm>
            <a:off x="214746" y="6379818"/>
            <a:ext cx="804025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solidFill>
                  <a:srgbClr val="000000"/>
                </a:solidFill>
                <a:effectLst/>
              </a:rPr>
              <a:t>(NI Direct, 2022)</a:t>
            </a:r>
            <a:endParaRPr lang="en-GB" sz="1400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3D6C62A-4A11-D11B-5B84-5595A684ED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2142" y="17040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9941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595"/>
    </mc:Choice>
    <mc:Fallback>
      <p:transition spd="slow" advTm="425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94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A9F661-0F63-FDCF-2473-F66463A59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200" y="1567843"/>
            <a:ext cx="3712224" cy="3714496"/>
          </a:xfrm>
        </p:spPr>
        <p:txBody>
          <a:bodyPr anchor="ctr">
            <a:normAutofit/>
          </a:bodyPr>
          <a:lstStyle/>
          <a:p>
            <a:r>
              <a:rPr lang="en-GB" sz="4800"/>
              <a:t>Alcohol in Association with Criminal Behaviour in Young People</a:t>
            </a:r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2C3846A5-A498-4C9E-B4DC-13532657D7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5506" y="643467"/>
            <a:ext cx="1128382" cy="847206"/>
            <a:chOff x="8183879" y="1000124"/>
            <a:chExt cx="1562267" cy="1172973"/>
          </a:xfrm>
        </p:grpSpPr>
        <p:sp>
          <p:nvSpPr>
            <p:cNvPr id="49" name="Freeform 5">
              <a:extLst>
                <a:ext uri="{FF2B5EF4-FFF2-40B4-BE49-F238E27FC236}">
                  <a16:creationId xmlns:a16="http://schemas.microsoft.com/office/drawing/2014/main" id="{8A845FC1-FE68-40DE-B785-AA0F3DBD6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83879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5">
              <a:extLst>
                <a:ext uri="{FF2B5EF4-FFF2-40B4-BE49-F238E27FC236}">
                  <a16:creationId xmlns:a16="http://schemas.microsoft.com/office/drawing/2014/main" id="{C26048ED-7A92-4694-A168-2C6C5C0D6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83979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662A3FAA-D056-4098-8115-EA61EAF06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7645" y="839534"/>
            <a:ext cx="6781601" cy="5652388"/>
          </a:xfrm>
          <a:custGeom>
            <a:avLst/>
            <a:gdLst>
              <a:gd name="connsiteX0" fmla="*/ 2768595 w 4574113"/>
              <a:gd name="connsiteY0" fmla="*/ 2476119 h 3812472"/>
              <a:gd name="connsiteX1" fmla="*/ 3374676 w 4574113"/>
              <a:gd name="connsiteY1" fmla="*/ 2476119 h 3812472"/>
              <a:gd name="connsiteX2" fmla="*/ 3403209 w 4574113"/>
              <a:gd name="connsiteY2" fmla="*/ 2479909 h 3812472"/>
              <a:gd name="connsiteX3" fmla="*/ 3422833 w 4574113"/>
              <a:gd name="connsiteY3" fmla="*/ 2488137 h 3812472"/>
              <a:gd name="connsiteX4" fmla="*/ 3410840 w 4574113"/>
              <a:gd name="connsiteY4" fmla="*/ 2508879 h 3812472"/>
              <a:gd name="connsiteX5" fmla="*/ 2985934 w 4574113"/>
              <a:gd name="connsiteY5" fmla="*/ 3243764 h 3812472"/>
              <a:gd name="connsiteX6" fmla="*/ 2732784 w 4574113"/>
              <a:gd name="connsiteY6" fmla="*/ 3390890 h 3812472"/>
              <a:gd name="connsiteX7" fmla="*/ 2529297 w 4574113"/>
              <a:gd name="connsiteY7" fmla="*/ 3390890 h 3812472"/>
              <a:gd name="connsiteX8" fmla="*/ 2505559 w 4574113"/>
              <a:gd name="connsiteY8" fmla="*/ 3390890 h 3812472"/>
              <a:gd name="connsiteX9" fmla="*/ 2482907 w 4574113"/>
              <a:gd name="connsiteY9" fmla="*/ 3351884 h 3812472"/>
              <a:gd name="connsiteX10" fmla="*/ 2371959 w 4574113"/>
              <a:gd name="connsiteY10" fmla="*/ 3160822 h 3812472"/>
              <a:gd name="connsiteX11" fmla="*/ 2371959 w 4574113"/>
              <a:gd name="connsiteY11" fmla="*/ 3053878 h 3812472"/>
              <a:gd name="connsiteX12" fmla="*/ 2675654 w 4574113"/>
              <a:gd name="connsiteY12" fmla="*/ 2530895 h 3812472"/>
              <a:gd name="connsiteX13" fmla="*/ 2768595 w 4574113"/>
              <a:gd name="connsiteY13" fmla="*/ 2476119 h 3812472"/>
              <a:gd name="connsiteX14" fmla="*/ 3909778 w 4574113"/>
              <a:gd name="connsiteY14" fmla="*/ 676847 h 3812472"/>
              <a:gd name="connsiteX15" fmla="*/ 4305516 w 4574113"/>
              <a:gd name="connsiteY15" fmla="*/ 676847 h 3812472"/>
              <a:gd name="connsiteX16" fmla="*/ 4367056 w 4574113"/>
              <a:gd name="connsiteY16" fmla="*/ 712612 h 3812472"/>
              <a:gd name="connsiteX17" fmla="*/ 4564498 w 4574113"/>
              <a:gd name="connsiteY17" fmla="*/ 1054092 h 3812472"/>
              <a:gd name="connsiteX18" fmla="*/ 4564498 w 4574113"/>
              <a:gd name="connsiteY18" fmla="*/ 1123921 h 3812472"/>
              <a:gd name="connsiteX19" fmla="*/ 4367056 w 4574113"/>
              <a:gd name="connsiteY19" fmla="*/ 1465401 h 3812472"/>
              <a:gd name="connsiteX20" fmla="*/ 4305516 w 4574113"/>
              <a:gd name="connsiteY20" fmla="*/ 1501167 h 3812472"/>
              <a:gd name="connsiteX21" fmla="*/ 3909778 w 4574113"/>
              <a:gd name="connsiteY21" fmla="*/ 1501167 h 3812472"/>
              <a:gd name="connsiteX22" fmla="*/ 3849091 w 4574113"/>
              <a:gd name="connsiteY22" fmla="*/ 1465401 h 3812472"/>
              <a:gd name="connsiteX23" fmla="*/ 3650795 w 4574113"/>
              <a:gd name="connsiteY23" fmla="*/ 1123921 h 3812472"/>
              <a:gd name="connsiteX24" fmla="*/ 3650795 w 4574113"/>
              <a:gd name="connsiteY24" fmla="*/ 1054092 h 3812472"/>
              <a:gd name="connsiteX25" fmla="*/ 3849091 w 4574113"/>
              <a:gd name="connsiteY25" fmla="*/ 712612 h 3812472"/>
              <a:gd name="connsiteX26" fmla="*/ 3909778 w 4574113"/>
              <a:gd name="connsiteY26" fmla="*/ 676847 h 3812472"/>
              <a:gd name="connsiteX27" fmla="*/ 1104892 w 4574113"/>
              <a:gd name="connsiteY27" fmla="*/ 0 h 3812472"/>
              <a:gd name="connsiteX28" fmla="*/ 2732784 w 4574113"/>
              <a:gd name="connsiteY28" fmla="*/ 0 h 3812472"/>
              <a:gd name="connsiteX29" fmla="*/ 2985934 w 4574113"/>
              <a:gd name="connsiteY29" fmla="*/ 147125 h 3812472"/>
              <a:gd name="connsiteX30" fmla="*/ 3798122 w 4574113"/>
              <a:gd name="connsiteY30" fmla="*/ 1551823 h 3812472"/>
              <a:gd name="connsiteX31" fmla="*/ 3798122 w 4574113"/>
              <a:gd name="connsiteY31" fmla="*/ 1839068 h 3812472"/>
              <a:gd name="connsiteX32" fmla="*/ 3496551 w 4574113"/>
              <a:gd name="connsiteY32" fmla="*/ 2360642 h 3812472"/>
              <a:gd name="connsiteX33" fmla="*/ 3471135 w 4574113"/>
              <a:gd name="connsiteY33" fmla="*/ 2404597 h 3812472"/>
              <a:gd name="connsiteX34" fmla="*/ 3472029 w 4574113"/>
              <a:gd name="connsiteY34" fmla="*/ 2404972 h 3812472"/>
              <a:gd name="connsiteX35" fmla="*/ 3516881 w 4574113"/>
              <a:gd name="connsiteY35" fmla="*/ 2450209 h 3812472"/>
              <a:gd name="connsiteX36" fmla="*/ 3857970 w 4574113"/>
              <a:gd name="connsiteY36" fmla="*/ 3040131 h 3812472"/>
              <a:gd name="connsiteX37" fmla="*/ 3857970 w 4574113"/>
              <a:gd name="connsiteY37" fmla="*/ 3160764 h 3812472"/>
              <a:gd name="connsiteX38" fmla="*/ 3516881 w 4574113"/>
              <a:gd name="connsiteY38" fmla="*/ 3750684 h 3812472"/>
              <a:gd name="connsiteX39" fmla="*/ 3410567 w 4574113"/>
              <a:gd name="connsiteY39" fmla="*/ 3812472 h 3812472"/>
              <a:gd name="connsiteX40" fmla="*/ 2726911 w 4574113"/>
              <a:gd name="connsiteY40" fmla="*/ 3812472 h 3812472"/>
              <a:gd name="connsiteX41" fmla="*/ 2622074 w 4574113"/>
              <a:gd name="connsiteY41" fmla="*/ 3750684 h 3812472"/>
              <a:gd name="connsiteX42" fmla="*/ 2438330 w 4574113"/>
              <a:gd name="connsiteY42" fmla="*/ 3434265 h 3812472"/>
              <a:gd name="connsiteX43" fmla="*/ 2417573 w 4574113"/>
              <a:gd name="connsiteY43" fmla="*/ 3398519 h 3812472"/>
              <a:gd name="connsiteX44" fmla="*/ 2433905 w 4574113"/>
              <a:gd name="connsiteY44" fmla="*/ 3398519 h 3812472"/>
              <a:gd name="connsiteX45" fmla="*/ 2511101 w 4574113"/>
              <a:gd name="connsiteY45" fmla="*/ 3398519 h 3812472"/>
              <a:gd name="connsiteX46" fmla="*/ 2544636 w 4574113"/>
              <a:gd name="connsiteY46" fmla="*/ 3456269 h 3812472"/>
              <a:gd name="connsiteX47" fmla="*/ 2672757 w 4574113"/>
              <a:gd name="connsiteY47" fmla="*/ 3676902 h 3812472"/>
              <a:gd name="connsiteX48" fmla="*/ 2765699 w 4574113"/>
              <a:gd name="connsiteY48" fmla="*/ 3731679 h 3812472"/>
              <a:gd name="connsiteX49" fmla="*/ 3371780 w 4574113"/>
              <a:gd name="connsiteY49" fmla="*/ 3731679 h 3812472"/>
              <a:gd name="connsiteX50" fmla="*/ 3466029 w 4574113"/>
              <a:gd name="connsiteY50" fmla="*/ 3676902 h 3812472"/>
              <a:gd name="connsiteX51" fmla="*/ 3768415 w 4574113"/>
              <a:gd name="connsiteY51" fmla="*/ 3153920 h 3812472"/>
              <a:gd name="connsiteX52" fmla="*/ 3768415 w 4574113"/>
              <a:gd name="connsiteY52" fmla="*/ 3046975 h 3812472"/>
              <a:gd name="connsiteX53" fmla="*/ 3466029 w 4574113"/>
              <a:gd name="connsiteY53" fmla="*/ 2523992 h 3812472"/>
              <a:gd name="connsiteX54" fmla="*/ 3426268 w 4574113"/>
              <a:gd name="connsiteY54" fmla="*/ 2483888 h 3812472"/>
              <a:gd name="connsiteX55" fmla="*/ 3421667 w 4574113"/>
              <a:gd name="connsiteY55" fmla="*/ 2481960 h 3812472"/>
              <a:gd name="connsiteX56" fmla="*/ 3446331 w 4574113"/>
              <a:gd name="connsiteY56" fmla="*/ 2439303 h 3812472"/>
              <a:gd name="connsiteX57" fmla="*/ 3464674 w 4574113"/>
              <a:gd name="connsiteY57" fmla="*/ 2407578 h 3812472"/>
              <a:gd name="connsiteX58" fmla="*/ 3445649 w 4574113"/>
              <a:gd name="connsiteY58" fmla="*/ 2399601 h 3812472"/>
              <a:gd name="connsiteX59" fmla="*/ 3413464 w 4574113"/>
              <a:gd name="connsiteY59" fmla="*/ 2395325 h 3812472"/>
              <a:gd name="connsiteX60" fmla="*/ 2729808 w 4574113"/>
              <a:gd name="connsiteY60" fmla="*/ 2395325 h 3812472"/>
              <a:gd name="connsiteX61" fmla="*/ 2624971 w 4574113"/>
              <a:gd name="connsiteY61" fmla="*/ 2457112 h 3812472"/>
              <a:gd name="connsiteX62" fmla="*/ 2282405 w 4574113"/>
              <a:gd name="connsiteY62" fmla="*/ 3047034 h 3812472"/>
              <a:gd name="connsiteX63" fmla="*/ 2282405 w 4574113"/>
              <a:gd name="connsiteY63" fmla="*/ 3167666 h 3812472"/>
              <a:gd name="connsiteX64" fmla="*/ 2395478 w 4574113"/>
              <a:gd name="connsiteY64" fmla="*/ 3362386 h 3812472"/>
              <a:gd name="connsiteX65" fmla="*/ 2412031 w 4574113"/>
              <a:gd name="connsiteY65" fmla="*/ 3390890 h 3812472"/>
              <a:gd name="connsiteX66" fmla="*/ 2335350 w 4574113"/>
              <a:gd name="connsiteY66" fmla="*/ 3390890 h 3812472"/>
              <a:gd name="connsiteX67" fmla="*/ 1104892 w 4574113"/>
              <a:gd name="connsiteY67" fmla="*/ 3390890 h 3812472"/>
              <a:gd name="connsiteX68" fmla="*/ 855258 w 4574113"/>
              <a:gd name="connsiteY68" fmla="*/ 3243764 h 3812472"/>
              <a:gd name="connsiteX69" fmla="*/ 39555 w 4574113"/>
              <a:gd name="connsiteY69" fmla="*/ 1839068 h 3812472"/>
              <a:gd name="connsiteX70" fmla="*/ 39555 w 4574113"/>
              <a:gd name="connsiteY70" fmla="*/ 1551823 h 3812472"/>
              <a:gd name="connsiteX71" fmla="*/ 855258 w 4574113"/>
              <a:gd name="connsiteY71" fmla="*/ 147125 h 3812472"/>
              <a:gd name="connsiteX72" fmla="*/ 1104892 w 4574113"/>
              <a:gd name="connsiteY72" fmla="*/ 0 h 38124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4574113" h="3812472">
                <a:moveTo>
                  <a:pt x="2768595" y="2476119"/>
                </a:moveTo>
                <a:cubicBezTo>
                  <a:pt x="2768595" y="2476119"/>
                  <a:pt x="2768595" y="2476119"/>
                  <a:pt x="3374676" y="2476119"/>
                </a:cubicBezTo>
                <a:cubicBezTo>
                  <a:pt x="3384493" y="2476119"/>
                  <a:pt x="3394066" y="2477423"/>
                  <a:pt x="3403209" y="2479909"/>
                </a:cubicBezTo>
                <a:lnTo>
                  <a:pt x="3422833" y="2488137"/>
                </a:lnTo>
                <a:lnTo>
                  <a:pt x="3410840" y="2508879"/>
                </a:lnTo>
                <a:cubicBezTo>
                  <a:pt x="3302401" y="2696426"/>
                  <a:pt x="3163600" y="2936487"/>
                  <a:pt x="2985934" y="3243764"/>
                </a:cubicBezTo>
                <a:cubicBezTo>
                  <a:pt x="2933195" y="3334842"/>
                  <a:pt x="2838263" y="3390890"/>
                  <a:pt x="2732784" y="3390890"/>
                </a:cubicBezTo>
                <a:cubicBezTo>
                  <a:pt x="2732784" y="3390890"/>
                  <a:pt x="2732784" y="3390890"/>
                  <a:pt x="2529297" y="3390890"/>
                </a:cubicBezTo>
                <a:lnTo>
                  <a:pt x="2505559" y="3390890"/>
                </a:lnTo>
                <a:lnTo>
                  <a:pt x="2482907" y="3351884"/>
                </a:lnTo>
                <a:cubicBezTo>
                  <a:pt x="2451367" y="3297569"/>
                  <a:pt x="2414666" y="3234367"/>
                  <a:pt x="2371959" y="3160822"/>
                </a:cubicBezTo>
                <a:cubicBezTo>
                  <a:pt x="2352324" y="3128217"/>
                  <a:pt x="2352324" y="3086483"/>
                  <a:pt x="2371959" y="3053878"/>
                </a:cubicBezTo>
                <a:cubicBezTo>
                  <a:pt x="2371959" y="3053878"/>
                  <a:pt x="2371959" y="3053878"/>
                  <a:pt x="2675654" y="2530895"/>
                </a:cubicBezTo>
                <a:cubicBezTo>
                  <a:pt x="2693981" y="2496986"/>
                  <a:pt x="2730633" y="2476119"/>
                  <a:pt x="2768595" y="2476119"/>
                </a:cubicBezTo>
                <a:close/>
                <a:moveTo>
                  <a:pt x="3909778" y="676847"/>
                </a:moveTo>
                <a:cubicBezTo>
                  <a:pt x="3909778" y="676847"/>
                  <a:pt x="3909778" y="676847"/>
                  <a:pt x="4305516" y="676847"/>
                </a:cubicBezTo>
                <a:cubicBezTo>
                  <a:pt x="4331158" y="676847"/>
                  <a:pt x="4354235" y="690472"/>
                  <a:pt x="4367056" y="712612"/>
                </a:cubicBezTo>
                <a:cubicBezTo>
                  <a:pt x="4367056" y="712612"/>
                  <a:pt x="4367056" y="712612"/>
                  <a:pt x="4564498" y="1054092"/>
                </a:cubicBezTo>
                <a:cubicBezTo>
                  <a:pt x="4577319" y="1075382"/>
                  <a:pt x="4577319" y="1102632"/>
                  <a:pt x="4564498" y="1123921"/>
                </a:cubicBezTo>
                <a:cubicBezTo>
                  <a:pt x="4564498" y="1123921"/>
                  <a:pt x="4564498" y="1123921"/>
                  <a:pt x="4367056" y="1465401"/>
                </a:cubicBezTo>
                <a:cubicBezTo>
                  <a:pt x="4354235" y="1487542"/>
                  <a:pt x="4331158" y="1501167"/>
                  <a:pt x="4305516" y="1501167"/>
                </a:cubicBezTo>
                <a:cubicBezTo>
                  <a:pt x="4305516" y="1501167"/>
                  <a:pt x="4305516" y="1501167"/>
                  <a:pt x="3909778" y="1501167"/>
                </a:cubicBezTo>
                <a:cubicBezTo>
                  <a:pt x="3884990" y="1501167"/>
                  <a:pt x="3861058" y="1487542"/>
                  <a:pt x="3849091" y="1465401"/>
                </a:cubicBezTo>
                <a:cubicBezTo>
                  <a:pt x="3849091" y="1465401"/>
                  <a:pt x="3849091" y="1465401"/>
                  <a:pt x="3650795" y="1123921"/>
                </a:cubicBezTo>
                <a:cubicBezTo>
                  <a:pt x="3637974" y="1102632"/>
                  <a:pt x="3637974" y="1075382"/>
                  <a:pt x="3650795" y="1054092"/>
                </a:cubicBezTo>
                <a:cubicBezTo>
                  <a:pt x="3650795" y="1054092"/>
                  <a:pt x="3650795" y="1054092"/>
                  <a:pt x="3849091" y="712612"/>
                </a:cubicBezTo>
                <a:cubicBezTo>
                  <a:pt x="3861058" y="690472"/>
                  <a:pt x="3884990" y="676847"/>
                  <a:pt x="3909778" y="676847"/>
                </a:cubicBezTo>
                <a:close/>
                <a:moveTo>
                  <a:pt x="1104892" y="0"/>
                </a:moveTo>
                <a:cubicBezTo>
                  <a:pt x="1104892" y="0"/>
                  <a:pt x="1104892" y="0"/>
                  <a:pt x="2732784" y="0"/>
                </a:cubicBezTo>
                <a:cubicBezTo>
                  <a:pt x="2838263" y="0"/>
                  <a:pt x="2933195" y="56047"/>
                  <a:pt x="2985934" y="147125"/>
                </a:cubicBezTo>
                <a:cubicBezTo>
                  <a:pt x="2985934" y="147125"/>
                  <a:pt x="2985934" y="147125"/>
                  <a:pt x="3798122" y="1551823"/>
                </a:cubicBezTo>
                <a:cubicBezTo>
                  <a:pt x="3850862" y="1639397"/>
                  <a:pt x="3850862" y="1751493"/>
                  <a:pt x="3798122" y="1839068"/>
                </a:cubicBezTo>
                <a:cubicBezTo>
                  <a:pt x="3798122" y="1839068"/>
                  <a:pt x="3798122" y="1839068"/>
                  <a:pt x="3496551" y="2360642"/>
                </a:cubicBezTo>
                <a:lnTo>
                  <a:pt x="3471135" y="2404597"/>
                </a:lnTo>
                <a:lnTo>
                  <a:pt x="3472029" y="2404972"/>
                </a:lnTo>
                <a:cubicBezTo>
                  <a:pt x="3490302" y="2415638"/>
                  <a:pt x="3505806" y="2431084"/>
                  <a:pt x="3516881" y="2450209"/>
                </a:cubicBezTo>
                <a:cubicBezTo>
                  <a:pt x="3516881" y="2450209"/>
                  <a:pt x="3516881" y="2450209"/>
                  <a:pt x="3857970" y="3040131"/>
                </a:cubicBezTo>
                <a:cubicBezTo>
                  <a:pt x="3880120" y="3076909"/>
                  <a:pt x="3880120" y="3123985"/>
                  <a:pt x="3857970" y="3160764"/>
                </a:cubicBezTo>
                <a:cubicBezTo>
                  <a:pt x="3857970" y="3160764"/>
                  <a:pt x="3857970" y="3160764"/>
                  <a:pt x="3516881" y="3750684"/>
                </a:cubicBezTo>
                <a:cubicBezTo>
                  <a:pt x="3494732" y="3788933"/>
                  <a:pt x="3454864" y="3812472"/>
                  <a:pt x="3410567" y="3812472"/>
                </a:cubicBezTo>
                <a:cubicBezTo>
                  <a:pt x="3410567" y="3812472"/>
                  <a:pt x="3410567" y="3812472"/>
                  <a:pt x="2726911" y="3812472"/>
                </a:cubicBezTo>
                <a:cubicBezTo>
                  <a:pt x="2684090" y="3812472"/>
                  <a:pt x="2642747" y="3788933"/>
                  <a:pt x="2622074" y="3750684"/>
                </a:cubicBezTo>
                <a:cubicBezTo>
                  <a:pt x="2622074" y="3750684"/>
                  <a:pt x="2622074" y="3750684"/>
                  <a:pt x="2438330" y="3434265"/>
                </a:cubicBezTo>
                <a:lnTo>
                  <a:pt x="2417573" y="3398519"/>
                </a:lnTo>
                <a:lnTo>
                  <a:pt x="2433905" y="3398519"/>
                </a:lnTo>
                <a:lnTo>
                  <a:pt x="2511101" y="3398519"/>
                </a:lnTo>
                <a:lnTo>
                  <a:pt x="2544636" y="3456269"/>
                </a:lnTo>
                <a:cubicBezTo>
                  <a:pt x="2672757" y="3676902"/>
                  <a:pt x="2672757" y="3676902"/>
                  <a:pt x="2672757" y="3676902"/>
                </a:cubicBezTo>
                <a:cubicBezTo>
                  <a:pt x="2691084" y="3710811"/>
                  <a:pt x="2727737" y="3731679"/>
                  <a:pt x="2765699" y="3731679"/>
                </a:cubicBezTo>
                <a:cubicBezTo>
                  <a:pt x="3371780" y="3731679"/>
                  <a:pt x="3371780" y="3731679"/>
                  <a:pt x="3371780" y="3731679"/>
                </a:cubicBezTo>
                <a:cubicBezTo>
                  <a:pt x="3411050" y="3731679"/>
                  <a:pt x="3446394" y="3710811"/>
                  <a:pt x="3466029" y="3676902"/>
                </a:cubicBezTo>
                <a:cubicBezTo>
                  <a:pt x="3768415" y="3153920"/>
                  <a:pt x="3768415" y="3153920"/>
                  <a:pt x="3768415" y="3153920"/>
                </a:cubicBezTo>
                <a:cubicBezTo>
                  <a:pt x="3788051" y="3121314"/>
                  <a:pt x="3788051" y="3079580"/>
                  <a:pt x="3768415" y="3046975"/>
                </a:cubicBezTo>
                <a:cubicBezTo>
                  <a:pt x="3466029" y="2523992"/>
                  <a:pt x="3466029" y="2523992"/>
                  <a:pt x="3466029" y="2523992"/>
                </a:cubicBezTo>
                <a:cubicBezTo>
                  <a:pt x="3456211" y="2507037"/>
                  <a:pt x="3442467" y="2493343"/>
                  <a:pt x="3426268" y="2483888"/>
                </a:cubicBezTo>
                <a:lnTo>
                  <a:pt x="3421667" y="2481960"/>
                </a:lnTo>
                <a:lnTo>
                  <a:pt x="3446331" y="2439303"/>
                </a:lnTo>
                <a:lnTo>
                  <a:pt x="3464674" y="2407578"/>
                </a:lnTo>
                <a:lnTo>
                  <a:pt x="3445649" y="2399601"/>
                </a:lnTo>
                <a:cubicBezTo>
                  <a:pt x="3435335" y="2396796"/>
                  <a:pt x="3424538" y="2395325"/>
                  <a:pt x="3413464" y="2395325"/>
                </a:cubicBezTo>
                <a:cubicBezTo>
                  <a:pt x="2729808" y="2395325"/>
                  <a:pt x="2729808" y="2395325"/>
                  <a:pt x="2729808" y="2395325"/>
                </a:cubicBezTo>
                <a:cubicBezTo>
                  <a:pt x="2686987" y="2395325"/>
                  <a:pt x="2645644" y="2418863"/>
                  <a:pt x="2624971" y="2457112"/>
                </a:cubicBezTo>
                <a:cubicBezTo>
                  <a:pt x="2282405" y="3047034"/>
                  <a:pt x="2282405" y="3047034"/>
                  <a:pt x="2282405" y="3047034"/>
                </a:cubicBezTo>
                <a:cubicBezTo>
                  <a:pt x="2260256" y="3083811"/>
                  <a:pt x="2260256" y="3130887"/>
                  <a:pt x="2282405" y="3167666"/>
                </a:cubicBezTo>
                <a:cubicBezTo>
                  <a:pt x="2325225" y="3241406"/>
                  <a:pt x="2362693" y="3305929"/>
                  <a:pt x="2395478" y="3362386"/>
                </a:cubicBezTo>
                <a:lnTo>
                  <a:pt x="2412031" y="3390890"/>
                </a:lnTo>
                <a:lnTo>
                  <a:pt x="2335350" y="3390890"/>
                </a:lnTo>
                <a:cubicBezTo>
                  <a:pt x="2096889" y="3390890"/>
                  <a:pt x="1715352" y="3390890"/>
                  <a:pt x="1104892" y="3390890"/>
                </a:cubicBezTo>
                <a:cubicBezTo>
                  <a:pt x="1002929" y="3390890"/>
                  <a:pt x="904482" y="3334842"/>
                  <a:pt x="855258" y="3243764"/>
                </a:cubicBezTo>
                <a:cubicBezTo>
                  <a:pt x="855258" y="3243764"/>
                  <a:pt x="855258" y="3243764"/>
                  <a:pt x="39555" y="1839068"/>
                </a:cubicBezTo>
                <a:cubicBezTo>
                  <a:pt x="-13185" y="1751493"/>
                  <a:pt x="-13185" y="1639397"/>
                  <a:pt x="39555" y="1551823"/>
                </a:cubicBezTo>
                <a:cubicBezTo>
                  <a:pt x="39555" y="1551823"/>
                  <a:pt x="39555" y="1551823"/>
                  <a:pt x="855258" y="147125"/>
                </a:cubicBezTo>
                <a:cubicBezTo>
                  <a:pt x="904482" y="56047"/>
                  <a:pt x="1002929" y="0"/>
                  <a:pt x="1104892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235E7-3CC1-3425-3F45-3BB3ACF771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09382" y="2096162"/>
            <a:ext cx="3894161" cy="2657858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S</a:t>
            </a:r>
            <a:r>
              <a:rPr lang="en-GB" sz="2000" b="0" i="0" dirty="0">
                <a:solidFill>
                  <a:schemeClr val="bg1"/>
                </a:solidFill>
                <a:effectLst/>
              </a:rPr>
              <a:t>ubstance usage and psychological wellbeing in conjunction, develops a revert to criminal behaviour. </a:t>
            </a: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B6B0D6C-C608-52A2-3E5A-302A99C0488D}"/>
              </a:ext>
            </a:extLst>
          </p:cNvPr>
          <p:cNvSpPr txBox="1"/>
          <p:nvPr/>
        </p:nvSpPr>
        <p:spPr>
          <a:xfrm>
            <a:off x="10638407" y="6213295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(Craig et al, 2018)</a:t>
            </a:r>
            <a:endParaRPr lang="en-GB" sz="1400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9884284-544C-44D8-242B-52C2FA1F0B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1306" y="17066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70035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400"/>
    </mc:Choice>
    <mc:Fallback>
      <p:transition spd="slow" advTm="484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4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elated video: Clip from Adrian Chiles documentary Drinkers Like Me">
            <a:extLst>
              <a:ext uri="{FF2B5EF4-FFF2-40B4-BE49-F238E27FC236}">
                <a16:creationId xmlns:a16="http://schemas.microsoft.com/office/drawing/2014/main" id="{63FD79B4-3474-73A9-287C-BA6D3C6ECFB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71" r="9093" b="10436"/>
          <a:stretch/>
        </p:blipFill>
        <p:spPr bwMode="auto">
          <a:xfrm>
            <a:off x="2562726" y="1"/>
            <a:ext cx="9629274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D928DD85-BB99-450D-A702-2683E0296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6754318" cy="6858478"/>
          </a:xfrm>
          <a:custGeom>
            <a:avLst/>
            <a:gdLst>
              <a:gd name="connsiteX0" fmla="*/ 0 w 6754318"/>
              <a:gd name="connsiteY0" fmla="*/ 6858478 h 6858478"/>
              <a:gd name="connsiteX1" fmla="*/ 6754318 w 6754318"/>
              <a:gd name="connsiteY1" fmla="*/ 6858478 h 6858478"/>
              <a:gd name="connsiteX2" fmla="*/ 3577943 w 6754318"/>
              <a:gd name="connsiteY2" fmla="*/ 0 h 6858478"/>
              <a:gd name="connsiteX3" fmla="*/ 3572366 w 6754318"/>
              <a:gd name="connsiteY3" fmla="*/ 0 h 6858478"/>
              <a:gd name="connsiteX4" fmla="*/ 2506138 w 6754318"/>
              <a:gd name="connsiteY4" fmla="*/ 0 h 6858478"/>
              <a:gd name="connsiteX5" fmla="*/ 0 w 6754318"/>
              <a:gd name="connsiteY5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54318" h="6858478">
                <a:moveTo>
                  <a:pt x="0" y="6858478"/>
                </a:moveTo>
                <a:lnTo>
                  <a:pt x="6754318" y="6858478"/>
                </a:lnTo>
                <a:lnTo>
                  <a:pt x="3577943" y="0"/>
                </a:lnTo>
                <a:lnTo>
                  <a:pt x="3572366" y="0"/>
                </a:lnTo>
                <a:lnTo>
                  <a:pt x="2506138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240E5BD2-4019-4012-A1AA-628900E65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-478"/>
            <a:ext cx="5953780" cy="6858478"/>
          </a:xfrm>
          <a:custGeom>
            <a:avLst/>
            <a:gdLst>
              <a:gd name="connsiteX0" fmla="*/ 0 w 5953780"/>
              <a:gd name="connsiteY0" fmla="*/ 6858478 h 6858478"/>
              <a:gd name="connsiteX1" fmla="*/ 5953780 w 5953780"/>
              <a:gd name="connsiteY1" fmla="*/ 6858478 h 6858478"/>
              <a:gd name="connsiteX2" fmla="*/ 2777405 w 5953780"/>
              <a:gd name="connsiteY2" fmla="*/ 0 h 6858478"/>
              <a:gd name="connsiteX3" fmla="*/ 2771828 w 5953780"/>
              <a:gd name="connsiteY3" fmla="*/ 0 h 6858478"/>
              <a:gd name="connsiteX4" fmla="*/ 1705600 w 5953780"/>
              <a:gd name="connsiteY4" fmla="*/ 0 h 6858478"/>
              <a:gd name="connsiteX5" fmla="*/ 0 w 5953780"/>
              <a:gd name="connsiteY5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53780" h="6858478">
                <a:moveTo>
                  <a:pt x="0" y="6858478"/>
                </a:moveTo>
                <a:lnTo>
                  <a:pt x="5953780" y="6858478"/>
                </a:lnTo>
                <a:lnTo>
                  <a:pt x="2777405" y="0"/>
                </a:lnTo>
                <a:lnTo>
                  <a:pt x="2771828" y="0"/>
                </a:lnTo>
                <a:lnTo>
                  <a:pt x="1705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5FB783-13CF-F7AB-A89D-6480DDB481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1" y="342006"/>
            <a:ext cx="3891615" cy="224812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 dirty="0"/>
              <a:t>Promotion to Prevent Alcohol Misuse Among Young People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4019D63-626C-5E4A-E4C5-34AC9ADBC5D3}"/>
              </a:ext>
            </a:extLst>
          </p:cNvPr>
          <p:cNvSpPr txBox="1"/>
          <p:nvPr/>
        </p:nvSpPr>
        <p:spPr>
          <a:xfrm>
            <a:off x="11064536" y="6469555"/>
            <a:ext cx="124879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effectLst/>
              </a:rPr>
              <a:t>(Getty, 2018)</a:t>
            </a:r>
            <a:endParaRPr lang="en-GB" sz="1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E47B3F0-42A8-B57F-C671-C500D1535B1C}"/>
              </a:ext>
            </a:extLst>
          </p:cNvPr>
          <p:cNvSpPr txBox="1"/>
          <p:nvPr/>
        </p:nvSpPr>
        <p:spPr>
          <a:xfrm>
            <a:off x="488272" y="2932133"/>
            <a:ext cx="47657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</a:rPr>
              <a:t>T</a:t>
            </a:r>
            <a:r>
              <a:rPr lang="en-GB" sz="1800" b="0" i="0" dirty="0">
                <a:effectLst/>
                <a:latin typeface="Calibri" panose="020F0502020204030204" pitchFamily="34" charset="0"/>
              </a:rPr>
              <a:t>o plan successful avoidance schemes. 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WordVisi_MSFontService"/>
              </a:rPr>
              <a:t>A</a:t>
            </a:r>
            <a:r>
              <a:rPr lang="en-GB" b="0" i="0" dirty="0">
                <a:effectLst/>
                <a:latin typeface="WordVisi_MSFontService"/>
              </a:rPr>
              <a:t>n up to date and adaptable avoidance plan is needed.</a:t>
            </a:r>
            <a:endParaRPr lang="en-GB" dirty="0">
              <a:latin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</a:rPr>
              <a:t>D</a:t>
            </a:r>
            <a:r>
              <a:rPr lang="en-GB" sz="1800" b="0" i="0" dirty="0">
                <a:effectLst/>
                <a:latin typeface="Calibri" panose="020F0502020204030204" pitchFamily="34" charset="0"/>
              </a:rPr>
              <a:t>istributed within educational institutes.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</a:rPr>
              <a:t>R</a:t>
            </a:r>
            <a:r>
              <a:rPr lang="en-GB" sz="1800" b="0" i="0" dirty="0">
                <a:effectLst/>
                <a:latin typeface="Calibri" panose="020F0502020204030204" pitchFamily="34" charset="0"/>
              </a:rPr>
              <a:t>ising levies of liquor drinks, applying limitations on displaying substance advertisement and reductions of the accessibility.   </a:t>
            </a: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5697EFB-7A75-E4EE-C388-5B057969F0AB}"/>
              </a:ext>
            </a:extLst>
          </p:cNvPr>
          <p:cNvSpPr txBox="1"/>
          <p:nvPr/>
        </p:nvSpPr>
        <p:spPr>
          <a:xfrm>
            <a:off x="197386" y="5955098"/>
            <a:ext cx="615666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effectLst/>
                <a:latin typeface="Calibri" panose="020F0502020204030204" pitchFamily="34" charset="0"/>
              </a:rPr>
              <a:t>(</a:t>
            </a:r>
            <a:r>
              <a:rPr lang="en-GB" sz="1400" b="0" i="0" dirty="0" err="1">
                <a:effectLst/>
                <a:latin typeface="Calibri" panose="020F0502020204030204" pitchFamily="34" charset="0"/>
              </a:rPr>
              <a:t>Moure-Rogriguez</a:t>
            </a:r>
            <a:r>
              <a:rPr lang="en-GB" sz="1400" b="0" i="0" dirty="0">
                <a:effectLst/>
                <a:latin typeface="Calibri" panose="020F0502020204030204" pitchFamily="34" charset="0"/>
              </a:rPr>
              <a:t> et al, 2018)</a:t>
            </a:r>
            <a:endParaRPr lang="en-GB" sz="14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636C52D-005D-7797-C16E-C133A58752D0}"/>
              </a:ext>
            </a:extLst>
          </p:cNvPr>
          <p:cNvSpPr txBox="1"/>
          <p:nvPr/>
        </p:nvSpPr>
        <p:spPr>
          <a:xfrm>
            <a:off x="197386" y="6208217"/>
            <a:ext cx="615666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effectLst/>
                <a:latin typeface="Calibri" panose="020F0502020204030204" pitchFamily="34" charset="0"/>
              </a:rPr>
              <a:t>(</a:t>
            </a:r>
            <a:r>
              <a:rPr lang="en-GB" sz="1400" b="0" i="0" dirty="0" err="1">
                <a:effectLst/>
                <a:latin typeface="Calibri" panose="020F0502020204030204" pitchFamily="34" charset="0"/>
              </a:rPr>
              <a:t>Teesson</a:t>
            </a:r>
            <a:r>
              <a:rPr lang="en-GB" sz="1400" b="0" i="0" dirty="0">
                <a:effectLst/>
                <a:latin typeface="Calibri" panose="020F0502020204030204" pitchFamily="34" charset="0"/>
              </a:rPr>
              <a:t> et al, 2020)</a:t>
            </a:r>
            <a:endParaRPr lang="en-GB" sz="14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A71E430-B427-F902-7DAD-FFF9599516B7}"/>
              </a:ext>
            </a:extLst>
          </p:cNvPr>
          <p:cNvSpPr txBox="1"/>
          <p:nvPr/>
        </p:nvSpPr>
        <p:spPr>
          <a:xfrm>
            <a:off x="197386" y="6442724"/>
            <a:ext cx="615666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effectLst/>
              </a:rPr>
              <a:t>(World Health Organisation, 2022)</a:t>
            </a:r>
            <a:endParaRPr lang="en-GB" sz="1400" dirty="0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1EBECD0-AA2C-9F9E-62FD-62679833A5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12182" y="16324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33099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92355"/>
    </mc:Choice>
    <mc:Fallback>
      <p:transition spd="slow" advTm="923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73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15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1218A2-D20B-6E82-83A1-FC7761DFD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42" name="TextBox 2">
            <a:extLst>
              <a:ext uri="{FF2B5EF4-FFF2-40B4-BE49-F238E27FC236}">
                <a16:creationId xmlns:a16="http://schemas.microsoft.com/office/drawing/2014/main" id="{F3828B7B-3EDE-D123-4087-C987576DE7B3}"/>
              </a:ext>
            </a:extLst>
          </p:cNvPr>
          <p:cNvSpPr txBox="1"/>
          <p:nvPr/>
        </p:nvSpPr>
        <p:spPr>
          <a:xfrm>
            <a:off x="643467" y="1782981"/>
            <a:ext cx="10905066" cy="43939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L</a:t>
            </a:r>
            <a:r>
              <a:rPr lang="en-US" sz="2000" b="0" i="0" dirty="0">
                <a:effectLst/>
              </a:rPr>
              <a:t>iquor usage and the effects of it are frequently linked to unhappiness.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</a:t>
            </a:r>
            <a:r>
              <a:rPr lang="en-US" sz="2000" b="0" i="0" dirty="0">
                <a:effectLst/>
              </a:rPr>
              <a:t> great amount of liquor consum</a:t>
            </a:r>
            <a:r>
              <a:rPr lang="en-US" sz="2000" dirty="0"/>
              <a:t>ption causes</a:t>
            </a:r>
            <a:r>
              <a:rPr lang="en-US" sz="2000" b="0" i="0" dirty="0">
                <a:effectLst/>
              </a:rPr>
              <a:t> a greater possibility of increasing psychological wellbeing issues.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D</a:t>
            </a:r>
            <a:r>
              <a:rPr lang="en-US" sz="2000" b="0" i="0" dirty="0">
                <a:effectLst/>
              </a:rPr>
              <a:t>ejection and anxiousness.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</a:t>
            </a:r>
            <a:r>
              <a:rPr lang="en-US" sz="2000" b="0" i="0" dirty="0">
                <a:effectLst/>
              </a:rPr>
              <a:t>nxiousness in the ability to socialize </a:t>
            </a:r>
            <a:r>
              <a:rPr lang="en-US" sz="2000" b="0" i="0">
                <a:effectLst/>
              </a:rPr>
              <a:t>with others.</a:t>
            </a:r>
            <a:endParaRPr lang="en-US" sz="2000" b="0" i="0" dirty="0">
              <a:effectLst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</a:t>
            </a:r>
            <a:r>
              <a:rPr lang="en-US" sz="2000" b="0" i="0" dirty="0">
                <a:effectLst/>
              </a:rPr>
              <a:t>dolescents who drink a great deal alone expressed further indicators of unhappiness compared to people who drink with others.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</a:t>
            </a:r>
            <a:r>
              <a:rPr lang="en-US" sz="2000" b="0" i="0" dirty="0">
                <a:effectLst/>
              </a:rPr>
              <a:t>dolescents are especially at risk to longstanding harm from drinking.</a:t>
            </a: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</a:rPr>
              <a:t>Impact of drinking liquor on adolescents is different to the influence it has on grown-ups.  </a:t>
            </a: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</a:t>
            </a:r>
            <a:r>
              <a:rPr lang="en-US" sz="2000" b="0" i="0" dirty="0">
                <a:effectLst/>
              </a:rPr>
              <a:t>ubstance usage and psychological wellbeing in conjunction, develops a revert to criminal </a:t>
            </a:r>
            <a:r>
              <a:rPr lang="en-US" sz="2000" b="0" i="0" dirty="0" err="1">
                <a:effectLst/>
              </a:rPr>
              <a:t>behaviour</a:t>
            </a:r>
            <a:r>
              <a:rPr lang="en-US" sz="2000" b="0" i="0" dirty="0">
                <a:effectLst/>
              </a:rPr>
              <a:t>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R</a:t>
            </a:r>
            <a:r>
              <a:rPr lang="en-US" sz="2000" b="0" i="0" dirty="0">
                <a:effectLst/>
              </a:rPr>
              <a:t>ising levies of liquor drinks, applying limitations on displaying substance advertisement and reductions of the accessibility.</a:t>
            </a:r>
            <a:endParaRPr lang="en-US" sz="2000" dirty="0"/>
          </a:p>
        </p:txBody>
      </p:sp>
      <p:sp>
        <p:nvSpPr>
          <p:cNvPr id="43" name="Rectangle 17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Isosceles Triangle 19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Isosceles Triangle 21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6" name="Rectangle 23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7B00454-55C5-3BD3-F81A-04FA6AC98955}"/>
              </a:ext>
            </a:extLst>
          </p:cNvPr>
          <p:cNvSpPr txBox="1"/>
          <p:nvPr/>
        </p:nvSpPr>
        <p:spPr>
          <a:xfrm>
            <a:off x="6812106" y="5715297"/>
            <a:ext cx="222819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i="0" dirty="0">
                <a:solidFill>
                  <a:srgbClr val="000000"/>
                </a:solidFill>
                <a:effectLst/>
              </a:rPr>
              <a:t>(Rosenthal et al, 2018)</a:t>
            </a:r>
            <a:endParaRPr lang="en-GB" sz="1400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1891C39-DEEA-D3FE-5743-DAFD4724D2F5}"/>
              </a:ext>
            </a:extLst>
          </p:cNvPr>
          <p:cNvSpPr txBox="1"/>
          <p:nvPr/>
        </p:nvSpPr>
        <p:spPr>
          <a:xfrm>
            <a:off x="6812106" y="5985008"/>
            <a:ext cx="624544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solidFill>
                  <a:srgbClr val="000000"/>
                </a:solidFill>
                <a:effectLst/>
              </a:rPr>
              <a:t>(Mental Health Foundation, 2022)</a:t>
            </a:r>
            <a:endParaRPr lang="en-GB" sz="1400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38CAF5A2-00B8-B176-D3BD-35148C89518D}"/>
              </a:ext>
            </a:extLst>
          </p:cNvPr>
          <p:cNvSpPr txBox="1"/>
          <p:nvPr/>
        </p:nvSpPr>
        <p:spPr>
          <a:xfrm>
            <a:off x="6812106" y="6258775"/>
            <a:ext cx="78232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solidFill>
                  <a:srgbClr val="000000"/>
                </a:solidFill>
                <a:effectLst/>
              </a:rPr>
              <a:t>(NHS, 2022)</a:t>
            </a:r>
            <a:endParaRPr lang="en-GB" sz="1400" dirty="0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9EA8DDF6-3B7C-68F8-D9C1-5238EC1EA8C7}"/>
              </a:ext>
            </a:extLst>
          </p:cNvPr>
          <p:cNvSpPr txBox="1"/>
          <p:nvPr/>
        </p:nvSpPr>
        <p:spPr>
          <a:xfrm>
            <a:off x="6812106" y="6524946"/>
            <a:ext cx="860829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solidFill>
                  <a:srgbClr val="000000"/>
                </a:solidFill>
                <a:effectLst/>
              </a:rPr>
              <a:t>(</a:t>
            </a:r>
            <a:r>
              <a:rPr lang="en-GB" sz="1400" b="0" i="0" dirty="0" err="1">
                <a:solidFill>
                  <a:srgbClr val="000000"/>
                </a:solidFill>
                <a:effectLst/>
              </a:rPr>
              <a:t>Skrzynski</a:t>
            </a:r>
            <a:r>
              <a:rPr lang="en-GB" sz="1400" b="0" i="0" dirty="0">
                <a:solidFill>
                  <a:srgbClr val="000000"/>
                </a:solidFill>
                <a:effectLst/>
              </a:rPr>
              <a:t> and Creswell</a:t>
            </a:r>
            <a:r>
              <a:rPr lang="en-GB" sz="1400" dirty="0">
                <a:solidFill>
                  <a:srgbClr val="000000"/>
                </a:solidFill>
              </a:rPr>
              <a:t>, </a:t>
            </a:r>
            <a:r>
              <a:rPr lang="en-GB" sz="1400" b="0" i="0" dirty="0">
                <a:solidFill>
                  <a:srgbClr val="000000"/>
                </a:solidFill>
                <a:effectLst/>
              </a:rPr>
              <a:t>2020)</a:t>
            </a:r>
            <a:endParaRPr lang="en-GB" sz="1400" dirty="0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DBE9F3E1-FD47-5F95-1BBE-E6D8258ED492}"/>
              </a:ext>
            </a:extLst>
          </p:cNvPr>
          <p:cNvSpPr txBox="1"/>
          <p:nvPr/>
        </p:nvSpPr>
        <p:spPr>
          <a:xfrm>
            <a:off x="9532342" y="5715296"/>
            <a:ext cx="900083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solidFill>
                  <a:srgbClr val="000000"/>
                </a:solidFill>
                <a:effectLst/>
              </a:rPr>
              <a:t>(NI Direct, 2022)</a:t>
            </a:r>
            <a:endParaRPr lang="en-GB" sz="1400" dirty="0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EA7AF4EA-DBC1-1037-FDD4-D8215752B727}"/>
              </a:ext>
            </a:extLst>
          </p:cNvPr>
          <p:cNvSpPr txBox="1"/>
          <p:nvPr/>
        </p:nvSpPr>
        <p:spPr>
          <a:xfrm>
            <a:off x="9532342" y="5992604"/>
            <a:ext cx="919941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solidFill>
                  <a:srgbClr val="000000"/>
                </a:solidFill>
                <a:effectLst/>
              </a:rPr>
              <a:t>(Craig et al, 2018)</a:t>
            </a:r>
            <a:endParaRPr lang="en-GB" sz="1400" dirty="0"/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06FC2CAC-308E-95A4-4BA6-5B2E1C644DB6}"/>
              </a:ext>
            </a:extLst>
          </p:cNvPr>
          <p:cNvSpPr txBox="1"/>
          <p:nvPr/>
        </p:nvSpPr>
        <p:spPr>
          <a:xfrm>
            <a:off x="9532342" y="6264903"/>
            <a:ext cx="981825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solidFill>
                  <a:srgbClr val="000000"/>
                </a:solidFill>
                <a:effectLst/>
              </a:rPr>
              <a:t>(World Health Organisation, 2022)</a:t>
            </a:r>
            <a:endParaRPr lang="en-GB" sz="1400" dirty="0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6D035DA-DFED-0CFD-A1F9-B0AF873E23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6104" y="18384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05741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1001"/>
    </mc:Choice>
    <mc:Fallback>
      <p:transition spd="slow" advTm="1710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908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8CA96-8581-D893-47A7-90D03B13F6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9CFC56-5576-5861-F6AF-ECF8862A8078}"/>
              </a:ext>
            </a:extLst>
          </p:cNvPr>
          <p:cNvSpPr txBox="1"/>
          <p:nvPr/>
        </p:nvSpPr>
        <p:spPr>
          <a:xfrm>
            <a:off x="838200" y="1690688"/>
            <a:ext cx="11008311" cy="45294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Bridgesward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Pixabay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(2018)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“I do feel out of place”: why young people are risking their social lives to go teetotal.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Available at: https://www.newstatesman.com/politics/2018/10/why-do-millennials-drink-less-alcohol (Accessed on 4 May 2022). 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Craig, J.,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Zettler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H., Wolff, K. and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Baglivio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 (2018) ‘Considering the Mediating Effects of Drug and Alcohol Use, Mental Health, and Their Co-Occurrence on the Adverse Childhood Experiences–Recidivism Relationship’,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Youth Violence and Juvenile Justice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17(3). 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Getty (2018)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Alcohol causes one in 20 deaths worldwide, warns World Health Organisation.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Available at: https://www.independent.co.uk/news/health/alcohol-dealths-world-health-organisation-drinking-europe-africa-beer-wine-spirits-a8550166.html (Accessed on 5 May 2022). 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Konstantin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Sutyagin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/ stock.adobe.com (2018)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Increase in non-drinking widespread among young people.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Available at: https://blogs.biomedcentral.com/bmcseriesblog/2018/10/10/increase-non-drinking-widespread-among-young-people/ (Accessed on 4 May 2022). 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 dirty="0" err="1">
                <a:solidFill>
                  <a:srgbClr val="1C1D1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Lauher</a:t>
            </a:r>
            <a:r>
              <a:rPr lang="en-GB" sz="1400" dirty="0">
                <a:solidFill>
                  <a:srgbClr val="1C1D1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L., Merrill, E., Boyle, K. and Carey, B. (2020) ‘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relationship between unplanned drinking and event-level alcohol-related outcomes’,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Physiology of Addictive Behaviours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34 (4), pp. 497-505.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86387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8CA96-8581-D893-47A7-90D03B13F6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9CFC56-5576-5861-F6AF-ECF8862A8078}"/>
              </a:ext>
            </a:extLst>
          </p:cNvPr>
          <p:cNvSpPr txBox="1"/>
          <p:nvPr/>
        </p:nvSpPr>
        <p:spPr>
          <a:xfrm>
            <a:off x="701336" y="1580225"/>
            <a:ext cx="11008311" cy="5083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Lees, B., Meredith, L., Kirkland, A., Bryant, B. and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Squeglia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 (2020) ‘Effect of alcohol use on the adolescent brain and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behavior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’,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Pharmacology Biochemistry and </a:t>
            </a:r>
            <a:r>
              <a:rPr lang="en-GB" sz="14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Behavior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192.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 kern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Melitas/Shutterstock.com (2022) </a:t>
            </a:r>
            <a:r>
              <a:rPr lang="en-GB" sz="1400" i="1" kern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Mental Health Comorbidities. </a:t>
            </a:r>
            <a:r>
              <a:rPr lang="en-GB" sz="1400" kern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https://www.news-medical.net/health/Mental-Health-Comorbidities.aspx (Accessed on 4 May 2022). </a:t>
            </a:r>
            <a:endParaRPr lang="en-GB" sz="1400" kern="0" dirty="0">
              <a:latin typeface="Calibri Light" panose="020F03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Mental Health Foundation (2022)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Alcohol and mental health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https://www.mentalhealth.org.uk/a-to-z/a/alcohol-and-mental-health (Accessed on 23 March 2022).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 dirty="0" err="1">
                <a:solidFill>
                  <a:srgbClr val="1C1D1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Moure-Rogriguez</a:t>
            </a:r>
            <a:r>
              <a:rPr lang="en-GB" sz="1400" dirty="0">
                <a:solidFill>
                  <a:srgbClr val="1C1D1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L., </a:t>
            </a:r>
            <a:r>
              <a:rPr lang="en-GB" sz="1400" dirty="0" err="1">
                <a:solidFill>
                  <a:srgbClr val="1C1D1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Carbia</a:t>
            </a:r>
            <a:r>
              <a:rPr lang="en-GB" sz="1400" dirty="0">
                <a:solidFill>
                  <a:srgbClr val="1C1D1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C., Lopez-</a:t>
            </a:r>
            <a:r>
              <a:rPr lang="en-GB" sz="1400" dirty="0" err="1">
                <a:solidFill>
                  <a:srgbClr val="1C1D1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Caneda</a:t>
            </a:r>
            <a:r>
              <a:rPr lang="en-GB" sz="1400" dirty="0">
                <a:solidFill>
                  <a:srgbClr val="1C1D1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E., Varela, M., </a:t>
            </a:r>
            <a:r>
              <a:rPr lang="en-GB" sz="1400" dirty="0" err="1">
                <a:solidFill>
                  <a:srgbClr val="1C1D1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Cadaveira</a:t>
            </a:r>
            <a:r>
              <a:rPr lang="en-GB" sz="1400" dirty="0">
                <a:solidFill>
                  <a:srgbClr val="1C1D1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F. and </a:t>
            </a:r>
            <a:r>
              <a:rPr lang="en-GB" sz="1400" dirty="0" err="1">
                <a:solidFill>
                  <a:srgbClr val="1C1D1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Caamano-Isorna</a:t>
            </a:r>
            <a:r>
              <a:rPr lang="en-GB" sz="1400" dirty="0">
                <a:solidFill>
                  <a:srgbClr val="1C1D1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F. (2018) ‘</a:t>
            </a:r>
            <a:r>
              <a:rPr lang="en-GB" sz="1400" dirty="0">
                <a:solidFill>
                  <a:srgbClr val="20202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Trends in alcohol use among young people according to the pattern of consumption on starting university: A 9-year follow-up study’, </a:t>
            </a:r>
            <a:r>
              <a:rPr lang="en-GB" sz="1400" i="1" dirty="0">
                <a:solidFill>
                  <a:srgbClr val="20202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PLOS One</a:t>
            </a:r>
            <a:r>
              <a:rPr lang="en-GB" sz="1400" dirty="0">
                <a:solidFill>
                  <a:srgbClr val="20202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NHS (2022)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Overview: Alcohol misuse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https://www.nhs.co.uk/conditions/alcohol-misuse/ (Accessed on 23 March 2022).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NI Direct (2022)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Young people and risks of alcohol.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Available at: https://www.nidirect.co.uk/articles/young-people-and-risks-alcohol#:~:text=Health%20risks,-Because%20young%20people%27s&amp;text=This%20makes%20young%20people%20particularly,including%20depression%20and%20suicidal%20thoughts</a:t>
            </a:r>
            <a:r>
              <a:rPr lang="en-GB" sz="1400" dirty="0">
                <a:solidFill>
                  <a:srgbClr val="333333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 on 23 March 2022).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3415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8CA96-8581-D893-47A7-90D03B13F6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9CFC56-5576-5861-F6AF-ECF8862A8078}"/>
              </a:ext>
            </a:extLst>
          </p:cNvPr>
          <p:cNvSpPr txBox="1"/>
          <p:nvPr/>
        </p:nvSpPr>
        <p:spPr>
          <a:xfrm>
            <a:off x="701336" y="1580225"/>
            <a:ext cx="11008311" cy="47602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Rosenthal, S., Clark, M., Marshall, B., Buka, S., Carey, K., Shepardson, R. and Carey, M. (2018) ‘Alcohol consequences, not quantity, predict major depression onset among first-year female college students’,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Addictive Behaviours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85, pp. 70-76.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Shutterstock (2018)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There’s No ‘Safe’ Level of Alcohol Consumption, Global Study Finds.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Available at: https://www.livescience.com/63420-alcohol-no-safe-level.html (Accessed on 4 May 2022).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Skrzynski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C. and Creswell, K. (2020) ‘Associations between solitary drinking and increased alcohol consumption, alcohol problems, and drinking to cope motives in adolescents and young adults: a systematic review and meta-analysis',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Addiction.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South_agency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/Getty Images (2018)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Spoke In Liver Disease Deaths Among Young Adults </a:t>
            </a:r>
            <a:r>
              <a:rPr lang="en-GB" sz="1400" i="1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Fueled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By Alcohol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https://www.npr.org/sections/health-shots/2018/07/18/630275042/a-spike-in-liver-disease-deaths-among-young-adults-fueled-by-alcohol?t=1651691090828 (Accessed on 4 May 2022). 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Teesson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 and Newton, N., Slade, T., Chapman, C.,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Birrell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L.,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Mewton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L., Mather, M., Hides, L., McBride, N.,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Allsop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 and Andrews, G. (2020) ‘Combined prevention for substance use, depression, and anxiety in adolescence: a cluster-randomised controlled trial of a digital online intervention’,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Lancet Digital Health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2(2), pp.74-84.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39189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8CA96-8581-D893-47A7-90D03B13F6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9CFC56-5576-5861-F6AF-ECF8862A8078}"/>
              </a:ext>
            </a:extLst>
          </p:cNvPr>
          <p:cNvSpPr txBox="1"/>
          <p:nvPr/>
        </p:nvSpPr>
        <p:spPr>
          <a:xfrm>
            <a:off x="701336" y="1580225"/>
            <a:ext cx="1100831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Tinxi/Shutterstock.com (2022)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Why Is Alcohol Measured by Proof?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Available at: https://www.britannica.com/story/why-is-saffron-so-expensive (Accessed on 4 May 2022). 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World Health Organisation (2022)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Alcohol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https://www.who.int/health-topics/alcohol#tab=tab_1 (Accessed on 24 March 2022). 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World Health Organisation (2022)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Alcohol.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Available at: https://www.who.int/health-topics/alcohol#tab=tab_3 (Accessed on 24 March 2022). 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08677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1021</TotalTime>
  <Words>1525</Words>
  <Application>Microsoft Office PowerPoint</Application>
  <PresentationFormat>Widescreen</PresentationFormat>
  <Paragraphs>93</Paragraphs>
  <Slides>13</Slides>
  <Notes>0</Notes>
  <HiddenSlides>0</HiddenSlides>
  <MMClips>9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Calibri Light</vt:lpstr>
      <vt:lpstr>Wingdings</vt:lpstr>
      <vt:lpstr>WordVisi_MSFontService</vt:lpstr>
      <vt:lpstr>Office Theme</vt:lpstr>
      <vt:lpstr>What is the Impact of Alcohol on Younger People’s Mental Health?</vt:lpstr>
      <vt:lpstr>Aims and Objectives</vt:lpstr>
      <vt:lpstr>Alcohol and the Mental Health of Young People</vt:lpstr>
      <vt:lpstr>The Effects and Reasons for Excessive Drinking</vt:lpstr>
      <vt:lpstr>Difference Between Drinking Alone and with Others</vt:lpstr>
      <vt:lpstr>Effects of Alcohol Misuse on Young People than Adults</vt:lpstr>
      <vt:lpstr>Alcohol in Association with Criminal Behaviour in Young People</vt:lpstr>
      <vt:lpstr>Promotion to Prevent Alcohol Misuse Among Young People</vt:lpstr>
      <vt:lpstr>Conclusion</vt:lpstr>
      <vt:lpstr>Reference List</vt:lpstr>
      <vt:lpstr>Reference List</vt:lpstr>
      <vt:lpstr>Reference List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the Impact of Alcohol on Younger People’s Mental Health?</dc:title>
  <dc:creator>Ella</dc:creator>
  <cp:lastModifiedBy>Ella</cp:lastModifiedBy>
  <cp:revision>8</cp:revision>
  <dcterms:created xsi:type="dcterms:W3CDTF">2022-05-04T17:13:41Z</dcterms:created>
  <dcterms:modified xsi:type="dcterms:W3CDTF">2022-05-06T13:32:25Z</dcterms:modified>
</cp:coreProperties>
</file>