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1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63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8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AC5625-85D5-4600-BCA2-E0DE15EFA3D2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60A7FA-0660-4B77-9AB6-C2253AA60FBB}">
      <dgm:prSet/>
      <dgm:spPr/>
      <dgm:t>
        <a:bodyPr/>
        <a:lstStyle/>
        <a:p>
          <a:r>
            <a:rPr lang="en-US" b="1" i="0" baseline="0" dirty="0" err="1"/>
            <a:t>Pwy</a:t>
          </a:r>
          <a:r>
            <a:rPr lang="en-US" b="1" i="0" baseline="0" dirty="0"/>
            <a:t> </a:t>
          </a:r>
          <a:r>
            <a:rPr lang="en-US" b="1" i="0" baseline="0" dirty="0" err="1"/>
            <a:t>sy’n</a:t>
          </a:r>
          <a:r>
            <a:rPr lang="en-US" b="1" i="0" baseline="0" dirty="0"/>
            <a:t> </a:t>
          </a:r>
          <a:r>
            <a:rPr lang="en-US" b="1" i="0" baseline="0" dirty="0" err="1"/>
            <a:t>bresennol</a:t>
          </a:r>
          <a:r>
            <a:rPr lang="en-US" b="1" i="0" baseline="0" dirty="0"/>
            <a:t> </a:t>
          </a:r>
          <a:endParaRPr lang="en-US" dirty="0"/>
        </a:p>
      </dgm:t>
    </dgm:pt>
    <dgm:pt modelId="{BD2FE2F2-8322-4E0D-AFFD-E4CC3DCEFD83}" type="parTrans" cxnId="{49E2C005-6CFF-41BA-AA26-89A0B605E95C}">
      <dgm:prSet/>
      <dgm:spPr/>
      <dgm:t>
        <a:bodyPr/>
        <a:lstStyle/>
        <a:p>
          <a:endParaRPr lang="en-US"/>
        </a:p>
      </dgm:t>
    </dgm:pt>
    <dgm:pt modelId="{26AD280F-93D0-4FC7-965A-4EB72ED2E5A9}" type="sibTrans" cxnId="{49E2C005-6CFF-41BA-AA26-89A0B605E95C}">
      <dgm:prSet/>
      <dgm:spPr/>
      <dgm:t>
        <a:bodyPr/>
        <a:lstStyle/>
        <a:p>
          <a:endParaRPr lang="en-US"/>
        </a:p>
      </dgm:t>
    </dgm:pt>
    <dgm:pt modelId="{F13A3CEC-71C5-4A01-92EA-71FEACA36F66}">
      <dgm:prSet/>
      <dgm:spPr/>
      <dgm:t>
        <a:bodyPr/>
        <a:lstStyle/>
        <a:p>
          <a:r>
            <a:rPr lang="en-US" b="1" i="0" baseline="0"/>
            <a:t>Pwy sy’n absennol?</a:t>
          </a:r>
          <a:endParaRPr lang="en-US"/>
        </a:p>
      </dgm:t>
    </dgm:pt>
    <dgm:pt modelId="{9B511775-7A58-4D02-82C7-B2EE3151C575}" type="parTrans" cxnId="{1667C753-7C33-4125-87A8-6A8412EF22DD}">
      <dgm:prSet/>
      <dgm:spPr/>
      <dgm:t>
        <a:bodyPr/>
        <a:lstStyle/>
        <a:p>
          <a:endParaRPr lang="en-US"/>
        </a:p>
      </dgm:t>
    </dgm:pt>
    <dgm:pt modelId="{88C2570F-0B02-408D-AADD-942E1C507562}" type="sibTrans" cxnId="{1667C753-7C33-4125-87A8-6A8412EF22DD}">
      <dgm:prSet/>
      <dgm:spPr/>
      <dgm:t>
        <a:bodyPr/>
        <a:lstStyle/>
        <a:p>
          <a:endParaRPr lang="en-US"/>
        </a:p>
      </dgm:t>
    </dgm:pt>
    <dgm:pt modelId="{745B70A4-E2CD-1043-9C78-0A8C44F0CC48}" type="pres">
      <dgm:prSet presAssocID="{6DAC5625-85D5-4600-BCA2-E0DE15EFA3D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4B533D4-5427-AE47-AE7B-DA781B4AD4C3}" type="pres">
      <dgm:prSet presAssocID="{8560A7FA-0660-4B77-9AB6-C2253AA60FBB}" presName="hierRoot1" presStyleCnt="0"/>
      <dgm:spPr/>
    </dgm:pt>
    <dgm:pt modelId="{47648099-0529-D147-ABA6-C5650D8F5F46}" type="pres">
      <dgm:prSet presAssocID="{8560A7FA-0660-4B77-9AB6-C2253AA60FBB}" presName="composite" presStyleCnt="0"/>
      <dgm:spPr/>
    </dgm:pt>
    <dgm:pt modelId="{2FE2FB82-9B9D-284B-B51C-761D675DC250}" type="pres">
      <dgm:prSet presAssocID="{8560A7FA-0660-4B77-9AB6-C2253AA60FBB}" presName="background" presStyleLbl="node0" presStyleIdx="0" presStyleCnt="2"/>
      <dgm:spPr/>
    </dgm:pt>
    <dgm:pt modelId="{E4DA29AA-FE20-8F45-8CD6-9EC4D3F4CA3A}" type="pres">
      <dgm:prSet presAssocID="{8560A7FA-0660-4B77-9AB6-C2253AA60FBB}" presName="text" presStyleLbl="fgAcc0" presStyleIdx="0" presStyleCnt="2">
        <dgm:presLayoutVars>
          <dgm:chPref val="3"/>
        </dgm:presLayoutVars>
      </dgm:prSet>
      <dgm:spPr/>
    </dgm:pt>
    <dgm:pt modelId="{AE19B513-B827-7F49-A056-F8D4EA4B74AC}" type="pres">
      <dgm:prSet presAssocID="{8560A7FA-0660-4B77-9AB6-C2253AA60FBB}" presName="hierChild2" presStyleCnt="0"/>
      <dgm:spPr/>
    </dgm:pt>
    <dgm:pt modelId="{A7A7E966-1B17-6D43-A279-B639AB15F72B}" type="pres">
      <dgm:prSet presAssocID="{F13A3CEC-71C5-4A01-92EA-71FEACA36F66}" presName="hierRoot1" presStyleCnt="0"/>
      <dgm:spPr/>
    </dgm:pt>
    <dgm:pt modelId="{5162F368-78C8-5D48-9AF5-4BDF95ACD8F5}" type="pres">
      <dgm:prSet presAssocID="{F13A3CEC-71C5-4A01-92EA-71FEACA36F66}" presName="composite" presStyleCnt="0"/>
      <dgm:spPr/>
    </dgm:pt>
    <dgm:pt modelId="{21A8EA2E-DC78-CD4E-9043-2C033E15A60E}" type="pres">
      <dgm:prSet presAssocID="{F13A3CEC-71C5-4A01-92EA-71FEACA36F66}" presName="background" presStyleLbl="node0" presStyleIdx="1" presStyleCnt="2"/>
      <dgm:spPr/>
    </dgm:pt>
    <dgm:pt modelId="{C2198D11-4D63-0E46-A26B-09B7091DA909}" type="pres">
      <dgm:prSet presAssocID="{F13A3CEC-71C5-4A01-92EA-71FEACA36F66}" presName="text" presStyleLbl="fgAcc0" presStyleIdx="1" presStyleCnt="2">
        <dgm:presLayoutVars>
          <dgm:chPref val="3"/>
        </dgm:presLayoutVars>
      </dgm:prSet>
      <dgm:spPr/>
    </dgm:pt>
    <dgm:pt modelId="{D1F19553-BF8C-1340-8806-FDA8400D5763}" type="pres">
      <dgm:prSet presAssocID="{F13A3CEC-71C5-4A01-92EA-71FEACA36F66}" presName="hierChild2" presStyleCnt="0"/>
      <dgm:spPr/>
    </dgm:pt>
  </dgm:ptLst>
  <dgm:cxnLst>
    <dgm:cxn modelId="{49E2C005-6CFF-41BA-AA26-89A0B605E95C}" srcId="{6DAC5625-85D5-4600-BCA2-E0DE15EFA3D2}" destId="{8560A7FA-0660-4B77-9AB6-C2253AA60FBB}" srcOrd="0" destOrd="0" parTransId="{BD2FE2F2-8322-4E0D-AFFD-E4CC3DCEFD83}" sibTransId="{26AD280F-93D0-4FC7-965A-4EB72ED2E5A9}"/>
    <dgm:cxn modelId="{68B7791D-8925-6A42-B7A9-E7C83666A97F}" type="presOf" srcId="{6DAC5625-85D5-4600-BCA2-E0DE15EFA3D2}" destId="{745B70A4-E2CD-1043-9C78-0A8C44F0CC48}" srcOrd="0" destOrd="0" presId="urn:microsoft.com/office/officeart/2005/8/layout/hierarchy1"/>
    <dgm:cxn modelId="{1667C753-7C33-4125-87A8-6A8412EF22DD}" srcId="{6DAC5625-85D5-4600-BCA2-E0DE15EFA3D2}" destId="{F13A3CEC-71C5-4A01-92EA-71FEACA36F66}" srcOrd="1" destOrd="0" parTransId="{9B511775-7A58-4D02-82C7-B2EE3151C575}" sibTransId="{88C2570F-0B02-408D-AADD-942E1C507562}"/>
    <dgm:cxn modelId="{5BDDDBC7-8E68-1744-B879-9F93BD31038B}" type="presOf" srcId="{F13A3CEC-71C5-4A01-92EA-71FEACA36F66}" destId="{C2198D11-4D63-0E46-A26B-09B7091DA909}" srcOrd="0" destOrd="0" presId="urn:microsoft.com/office/officeart/2005/8/layout/hierarchy1"/>
    <dgm:cxn modelId="{95CEB9C8-2EE6-1447-9CBA-EC3CDC605C2E}" type="presOf" srcId="{8560A7FA-0660-4B77-9AB6-C2253AA60FBB}" destId="{E4DA29AA-FE20-8F45-8CD6-9EC4D3F4CA3A}" srcOrd="0" destOrd="0" presId="urn:microsoft.com/office/officeart/2005/8/layout/hierarchy1"/>
    <dgm:cxn modelId="{D9802567-11A1-D743-A006-754DB99A86A4}" type="presParOf" srcId="{745B70A4-E2CD-1043-9C78-0A8C44F0CC48}" destId="{04B533D4-5427-AE47-AE7B-DA781B4AD4C3}" srcOrd="0" destOrd="0" presId="urn:microsoft.com/office/officeart/2005/8/layout/hierarchy1"/>
    <dgm:cxn modelId="{47DAA89D-B370-ED48-B741-D41F69585767}" type="presParOf" srcId="{04B533D4-5427-AE47-AE7B-DA781B4AD4C3}" destId="{47648099-0529-D147-ABA6-C5650D8F5F46}" srcOrd="0" destOrd="0" presId="urn:microsoft.com/office/officeart/2005/8/layout/hierarchy1"/>
    <dgm:cxn modelId="{9DB84F30-D901-2646-89AF-756494803DBE}" type="presParOf" srcId="{47648099-0529-D147-ABA6-C5650D8F5F46}" destId="{2FE2FB82-9B9D-284B-B51C-761D675DC250}" srcOrd="0" destOrd="0" presId="urn:microsoft.com/office/officeart/2005/8/layout/hierarchy1"/>
    <dgm:cxn modelId="{7FD9EBF0-A3C3-F44D-A79C-506465C6B496}" type="presParOf" srcId="{47648099-0529-D147-ABA6-C5650D8F5F46}" destId="{E4DA29AA-FE20-8F45-8CD6-9EC4D3F4CA3A}" srcOrd="1" destOrd="0" presId="urn:microsoft.com/office/officeart/2005/8/layout/hierarchy1"/>
    <dgm:cxn modelId="{DA57A75A-8A38-ED42-BC12-F1EDF473DA55}" type="presParOf" srcId="{04B533D4-5427-AE47-AE7B-DA781B4AD4C3}" destId="{AE19B513-B827-7F49-A056-F8D4EA4B74AC}" srcOrd="1" destOrd="0" presId="urn:microsoft.com/office/officeart/2005/8/layout/hierarchy1"/>
    <dgm:cxn modelId="{314E21BC-8770-924A-9F21-221941B18E83}" type="presParOf" srcId="{745B70A4-E2CD-1043-9C78-0A8C44F0CC48}" destId="{A7A7E966-1B17-6D43-A279-B639AB15F72B}" srcOrd="1" destOrd="0" presId="urn:microsoft.com/office/officeart/2005/8/layout/hierarchy1"/>
    <dgm:cxn modelId="{5B89AE84-8C78-9C48-BC16-9FDF33A57054}" type="presParOf" srcId="{A7A7E966-1B17-6D43-A279-B639AB15F72B}" destId="{5162F368-78C8-5D48-9AF5-4BDF95ACD8F5}" srcOrd="0" destOrd="0" presId="urn:microsoft.com/office/officeart/2005/8/layout/hierarchy1"/>
    <dgm:cxn modelId="{80EEC07E-C500-714B-BF71-E5EBD9747ADE}" type="presParOf" srcId="{5162F368-78C8-5D48-9AF5-4BDF95ACD8F5}" destId="{21A8EA2E-DC78-CD4E-9043-2C033E15A60E}" srcOrd="0" destOrd="0" presId="urn:microsoft.com/office/officeart/2005/8/layout/hierarchy1"/>
    <dgm:cxn modelId="{D83E2CB0-1F0C-6447-BD46-39AAA7B96B27}" type="presParOf" srcId="{5162F368-78C8-5D48-9AF5-4BDF95ACD8F5}" destId="{C2198D11-4D63-0E46-A26B-09B7091DA909}" srcOrd="1" destOrd="0" presId="urn:microsoft.com/office/officeart/2005/8/layout/hierarchy1"/>
    <dgm:cxn modelId="{FF9F4590-BA40-A748-8028-ABFAD9218D54}" type="presParOf" srcId="{A7A7E966-1B17-6D43-A279-B639AB15F72B}" destId="{D1F19553-BF8C-1340-8806-FDA8400D576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52E67E-33A2-41D3-BF3C-DF267EE657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4310B-0DEC-4CAA-9A2D-8C9B0BF4AEBC}">
      <dgm:prSet/>
      <dgm:spPr>
        <a:solidFill>
          <a:schemeClr val="bg1"/>
        </a:solidFill>
      </dgm:spPr>
      <dgm:t>
        <a:bodyPr/>
        <a:lstStyle/>
        <a:p>
          <a:pPr algn="ctr"/>
          <a:r>
            <a:rPr lang="en-US" b="1" dirty="0" err="1">
              <a:solidFill>
                <a:schemeClr val="tx1"/>
              </a:solidFill>
            </a:rPr>
            <a:t>Dwylo</a:t>
          </a:r>
          <a:r>
            <a:rPr lang="en-US" b="1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i</a:t>
          </a:r>
          <a:r>
            <a:rPr lang="en-US" b="1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fyny</a:t>
          </a:r>
          <a:r>
            <a:rPr lang="en-US" b="1" dirty="0">
              <a:solidFill>
                <a:schemeClr val="tx1"/>
              </a:solidFill>
            </a:rPr>
            <a:t>. </a:t>
          </a:r>
        </a:p>
      </dgm:t>
    </dgm:pt>
    <dgm:pt modelId="{AFB034FA-30C3-46DB-8A25-A492DCFA5E7A}" type="parTrans" cxnId="{5DAF41D1-D318-4AA1-8010-99EB2A95B7B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05ED562-4482-4B74-884F-6D15295AC325}" type="sibTrans" cxnId="{5DAF41D1-D318-4AA1-8010-99EB2A95B7B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561273E-65DF-47F4-888C-D411044D6A6D}">
      <dgm:prSet/>
      <dgm:spPr>
        <a:solidFill>
          <a:schemeClr val="bg1"/>
        </a:solidFill>
      </dgm:spPr>
      <dgm:t>
        <a:bodyPr/>
        <a:lstStyle/>
        <a:p>
          <a:pPr rtl="0"/>
          <a:r>
            <a:rPr lang="en-US" dirty="0">
              <a:solidFill>
                <a:schemeClr val="tx1"/>
              </a:solidFill>
            </a:rPr>
            <a:t>Faint </a:t>
          </a:r>
          <a:r>
            <a:rPr lang="en-US" dirty="0" err="1">
              <a:solidFill>
                <a:schemeClr val="tx1"/>
              </a:solidFill>
            </a:rPr>
            <a:t>sy’n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cinio</a:t>
          </a:r>
          <a:r>
            <a:rPr lang="en-US" b="1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b="1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b="1" dirty="0">
              <a:solidFill>
                <a:schemeClr val="tx1"/>
              </a:solidFill>
            </a:rPr>
            <a:t>?    </a:t>
          </a:r>
          <a:r>
            <a:rPr lang="en-US" dirty="0" err="1">
              <a:solidFill>
                <a:schemeClr val="tx1"/>
              </a:solidFill>
            </a:rPr>
            <a:t>Cyfrwch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gyda</a:t>
          </a:r>
          <a:r>
            <a:rPr lang="en-US" dirty="0">
              <a:solidFill>
                <a:schemeClr val="tx1"/>
              </a:solidFill>
            </a:rPr>
            <a:t> fi.</a:t>
          </a:r>
        </a:p>
      </dgm:t>
    </dgm:pt>
    <dgm:pt modelId="{871AE667-0422-4EAE-8A19-D7BBAEF86233}" type="parTrans" cxnId="{5D416AB1-040C-4012-8242-4571118FC1F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00FA013-BD54-4E61-8ED8-FBAEA7AE9223}" type="sibTrans" cxnId="{5D416AB1-040C-4012-8242-4571118FC1F0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EB2CB32-BB96-42EC-B636-F56582D7A0AC}">
      <dgm:prSet/>
      <dgm:spPr>
        <a:solidFill>
          <a:schemeClr val="bg1"/>
        </a:solidFill>
      </dgm:spPr>
      <dgm:t>
        <a:bodyPr/>
        <a:lstStyle/>
        <a:p>
          <a:pPr algn="r" rtl="0"/>
          <a:r>
            <a:rPr lang="en-US" dirty="0">
              <a:solidFill>
                <a:schemeClr val="tx1"/>
              </a:solidFill>
            </a:rPr>
            <a:t>Mae …….. </a:t>
          </a:r>
          <a:r>
            <a:rPr lang="en-US" dirty="0" err="1">
              <a:solidFill>
                <a:schemeClr val="tx1"/>
              </a:solidFill>
            </a:rPr>
            <a:t>yn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cinio</a:t>
          </a:r>
          <a:r>
            <a:rPr lang="en-US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dirty="0">
              <a:solidFill>
                <a:schemeClr val="tx1"/>
              </a:solidFill>
            </a:rPr>
            <a:t>.</a:t>
          </a:r>
        </a:p>
      </dgm:t>
    </dgm:pt>
    <dgm:pt modelId="{A9551895-983D-4BA8-BCC0-6D3BB9A02B0D}" type="parTrans" cxnId="{EBCA925B-657E-43D4-BFEF-99CBC83A9C0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A160693-2BF9-4825-BD14-8905B96E4626}" type="sibTrans" cxnId="{EBCA925B-657E-43D4-BFEF-99CBC83A9C0C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F75BE28-203E-49E8-A9A2-66C62A178A57}">
      <dgm:prSet/>
      <dgm:spPr>
        <a:solidFill>
          <a:schemeClr val="bg1"/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Faint </a:t>
          </a:r>
          <a:r>
            <a:rPr lang="en-US" dirty="0" err="1">
              <a:solidFill>
                <a:schemeClr val="tx1"/>
              </a:solidFill>
            </a:rPr>
            <a:t>sy’n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b="1" dirty="0" err="1">
              <a:solidFill>
                <a:schemeClr val="tx1"/>
              </a:solidFill>
            </a:rPr>
            <a:t>brechdanau</a:t>
          </a:r>
          <a:r>
            <a:rPr lang="en-US" b="1" dirty="0">
              <a:solidFill>
                <a:schemeClr val="tx1"/>
              </a:solidFill>
            </a:rPr>
            <a:t>? </a:t>
          </a:r>
          <a:r>
            <a:rPr lang="en-US" dirty="0" err="1">
              <a:solidFill>
                <a:schemeClr val="tx1"/>
              </a:solidFill>
            </a:rPr>
            <a:t>Cyfrwch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gyda</a:t>
          </a:r>
          <a:r>
            <a:rPr lang="en-US" dirty="0">
              <a:solidFill>
                <a:schemeClr val="tx1"/>
              </a:solidFill>
            </a:rPr>
            <a:t> fi.</a:t>
          </a:r>
        </a:p>
      </dgm:t>
    </dgm:pt>
    <dgm:pt modelId="{537A4345-FBE4-4693-A831-2239A52FCA9F}" type="parTrans" cxnId="{EB5A2B5D-08B6-4310-A15B-4EF3F0D074E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C421C37-614C-48B8-8822-7558E02A9F6F}" type="sibTrans" cxnId="{EB5A2B5D-08B6-4310-A15B-4EF3F0D074E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559FF0C-C904-420E-BBB6-91104DBA334C}">
      <dgm:prSet/>
      <dgm:spPr>
        <a:solidFill>
          <a:schemeClr val="bg1"/>
        </a:solidFill>
      </dgm:spPr>
      <dgm:t>
        <a:bodyPr/>
        <a:lstStyle/>
        <a:p>
          <a:pPr algn="r"/>
          <a:r>
            <a:rPr lang="en-US" dirty="0">
              <a:solidFill>
                <a:schemeClr val="tx1"/>
              </a:solidFill>
            </a:rPr>
            <a:t>Mae ……….. </a:t>
          </a:r>
          <a:r>
            <a:rPr lang="en-US" dirty="0" err="1">
              <a:solidFill>
                <a:schemeClr val="tx1"/>
              </a:solidFill>
            </a:rPr>
            <a:t>yn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cael</a:t>
          </a:r>
          <a:r>
            <a:rPr lang="en-US" dirty="0">
              <a:solidFill>
                <a:schemeClr val="tx1"/>
              </a:solidFill>
            </a:rPr>
            <a:t> </a:t>
          </a:r>
          <a:r>
            <a:rPr lang="en-US" dirty="0" err="1">
              <a:solidFill>
                <a:schemeClr val="tx1"/>
              </a:solidFill>
            </a:rPr>
            <a:t>brechdanau</a:t>
          </a:r>
          <a:r>
            <a:rPr lang="en-US" dirty="0">
              <a:solidFill>
                <a:schemeClr val="tx1"/>
              </a:solidFill>
            </a:rPr>
            <a:t>.</a:t>
          </a:r>
        </a:p>
      </dgm:t>
    </dgm:pt>
    <dgm:pt modelId="{D63D951E-EE48-47B3-950F-6695C9CDCAEF}" type="parTrans" cxnId="{134BCDC0-443F-4ADC-BCE9-BB04E78E1F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180069F-571E-412E-8850-C3BE43E2612D}" type="sibTrans" cxnId="{134BCDC0-443F-4ADC-BCE9-BB04E78E1F6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1F13699-9C19-488D-85FB-7C13FED902F7}" type="pres">
      <dgm:prSet presAssocID="{1252E67E-33A2-41D3-BF3C-DF267EE657B6}" presName="linear" presStyleCnt="0">
        <dgm:presLayoutVars>
          <dgm:animLvl val="lvl"/>
          <dgm:resizeHandles val="exact"/>
        </dgm:presLayoutVars>
      </dgm:prSet>
      <dgm:spPr/>
    </dgm:pt>
    <dgm:pt modelId="{643CC1C5-0F8C-4C21-847A-8ECF1BE16897}" type="pres">
      <dgm:prSet presAssocID="{2FC4310B-0DEC-4CAA-9A2D-8C9B0BF4AEBC}" presName="parentText" presStyleLbl="node1" presStyleIdx="0" presStyleCnt="5" custLinFactY="-25521" custLinFactNeighborX="-4307" custLinFactNeighborY="-100000">
        <dgm:presLayoutVars>
          <dgm:chMax val="0"/>
          <dgm:bulletEnabled val="1"/>
        </dgm:presLayoutVars>
      </dgm:prSet>
      <dgm:spPr/>
    </dgm:pt>
    <dgm:pt modelId="{B81AFE80-D3DA-42FF-A7C2-3EC41DAD8A0C}" type="pres">
      <dgm:prSet presAssocID="{805ED562-4482-4B74-884F-6D15295AC325}" presName="spacer" presStyleCnt="0"/>
      <dgm:spPr/>
    </dgm:pt>
    <dgm:pt modelId="{3D285758-99C6-4183-83E4-1D00C32EDEDD}" type="pres">
      <dgm:prSet presAssocID="{7561273E-65DF-47F4-888C-D411044D6A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5FFAF82-604C-443A-A9C8-58D1B60A89FA}" type="pres">
      <dgm:prSet presAssocID="{C00FA013-BD54-4E61-8ED8-FBAEA7AE9223}" presName="spacer" presStyleCnt="0"/>
      <dgm:spPr/>
    </dgm:pt>
    <dgm:pt modelId="{76E07A76-A00B-4141-8802-6AE08411F7F7}" type="pres">
      <dgm:prSet presAssocID="{1EB2CB32-BB96-42EC-B636-F56582D7A0A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76ED745-6835-4A8B-958C-BC3B4E85359F}" type="pres">
      <dgm:prSet presAssocID="{4A160693-2BF9-4825-BD14-8905B96E4626}" presName="spacer" presStyleCnt="0"/>
      <dgm:spPr/>
    </dgm:pt>
    <dgm:pt modelId="{25C5D2B9-A341-43C7-AC72-63707CCE311A}" type="pres">
      <dgm:prSet presAssocID="{0F75BE28-203E-49E8-A9A2-66C62A178A57}" presName="parentText" presStyleLbl="node1" presStyleIdx="3" presStyleCnt="5" custLinFactNeighborY="35721">
        <dgm:presLayoutVars>
          <dgm:chMax val="0"/>
          <dgm:bulletEnabled val="1"/>
        </dgm:presLayoutVars>
      </dgm:prSet>
      <dgm:spPr/>
    </dgm:pt>
    <dgm:pt modelId="{78E8AE97-0C51-43BB-B5BD-76499CFBB807}" type="pres">
      <dgm:prSet presAssocID="{AC421C37-614C-48B8-8822-7558E02A9F6F}" presName="spacer" presStyleCnt="0"/>
      <dgm:spPr/>
    </dgm:pt>
    <dgm:pt modelId="{8A25DBE9-A878-4B40-B3B2-A50B1661386E}" type="pres">
      <dgm:prSet presAssocID="{8559FF0C-C904-420E-BBB6-91104DBA33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9E56116-726B-49F7-B6C0-833CB20DF6F0}" type="presOf" srcId="{7561273E-65DF-47F4-888C-D411044D6A6D}" destId="{3D285758-99C6-4183-83E4-1D00C32EDEDD}" srcOrd="0" destOrd="0" presId="urn:microsoft.com/office/officeart/2005/8/layout/vList2"/>
    <dgm:cxn modelId="{4384E122-29D6-4904-83ED-6CD3AC19C2BD}" type="presOf" srcId="{8559FF0C-C904-420E-BBB6-91104DBA334C}" destId="{8A25DBE9-A878-4B40-B3B2-A50B1661386E}" srcOrd="0" destOrd="0" presId="urn:microsoft.com/office/officeart/2005/8/layout/vList2"/>
    <dgm:cxn modelId="{E1417440-25C6-44A6-973C-4417C8C0A89D}" type="presOf" srcId="{2FC4310B-0DEC-4CAA-9A2D-8C9B0BF4AEBC}" destId="{643CC1C5-0F8C-4C21-847A-8ECF1BE16897}" srcOrd="0" destOrd="0" presId="urn:microsoft.com/office/officeart/2005/8/layout/vList2"/>
    <dgm:cxn modelId="{F990F953-3F2A-49ED-AA9C-8A891F6C9F89}" type="presOf" srcId="{0F75BE28-203E-49E8-A9A2-66C62A178A57}" destId="{25C5D2B9-A341-43C7-AC72-63707CCE311A}" srcOrd="0" destOrd="0" presId="urn:microsoft.com/office/officeart/2005/8/layout/vList2"/>
    <dgm:cxn modelId="{EBCA925B-657E-43D4-BFEF-99CBC83A9C0C}" srcId="{1252E67E-33A2-41D3-BF3C-DF267EE657B6}" destId="{1EB2CB32-BB96-42EC-B636-F56582D7A0AC}" srcOrd="2" destOrd="0" parTransId="{A9551895-983D-4BA8-BCC0-6D3BB9A02B0D}" sibTransId="{4A160693-2BF9-4825-BD14-8905B96E4626}"/>
    <dgm:cxn modelId="{EB5A2B5D-08B6-4310-A15B-4EF3F0D074E2}" srcId="{1252E67E-33A2-41D3-BF3C-DF267EE657B6}" destId="{0F75BE28-203E-49E8-A9A2-66C62A178A57}" srcOrd="3" destOrd="0" parTransId="{537A4345-FBE4-4693-A831-2239A52FCA9F}" sibTransId="{AC421C37-614C-48B8-8822-7558E02A9F6F}"/>
    <dgm:cxn modelId="{5D416AB1-040C-4012-8242-4571118FC1F0}" srcId="{1252E67E-33A2-41D3-BF3C-DF267EE657B6}" destId="{7561273E-65DF-47F4-888C-D411044D6A6D}" srcOrd="1" destOrd="0" parTransId="{871AE667-0422-4EAE-8A19-D7BBAEF86233}" sibTransId="{C00FA013-BD54-4E61-8ED8-FBAEA7AE9223}"/>
    <dgm:cxn modelId="{134BCDC0-443F-4ADC-BCE9-BB04E78E1F62}" srcId="{1252E67E-33A2-41D3-BF3C-DF267EE657B6}" destId="{8559FF0C-C904-420E-BBB6-91104DBA334C}" srcOrd="4" destOrd="0" parTransId="{D63D951E-EE48-47B3-950F-6695C9CDCAEF}" sibTransId="{A180069F-571E-412E-8850-C3BE43E2612D}"/>
    <dgm:cxn modelId="{5DAF41D1-D318-4AA1-8010-99EB2A95B7B8}" srcId="{1252E67E-33A2-41D3-BF3C-DF267EE657B6}" destId="{2FC4310B-0DEC-4CAA-9A2D-8C9B0BF4AEBC}" srcOrd="0" destOrd="0" parTransId="{AFB034FA-30C3-46DB-8A25-A492DCFA5E7A}" sibTransId="{805ED562-4482-4B74-884F-6D15295AC325}"/>
    <dgm:cxn modelId="{AAB7E9D7-5D71-43D5-BE78-C794E8A393ED}" type="presOf" srcId="{1252E67E-33A2-41D3-BF3C-DF267EE657B6}" destId="{01F13699-9C19-488D-85FB-7C13FED902F7}" srcOrd="0" destOrd="0" presId="urn:microsoft.com/office/officeart/2005/8/layout/vList2"/>
    <dgm:cxn modelId="{FC39B9E5-164A-4CE3-B6A2-9DB313DA82D2}" type="presOf" srcId="{1EB2CB32-BB96-42EC-B636-F56582D7A0AC}" destId="{76E07A76-A00B-4141-8802-6AE08411F7F7}" srcOrd="0" destOrd="0" presId="urn:microsoft.com/office/officeart/2005/8/layout/vList2"/>
    <dgm:cxn modelId="{0CFFB360-402D-4F34-B114-6E13DE38445C}" type="presParOf" srcId="{01F13699-9C19-488D-85FB-7C13FED902F7}" destId="{643CC1C5-0F8C-4C21-847A-8ECF1BE16897}" srcOrd="0" destOrd="0" presId="urn:microsoft.com/office/officeart/2005/8/layout/vList2"/>
    <dgm:cxn modelId="{0198FF97-313C-4F03-BE81-E4F30EC9D033}" type="presParOf" srcId="{01F13699-9C19-488D-85FB-7C13FED902F7}" destId="{B81AFE80-D3DA-42FF-A7C2-3EC41DAD8A0C}" srcOrd="1" destOrd="0" presId="urn:microsoft.com/office/officeart/2005/8/layout/vList2"/>
    <dgm:cxn modelId="{F1E3F532-43DF-4656-BD53-AE5CA9F2AA67}" type="presParOf" srcId="{01F13699-9C19-488D-85FB-7C13FED902F7}" destId="{3D285758-99C6-4183-83E4-1D00C32EDEDD}" srcOrd="2" destOrd="0" presId="urn:microsoft.com/office/officeart/2005/8/layout/vList2"/>
    <dgm:cxn modelId="{7F19287D-B76F-4B8D-93B6-F03B452EC2A4}" type="presParOf" srcId="{01F13699-9C19-488D-85FB-7C13FED902F7}" destId="{25FFAF82-604C-443A-A9C8-58D1B60A89FA}" srcOrd="3" destOrd="0" presId="urn:microsoft.com/office/officeart/2005/8/layout/vList2"/>
    <dgm:cxn modelId="{3249FA12-9488-40AA-8D9E-58A7DFE5B383}" type="presParOf" srcId="{01F13699-9C19-488D-85FB-7C13FED902F7}" destId="{76E07A76-A00B-4141-8802-6AE08411F7F7}" srcOrd="4" destOrd="0" presId="urn:microsoft.com/office/officeart/2005/8/layout/vList2"/>
    <dgm:cxn modelId="{B01B5C13-151C-483C-8994-F5CFE2A7B163}" type="presParOf" srcId="{01F13699-9C19-488D-85FB-7C13FED902F7}" destId="{176ED745-6835-4A8B-958C-BC3B4E85359F}" srcOrd="5" destOrd="0" presId="urn:microsoft.com/office/officeart/2005/8/layout/vList2"/>
    <dgm:cxn modelId="{567BC796-C0F8-4E83-9B26-4C4A34BD525A}" type="presParOf" srcId="{01F13699-9C19-488D-85FB-7C13FED902F7}" destId="{25C5D2B9-A341-43C7-AC72-63707CCE311A}" srcOrd="6" destOrd="0" presId="urn:microsoft.com/office/officeart/2005/8/layout/vList2"/>
    <dgm:cxn modelId="{55DDD95B-110D-438A-BF44-EC68DF19DFF4}" type="presParOf" srcId="{01F13699-9C19-488D-85FB-7C13FED902F7}" destId="{78E8AE97-0C51-43BB-B5BD-76499CFBB807}" srcOrd="7" destOrd="0" presId="urn:microsoft.com/office/officeart/2005/8/layout/vList2"/>
    <dgm:cxn modelId="{73A53105-8F83-4DA3-B5B8-49457E3B310A}" type="presParOf" srcId="{01F13699-9C19-488D-85FB-7C13FED902F7}" destId="{8A25DBE9-A878-4B40-B3B2-A50B1661386E}" srcOrd="8" destOrd="0" presId="urn:microsoft.com/office/officeart/2005/8/layout/vList2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2FB82-9B9D-284B-B51C-761D675DC250}">
      <dsp:nvSpPr>
        <dsp:cNvPr id="0" name=""/>
        <dsp:cNvSpPr/>
      </dsp:nvSpPr>
      <dsp:spPr>
        <a:xfrm>
          <a:off x="1227" y="26702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4DA29AA-FE20-8F45-8CD6-9EC4D3F4CA3A}">
      <dsp:nvSpPr>
        <dsp:cNvPr id="0" name=""/>
        <dsp:cNvSpPr/>
      </dsp:nvSpPr>
      <dsp:spPr>
        <a:xfrm>
          <a:off x="480082" y="72193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i="0" kern="1200" baseline="0" dirty="0" err="1"/>
            <a:t>Pwy</a:t>
          </a:r>
          <a:r>
            <a:rPr lang="en-US" sz="6500" b="1" i="0" kern="1200" baseline="0" dirty="0"/>
            <a:t> </a:t>
          </a:r>
          <a:r>
            <a:rPr lang="en-US" sz="6500" b="1" i="0" kern="1200" baseline="0" dirty="0" err="1"/>
            <a:t>sy’n</a:t>
          </a:r>
          <a:r>
            <a:rPr lang="en-US" sz="6500" b="1" i="0" kern="1200" baseline="0" dirty="0"/>
            <a:t> </a:t>
          </a:r>
          <a:r>
            <a:rPr lang="en-US" sz="6500" b="1" i="0" kern="1200" baseline="0" dirty="0" err="1"/>
            <a:t>bresennol</a:t>
          </a:r>
          <a:r>
            <a:rPr lang="en-US" sz="6500" b="1" i="0" kern="1200" baseline="0" dirty="0"/>
            <a:t> </a:t>
          </a:r>
          <a:endParaRPr lang="en-US" sz="6500" kern="1200" dirty="0"/>
        </a:p>
      </dsp:txBody>
      <dsp:txXfrm>
        <a:off x="560236" y="802089"/>
        <a:ext cx="4149382" cy="2576345"/>
      </dsp:txXfrm>
    </dsp:sp>
    <dsp:sp modelId="{21A8EA2E-DC78-CD4E-9043-2C033E15A60E}">
      <dsp:nvSpPr>
        <dsp:cNvPr id="0" name=""/>
        <dsp:cNvSpPr/>
      </dsp:nvSpPr>
      <dsp:spPr>
        <a:xfrm>
          <a:off x="5268627" y="26702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2198D11-4D63-0E46-A26B-09B7091DA909}">
      <dsp:nvSpPr>
        <dsp:cNvPr id="0" name=""/>
        <dsp:cNvSpPr/>
      </dsp:nvSpPr>
      <dsp:spPr>
        <a:xfrm>
          <a:off x="5747481" y="72193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i="0" kern="1200" baseline="0"/>
            <a:t>Pwy sy’n absennol?</a:t>
          </a:r>
          <a:endParaRPr lang="en-US" sz="6500" kern="1200"/>
        </a:p>
      </dsp:txBody>
      <dsp:txXfrm>
        <a:off x="5827635" y="802089"/>
        <a:ext cx="4149382" cy="2576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CC1C5-0F8C-4C21-847A-8ECF1BE16897}">
      <dsp:nvSpPr>
        <dsp:cNvPr id="0" name=""/>
        <dsp:cNvSpPr/>
      </dsp:nvSpPr>
      <dsp:spPr>
        <a:xfrm>
          <a:off x="0" y="0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 err="1">
              <a:solidFill>
                <a:schemeClr val="tx1"/>
              </a:solidFill>
            </a:rPr>
            <a:t>Dwylo</a:t>
          </a:r>
          <a:r>
            <a:rPr lang="en-US" sz="2400" b="1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i</a:t>
          </a:r>
          <a:r>
            <a:rPr lang="en-US" sz="2400" b="1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fyny</a:t>
          </a:r>
          <a:r>
            <a:rPr lang="en-US" sz="2400" b="1" kern="1200" dirty="0">
              <a:solidFill>
                <a:schemeClr val="tx1"/>
              </a:solidFill>
            </a:rPr>
            <a:t>. </a:t>
          </a:r>
        </a:p>
      </dsp:txBody>
      <dsp:txXfrm>
        <a:off x="30157" y="30157"/>
        <a:ext cx="8580412" cy="557445"/>
      </dsp:txXfrm>
    </dsp:sp>
    <dsp:sp modelId="{3D285758-99C6-4183-83E4-1D00C32EDEDD}">
      <dsp:nvSpPr>
        <dsp:cNvPr id="0" name=""/>
        <dsp:cNvSpPr/>
      </dsp:nvSpPr>
      <dsp:spPr>
        <a:xfrm>
          <a:off x="0" y="75435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Faint </a:t>
          </a:r>
          <a:r>
            <a:rPr lang="en-US" sz="2400" kern="1200" dirty="0" err="1">
              <a:solidFill>
                <a:schemeClr val="tx1"/>
              </a:solidFill>
            </a:rPr>
            <a:t>sy’n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cinio</a:t>
          </a:r>
          <a:r>
            <a:rPr lang="en-US" sz="2400" b="1" kern="1200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sz="2400" b="1" kern="1200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sz="2400" b="1" kern="1200" dirty="0">
              <a:solidFill>
                <a:schemeClr val="tx1"/>
              </a:solidFill>
            </a:rPr>
            <a:t>?    </a:t>
          </a:r>
          <a:r>
            <a:rPr lang="en-US" sz="2400" kern="1200" dirty="0" err="1">
              <a:solidFill>
                <a:schemeClr val="tx1"/>
              </a:solidFill>
            </a:rPr>
            <a:t>Cyfrwch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gyda</a:t>
          </a:r>
          <a:r>
            <a:rPr lang="en-US" sz="2400" kern="1200" dirty="0">
              <a:solidFill>
                <a:schemeClr val="tx1"/>
              </a:solidFill>
            </a:rPr>
            <a:t> fi.</a:t>
          </a:r>
        </a:p>
      </dsp:txBody>
      <dsp:txXfrm>
        <a:off x="30157" y="784516"/>
        <a:ext cx="8580412" cy="557445"/>
      </dsp:txXfrm>
    </dsp:sp>
    <dsp:sp modelId="{76E07A76-A00B-4141-8802-6AE08411F7F7}">
      <dsp:nvSpPr>
        <dsp:cNvPr id="0" name=""/>
        <dsp:cNvSpPr/>
      </dsp:nvSpPr>
      <dsp:spPr>
        <a:xfrm>
          <a:off x="0" y="144123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Mae …….. </a:t>
          </a:r>
          <a:r>
            <a:rPr lang="en-US" sz="2400" kern="1200" dirty="0" err="1">
              <a:solidFill>
                <a:schemeClr val="tx1"/>
              </a:solidFill>
            </a:rPr>
            <a:t>yn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cinio</a:t>
          </a:r>
          <a:r>
            <a:rPr lang="en-US" sz="2400" kern="1200" dirty="0">
              <a:solidFill>
                <a:schemeClr val="tx1"/>
              </a:solidFill>
              <a:latin typeface="Speak Pro" panose="02020404030301010803"/>
            </a:rPr>
            <a:t> </a:t>
          </a:r>
          <a:r>
            <a:rPr lang="en-US" sz="2400" kern="1200" dirty="0" err="1">
              <a:solidFill>
                <a:schemeClr val="tx1"/>
              </a:solidFill>
              <a:latin typeface="Speak Pro" panose="02020404030301010803"/>
            </a:rPr>
            <a:t>poeth</a:t>
          </a:r>
          <a:r>
            <a:rPr lang="en-US" sz="2400" kern="1200" dirty="0">
              <a:solidFill>
                <a:schemeClr val="tx1"/>
              </a:solidFill>
            </a:rPr>
            <a:t>.</a:t>
          </a:r>
        </a:p>
      </dsp:txBody>
      <dsp:txXfrm>
        <a:off x="30157" y="1471396"/>
        <a:ext cx="8580412" cy="557445"/>
      </dsp:txXfrm>
    </dsp:sp>
    <dsp:sp modelId="{25C5D2B9-A341-43C7-AC72-63707CCE311A}">
      <dsp:nvSpPr>
        <dsp:cNvPr id="0" name=""/>
        <dsp:cNvSpPr/>
      </dsp:nvSpPr>
      <dsp:spPr>
        <a:xfrm>
          <a:off x="0" y="2152809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Faint </a:t>
          </a:r>
          <a:r>
            <a:rPr lang="en-US" sz="2400" kern="1200" dirty="0" err="1">
              <a:solidFill>
                <a:schemeClr val="tx1"/>
              </a:solidFill>
            </a:rPr>
            <a:t>sy’n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b="1" kern="1200" dirty="0" err="1">
              <a:solidFill>
                <a:schemeClr val="tx1"/>
              </a:solidFill>
            </a:rPr>
            <a:t>brechdanau</a:t>
          </a:r>
          <a:r>
            <a:rPr lang="en-US" sz="2400" b="1" kern="1200" dirty="0">
              <a:solidFill>
                <a:schemeClr val="tx1"/>
              </a:solidFill>
            </a:rPr>
            <a:t>? </a:t>
          </a:r>
          <a:r>
            <a:rPr lang="en-US" sz="2400" kern="1200" dirty="0" err="1">
              <a:solidFill>
                <a:schemeClr val="tx1"/>
              </a:solidFill>
            </a:rPr>
            <a:t>Cyfrwch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gyda</a:t>
          </a:r>
          <a:r>
            <a:rPr lang="en-US" sz="2400" kern="1200" dirty="0">
              <a:solidFill>
                <a:schemeClr val="tx1"/>
              </a:solidFill>
            </a:rPr>
            <a:t> fi.</a:t>
          </a:r>
        </a:p>
      </dsp:txBody>
      <dsp:txXfrm>
        <a:off x="30157" y="2182966"/>
        <a:ext cx="8580412" cy="557445"/>
      </dsp:txXfrm>
    </dsp:sp>
    <dsp:sp modelId="{8A25DBE9-A878-4B40-B3B2-A50B1661386E}">
      <dsp:nvSpPr>
        <dsp:cNvPr id="0" name=""/>
        <dsp:cNvSpPr/>
      </dsp:nvSpPr>
      <dsp:spPr>
        <a:xfrm>
          <a:off x="0" y="2814998"/>
          <a:ext cx="8640726" cy="617759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Mae ……….. </a:t>
          </a:r>
          <a:r>
            <a:rPr lang="en-US" sz="2400" kern="1200" dirty="0" err="1">
              <a:solidFill>
                <a:schemeClr val="tx1"/>
              </a:solidFill>
            </a:rPr>
            <a:t>yn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cael</a:t>
          </a:r>
          <a:r>
            <a:rPr lang="en-US" sz="2400" kern="1200" dirty="0">
              <a:solidFill>
                <a:schemeClr val="tx1"/>
              </a:solidFill>
            </a:rPr>
            <a:t> </a:t>
          </a:r>
          <a:r>
            <a:rPr lang="en-US" sz="2400" kern="1200" dirty="0" err="1">
              <a:solidFill>
                <a:schemeClr val="tx1"/>
              </a:solidFill>
            </a:rPr>
            <a:t>brechdanau</a:t>
          </a:r>
          <a:r>
            <a:rPr lang="en-US" sz="2400" kern="1200" dirty="0">
              <a:solidFill>
                <a:schemeClr val="tx1"/>
              </a:solidFill>
            </a:rPr>
            <a:t>.</a:t>
          </a:r>
        </a:p>
      </dsp:txBody>
      <dsp:txXfrm>
        <a:off x="30157" y="2845155"/>
        <a:ext cx="8580412" cy="557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CDF4C-06FA-6B4E-8146-640637112955}" type="datetimeFigureOut">
              <a:rPr lang="en-US" smtClean="0"/>
              <a:t>10/19/22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EEDAB9-C1CC-014A-9DD2-017D8FFA5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329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10/19/22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25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15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10/19/22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313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704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02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971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10/19/22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787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10/19/22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633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707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857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367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321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0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1" r:id="rId11"/>
    <p:sldLayoutId id="2147483687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b="1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en-US" sz="2400" dirty="0" err="1">
                <a:solidFill>
                  <a:schemeClr val="bg1">
                    <a:lumMod val="95000"/>
                  </a:schemeClr>
                </a:solidFill>
              </a:rPr>
              <a:t>Catrin</a:t>
            </a:r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endParaRPr lang="en-US" sz="2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sz="2400" dirty="0">
              <a:solidFill>
                <a:schemeClr val="bg1">
                  <a:lumMod val="9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98474" y="1619834"/>
            <a:ext cx="12192000" cy="312547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cap="none" dirty="0" err="1">
                <a:solidFill>
                  <a:schemeClr val="bg1">
                    <a:lumMod val="95000"/>
                  </a:schemeClr>
                </a:solidFill>
                <a:latin typeface="Ink Free" panose="03080402000500000000" pitchFamily="66" charset="0"/>
              </a:rPr>
              <a:t>Amser</a:t>
            </a:r>
            <a:r>
              <a:rPr lang="en-US" sz="8000" b="1" cap="none" dirty="0">
                <a:solidFill>
                  <a:schemeClr val="bg1">
                    <a:lumMod val="95000"/>
                  </a:schemeClr>
                </a:solidFill>
                <a:latin typeface="Ink Free" panose="03080402000500000000" pitchFamily="66" charset="0"/>
              </a:rPr>
              <a:t> </a:t>
            </a:r>
          </a:p>
          <a:p>
            <a:pPr algn="ctr"/>
            <a:r>
              <a:rPr lang="en-US" sz="8000" b="1" cap="none" dirty="0" err="1">
                <a:solidFill>
                  <a:schemeClr val="bg1">
                    <a:lumMod val="95000"/>
                  </a:schemeClr>
                </a:solidFill>
                <a:latin typeface="Ink Free" panose="03080402000500000000" pitchFamily="66" charset="0"/>
              </a:rPr>
              <a:t>Cofrestru</a:t>
            </a:r>
            <a:endParaRPr lang="en-US" sz="8000" b="1" cap="none" dirty="0">
              <a:solidFill>
                <a:schemeClr val="bg1">
                  <a:lumMod val="95000"/>
                </a:schemeClr>
              </a:solidFill>
              <a:latin typeface="Ink Free" panose="03080402000500000000" pitchFamily="66" charset="0"/>
            </a:endParaRPr>
          </a:p>
          <a:p>
            <a:pPr algn="ctr"/>
            <a:r>
              <a:rPr lang="en-US" b="1" cap="none" dirty="0">
                <a:solidFill>
                  <a:schemeClr val="bg1">
                    <a:lumMod val="95000"/>
                  </a:schemeClr>
                </a:solidFill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8821FF-0970-2208-54DD-941577E6E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404" y="569499"/>
            <a:ext cx="2911576" cy="138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B678186-F9F4-407B-8EC3-CEACACBED3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" r="1" b="1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DC4F2-7079-4F27-8AF5-B192C91EF9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US" sz="9600" b="1" cap="none" dirty="0"/>
              <a:t>Bore da, </a:t>
            </a:r>
            <a:r>
              <a:rPr lang="en-US" sz="9600" b="1" cap="none" dirty="0" err="1"/>
              <a:t>blant</a:t>
            </a:r>
            <a:r>
              <a:rPr lang="en-US" sz="9600" b="1" cap="none" dirty="0"/>
              <a:t>!</a:t>
            </a:r>
            <a:endParaRPr lang="en-GB" sz="9600" b="1" cap="none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9974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5F5F2-A938-403E-964D-69C757D2E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960" y="1507197"/>
            <a:ext cx="10058400" cy="206588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400" b="0" dirty="0" err="1"/>
              <a:t>Amser</a:t>
            </a:r>
            <a:r>
              <a:rPr lang="en-US" sz="4400" b="0" dirty="0"/>
              <a:t> </a:t>
            </a:r>
            <a:r>
              <a:rPr lang="en-US" sz="4400" b="0" dirty="0" err="1"/>
              <a:t>cofrestru</a:t>
            </a:r>
            <a:r>
              <a:rPr lang="en-US" sz="4400" b="0" dirty="0"/>
              <a:t>! </a:t>
            </a:r>
            <a:br>
              <a:rPr lang="en-US" sz="4400" b="0" dirty="0"/>
            </a:br>
            <a:r>
              <a:rPr lang="en-US" sz="4400" b="0" dirty="0" err="1"/>
              <a:t>Pawb</a:t>
            </a:r>
            <a:r>
              <a:rPr lang="en-US" sz="4400" b="0" dirty="0"/>
              <a:t> </a:t>
            </a:r>
            <a:r>
              <a:rPr lang="en-US" sz="4400" b="0" dirty="0" err="1"/>
              <a:t>yn</a:t>
            </a:r>
            <a:r>
              <a:rPr lang="en-US" sz="4400" b="0" dirty="0"/>
              <a:t> </a:t>
            </a:r>
            <a:r>
              <a:rPr lang="en-US" sz="4400" b="0" dirty="0" err="1"/>
              <a:t>barod</a:t>
            </a:r>
            <a:r>
              <a:rPr lang="en-US" sz="4400" b="0" dirty="0"/>
              <a:t>?</a:t>
            </a:r>
            <a:br>
              <a:rPr lang="en-US" sz="4400" b="0" dirty="0"/>
            </a:br>
            <a:r>
              <a:rPr lang="en-US" sz="4400" b="1" dirty="0" err="1"/>
              <a:t>Eisteddwch</a:t>
            </a:r>
            <a:r>
              <a:rPr lang="en-US" sz="4400" b="1" dirty="0"/>
              <a:t> </a:t>
            </a:r>
            <a:r>
              <a:rPr lang="en-US" sz="4400" b="1" dirty="0" err="1"/>
              <a:t>ar</a:t>
            </a:r>
            <a:r>
              <a:rPr lang="en-US" sz="4400" b="1" dirty="0"/>
              <a:t> y carped.</a:t>
            </a:r>
            <a:br>
              <a:rPr lang="en-US" sz="4400" b="1" dirty="0"/>
            </a:br>
            <a:r>
              <a:rPr lang="en-US" sz="4400" b="1" dirty="0" err="1"/>
              <a:t>Gwrandewch</a:t>
            </a:r>
            <a:r>
              <a:rPr lang="en-US" sz="4400" b="1" dirty="0"/>
              <a:t> arna </a:t>
            </a:r>
            <a:r>
              <a:rPr lang="en-US" sz="4400" b="1" dirty="0" err="1"/>
              <a:t>i</a:t>
            </a:r>
            <a:r>
              <a:rPr lang="en-US" sz="4400" b="1" dirty="0"/>
              <a:t>.</a:t>
            </a:r>
            <a:br>
              <a:rPr lang="en-US" sz="4400" b="1" dirty="0"/>
            </a:br>
            <a:br>
              <a:rPr lang="en-GB" sz="4400" b="1" dirty="0"/>
            </a:br>
            <a:br>
              <a:rPr lang="en-US" sz="4400" b="0" dirty="0"/>
            </a:br>
            <a:endParaRPr lang="en-US" sz="4400" b="0" dirty="0"/>
          </a:p>
        </p:txBody>
      </p:sp>
      <p:graphicFrame>
        <p:nvGraphicFramePr>
          <p:cNvPr id="17" name="Title 1">
            <a:extLst>
              <a:ext uri="{FF2B5EF4-FFF2-40B4-BE49-F238E27FC236}">
                <a16:creationId xmlns:a16="http://schemas.microsoft.com/office/drawing/2014/main" id="{06F6B1F4-DA85-904E-FD77-116ADCA4CA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0972542"/>
              </p:ext>
            </p:extLst>
          </p:nvPr>
        </p:nvGraphicFramePr>
        <p:xfrm>
          <a:off x="1066800" y="2876356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4579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4AA03-B796-4F48-98BE-B460AD69C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cinio</a:t>
            </a:r>
            <a:r>
              <a:rPr lang="en-US" dirty="0"/>
              <a:t> </a:t>
            </a:r>
            <a:r>
              <a:rPr lang="en-US" dirty="0" err="1"/>
              <a:t>poeth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  <a:br>
              <a:rPr lang="en-US" dirty="0"/>
            </a:br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brechdanau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EE6DC3-D46E-407B-8371-351267E45C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359277"/>
              </p:ext>
            </p:extLst>
          </p:nvPr>
        </p:nvGraphicFramePr>
        <p:xfrm>
          <a:off x="698424" y="2273017"/>
          <a:ext cx="8640726" cy="3500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C0F7D1A-05EE-4F58-8F2C-E37AC83E91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9705" y="2966822"/>
            <a:ext cx="1332615" cy="1332615"/>
          </a:xfrm>
          <a:prstGeom prst="rect">
            <a:avLst/>
          </a:prstGeom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A9D8A4E-D332-4ECC-9598-E11E3AC4A9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70"/>
          <a:stretch/>
        </p:blipFill>
        <p:spPr bwMode="auto">
          <a:xfrm>
            <a:off x="9628645" y="4650374"/>
            <a:ext cx="1294734" cy="91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411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291DDF2-147A-4127-84BE-3D163F5AFD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3" r="2341" b="-2"/>
          <a:stretch/>
        </p:blipFill>
        <p:spPr bwMode="auto">
          <a:xfrm>
            <a:off x="-58276" y="10"/>
            <a:ext cx="63926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FD5E6-B5FB-4F02-9D89-6336DB530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Calendr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FBE838-1950-44DD-859B-9D55FA5BB495}"/>
              </a:ext>
            </a:extLst>
          </p:cNvPr>
          <p:cNvSpPr txBox="1"/>
          <p:nvPr/>
        </p:nvSpPr>
        <p:spPr>
          <a:xfrm>
            <a:off x="7064082" y="1890468"/>
            <a:ext cx="4472922" cy="3931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/>
              <a:t>Dim </a:t>
            </a:r>
            <a:r>
              <a:rPr lang="en-US" b="1" dirty="0" err="1"/>
              <a:t>gweiddi</a:t>
            </a:r>
            <a:r>
              <a:rPr lang="en-US" b="1" dirty="0"/>
              <a:t> mas. </a:t>
            </a:r>
            <a:r>
              <a:rPr lang="en-US" b="1" dirty="0" err="1"/>
              <a:t>Dwylo</a:t>
            </a:r>
            <a:r>
              <a:rPr lang="en-US" b="1" dirty="0"/>
              <a:t> </a:t>
            </a:r>
            <a:r>
              <a:rPr lang="en-US" b="1" dirty="0" err="1"/>
              <a:t>i</a:t>
            </a:r>
            <a:r>
              <a:rPr lang="en-US" b="1" dirty="0"/>
              <a:t> </a:t>
            </a:r>
            <a:r>
              <a:rPr lang="en-US" b="1" dirty="0" err="1"/>
              <a:t>fyny</a:t>
            </a:r>
            <a:r>
              <a:rPr lang="en-US" b="1" dirty="0"/>
              <a:t>.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/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 err="1"/>
              <a:t>Roedd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r>
              <a:rPr lang="en-US" b="1" dirty="0"/>
              <a:t> </a:t>
            </a:r>
            <a:r>
              <a:rPr lang="en-US" b="1" dirty="0" err="1"/>
              <a:t>ddoe</a:t>
            </a:r>
            <a:r>
              <a:rPr lang="en-US" b="1" dirty="0"/>
              <a:t>.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>
                <a:highlight>
                  <a:srgbClr val="FFFF00"/>
                </a:highlight>
              </a:rPr>
              <a:t>Pa </a:t>
            </a:r>
            <a:r>
              <a:rPr lang="en-US" b="1" dirty="0" err="1">
                <a:highlight>
                  <a:srgbClr val="FFFF00"/>
                </a:highlight>
              </a:rPr>
              <a:t>ddydd</a:t>
            </a:r>
            <a:r>
              <a:rPr lang="en-US" b="1" dirty="0">
                <a:highlight>
                  <a:srgbClr val="FFFF00"/>
                </a:highlight>
              </a:rPr>
              <a:t> </a:t>
            </a:r>
            <a:r>
              <a:rPr lang="en-US" b="1" dirty="0" err="1">
                <a:highlight>
                  <a:srgbClr val="FFFF00"/>
                </a:highlight>
              </a:rPr>
              <a:t>ydy</a:t>
            </a:r>
            <a:r>
              <a:rPr lang="en-US" b="1" dirty="0">
                <a:highlight>
                  <a:srgbClr val="FFFF00"/>
                </a:highlight>
              </a:rPr>
              <a:t> hi </a:t>
            </a:r>
            <a:r>
              <a:rPr lang="en-US" b="1" dirty="0" err="1">
                <a:highlight>
                  <a:srgbClr val="FFFF00"/>
                </a:highlight>
              </a:rPr>
              <a:t>heddiw</a:t>
            </a:r>
            <a:r>
              <a:rPr lang="en-US" b="1" dirty="0">
                <a:highlight>
                  <a:srgbClr val="FFFF00"/>
                </a:highlight>
              </a:rPr>
              <a:t>?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/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 err="1"/>
              <a:t>Roedd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fis</a:t>
            </a:r>
            <a:r>
              <a:rPr lang="en-US" b="1" dirty="0"/>
              <a:t> Hydref </a:t>
            </a:r>
            <a:r>
              <a:rPr lang="en-US" b="1" dirty="0" err="1"/>
              <a:t>ddoe</a:t>
            </a:r>
            <a:r>
              <a:rPr lang="en-US" b="1" dirty="0"/>
              <a:t>.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>
                <a:highlight>
                  <a:srgbClr val="FFFF00"/>
                </a:highlight>
              </a:rPr>
              <a:t>Pa </a:t>
            </a:r>
            <a:r>
              <a:rPr lang="en-US" b="1" dirty="0" err="1">
                <a:highlight>
                  <a:srgbClr val="FFFF00"/>
                </a:highlight>
              </a:rPr>
              <a:t>fis</a:t>
            </a:r>
            <a:r>
              <a:rPr lang="en-US" b="1" dirty="0">
                <a:highlight>
                  <a:srgbClr val="FFFF00"/>
                </a:highlight>
              </a:rPr>
              <a:t> </a:t>
            </a:r>
            <a:r>
              <a:rPr lang="en-US" b="1" dirty="0" err="1">
                <a:highlight>
                  <a:srgbClr val="FFFF00"/>
                </a:highlight>
              </a:rPr>
              <a:t>ydy</a:t>
            </a:r>
            <a:r>
              <a:rPr lang="en-US" b="1" dirty="0">
                <a:highlight>
                  <a:srgbClr val="FFFF00"/>
                </a:highlight>
              </a:rPr>
              <a:t> hi </a:t>
            </a:r>
            <a:r>
              <a:rPr lang="en-US" b="1" dirty="0" err="1">
                <a:highlight>
                  <a:srgbClr val="FFFF00"/>
                </a:highlight>
              </a:rPr>
              <a:t>nawr</a:t>
            </a:r>
            <a:r>
              <a:rPr lang="en-US" b="1" dirty="0">
                <a:highlight>
                  <a:srgbClr val="FFFF00"/>
                </a:highlight>
              </a:rPr>
              <a:t>?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/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b="1" dirty="0">
                <a:highlight>
                  <a:srgbClr val="FFFF00"/>
                </a:highlight>
              </a:rPr>
              <a:t>Pa </a:t>
            </a:r>
            <a:r>
              <a:rPr lang="en-US" b="1" dirty="0" err="1">
                <a:highlight>
                  <a:srgbClr val="FFFF00"/>
                </a:highlight>
              </a:rPr>
              <a:t>ddyddiad</a:t>
            </a:r>
            <a:r>
              <a:rPr lang="en-US" b="1" dirty="0">
                <a:highlight>
                  <a:srgbClr val="FFFF00"/>
                </a:highlight>
              </a:rPr>
              <a:t> </a:t>
            </a:r>
            <a:r>
              <a:rPr lang="en-US" b="1" dirty="0" err="1">
                <a:highlight>
                  <a:srgbClr val="FFFF00"/>
                </a:highlight>
              </a:rPr>
              <a:t>ydy</a:t>
            </a:r>
            <a:r>
              <a:rPr lang="en-US" b="1" dirty="0">
                <a:highlight>
                  <a:srgbClr val="FFFF00"/>
                </a:highlight>
              </a:rPr>
              <a:t> hi </a:t>
            </a:r>
            <a:r>
              <a:rPr lang="en-US" b="1" dirty="0" err="1">
                <a:highlight>
                  <a:srgbClr val="FFFF00"/>
                </a:highlight>
              </a:rPr>
              <a:t>heddiw</a:t>
            </a:r>
            <a:r>
              <a:rPr lang="en-US" b="1" dirty="0">
                <a:highlight>
                  <a:srgbClr val="FFFF00"/>
                </a:highlight>
              </a:rPr>
              <a:t>?</a:t>
            </a:r>
          </a:p>
          <a:p>
            <a:pPr algn="ctr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C37445-5E07-48FF-9589-51F787509AAC}"/>
              </a:ext>
            </a:extLst>
          </p:cNvPr>
          <p:cNvSpPr/>
          <p:nvPr/>
        </p:nvSpPr>
        <p:spPr>
          <a:xfrm>
            <a:off x="509581" y="2014194"/>
            <a:ext cx="4828886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Dydd</a:t>
            </a:r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US" sz="48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Mercher</a:t>
            </a:r>
            <a:endParaRPr lang="en-US" sz="4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 </a:t>
            </a:r>
          </a:p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Hydref</a:t>
            </a:r>
          </a:p>
          <a:p>
            <a:pPr algn="ctr"/>
            <a:r>
              <a:rPr lang="en-US" sz="4800" b="1" baseline="30000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19eg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F9AE2B-E8FE-4574-A9BE-13EE8483180A}"/>
              </a:ext>
            </a:extLst>
          </p:cNvPr>
          <p:cNvSpPr/>
          <p:nvPr/>
        </p:nvSpPr>
        <p:spPr>
          <a:xfrm>
            <a:off x="2002159" y="83772"/>
            <a:ext cx="22717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Ddoe</a:t>
            </a:r>
            <a:r>
              <a:rPr lang="en-US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209816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729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C99849DE-5CEE-4477-A3DC-A35E249608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03" r="2341" b="-2"/>
          <a:stretch/>
        </p:blipFill>
        <p:spPr bwMode="auto">
          <a:xfrm>
            <a:off x="3347145" y="480060"/>
            <a:ext cx="5497710" cy="589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A11B09F-7572-4876-BB59-89C04BEC9073}"/>
              </a:ext>
            </a:extLst>
          </p:cNvPr>
          <p:cNvSpPr/>
          <p:nvPr/>
        </p:nvSpPr>
        <p:spPr>
          <a:xfrm>
            <a:off x="4670545" y="374904"/>
            <a:ext cx="26340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Heddiw</a:t>
            </a:r>
            <a:r>
              <a:rPr lang="en-US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05294C-D2FD-48D1-B476-3083DE590B3C}"/>
              </a:ext>
            </a:extLst>
          </p:cNvPr>
          <p:cNvSpPr/>
          <p:nvPr/>
        </p:nvSpPr>
        <p:spPr>
          <a:xfrm>
            <a:off x="3804248" y="2317898"/>
            <a:ext cx="4127639" cy="255454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Dydd</a:t>
            </a:r>
            <a:r>
              <a:rPr lang="en-US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 </a:t>
            </a:r>
            <a:r>
              <a:rPr lang="en-US" sz="40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Iau</a:t>
            </a:r>
            <a:endParaRPr lang="en-US" sz="40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  <a:p>
            <a:pPr algn="ctr"/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  <a:p>
            <a:pPr algn="ctr"/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Hydref</a:t>
            </a:r>
          </a:p>
          <a:p>
            <a:pPr algn="ctr"/>
            <a:r>
              <a:rPr lang="en-US" sz="4000" b="1" cap="none" spc="0" baseline="3000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20fed</a:t>
            </a:r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4307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Rectangle 13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2" name="Rectangle 151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B5224-CA51-40E0-8EAA-BD2E165C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 </a:t>
            </a:r>
            <a:r>
              <a:rPr lang="en-US" sz="4800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dymor</a:t>
            </a:r>
            <a:r>
              <a:rPr lang="en-US" sz="4800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800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ydy</a:t>
            </a:r>
            <a:r>
              <a:rPr lang="en-US" sz="4800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hi?</a:t>
            </a:r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64" name="Straight Connector 163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Connector 167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865DDF54-132A-4087-81E0-5762D1A059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0646" y="301863"/>
            <a:ext cx="4757786" cy="556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CF6CC82-44C0-496D-9A11-10EB601EB832}"/>
              </a:ext>
            </a:extLst>
          </p:cNvPr>
          <p:cNvSpPr txBox="1"/>
          <p:nvPr/>
        </p:nvSpPr>
        <p:spPr>
          <a:xfrm>
            <a:off x="6777834" y="5973453"/>
            <a:ext cx="3721395" cy="707886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</a:rPr>
              <a:t>Mae’n</a:t>
            </a:r>
            <a:r>
              <a:rPr lang="en-US" sz="4000" b="1" dirty="0">
                <a:solidFill>
                  <a:schemeClr val="bg1"/>
                </a:solidFill>
              </a:rPr>
              <a:t>…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078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AA778-2643-42EE-8F6A-9A37A23AD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3031707" cy="43079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Roedd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hi’n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braf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ddoe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b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Sut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mae’r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tywydd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cap="all" spc="-1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heddiw</a:t>
            </a:r>
            <a:r>
              <a:rPr lang="en-US" cap="all" spc="-1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D990587-1ECC-4E9B-9C04-3DEEE03599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5357" y="645106"/>
            <a:ext cx="5564663" cy="556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876C54-D57E-473B-B7E0-D9DECFF58AA9}"/>
              </a:ext>
            </a:extLst>
          </p:cNvPr>
          <p:cNvSpPr txBox="1"/>
          <p:nvPr/>
        </p:nvSpPr>
        <p:spPr>
          <a:xfrm>
            <a:off x="6687879" y="5867718"/>
            <a:ext cx="3721395" cy="707886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Mae </a:t>
            </a:r>
            <a:r>
              <a:rPr lang="en-US" sz="4000" b="1" dirty="0" err="1">
                <a:solidFill>
                  <a:schemeClr val="bg1"/>
                </a:solidFill>
              </a:rPr>
              <a:t>hi’n</a:t>
            </a:r>
            <a:r>
              <a:rPr lang="en-US" sz="4000" b="1" dirty="0">
                <a:solidFill>
                  <a:schemeClr val="bg1"/>
                </a:solidFill>
              </a:rPr>
              <a:t>…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03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LeftStep">
      <a:dk1>
        <a:srgbClr val="000000"/>
      </a:dk1>
      <a:lt1>
        <a:srgbClr val="FFFFFF"/>
      </a:lt1>
      <a:dk2>
        <a:srgbClr val="2B1C31"/>
      </a:dk2>
      <a:lt2>
        <a:srgbClr val="F0F3F1"/>
      </a:lt2>
      <a:accent1>
        <a:srgbClr val="E729B9"/>
      </a:accent1>
      <a:accent2>
        <a:srgbClr val="B317D5"/>
      </a:accent2>
      <a:accent3>
        <a:srgbClr val="7629E7"/>
      </a:accent3>
      <a:accent4>
        <a:srgbClr val="3234DA"/>
      </a:accent4>
      <a:accent5>
        <a:srgbClr val="297AE7"/>
      </a:accent5>
      <a:accent6>
        <a:srgbClr val="17B7D5"/>
      </a:accent6>
      <a:hlink>
        <a:srgbClr val="349E4E"/>
      </a:hlink>
      <a:folHlink>
        <a:srgbClr val="7F7F7F"/>
      </a:folHlink>
    </a:clrScheme>
    <a:fontScheme name="Savon">
      <a:majorFont>
        <a:latin typeface="Speak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elawik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165</Words>
  <Application>Microsoft Macintosh PowerPoint</Application>
  <PresentationFormat>Widescreen</PresentationFormat>
  <Paragraphs>48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Arial Black</vt:lpstr>
      <vt:lpstr>Calibri</vt:lpstr>
      <vt:lpstr>Garamond</vt:lpstr>
      <vt:lpstr>Ink Free</vt:lpstr>
      <vt:lpstr>Selawik Light</vt:lpstr>
      <vt:lpstr>Speak Pro</vt:lpstr>
      <vt:lpstr>SavonVTI</vt:lpstr>
      <vt:lpstr>PowerPoint Presentation</vt:lpstr>
      <vt:lpstr>Bore da, blant!</vt:lpstr>
      <vt:lpstr>Amser cofrestru!  Pawb yn barod? Eisteddwch ar y carped. Gwrandewch arna i.   </vt:lpstr>
      <vt:lpstr>Pwy sy’n cael cinio poeth heddiw?  Pwy sy’n cael brechdanau heddiw?</vt:lpstr>
      <vt:lpstr>Amser Calendr</vt:lpstr>
      <vt:lpstr>PowerPoint Presentation</vt:lpstr>
      <vt:lpstr>Pa dymor ydy hi?</vt:lpstr>
      <vt:lpstr>Roedd hi’n braf ddoe.   Sut mae’r tywydd heddiw?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Bore da blant!</dc:title>
  <dc:creator>Lauren Bourne</dc:creator>
  <cp:lastModifiedBy>Catrin Evans-Thomas</cp:lastModifiedBy>
  <cp:revision>12</cp:revision>
  <dcterms:created xsi:type="dcterms:W3CDTF">2021-01-28T19:10:31Z</dcterms:created>
  <dcterms:modified xsi:type="dcterms:W3CDTF">2022-10-19T19:42:18Z</dcterms:modified>
</cp:coreProperties>
</file>