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1" r:id="rId6"/>
    <p:sldId id="262" r:id="rId7"/>
    <p:sldId id="263" r:id="rId8"/>
    <p:sldId id="264" r:id="rId9"/>
    <p:sldId id="278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8" autoAdjust="0"/>
    <p:restoredTop sz="94660"/>
  </p:normalViewPr>
  <p:slideViewPr>
    <p:cSldViewPr snapToGrid="0">
      <p:cViewPr varScale="1">
        <p:scale>
          <a:sx n="94" d="100"/>
          <a:sy n="94" d="100"/>
        </p:scale>
        <p:origin x="7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0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256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12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93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373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451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689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64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183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462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3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79E91-F6D0-4A3A-BF83-83ACBB90BC72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4589C-5889-4839-B210-5DF9D1870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280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bing.com/videos/search?q=limits+to+population+increase+&amp;&amp;view=detail&amp;mid=BA30861CC1FE077E4810BA30861CC1FE077E4810&amp;&amp;FORM=VDRVRV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sbs.com.au/.../2016/07/13/four-reasons-global-population-will-level-soon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>
                <a:latin typeface="+mn-lt"/>
              </a:rPr>
              <a:t>HPAN5023/6023</a:t>
            </a:r>
            <a:br>
              <a:rPr lang="en-GB" sz="6600" dirty="0">
                <a:latin typeface="+mn-lt"/>
              </a:rPr>
            </a:br>
            <a:r>
              <a:rPr lang="en-GB" sz="2800" b="1" dirty="0">
                <a:latin typeface="+mn-lt"/>
              </a:rPr>
              <a:t>Population Growth, Urbanisation and Sustainability</a:t>
            </a:r>
            <a:endParaRPr lang="en-GB" sz="2800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613"/>
            <a:ext cx="7886700" cy="47196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Human population growth into the future: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Is it levelling off?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If so,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Setting the scene: Human Population through time. American Museum of Natural History. 2016. 6:24</a:t>
            </a:r>
          </a:p>
          <a:p>
            <a:pPr marL="0" indent="0">
              <a:buNone/>
            </a:pPr>
            <a:r>
              <a:rPr lang="en-GB" sz="1600" u="sng" dirty="0">
                <a:hlinkClick r:id="rId2"/>
              </a:rPr>
              <a:t>https://www.bing.com/videos/search?q=limits+to+population+increase+&amp;&amp;view=detail&amp;mid=BA30861CC1FE077E4810BA30861CC1FE077E4810&amp;&amp;FORM=VDRVRV</a:t>
            </a:r>
            <a:endParaRPr lang="en-GB" sz="1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489" y="1943100"/>
            <a:ext cx="4620785" cy="2537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250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So, is human population increase levelling off?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Let’s look at the analysis of one well-known expert/ controversialist: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Four reasons global population will level-off soon – according to Hans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1600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697" y="2705596"/>
            <a:ext cx="3800653" cy="213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192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cap="all" dirty="0">
                <a:latin typeface="+mn-lt"/>
              </a:rPr>
            </a:br>
            <a:br>
              <a:rPr lang="en-GB" sz="2200" b="1" cap="all" dirty="0">
                <a:latin typeface="+mn-lt"/>
              </a:rPr>
            </a:b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Relax, Hans says, it's all going to be okay. </a:t>
            </a:r>
            <a:b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7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by Ben Winsor (SBS Australia), 13 July 2016</a:t>
            </a:r>
            <a:br>
              <a:rPr lang="en-GB" sz="27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br>
              <a:rPr lang="en-GB" sz="2700" b="1" dirty="0">
                <a:latin typeface="+mn-lt"/>
              </a:rPr>
            </a:br>
            <a:endParaRPr lang="en-GB" sz="27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5900"/>
            <a:ext cx="7886700" cy="4691063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endParaRPr lang="en-GB" sz="2400" dirty="0"/>
          </a:p>
          <a:p>
            <a:pPr marL="0" indent="0" fontAlgn="t">
              <a:buNone/>
            </a:pPr>
            <a:endParaRPr lang="en-GB" sz="2400" dirty="0"/>
          </a:p>
          <a:p>
            <a:pPr marL="0" indent="0" fontAlgn="t">
              <a:buNone/>
            </a:pPr>
            <a:endParaRPr lang="en-GB" sz="2400" dirty="0"/>
          </a:p>
          <a:p>
            <a:pPr marL="0" indent="0" fontAlgn="t">
              <a:buNone/>
            </a:pPr>
            <a:endParaRPr lang="en-GB" sz="2400" dirty="0"/>
          </a:p>
          <a:p>
            <a:pPr marL="0" indent="0" fontAlgn="t">
              <a:buNone/>
            </a:pPr>
            <a:endParaRPr lang="en-GB" sz="2400" dirty="0"/>
          </a:p>
          <a:p>
            <a:pPr marL="0" indent="0" fontAlgn="t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Hans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(1948-2017) was a Swedish doctor, academic, statistician and public speaker, Professor of International Health at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Karolinska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Institute co-founder and chairman of the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Gapminder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Foundation.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238" y="1381125"/>
            <a:ext cx="3163562" cy="23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778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Population explosion? 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Rosling’s</a:t>
            </a: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argument </a:t>
            </a: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(according to Ben Winsor of SBS)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As you might guess, one of 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Rosling's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passions is allaying fears about the global population explosion, which certainly looks dramatic on a graph.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just his lifetime, global population has grown from roughly 3 billion to over 7 billion today. The exponential growth appears as though it will continue unless something drastic is done to stop it.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But while that's sparked panic among some demographers, politicians and environmentalists - 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is calmly reassuring.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"We undeniably face great challenges, but the good news is that the future may not be quite as gloomy and that mankind is already doing better than you think," he says.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Hans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says global population will level off at about 11 billion by 2100. He gives four main reasons for his confidence.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120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1) As lifespan gets longer, fertility rates fall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says that in 1963 the average global fertility rate sat at about 5.0 (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couples would have 5 children, on average). He says that even at that time, there was a clear disparity between fertility rates in developed countries and fertility rates in developing countries.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an undeniably cool animation, he shows that as average lifespan in a country increases along with economic development, fertility rates decrease. Economic growth in developing countries over the last 50 years now means that the global fertility rate sits at just 2.5, a much more sustainable level.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“Even in India the most common family size is two children today,” he says.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12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2) Women’s education means fewer children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says that as levels of women's education rise around the world, fertility rates decline and marriages occur later in life. This will have a significant impact on population growth.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One young Bangladeshi girl tells her father she'll wait until she's 25 until she marries, unlike her mother who married as a teenager. “I’ll finish my education and get a job,” she says.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45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3) We're getting used to low child mortality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Before the industrial revolution, 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says, all families lived with the constant fear of losing one or more children. While on average parents would have six children, they could expect four of them to die young.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By the 1960s medicine and nutrition had improved, meaning what while the average family was now having five children, it was likely that only one would die.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Now children in developed countries have a much lower mortality rate, primarily as a result or vaccines, antibiotics and better socio-economic conditions. This has seen fertility rates drop to around 2 children.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This is evidence that as survival becomes the norm, fertility rates will adjust to take this into account.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10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4) We’ve reached peak child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says that demographics show that as a planet, we've reached 'peak child'. He says that there are currently 2 billion children on the planet and that demographers do not expect that number to rise.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total population numbers, however, will continue to rise out to 2100. As the 2 billion children currently alive today grow older, live longer and reproduce at a stable rate, the total population number is expected to grow to 11 billion, by which time it will have largely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leveled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off.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951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23225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Human population growth into the future: 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Is it levelling off? If so, where?</a:t>
            </a: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613"/>
            <a:ext cx="7886700" cy="47196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F29D4-8D87-43C7-A92B-20A596682F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471613"/>
            <a:ext cx="8763816" cy="423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815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Class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Is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Rosling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right?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519" y="2419350"/>
            <a:ext cx="4207931" cy="2366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96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</TotalTime>
  <Words>810</Words>
  <Application>Microsoft Office PowerPoint</Application>
  <PresentationFormat>On-screen Show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HPAN5023/6023 Population Growth, Urbanisation and Sustainability</vt:lpstr>
      <vt:lpstr>So, is human population increase levelling off?</vt:lpstr>
      <vt:lpstr>  Relax, Hans says, it's all going to be okay.  by Ben Winsor (SBS Australia), 13 July 2016  </vt:lpstr>
      <vt:lpstr>Population explosion?  Rosling’s argument (according to Ben Winsor of SBS)</vt:lpstr>
      <vt:lpstr> 1) As lifespan gets longer, fertility rates fall </vt:lpstr>
      <vt:lpstr> 2) Women’s education means fewer children </vt:lpstr>
      <vt:lpstr> 3) We're getting used to low child mortality </vt:lpstr>
      <vt:lpstr> 4) We’ve reached peak child </vt:lpstr>
      <vt:lpstr> Human population growth into the future: Is it levelling off? If so, where?  </vt:lpstr>
      <vt:lpstr>Class discussion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HPAN5023/6023 Population Growth, Urbanisation and Sustainability</dc:title>
  <dc:creator>Andy Bevan</dc:creator>
  <cp:lastModifiedBy>Andy Bevan</cp:lastModifiedBy>
  <cp:revision>17</cp:revision>
  <dcterms:created xsi:type="dcterms:W3CDTF">2019-10-02T13:02:59Z</dcterms:created>
  <dcterms:modified xsi:type="dcterms:W3CDTF">2022-05-17T13:00:34Z</dcterms:modified>
</cp:coreProperties>
</file>