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59" r:id="rId5"/>
    <p:sldId id="264" r:id="rId6"/>
    <p:sldId id="266" r:id="rId7"/>
    <p:sldId id="258" r:id="rId8"/>
    <p:sldId id="260" r:id="rId9"/>
    <p:sldId id="263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07E438-0A95-4222-8D34-2162E89BFA93}" v="4" dt="2023-11-28T18:59:17.392"/>
    <p1510:client id="{E2A32BEB-3443-A062-4CD4-82139075E1E1}" v="2254" dt="2023-11-30T07:09:43.4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wales/chief-nursing-officer-wales-priorities-2022-2024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read-the-code-online/Publication" TargetMode="External"/><Relationship Id="rId2" Type="http://schemas.openxmlformats.org/officeDocument/2006/relationships/hyperlink" Target="https://bmcnurs.biomedcentral.com/(202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mc.org.uk/standards/co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octor injecting a person">
            <a:extLst>
              <a:ext uri="{FF2B5EF4-FFF2-40B4-BE49-F238E27FC236}">
                <a16:creationId xmlns:a16="http://schemas.microsoft.com/office/drawing/2014/main" id="{43E39E12-72B7-E17B-9D9B-8CEE6E7A75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427" r="-1" b="828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chemeClr val="bg1"/>
                </a:solidFill>
                <a:cs typeface="Calibri Light"/>
              </a:rPr>
              <a:t>NURSE</a:t>
            </a:r>
            <a:endParaRPr lang="en-US" sz="66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Nursing During Covid 19 Pandemic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65600-E651-5A63-F4F4-42251FD8F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 Light"/>
                <a:cs typeface="Calibri Light"/>
              </a:rPr>
              <a:t>Aims and Objectives  - 6C's</a:t>
            </a:r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FA4BA-42B7-1E52-DEA4-AAF722830A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Care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Communication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Compassion</a:t>
            </a:r>
          </a:p>
          <a:p>
            <a:r>
              <a:rPr lang="en-US">
                <a:ea typeface="Calibri"/>
                <a:cs typeface="Calibri"/>
              </a:rPr>
              <a:t>Competence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Courage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Commitment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14C919-8CA9-7F50-FF9F-685113951271}"/>
              </a:ext>
            </a:extLst>
          </p:cNvPr>
          <p:cNvSpPr txBox="1"/>
          <p:nvPr/>
        </p:nvSpPr>
        <p:spPr>
          <a:xfrm>
            <a:off x="8300935" y="5933872"/>
            <a:ext cx="34208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Relias (2023)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531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D8993-1EFC-A9A5-3A7F-1FF22865C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 Light"/>
                <a:cs typeface="Calibri Light"/>
              </a:rPr>
              <a:t>Reflection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0ECFD-03CC-4B23-EE97-660CD3747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Providing the upmost care, is paramount and a value that all proffessionals involved in Nursing and Midwifery should possess.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Promoting </a:t>
            </a:r>
            <a:r>
              <a:rPr lang="en-US" dirty="0">
                <a:ea typeface="Calibri"/>
                <a:cs typeface="Calibri"/>
              </a:rPr>
              <a:t>positive </a:t>
            </a:r>
            <a:r>
              <a:rPr lang="en-US">
                <a:ea typeface="Calibri"/>
                <a:cs typeface="Calibri"/>
              </a:rPr>
              <a:t>ideas, and continuous development will have a positive impact on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>
                <a:ea typeface="Calibri"/>
                <a:cs typeface="Calibri"/>
              </a:rPr>
              <a:t>patient care and inturn will create positve results.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Exceptional planning.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Excellent Organisation skills.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All of the above will only have a positive impact and prove that these professional skills are the attribiutes of a great nurse.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E1665D-F211-B983-7319-684779098CA6}"/>
              </a:ext>
            </a:extLst>
          </p:cNvPr>
          <p:cNvSpPr txBox="1"/>
          <p:nvPr/>
        </p:nvSpPr>
        <p:spPr>
          <a:xfrm>
            <a:off x="8187446" y="5431277"/>
            <a:ext cx="265889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Chief Nursing (2024)</a:t>
            </a:r>
          </a:p>
          <a:p>
            <a:r>
              <a:rPr lang="en-US">
                <a:ea typeface="Calibri"/>
                <a:cs typeface="Calibri"/>
              </a:rPr>
              <a:t>Medacs (2023)</a:t>
            </a: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63343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2FFCB-8669-80BA-3A07-14BDE069B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 Light"/>
                <a:cs typeface="Calibri Light"/>
              </a:rPr>
              <a:t>Main Body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A5C66-2825-8E0F-A357-1DCC49586A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>
                <a:ea typeface="Calibri"/>
                <a:cs typeface="Calibri"/>
              </a:rPr>
              <a:t>Nurses work under immense pressure.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457200" indent="-457200"/>
            <a:r>
              <a:rPr lang="en-US">
                <a:ea typeface="Calibri"/>
                <a:cs typeface="Calibri"/>
              </a:rPr>
              <a:t>Nurses </a:t>
            </a:r>
            <a:r>
              <a:rPr lang="en-US" dirty="0">
                <a:ea typeface="Calibri"/>
                <a:cs typeface="Calibri"/>
              </a:rPr>
              <a:t>have to</a:t>
            </a:r>
            <a:r>
              <a:rPr lang="en-US">
                <a:ea typeface="Calibri"/>
                <a:cs typeface="Calibri"/>
              </a:rPr>
              <a:t> focus on issues within their control.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457200" indent="-457200"/>
            <a:r>
              <a:rPr lang="en-US" dirty="0">
                <a:ea typeface="Calibri"/>
                <a:cs typeface="Calibri"/>
              </a:rPr>
              <a:t>Nurses are keyworkers, first points of contact,  they teach, take </a:t>
            </a:r>
            <a:r>
              <a:rPr lang="en-US">
                <a:ea typeface="Calibri"/>
                <a:cs typeface="Calibri"/>
              </a:rPr>
              <a:t>measures against something that is possible/probable.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457200" indent="-457200"/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9452AC-3A57-99C1-3866-538856C61B68}"/>
              </a:ext>
            </a:extLst>
          </p:cNvPr>
          <p:cNvSpPr txBox="1"/>
          <p:nvPr/>
        </p:nvSpPr>
        <p:spPr>
          <a:xfrm>
            <a:off x="8025319" y="5496127"/>
            <a:ext cx="31777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Ford,M. Nursing Times.(2022)</a:t>
            </a:r>
          </a:p>
          <a:p>
            <a:r>
              <a:rPr lang="en-US">
                <a:cs typeface="Calibri"/>
              </a:rPr>
              <a:t>Resources and Evidence.(2021)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6599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95FA3-B70A-AFF4-CE7E-8EA732502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Personal Values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1DD8-3B79-AB39-B3E8-6F4C8CD80F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Nurses are epecteted to possess many values.</a:t>
            </a:r>
          </a:p>
          <a:p>
            <a:r>
              <a:rPr lang="en-US">
                <a:cs typeface="Calibri"/>
              </a:rPr>
              <a:t>Empathy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Kindness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Emotional Stability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Trustworthy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Interacting with patients, making them feel safe, listening are basic </a:t>
            </a:r>
            <a:r>
              <a:rPr lang="en-US">
                <a:cs typeface="Calibri"/>
              </a:rPr>
              <a:t>skills, which can make a huge differnce at times,which can be the worst </a:t>
            </a:r>
            <a:r>
              <a:rPr lang="en-US" dirty="0">
                <a:cs typeface="Calibri"/>
              </a:rPr>
              <a:t>times in their lives.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34C322-9E0A-DF67-6D99-5837985AE0A6}"/>
              </a:ext>
            </a:extLst>
          </p:cNvPr>
          <p:cNvSpPr txBox="1"/>
          <p:nvPr/>
        </p:nvSpPr>
        <p:spPr>
          <a:xfrm>
            <a:off x="7522723" y="5496127"/>
            <a:ext cx="371272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British journal,(2021)</a:t>
            </a:r>
          </a:p>
          <a:p>
            <a:r>
              <a:rPr lang="en-US">
                <a:cs typeface="Calibri"/>
              </a:rPr>
              <a:t>Relias,(2023)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6858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4DDEF-2A5D-3257-A03F-85BAE6B0B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Personal/Career Development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1834D-CAB1-EB40-F8C2-4FE390001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The NHS encourages continuous development.</a:t>
            </a:r>
          </a:p>
          <a:p>
            <a:r>
              <a:rPr lang="en-US">
                <a:cs typeface="Calibri"/>
              </a:rPr>
              <a:t>The pandemic has raised the bar, and it has taken on bored the urgency to invest in nurses.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Fundemental changes, will have a massive impact on patient care and end results.</a:t>
            </a:r>
          </a:p>
          <a:p>
            <a:r>
              <a:rPr lang="en-US">
                <a:cs typeface="Calibri"/>
              </a:rPr>
              <a:t>Covid 19 has proved the NHS needed to be more prepared.</a:t>
            </a:r>
            <a:endParaRPr lang="en-US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90F02E-5155-50A9-A5F9-0078A284A84B}"/>
              </a:ext>
            </a:extLst>
          </p:cNvPr>
          <p:cNvSpPr txBox="1"/>
          <p:nvPr/>
        </p:nvSpPr>
        <p:spPr>
          <a:xfrm>
            <a:off x="7279532" y="5431277"/>
            <a:ext cx="36965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Bjm, (2021)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74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0A96C-4261-4CA4-188D-1DA7C8813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>
                <a:cs typeface="Calibri Light"/>
              </a:rPr>
              <a:t>NMC Code of Conduct</a:t>
            </a:r>
            <a:endParaRPr lang="en-US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E8918CD-2895-0CFF-D58A-D9B0AF682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US" sz="3200">
                <a:cs typeface="Calibri"/>
              </a:rPr>
              <a:t>Protect the public</a:t>
            </a:r>
          </a:p>
          <a:p>
            <a:r>
              <a:rPr lang="en-US" sz="3200">
                <a:cs typeface="Calibri"/>
              </a:rPr>
              <a:t>Review Nurses</a:t>
            </a:r>
          </a:p>
          <a:p>
            <a:r>
              <a:rPr lang="en-US" sz="3200">
                <a:cs typeface="Calibri"/>
              </a:rPr>
              <a:t>Monitor Nurses registrations</a:t>
            </a:r>
          </a:p>
          <a:p>
            <a:r>
              <a:rPr lang="en-US" sz="3200">
                <a:cs typeface="Calibri"/>
              </a:rPr>
              <a:t>Proffessional standars to preactice</a:t>
            </a:r>
            <a:endParaRPr lang="en-US" sz="32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Code web graphics-01.png">
            <a:extLst>
              <a:ext uri="{FF2B5EF4-FFF2-40B4-BE49-F238E27FC236}">
                <a16:creationId xmlns:a16="http://schemas.microsoft.com/office/drawing/2014/main" id="{99E65B9E-2DAC-8543-2BD5-F89306D91E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9101" y="909081"/>
            <a:ext cx="3584262" cy="50717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C022CA-A7F0-7533-510E-90643A73BC84}"/>
              </a:ext>
            </a:extLst>
          </p:cNvPr>
          <p:cNvSpPr txBox="1"/>
          <p:nvPr/>
        </p:nvSpPr>
        <p:spPr>
          <a:xfrm>
            <a:off x="4479005" y="6209489"/>
            <a:ext cx="35301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Nmc.org.uk,(2023)</a:t>
            </a:r>
          </a:p>
          <a:p>
            <a:r>
              <a:rPr lang="en-US">
                <a:cs typeface="Calibri"/>
              </a:rPr>
              <a:t>Nursing Association (2018)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5689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032CF-059F-A974-DE71-13EFD014F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>
                <a:cs typeface="Calibri Light"/>
              </a:rPr>
              <a:t>Conclusion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8E289-A319-2A4B-FA24-6A720C2BF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1894936"/>
            <a:ext cx="4646905" cy="446141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>
                <a:cs typeface="Calibri"/>
              </a:rPr>
              <a:t>Nusing is a proffesssion that demands exception values.  Kindness, Caring nature, communcating is one of its most basic skills expected but ulimatley the most imortmant.  The passion to make a difference.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Reflecting on COVID 19, a pandemic that changed the world, affecting millions of families, with devasting outcomes and nurses working tirlessly to continue to care and protect people.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These qualities that were witnessed during this uncertain time, just goes to show why </a:t>
            </a:r>
            <a:r>
              <a:rPr lang="en-US" sz="2000">
                <a:cs typeface="Calibri"/>
              </a:rPr>
              <a:t>they became known as heros.</a:t>
            </a: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514CBD1D-55AD-CF40-310D-47130CEC99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44" r="16360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943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awoodi Bohra NHS Heroes share their biggest challenges during the COVID-19  pandemic - The Dawoodi Bohras UK">
            <a:extLst>
              <a:ext uri="{FF2B5EF4-FFF2-40B4-BE49-F238E27FC236}">
                <a16:creationId xmlns:a16="http://schemas.microsoft.com/office/drawing/2014/main" id="{F99A3FAE-FC77-3C46-08E4-F40034A0A2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1367" y="427353"/>
            <a:ext cx="8400510" cy="6313995"/>
          </a:xfrm>
        </p:spPr>
      </p:pic>
    </p:spTree>
    <p:extLst>
      <p:ext uri="{BB962C8B-B14F-4D97-AF65-F5344CB8AC3E}">
        <p14:creationId xmlns:p14="http://schemas.microsoft.com/office/powerpoint/2010/main" val="3343401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36F-CE16-63F2-86EA-F26ACBB52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4098F-7A20-647A-8031-64703EB87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⦁ https://www.bmj.com/content/373/bmj.n1105 How to reposition the nursing profession for a post-covid age BMJ 2021; 373 doi: https://doi.org/10.1136/bmj.n1105 (Published 14 June 2021) 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https://ebn.bmj.com/content/24/4/112 (2023)</a:t>
            </a:r>
            <a:endParaRPr lang="en-US"/>
          </a:p>
          <a:p>
            <a:r>
              <a:rPr lang="en-US" sz="2000" dirty="0">
                <a:ea typeface="+mn-lt"/>
                <a:cs typeface="+mn-lt"/>
              </a:rPr>
              <a:t>https://www.britishjournalofnursing.com/content/regulars/preparing-nursing-professionals-fit-for-the-evolving-healthcare-landscape/ </a:t>
            </a:r>
            <a:r>
              <a:rPr lang="en-US" sz="2000">
                <a:ea typeface="+mn-lt"/>
                <a:cs typeface="+mn-lt"/>
              </a:rPr>
              <a:t>Volume 28 · Issue 4 ISSN (print): 0966-0461 ISSN (online): 2052-2819 (2021)</a:t>
            </a:r>
            <a:endParaRPr lang="en-US" sz="2000">
              <a:cs typeface="Calibri"/>
            </a:endParaRPr>
          </a:p>
          <a:p>
            <a:r>
              <a:rPr lang="en-US" sz="2000">
                <a:ea typeface="+mn-lt"/>
                <a:cs typeface="+mn-lt"/>
              </a:rPr>
              <a:t>⦁ https://www.exhibitioncentreliverpool.com/whats-on/nursing-live/ copyright The ACC Liverpool Group 2022 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⦁ </a:t>
            </a:r>
            <a:r>
              <a:rPr lang="en-US" sz="2000" dirty="0">
                <a:ea typeface="+mn-lt"/>
                <a:cs typeface="+mn-lt"/>
                <a:hlinkClick r:id="rId2"/>
              </a:rPr>
              <a:t>https://www.gov.wales/chief-nursing-officer-wales-priorities-2022-2024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 https://www.icn.ch/system/files/documents/2021-05/ICN%20Toolkit_2021_ENG_Final.pdf NURSES:INTERNATIONAL NURSES DAY 2021 </a:t>
            </a:r>
            <a:endParaRPr lang="en-US"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https://journals.rcni.com/nursing-standard/cpd/understanding-nurses-responsibilities-in-promoting-</a:t>
            </a:r>
            <a:r>
              <a:rPr lang="en-US" sz="2000">
                <a:ea typeface="+mn-lt"/>
                <a:cs typeface="+mn-lt"/>
              </a:rPr>
              <a:t>equality-and-diversity-ns.2021.e11531/abs (2021)</a:t>
            </a:r>
            <a:endParaRPr lang="en-US"/>
          </a:p>
          <a:p>
            <a:r>
              <a:rPr lang="en-US" sz="2000">
                <a:ea typeface="+mn-lt"/>
                <a:cs typeface="+mn-lt"/>
              </a:rPr>
              <a:t>https://www.medacs.com/find-a-job/nursing-jobs/the-6-cs (2023)</a:t>
            </a: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27014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912A7-FAEF-EE78-1E70-93FCD696C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EC584-52D2-80B6-3175-DDD18871E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ea typeface="+mn-lt"/>
                <a:cs typeface="+mn-lt"/>
                <a:hlinkClick r:id="rId2"/>
              </a:rPr>
              <a:t>https://bmcnurs.biomedcentral.com/(2021</a:t>
            </a:r>
            <a:r>
              <a:rPr lang="en-US" sz="1600" dirty="0">
                <a:ea typeface="+mn-lt"/>
                <a:cs typeface="+mn-lt"/>
              </a:rPr>
              <a:t>)</a:t>
            </a: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ttp://dx.doi.org/10.1136/ebnurs-2021-103464 (2023)</a:t>
            </a:r>
            <a:endParaRPr lang="en-US" sz="1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16https://www.healthcareers.nhs.uk/explore-roles/nursing/roles-nursing</a:t>
            </a:r>
            <a:endParaRPr lang="en-US" sz="1600">
              <a:cs typeface="Calibri"/>
            </a:endParaRPr>
          </a:p>
          <a:p>
            <a:pPr marL="0" indent="0">
              <a:buNone/>
            </a:pPr>
            <a:r>
              <a:rPr lang="en-US" sz="1600" dirty="0">
                <a:ea typeface="+mn-lt"/>
                <a:cs typeface="+mn-lt"/>
              </a:rPr>
              <a:t>https://onlinelibrary.wiley.com/doi/abs/10.1111/2047-3095.12350(2023)</a:t>
            </a:r>
            <a:endParaRPr lang="en-US" dirty="0"/>
          </a:p>
          <a:p>
            <a:pPr marL="0" indent="0">
              <a:buNone/>
            </a:pPr>
            <a:r>
              <a:rPr lang="en-US" sz="1600" dirty="0">
                <a:ea typeface="+mn-lt"/>
                <a:cs typeface="+mn-lt"/>
                <a:hlinkClick r:id="rId3"/>
              </a:rPr>
              <a:t>https://www.nmc.org.uk/standards/code/read-the-code-online/Publication</a:t>
            </a:r>
            <a:r>
              <a:rPr lang="en-US" sz="1600">
                <a:ea typeface="+mn-lt"/>
                <a:cs typeface="+mn-lt"/>
              </a:rPr>
              <a:t> (2023)</a:t>
            </a:r>
            <a:endParaRPr lang="en-US"/>
          </a:p>
          <a:p>
            <a:r>
              <a:rPr lang="en-US" sz="1600">
                <a:ea typeface="+mn-lt"/>
                <a:cs typeface="+mn-lt"/>
              </a:rPr>
              <a:t>https://www.ncbi.nlm.nih.gov/pmc/articles/PMC9123825/ National Libtrary of medicine Health Sci Rev (Oxf). 2022 Jun; 3: 100030. </a:t>
            </a:r>
            <a:endParaRPr lang="en-US" sz="1600" dirty="0">
              <a:cs typeface="Calibri"/>
            </a:endParaRPr>
          </a:p>
          <a:p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>
                <a:ea typeface="+mn-lt"/>
                <a:cs typeface="+mn-lt"/>
                <a:hlinkClick r:id="rId4"/>
              </a:rPr>
              <a:t>https://www.nmc.org.uk/standards/code/</a:t>
            </a:r>
            <a:r>
              <a:rPr lang="en-US" sz="1600" dirty="0">
                <a:ea typeface="+mn-lt"/>
                <a:cs typeface="+mn-lt"/>
              </a:rPr>
              <a:t>(2023)</a:t>
            </a:r>
          </a:p>
          <a:p>
            <a:r>
              <a:rPr lang="en-US" sz="1600" dirty="0">
                <a:ea typeface="+mn-lt"/>
                <a:cs typeface="+mn-lt"/>
              </a:rPr>
              <a:t>https://www.news-medical.net/health/Roles-of-a-Nurse.aspx</a:t>
            </a:r>
          </a:p>
          <a:p>
            <a:r>
              <a:rPr lang="en-US" sz="1600" dirty="0">
                <a:ea typeface="+mn-lt"/>
                <a:cs typeface="+mn-lt"/>
              </a:rPr>
              <a:t>https://www.nursingtimes.net/news/coronavirus/exclusive-nurses-reveal-pain-of-never-ending-covid-19-pandemic-11-01-2022/</a:t>
            </a:r>
            <a:endParaRPr lang="en-US" sz="1600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04098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NURSE</vt:lpstr>
      <vt:lpstr>Aims and Objectives  - 6C's</vt:lpstr>
      <vt:lpstr>Reflection</vt:lpstr>
      <vt:lpstr>Main Body</vt:lpstr>
      <vt:lpstr>Personal Values</vt:lpstr>
      <vt:lpstr>Personal/Career Development</vt:lpstr>
      <vt:lpstr>NMC Code of Conduct</vt:lpstr>
      <vt:lpstr>Conclusion</vt:lpstr>
      <vt:lpstr>PowerPoint Presentation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595</cp:revision>
  <dcterms:created xsi:type="dcterms:W3CDTF">2023-11-28T18:36:43Z</dcterms:created>
  <dcterms:modified xsi:type="dcterms:W3CDTF">2023-12-07T10:53:17Z</dcterms:modified>
</cp:coreProperties>
</file>