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25"/>
  </p:notesMasterIdLst>
  <p:sldIdLst>
    <p:sldId id="256" r:id="rId5"/>
    <p:sldId id="257" r:id="rId6"/>
    <p:sldId id="259" r:id="rId7"/>
    <p:sldId id="269" r:id="rId8"/>
    <p:sldId id="270" r:id="rId9"/>
    <p:sldId id="262" r:id="rId10"/>
    <p:sldId id="261" r:id="rId11"/>
    <p:sldId id="271" r:id="rId12"/>
    <p:sldId id="266" r:id="rId13"/>
    <p:sldId id="272" r:id="rId14"/>
    <p:sldId id="263" r:id="rId15"/>
    <p:sldId id="273" r:id="rId16"/>
    <p:sldId id="264" r:id="rId17"/>
    <p:sldId id="268" r:id="rId18"/>
    <p:sldId id="274" r:id="rId19"/>
    <p:sldId id="267" r:id="rId20"/>
    <p:sldId id="275" r:id="rId21"/>
    <p:sldId id="277" r:id="rId22"/>
    <p:sldId id="260" r:id="rId23"/>
    <p:sldId id="27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E3791-E2D5-4A49-92A9-59A3FD60FC2B}" v="2006" dt="2024-02-18T14:11:20.529"/>
    <p1510:client id="{FCE6072E-6332-D923-5D92-CD4265802153}" v="2417" dt="2024-02-19T07:05:49.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ppy Wagstaffe (2026246)" userId="S::2026246@student.uwtsd.ac.uk::c691d590-763e-4f1b-8d0e-d00679b40b94" providerId="AD" clId="Web-{89567029-3F96-320F-78C6-DDE2291EE4AD}"/>
    <pc:docChg chg="addSld modSld">
      <pc:chgData name="Poppy Wagstaffe (2026246)" userId="S::2026246@student.uwtsd.ac.uk::c691d590-763e-4f1b-8d0e-d00679b40b94" providerId="AD" clId="Web-{89567029-3F96-320F-78C6-DDE2291EE4AD}" dt="2024-02-16T12:06:04.082" v="54" actId="20577"/>
      <pc:docMkLst>
        <pc:docMk/>
      </pc:docMkLst>
      <pc:sldChg chg="addSp modSp add">
        <pc:chgData name="Poppy Wagstaffe (2026246)" userId="S::2026246@student.uwtsd.ac.uk::c691d590-763e-4f1b-8d0e-d00679b40b94" providerId="AD" clId="Web-{89567029-3F96-320F-78C6-DDE2291EE4AD}" dt="2024-02-16T12:06:04.082" v="54" actId="20577"/>
        <pc:sldMkLst>
          <pc:docMk/>
          <pc:sldMk cId="2305264647" sldId="257"/>
        </pc:sldMkLst>
        <pc:spChg chg="mod">
          <ac:chgData name="Poppy Wagstaffe (2026246)" userId="S::2026246@student.uwtsd.ac.uk::c691d590-763e-4f1b-8d0e-d00679b40b94" providerId="AD" clId="Web-{89567029-3F96-320F-78C6-DDE2291EE4AD}" dt="2024-02-16T12:05:02.436" v="10" actId="1076"/>
          <ac:spMkLst>
            <pc:docMk/>
            <pc:sldMk cId="2305264647" sldId="257"/>
            <ac:spMk id="2" creationId="{2312B165-5D52-705D-0C34-3C60D9043E29}"/>
          </ac:spMkLst>
        </pc:spChg>
        <pc:spChg chg="mod">
          <ac:chgData name="Poppy Wagstaffe (2026246)" userId="S::2026246@student.uwtsd.ac.uk::c691d590-763e-4f1b-8d0e-d00679b40b94" providerId="AD" clId="Web-{89567029-3F96-320F-78C6-DDE2291EE4AD}" dt="2024-02-16T12:05:08.968" v="11" actId="1076"/>
          <ac:spMkLst>
            <pc:docMk/>
            <pc:sldMk cId="2305264647" sldId="257"/>
            <ac:spMk id="3" creationId="{1CAF57C0-3723-0045-5F9D-733F797B7BE7}"/>
          </ac:spMkLst>
        </pc:spChg>
        <pc:spChg chg="mod">
          <ac:chgData name="Poppy Wagstaffe (2026246)" userId="S::2026246@student.uwtsd.ac.uk::c691d590-763e-4f1b-8d0e-d00679b40b94" providerId="AD" clId="Web-{89567029-3F96-320F-78C6-DDE2291EE4AD}" dt="2024-02-16T12:05:21.469" v="12" actId="1076"/>
          <ac:spMkLst>
            <pc:docMk/>
            <pc:sldMk cId="2305264647" sldId="257"/>
            <ac:spMk id="5" creationId="{04951398-EDE2-525A-D6E7-472E8F51A1DA}"/>
          </ac:spMkLst>
        </pc:spChg>
        <pc:spChg chg="add mod">
          <ac:chgData name="Poppy Wagstaffe (2026246)" userId="S::2026246@student.uwtsd.ac.uk::c691d590-763e-4f1b-8d0e-d00679b40b94" providerId="AD" clId="Web-{89567029-3F96-320F-78C6-DDE2291EE4AD}" dt="2024-02-16T12:06:04.082" v="54" actId="20577"/>
          <ac:spMkLst>
            <pc:docMk/>
            <pc:sldMk cId="2305264647" sldId="257"/>
            <ac:spMk id="6" creationId="{A7DE6AE5-C901-7120-1013-7203A8ED3EB0}"/>
          </ac:spMkLst>
        </pc:spChg>
      </pc:sldChg>
      <pc:sldChg chg="add">
        <pc:chgData name="Poppy Wagstaffe (2026246)" userId="S::2026246@student.uwtsd.ac.uk::c691d590-763e-4f1b-8d0e-d00679b40b94" providerId="AD" clId="Web-{89567029-3F96-320F-78C6-DDE2291EE4AD}" dt="2024-02-16T11:55:25.550" v="0"/>
        <pc:sldMkLst>
          <pc:docMk/>
          <pc:sldMk cId="1917505436" sldId="269"/>
        </pc:sldMkLst>
      </pc:sldChg>
      <pc:sldChg chg="add">
        <pc:chgData name="Poppy Wagstaffe (2026246)" userId="S::2026246@student.uwtsd.ac.uk::c691d590-763e-4f1b-8d0e-d00679b40b94" providerId="AD" clId="Web-{89567029-3F96-320F-78C6-DDE2291EE4AD}" dt="2024-02-16T11:59:15.536" v="1"/>
        <pc:sldMkLst>
          <pc:docMk/>
          <pc:sldMk cId="2070687392" sldId="270"/>
        </pc:sldMkLst>
      </pc:sldChg>
      <pc:sldChg chg="add">
        <pc:chgData name="Poppy Wagstaffe (2026246)" userId="S::2026246@student.uwtsd.ac.uk::c691d590-763e-4f1b-8d0e-d00679b40b94" providerId="AD" clId="Web-{89567029-3F96-320F-78C6-DDE2291EE4AD}" dt="2024-02-16T12:00:36.120" v="2"/>
        <pc:sldMkLst>
          <pc:docMk/>
          <pc:sldMk cId="2600568742" sldId="271"/>
        </pc:sldMkLst>
      </pc:sldChg>
      <pc:sldChg chg="add">
        <pc:chgData name="Poppy Wagstaffe (2026246)" userId="S::2026246@student.uwtsd.ac.uk::c691d590-763e-4f1b-8d0e-d00679b40b94" providerId="AD" clId="Web-{89567029-3F96-320F-78C6-DDE2291EE4AD}" dt="2024-02-16T12:01:10.044" v="3"/>
        <pc:sldMkLst>
          <pc:docMk/>
          <pc:sldMk cId="1473120262" sldId="272"/>
        </pc:sldMkLst>
      </pc:sldChg>
      <pc:sldChg chg="add">
        <pc:chgData name="Poppy Wagstaffe (2026246)" userId="S::2026246@student.uwtsd.ac.uk::c691d590-763e-4f1b-8d0e-d00679b40b94" providerId="AD" clId="Web-{89567029-3F96-320F-78C6-DDE2291EE4AD}" dt="2024-02-16T12:02:13.143" v="4"/>
        <pc:sldMkLst>
          <pc:docMk/>
          <pc:sldMk cId="1430640687" sldId="273"/>
        </pc:sldMkLst>
      </pc:sldChg>
      <pc:sldChg chg="add">
        <pc:chgData name="Poppy Wagstaffe (2026246)" userId="S::2026246@student.uwtsd.ac.uk::c691d590-763e-4f1b-8d0e-d00679b40b94" providerId="AD" clId="Web-{89567029-3F96-320F-78C6-DDE2291EE4AD}" dt="2024-02-16T12:02:41.910" v="5"/>
        <pc:sldMkLst>
          <pc:docMk/>
          <pc:sldMk cId="3103198190" sldId="274"/>
        </pc:sldMkLst>
      </pc:sldChg>
      <pc:sldChg chg="add">
        <pc:chgData name="Poppy Wagstaffe (2026246)" userId="S::2026246@student.uwtsd.ac.uk::c691d590-763e-4f1b-8d0e-d00679b40b94" providerId="AD" clId="Web-{89567029-3F96-320F-78C6-DDE2291EE4AD}" dt="2024-02-16T12:03:17.741" v="6"/>
        <pc:sldMkLst>
          <pc:docMk/>
          <pc:sldMk cId="2889770825" sldId="275"/>
        </pc:sldMkLst>
      </pc:sldChg>
      <pc:sldChg chg="add">
        <pc:chgData name="Poppy Wagstaffe (2026246)" userId="S::2026246@student.uwtsd.ac.uk::c691d590-763e-4f1b-8d0e-d00679b40b94" providerId="AD" clId="Web-{89567029-3F96-320F-78C6-DDE2291EE4AD}" dt="2024-02-16T12:03:43.493" v="7"/>
        <pc:sldMkLst>
          <pc:docMk/>
          <pc:sldMk cId="3147857668" sldId="276"/>
        </pc:sldMkLst>
      </pc:sldChg>
      <pc:sldChg chg="add">
        <pc:chgData name="Poppy Wagstaffe (2026246)" userId="S::2026246@student.uwtsd.ac.uk::c691d590-763e-4f1b-8d0e-d00679b40b94" providerId="AD" clId="Web-{89567029-3F96-320F-78C6-DDE2291EE4AD}" dt="2024-02-16T12:04:11.933" v="8"/>
        <pc:sldMkLst>
          <pc:docMk/>
          <pc:sldMk cId="109857222" sldId="277"/>
        </pc:sldMkLst>
      </pc:sldChg>
    </pc:docChg>
  </pc:docChgLst>
  <pc:docChgLst>
    <pc:chgData name="Poppy Wagstaffe (2026246)" userId="S::2026246@student.uwtsd.ac.uk::c691d590-763e-4f1b-8d0e-d00679b40b94" providerId="AD" clId="Web-{FCE6072E-6332-D923-5D92-CD4265802153}"/>
    <pc:docChg chg="modSld sldOrd">
      <pc:chgData name="Poppy Wagstaffe (2026246)" userId="S::2026246@student.uwtsd.ac.uk::c691d590-763e-4f1b-8d0e-d00679b40b94" providerId="AD" clId="Web-{FCE6072E-6332-D923-5D92-CD4265802153}" dt="2024-02-19T07:05:49.670" v="1815" actId="1076"/>
      <pc:docMkLst>
        <pc:docMk/>
      </pc:docMkLst>
      <pc:sldChg chg="modSp">
        <pc:chgData name="Poppy Wagstaffe (2026246)" userId="S::2026246@student.uwtsd.ac.uk::c691d590-763e-4f1b-8d0e-d00679b40b94" providerId="AD" clId="Web-{FCE6072E-6332-D923-5D92-CD4265802153}" dt="2024-02-18T22:04:31.944" v="178" actId="20577"/>
        <pc:sldMkLst>
          <pc:docMk/>
          <pc:sldMk cId="3049135960" sldId="259"/>
        </pc:sldMkLst>
        <pc:spChg chg="mod">
          <ac:chgData name="Poppy Wagstaffe (2026246)" userId="S::2026246@student.uwtsd.ac.uk::c691d590-763e-4f1b-8d0e-d00679b40b94" providerId="AD" clId="Web-{FCE6072E-6332-D923-5D92-CD4265802153}" dt="2024-02-18T22:04:31.944" v="178" actId="20577"/>
          <ac:spMkLst>
            <pc:docMk/>
            <pc:sldMk cId="3049135960" sldId="259"/>
            <ac:spMk id="4" creationId="{08743F35-320B-0D8F-E7D6-B73B98BA0024}"/>
          </ac:spMkLst>
        </pc:spChg>
        <pc:picChg chg="mod">
          <ac:chgData name="Poppy Wagstaffe (2026246)" userId="S::2026246@student.uwtsd.ac.uk::c691d590-763e-4f1b-8d0e-d00679b40b94" providerId="AD" clId="Web-{FCE6072E-6332-D923-5D92-CD4265802153}" dt="2024-02-18T22:00:13.578" v="110" actId="1076"/>
          <ac:picMkLst>
            <pc:docMk/>
            <pc:sldMk cId="3049135960" sldId="259"/>
            <ac:picMk id="6" creationId="{6E5D3762-B607-9D52-8822-1EEF9A3A50C9}"/>
          </ac:picMkLst>
        </pc:picChg>
      </pc:sldChg>
      <pc:sldChg chg="ord">
        <pc:chgData name="Poppy Wagstaffe (2026246)" userId="S::2026246@student.uwtsd.ac.uk::c691d590-763e-4f1b-8d0e-d00679b40b94" providerId="AD" clId="Web-{FCE6072E-6332-D923-5D92-CD4265802153}" dt="2024-02-18T22:48:06.654" v="1741"/>
        <pc:sldMkLst>
          <pc:docMk/>
          <pc:sldMk cId="3700688411" sldId="262"/>
        </pc:sldMkLst>
      </pc:sldChg>
      <pc:sldChg chg="modSp">
        <pc:chgData name="Poppy Wagstaffe (2026246)" userId="S::2026246@student.uwtsd.ac.uk::c691d590-763e-4f1b-8d0e-d00679b40b94" providerId="AD" clId="Web-{FCE6072E-6332-D923-5D92-CD4265802153}" dt="2024-02-18T22:19:37.858" v="304" actId="20577"/>
        <pc:sldMkLst>
          <pc:docMk/>
          <pc:sldMk cId="1917505436" sldId="269"/>
        </pc:sldMkLst>
        <pc:spChg chg="mod">
          <ac:chgData name="Poppy Wagstaffe (2026246)" userId="S::2026246@student.uwtsd.ac.uk::c691d590-763e-4f1b-8d0e-d00679b40b94" providerId="AD" clId="Web-{FCE6072E-6332-D923-5D92-CD4265802153}" dt="2024-02-18T22:19:37.858" v="304" actId="20577"/>
          <ac:spMkLst>
            <pc:docMk/>
            <pc:sldMk cId="1917505436" sldId="269"/>
            <ac:spMk id="3" creationId="{4CF79284-DD94-2EFC-6953-EF7BCB3466A2}"/>
          </ac:spMkLst>
        </pc:spChg>
      </pc:sldChg>
      <pc:sldChg chg="modSp">
        <pc:chgData name="Poppy Wagstaffe (2026246)" userId="S::2026246@student.uwtsd.ac.uk::c691d590-763e-4f1b-8d0e-d00679b40b94" providerId="AD" clId="Web-{FCE6072E-6332-D923-5D92-CD4265802153}" dt="2024-02-18T22:27:03.840" v="467" actId="20577"/>
        <pc:sldMkLst>
          <pc:docMk/>
          <pc:sldMk cId="2600568742" sldId="271"/>
        </pc:sldMkLst>
        <pc:spChg chg="mod">
          <ac:chgData name="Poppy Wagstaffe (2026246)" userId="S::2026246@student.uwtsd.ac.uk::c691d590-763e-4f1b-8d0e-d00679b40b94" providerId="AD" clId="Web-{FCE6072E-6332-D923-5D92-CD4265802153}" dt="2024-02-18T22:27:03.840" v="467" actId="20577"/>
          <ac:spMkLst>
            <pc:docMk/>
            <pc:sldMk cId="2600568742" sldId="271"/>
            <ac:spMk id="3" creationId="{6A3A1B50-98F5-9B0E-624A-FE668011283D}"/>
          </ac:spMkLst>
        </pc:spChg>
      </pc:sldChg>
      <pc:sldChg chg="modSp">
        <pc:chgData name="Poppy Wagstaffe (2026246)" userId="S::2026246@student.uwtsd.ac.uk::c691d590-763e-4f1b-8d0e-d00679b40b94" providerId="AD" clId="Web-{FCE6072E-6332-D923-5D92-CD4265802153}" dt="2024-02-18T22:32:16.223" v="790" actId="20577"/>
        <pc:sldMkLst>
          <pc:docMk/>
          <pc:sldMk cId="1473120262" sldId="272"/>
        </pc:sldMkLst>
        <pc:spChg chg="mod">
          <ac:chgData name="Poppy Wagstaffe (2026246)" userId="S::2026246@student.uwtsd.ac.uk::c691d590-763e-4f1b-8d0e-d00679b40b94" providerId="AD" clId="Web-{FCE6072E-6332-D923-5D92-CD4265802153}" dt="2024-02-18T22:32:16.223" v="790" actId="20577"/>
          <ac:spMkLst>
            <pc:docMk/>
            <pc:sldMk cId="1473120262" sldId="272"/>
            <ac:spMk id="3" creationId="{000CCC70-2711-6AE9-9595-78C7352A6DA7}"/>
          </ac:spMkLst>
        </pc:spChg>
      </pc:sldChg>
      <pc:sldChg chg="modSp">
        <pc:chgData name="Poppy Wagstaffe (2026246)" userId="S::2026246@student.uwtsd.ac.uk::c691d590-763e-4f1b-8d0e-d00679b40b94" providerId="AD" clId="Web-{FCE6072E-6332-D923-5D92-CD4265802153}" dt="2024-02-18T22:38:36.498" v="1185" actId="20577"/>
        <pc:sldMkLst>
          <pc:docMk/>
          <pc:sldMk cId="1430640687" sldId="273"/>
        </pc:sldMkLst>
        <pc:spChg chg="mod">
          <ac:chgData name="Poppy Wagstaffe (2026246)" userId="S::2026246@student.uwtsd.ac.uk::c691d590-763e-4f1b-8d0e-d00679b40b94" providerId="AD" clId="Web-{FCE6072E-6332-D923-5D92-CD4265802153}" dt="2024-02-18T22:38:27.717" v="1181" actId="1076"/>
          <ac:spMkLst>
            <pc:docMk/>
            <pc:sldMk cId="1430640687" sldId="273"/>
            <ac:spMk id="2" creationId="{69DFC35C-64DD-4A6F-8B9C-2571F491FF63}"/>
          </ac:spMkLst>
        </pc:spChg>
        <pc:spChg chg="mod">
          <ac:chgData name="Poppy Wagstaffe (2026246)" userId="S::2026246@student.uwtsd.ac.uk::c691d590-763e-4f1b-8d0e-d00679b40b94" providerId="AD" clId="Web-{FCE6072E-6332-D923-5D92-CD4265802153}" dt="2024-02-18T22:38:36.498" v="1185" actId="20577"/>
          <ac:spMkLst>
            <pc:docMk/>
            <pc:sldMk cId="1430640687" sldId="273"/>
            <ac:spMk id="3" creationId="{719D7795-ACFD-5FD2-D506-86C7EAE3BBC7}"/>
          </ac:spMkLst>
        </pc:spChg>
      </pc:sldChg>
      <pc:sldChg chg="modSp">
        <pc:chgData name="Poppy Wagstaffe (2026246)" userId="S::2026246@student.uwtsd.ac.uk::c691d590-763e-4f1b-8d0e-d00679b40b94" providerId="AD" clId="Web-{FCE6072E-6332-D923-5D92-CD4265802153}" dt="2024-02-18T22:39:31.687" v="1188" actId="1076"/>
        <pc:sldMkLst>
          <pc:docMk/>
          <pc:sldMk cId="3103198190" sldId="274"/>
        </pc:sldMkLst>
        <pc:spChg chg="mod">
          <ac:chgData name="Poppy Wagstaffe (2026246)" userId="S::2026246@student.uwtsd.ac.uk::c691d590-763e-4f1b-8d0e-d00679b40b94" providerId="AD" clId="Web-{FCE6072E-6332-D923-5D92-CD4265802153}" dt="2024-02-18T22:39:24.812" v="1187" actId="1076"/>
          <ac:spMkLst>
            <pc:docMk/>
            <pc:sldMk cId="3103198190" sldId="274"/>
            <ac:spMk id="2" creationId="{06F7E49E-51A5-073F-F887-FA7DE8176565}"/>
          </ac:spMkLst>
        </pc:spChg>
        <pc:spChg chg="mod">
          <ac:chgData name="Poppy Wagstaffe (2026246)" userId="S::2026246@student.uwtsd.ac.uk::c691d590-763e-4f1b-8d0e-d00679b40b94" providerId="AD" clId="Web-{FCE6072E-6332-D923-5D92-CD4265802153}" dt="2024-02-18T22:39:31.687" v="1188" actId="1076"/>
          <ac:spMkLst>
            <pc:docMk/>
            <pc:sldMk cId="3103198190" sldId="274"/>
            <ac:spMk id="3" creationId="{01AE33F6-148D-DADF-083F-BD07B2FAA0E0}"/>
          </ac:spMkLst>
        </pc:spChg>
        <pc:spChg chg="mod">
          <ac:chgData name="Poppy Wagstaffe (2026246)" userId="S::2026246@student.uwtsd.ac.uk::c691d590-763e-4f1b-8d0e-d00679b40b94" providerId="AD" clId="Web-{FCE6072E-6332-D923-5D92-CD4265802153}" dt="2024-02-18T22:39:20.593" v="1186" actId="1076"/>
          <ac:spMkLst>
            <pc:docMk/>
            <pc:sldMk cId="3103198190" sldId="274"/>
            <ac:spMk id="4" creationId="{A01B9F84-49F8-71E0-C354-8548B41CFD44}"/>
          </ac:spMkLst>
        </pc:spChg>
      </pc:sldChg>
      <pc:sldChg chg="modSp">
        <pc:chgData name="Poppy Wagstaffe (2026246)" userId="S::2026246@student.uwtsd.ac.uk::c691d590-763e-4f1b-8d0e-d00679b40b94" providerId="AD" clId="Web-{FCE6072E-6332-D923-5D92-CD4265802153}" dt="2024-02-19T07:05:49.670" v="1815" actId="1076"/>
        <pc:sldMkLst>
          <pc:docMk/>
          <pc:sldMk cId="2287155641" sldId="277"/>
        </pc:sldMkLst>
        <pc:spChg chg="mod">
          <ac:chgData name="Poppy Wagstaffe (2026246)" userId="S::2026246@student.uwtsd.ac.uk::c691d590-763e-4f1b-8d0e-d00679b40b94" providerId="AD" clId="Web-{FCE6072E-6332-D923-5D92-CD4265802153}" dt="2024-02-19T07:05:49.670" v="1815" actId="1076"/>
          <ac:spMkLst>
            <pc:docMk/>
            <pc:sldMk cId="2287155641" sldId="277"/>
            <ac:spMk id="3" creationId="{272B2AB5-75DE-715A-2A8A-C2FFD248171A}"/>
          </ac:spMkLst>
        </pc:spChg>
      </pc:sldChg>
    </pc:docChg>
  </pc:docChgLst>
  <pc:docChgLst>
    <pc:chgData name="Poppy Wagstaffe (2026246)" userId="S::2026246@student.uwtsd.ac.uk::c691d590-763e-4f1b-8d0e-d00679b40b94" providerId="AD" clId="Web-{CAD4BEF9-BE12-4BCD-FBD4-539FD8AB1739}"/>
    <pc:docChg chg="modSld">
      <pc:chgData name="Poppy Wagstaffe (2026246)" userId="S::2026246@student.uwtsd.ac.uk::c691d590-763e-4f1b-8d0e-d00679b40b94" providerId="AD" clId="Web-{CAD4BEF9-BE12-4BCD-FBD4-539FD8AB1739}" dt="2024-02-16T12:38:34.735" v="502"/>
      <pc:docMkLst>
        <pc:docMk/>
      </pc:docMkLst>
      <pc:sldChg chg="modSp">
        <pc:chgData name="Poppy Wagstaffe (2026246)" userId="S::2026246@student.uwtsd.ac.uk::c691d590-763e-4f1b-8d0e-d00679b40b94" providerId="AD" clId="Web-{CAD4BEF9-BE12-4BCD-FBD4-539FD8AB1739}" dt="2024-02-16T12:09:04.251" v="34" actId="20577"/>
        <pc:sldMkLst>
          <pc:docMk/>
          <pc:sldMk cId="2049479049" sldId="256"/>
        </pc:sldMkLst>
        <pc:spChg chg="mod">
          <ac:chgData name="Poppy Wagstaffe (2026246)" userId="S::2026246@student.uwtsd.ac.uk::c691d590-763e-4f1b-8d0e-d00679b40b94" providerId="AD" clId="Web-{CAD4BEF9-BE12-4BCD-FBD4-539FD8AB1739}" dt="2024-02-16T12:09:04.251" v="34" actId="20577"/>
          <ac:spMkLst>
            <pc:docMk/>
            <pc:sldMk cId="2049479049" sldId="256"/>
            <ac:spMk id="3" creationId="{48F7D43D-043C-7C7A-A6B1-385B04FDA83B}"/>
          </ac:spMkLst>
        </pc:spChg>
      </pc:sldChg>
      <pc:sldChg chg="modSp">
        <pc:chgData name="Poppy Wagstaffe (2026246)" userId="S::2026246@student.uwtsd.ac.uk::c691d590-763e-4f1b-8d0e-d00679b40b94" providerId="AD" clId="Web-{CAD4BEF9-BE12-4BCD-FBD4-539FD8AB1739}" dt="2024-02-16T12:08:25.829" v="26" actId="1076"/>
        <pc:sldMkLst>
          <pc:docMk/>
          <pc:sldMk cId="2305264647" sldId="257"/>
        </pc:sldMkLst>
        <pc:spChg chg="mod">
          <ac:chgData name="Poppy Wagstaffe (2026246)" userId="S::2026246@student.uwtsd.ac.uk::c691d590-763e-4f1b-8d0e-d00679b40b94" providerId="AD" clId="Web-{CAD4BEF9-BE12-4BCD-FBD4-539FD8AB1739}" dt="2024-02-16T12:08:25.829" v="26" actId="1076"/>
          <ac:spMkLst>
            <pc:docMk/>
            <pc:sldMk cId="2305264647" sldId="257"/>
            <ac:spMk id="6" creationId="{A7DE6AE5-C901-7120-1013-7203A8ED3EB0}"/>
          </ac:spMkLst>
        </pc:spChg>
      </pc:sldChg>
      <pc:sldChg chg="modSp">
        <pc:chgData name="Poppy Wagstaffe (2026246)" userId="S::2026246@student.uwtsd.ac.uk::c691d590-763e-4f1b-8d0e-d00679b40b94" providerId="AD" clId="Web-{CAD4BEF9-BE12-4BCD-FBD4-539FD8AB1739}" dt="2024-02-16T12:13:13.070" v="260" actId="20577"/>
        <pc:sldMkLst>
          <pc:docMk/>
          <pc:sldMk cId="3049135960" sldId="259"/>
        </pc:sldMkLst>
        <pc:spChg chg="mod">
          <ac:chgData name="Poppy Wagstaffe (2026246)" userId="S::2026246@student.uwtsd.ac.uk::c691d590-763e-4f1b-8d0e-d00679b40b94" providerId="AD" clId="Web-{CAD4BEF9-BE12-4BCD-FBD4-539FD8AB1739}" dt="2024-02-16T12:13:13.070" v="260" actId="20577"/>
          <ac:spMkLst>
            <pc:docMk/>
            <pc:sldMk cId="3049135960" sldId="259"/>
            <ac:spMk id="4" creationId="{08743F35-320B-0D8F-E7D6-B73B98BA0024}"/>
          </ac:spMkLst>
        </pc:spChg>
      </pc:sldChg>
      <pc:sldChg chg="modNotes">
        <pc:chgData name="Poppy Wagstaffe (2026246)" userId="S::2026246@student.uwtsd.ac.uk::c691d590-763e-4f1b-8d0e-d00679b40b94" providerId="AD" clId="Web-{CAD4BEF9-BE12-4BCD-FBD4-539FD8AB1739}" dt="2024-02-16T12:38:34.735" v="502"/>
        <pc:sldMkLst>
          <pc:docMk/>
          <pc:sldMk cId="1430640687" sldId="273"/>
        </pc:sldMkLst>
      </pc:sldChg>
      <pc:sldChg chg="addSp modSp">
        <pc:chgData name="Poppy Wagstaffe (2026246)" userId="S::2026246@student.uwtsd.ac.uk::c691d590-763e-4f1b-8d0e-d00679b40b94" providerId="AD" clId="Web-{CAD4BEF9-BE12-4BCD-FBD4-539FD8AB1739}" dt="2024-02-16T12:19:03.814" v="448" actId="20577"/>
        <pc:sldMkLst>
          <pc:docMk/>
          <pc:sldMk cId="3103198190" sldId="274"/>
        </pc:sldMkLst>
        <pc:spChg chg="add mod">
          <ac:chgData name="Poppy Wagstaffe (2026246)" userId="S::2026246@student.uwtsd.ac.uk::c691d590-763e-4f1b-8d0e-d00679b40b94" providerId="AD" clId="Web-{CAD4BEF9-BE12-4BCD-FBD4-539FD8AB1739}" dt="2024-02-16T12:19:03.814" v="448" actId="20577"/>
          <ac:spMkLst>
            <pc:docMk/>
            <pc:sldMk cId="3103198190" sldId="274"/>
            <ac:spMk id="5" creationId="{7836B11A-C3CF-A8BF-BBD5-9AFDE504E225}"/>
          </ac:spMkLst>
        </pc:spChg>
      </pc:sldChg>
      <pc:sldChg chg="addSp modSp">
        <pc:chgData name="Poppy Wagstaffe (2026246)" userId="S::2026246@student.uwtsd.ac.uk::c691d590-763e-4f1b-8d0e-d00679b40b94" providerId="AD" clId="Web-{CAD4BEF9-BE12-4BCD-FBD4-539FD8AB1739}" dt="2024-02-16T12:36:41.170" v="493" actId="20577"/>
        <pc:sldMkLst>
          <pc:docMk/>
          <pc:sldMk cId="3147857668" sldId="276"/>
        </pc:sldMkLst>
        <pc:spChg chg="mod">
          <ac:chgData name="Poppy Wagstaffe (2026246)" userId="S::2026246@student.uwtsd.ac.uk::c691d590-763e-4f1b-8d0e-d00679b40b94" providerId="AD" clId="Web-{CAD4BEF9-BE12-4BCD-FBD4-539FD8AB1739}" dt="2024-02-16T12:36:28.482" v="481" actId="20577"/>
          <ac:spMkLst>
            <pc:docMk/>
            <pc:sldMk cId="3147857668" sldId="276"/>
            <ac:spMk id="2" creationId="{CAAF0E93-1506-FF09-F378-AE96A11AC8A2}"/>
          </ac:spMkLst>
        </pc:spChg>
        <pc:spChg chg="mod">
          <ac:chgData name="Poppy Wagstaffe (2026246)" userId="S::2026246@student.uwtsd.ac.uk::c691d590-763e-4f1b-8d0e-d00679b40b94" providerId="AD" clId="Web-{CAD4BEF9-BE12-4BCD-FBD4-539FD8AB1739}" dt="2024-02-16T12:35:11.542" v="471" actId="20577"/>
          <ac:spMkLst>
            <pc:docMk/>
            <pc:sldMk cId="3147857668" sldId="276"/>
            <ac:spMk id="3" creationId="{058885F0-A153-8CA8-D42F-2348F89A7B80}"/>
          </ac:spMkLst>
        </pc:spChg>
        <pc:spChg chg="add mod">
          <ac:chgData name="Poppy Wagstaffe (2026246)" userId="S::2026246@student.uwtsd.ac.uk::c691d590-763e-4f1b-8d0e-d00679b40b94" providerId="AD" clId="Web-{CAD4BEF9-BE12-4BCD-FBD4-539FD8AB1739}" dt="2024-02-16T12:36:41.170" v="493" actId="20577"/>
          <ac:spMkLst>
            <pc:docMk/>
            <pc:sldMk cId="3147857668" sldId="276"/>
            <ac:spMk id="4" creationId="{EDD49E05-F83B-1775-2866-DFCD9CC6C91E}"/>
          </ac:spMkLst>
        </pc:spChg>
      </pc:sldChg>
      <pc:sldChg chg="addSp delSp modSp mod setBg">
        <pc:chgData name="Poppy Wagstaffe (2026246)" userId="S::2026246@student.uwtsd.ac.uk::c691d590-763e-4f1b-8d0e-d00679b40b94" providerId="AD" clId="Web-{CAD4BEF9-BE12-4BCD-FBD4-539FD8AB1739}" dt="2024-02-16T12:26:49.935" v="453" actId="1076"/>
        <pc:sldMkLst>
          <pc:docMk/>
          <pc:sldMk cId="2287155641" sldId="277"/>
        </pc:sldMkLst>
        <pc:spChg chg="mod">
          <ac:chgData name="Poppy Wagstaffe (2026246)" userId="S::2026246@student.uwtsd.ac.uk::c691d590-763e-4f1b-8d0e-d00679b40b94" providerId="AD" clId="Web-{CAD4BEF9-BE12-4BCD-FBD4-539FD8AB1739}" dt="2024-02-16T12:26:49.935" v="453" actId="1076"/>
          <ac:spMkLst>
            <pc:docMk/>
            <pc:sldMk cId="2287155641" sldId="277"/>
            <ac:spMk id="2" creationId="{230EDE94-010F-F41E-35E1-4715C6259610}"/>
          </ac:spMkLst>
        </pc:spChg>
        <pc:spChg chg="del">
          <ac:chgData name="Poppy Wagstaffe (2026246)" userId="S::2026246@student.uwtsd.ac.uk::c691d590-763e-4f1b-8d0e-d00679b40b94" providerId="AD" clId="Web-{CAD4BEF9-BE12-4BCD-FBD4-539FD8AB1739}" dt="2024-02-16T12:22:49.101" v="449"/>
          <ac:spMkLst>
            <pc:docMk/>
            <pc:sldMk cId="2287155641" sldId="277"/>
            <ac:spMk id="3" creationId="{1185E3DA-F3FB-40EB-3372-4879EF31E6F4}"/>
          </ac:spMkLst>
        </pc:spChg>
        <pc:spChg chg="add del mod">
          <ac:chgData name="Poppy Wagstaffe (2026246)" userId="S::2026246@student.uwtsd.ac.uk::c691d590-763e-4f1b-8d0e-d00679b40b94" providerId="AD" clId="Web-{CAD4BEF9-BE12-4BCD-FBD4-539FD8AB1739}" dt="2024-02-16T12:26:28.435" v="451"/>
          <ac:spMkLst>
            <pc:docMk/>
            <pc:sldMk cId="2287155641" sldId="277"/>
            <ac:spMk id="12" creationId="{7EEC5539-0613-D977-14C3-C2A1E88976AB}"/>
          </ac:spMkLst>
        </pc:spChg>
        <pc:grpChg chg="add">
          <ac:chgData name="Poppy Wagstaffe (2026246)" userId="S::2026246@student.uwtsd.ac.uk::c691d590-763e-4f1b-8d0e-d00679b40b94" providerId="AD" clId="Web-{CAD4BEF9-BE12-4BCD-FBD4-539FD8AB1739}" dt="2024-02-16T12:26:34.873" v="452"/>
          <ac:grpSpMkLst>
            <pc:docMk/>
            <pc:sldMk cId="2287155641" sldId="277"/>
            <ac:grpSpMk id="18" creationId="{08F94D66-27EC-4CB8-8226-D7F41C161863}"/>
          </ac:grpSpMkLst>
        </pc:grpChg>
        <pc:graphicFrameChg chg="add del mod ord modGraphic">
          <ac:chgData name="Poppy Wagstaffe (2026246)" userId="S::2026246@student.uwtsd.ac.uk::c691d590-763e-4f1b-8d0e-d00679b40b94" providerId="AD" clId="Web-{CAD4BEF9-BE12-4BCD-FBD4-539FD8AB1739}" dt="2024-02-16T12:23:10.305" v="450"/>
          <ac:graphicFrameMkLst>
            <pc:docMk/>
            <pc:sldMk cId="2287155641" sldId="277"/>
            <ac:graphicFrameMk id="4" creationId="{A4099ADA-813D-5D1C-408F-257354876BC1}"/>
          </ac:graphicFrameMkLst>
        </pc:graphicFrameChg>
        <pc:picChg chg="add mod ord">
          <ac:chgData name="Poppy Wagstaffe (2026246)" userId="S::2026246@student.uwtsd.ac.uk::c691d590-763e-4f1b-8d0e-d00679b40b94" providerId="AD" clId="Web-{CAD4BEF9-BE12-4BCD-FBD4-539FD8AB1739}" dt="2024-02-16T12:26:34.873" v="452"/>
          <ac:picMkLst>
            <pc:docMk/>
            <pc:sldMk cId="2287155641" sldId="277"/>
            <ac:picMk id="13" creationId="{77B6E193-D657-09C2-C952-4C484E27D389}"/>
          </ac:picMkLst>
        </pc:picChg>
      </pc:sldChg>
    </pc:docChg>
  </pc:docChgLst>
  <pc:docChgLst>
    <pc:chgData name="Serena Bailey (2025320)" userId="1c973d81-5c97-4270-b91c-9a8c7293eb2f" providerId="ADAL" clId="{1BBE3791-E2D5-4A49-92A9-59A3FD60FC2B}"/>
    <pc:docChg chg="undo custSel addSld delSld modSld sldOrd">
      <pc:chgData name="Serena Bailey (2025320)" userId="1c973d81-5c97-4270-b91c-9a8c7293eb2f" providerId="ADAL" clId="{1BBE3791-E2D5-4A49-92A9-59A3FD60FC2B}" dt="2024-02-18T14:34:37.298" v="8987" actId="20577"/>
      <pc:docMkLst>
        <pc:docMk/>
      </pc:docMkLst>
      <pc:sldChg chg="addSp delSp modSp mod ord setBg delDesignElem">
        <pc:chgData name="Serena Bailey (2025320)" userId="1c973d81-5c97-4270-b91c-9a8c7293eb2f" providerId="ADAL" clId="{1BBE3791-E2D5-4A49-92A9-59A3FD60FC2B}" dt="2024-02-16T13:42:52.724" v="6697" actId="255"/>
        <pc:sldMkLst>
          <pc:docMk/>
          <pc:sldMk cId="2049479049" sldId="256"/>
        </pc:sldMkLst>
        <pc:spChg chg="mod">
          <ac:chgData name="Serena Bailey (2025320)" userId="1c973d81-5c97-4270-b91c-9a8c7293eb2f" providerId="ADAL" clId="{1BBE3791-E2D5-4A49-92A9-59A3FD60FC2B}" dt="2024-02-16T13:04:31.625" v="6501" actId="27636"/>
          <ac:spMkLst>
            <pc:docMk/>
            <pc:sldMk cId="2049479049" sldId="256"/>
            <ac:spMk id="2" creationId="{584C4DAD-6226-5B9E-509E-E55D24EA9C49}"/>
          </ac:spMkLst>
        </pc:spChg>
        <pc:spChg chg="mod">
          <ac:chgData name="Serena Bailey (2025320)" userId="1c973d81-5c97-4270-b91c-9a8c7293eb2f" providerId="ADAL" clId="{1BBE3791-E2D5-4A49-92A9-59A3FD60FC2B}" dt="2024-02-16T13:42:52.724" v="6697" actId="255"/>
          <ac:spMkLst>
            <pc:docMk/>
            <pc:sldMk cId="2049479049" sldId="256"/>
            <ac:spMk id="3" creationId="{48F7D43D-043C-7C7A-A6B1-385B04FDA83B}"/>
          </ac:spMkLst>
        </pc:spChg>
        <pc:spChg chg="del">
          <ac:chgData name="Serena Bailey (2025320)" userId="1c973d81-5c97-4270-b91c-9a8c7293eb2f" providerId="ADAL" clId="{1BBE3791-E2D5-4A49-92A9-59A3FD60FC2B}" dt="2024-02-16T10:24:55.234" v="4403"/>
          <ac:spMkLst>
            <pc:docMk/>
            <pc:sldMk cId="2049479049" sldId="256"/>
            <ac:spMk id="22" creationId="{8DE2E8FE-B87B-430D-9722-167B5E2C2577}"/>
          </ac:spMkLst>
        </pc:spChg>
        <pc:spChg chg="add del">
          <ac:chgData name="Serena Bailey (2025320)" userId="1c973d81-5c97-4270-b91c-9a8c7293eb2f" providerId="ADAL" clId="{1BBE3791-E2D5-4A49-92A9-59A3FD60FC2B}" dt="2024-02-16T13:04:31.331" v="6494"/>
          <ac:spMkLst>
            <pc:docMk/>
            <pc:sldMk cId="2049479049" sldId="256"/>
            <ac:spMk id="23" creationId="{E58348C3-6249-4952-AA86-C63DB35EA9F2}"/>
          </ac:spMkLst>
        </pc:spChg>
        <pc:spChg chg="del">
          <ac:chgData name="Serena Bailey (2025320)" userId="1c973d81-5c97-4270-b91c-9a8c7293eb2f" providerId="ADAL" clId="{1BBE3791-E2D5-4A49-92A9-59A3FD60FC2B}" dt="2024-02-16T10:24:55.234" v="4403"/>
          <ac:spMkLst>
            <pc:docMk/>
            <pc:sldMk cId="2049479049" sldId="256"/>
            <ac:spMk id="24" creationId="{5E7AA7E8-8006-4E1F-A566-FCF37EE6F35D}"/>
          </ac:spMkLst>
        </pc:spChg>
        <pc:grpChg chg="add del">
          <ac:chgData name="Serena Bailey (2025320)" userId="1c973d81-5c97-4270-b91c-9a8c7293eb2f" providerId="ADAL" clId="{1BBE3791-E2D5-4A49-92A9-59A3FD60FC2B}" dt="2024-02-16T13:04:31.331" v="6494"/>
          <ac:grpSpMkLst>
            <pc:docMk/>
            <pc:sldMk cId="2049479049" sldId="256"/>
            <ac:grpSpMk id="25" creationId="{DE6174AD-DBB0-43E6-98C2-738DB3A15244}"/>
          </ac:grpSpMkLst>
        </pc:grpChg>
        <pc:picChg chg="mod ord">
          <ac:chgData name="Serena Bailey (2025320)" userId="1c973d81-5c97-4270-b91c-9a8c7293eb2f" providerId="ADAL" clId="{1BBE3791-E2D5-4A49-92A9-59A3FD60FC2B}" dt="2024-02-16T10:26:28.322" v="4418" actId="26606"/>
          <ac:picMkLst>
            <pc:docMk/>
            <pc:sldMk cId="2049479049" sldId="256"/>
            <ac:picMk id="18" creationId="{204A407E-14C3-4D4E-726F-1F0341BA47CB}"/>
          </ac:picMkLst>
        </pc:picChg>
        <pc:cxnChg chg="del">
          <ac:chgData name="Serena Bailey (2025320)" userId="1c973d81-5c97-4270-b91c-9a8c7293eb2f" providerId="ADAL" clId="{1BBE3791-E2D5-4A49-92A9-59A3FD60FC2B}" dt="2024-02-16T10:24:55.234" v="4403"/>
          <ac:cxnSpMkLst>
            <pc:docMk/>
            <pc:sldMk cId="2049479049" sldId="256"/>
            <ac:cxnSpMk id="26" creationId="{56020367-4FD5-4596-8E10-C5F095CD8DBF}"/>
          </ac:cxnSpMkLst>
        </pc:cxnChg>
      </pc:sldChg>
      <pc:sldChg chg="modSp mod">
        <pc:chgData name="Serena Bailey (2025320)" userId="1c973d81-5c97-4270-b91c-9a8c7293eb2f" providerId="ADAL" clId="{1BBE3791-E2D5-4A49-92A9-59A3FD60FC2B}" dt="2024-02-18T14:04:10.687" v="8551" actId="1076"/>
        <pc:sldMkLst>
          <pc:docMk/>
          <pc:sldMk cId="2305264647" sldId="257"/>
        </pc:sldMkLst>
        <pc:spChg chg="mod">
          <ac:chgData name="Serena Bailey (2025320)" userId="1c973d81-5c97-4270-b91c-9a8c7293eb2f" providerId="ADAL" clId="{1BBE3791-E2D5-4A49-92A9-59A3FD60FC2B}" dt="2024-02-18T14:02:55.801" v="8537" actId="26606"/>
          <ac:spMkLst>
            <pc:docMk/>
            <pc:sldMk cId="2305264647" sldId="257"/>
            <ac:spMk id="2" creationId="{2312B165-5D52-705D-0C34-3C60D9043E29}"/>
          </ac:spMkLst>
        </pc:spChg>
        <pc:spChg chg="mod">
          <ac:chgData name="Serena Bailey (2025320)" userId="1c973d81-5c97-4270-b91c-9a8c7293eb2f" providerId="ADAL" clId="{1BBE3791-E2D5-4A49-92A9-59A3FD60FC2B}" dt="2024-02-18T14:03:24.779" v="8542" actId="255"/>
          <ac:spMkLst>
            <pc:docMk/>
            <pc:sldMk cId="2305264647" sldId="257"/>
            <ac:spMk id="3" creationId="{1CAF57C0-3723-0045-5F9D-733F797B7BE7}"/>
          </ac:spMkLst>
        </pc:spChg>
        <pc:spChg chg="mod">
          <ac:chgData name="Serena Bailey (2025320)" userId="1c973d81-5c97-4270-b91c-9a8c7293eb2f" providerId="ADAL" clId="{1BBE3791-E2D5-4A49-92A9-59A3FD60FC2B}" dt="2024-02-18T14:04:10.687" v="8551" actId="1076"/>
          <ac:spMkLst>
            <pc:docMk/>
            <pc:sldMk cId="2305264647" sldId="257"/>
            <ac:spMk id="5" creationId="{04951398-EDE2-525A-D6E7-472E8F51A1DA}"/>
          </ac:spMkLst>
        </pc:spChg>
        <pc:spChg chg="mod">
          <ac:chgData name="Serena Bailey (2025320)" userId="1c973d81-5c97-4270-b91c-9a8c7293eb2f" providerId="ADAL" clId="{1BBE3791-E2D5-4A49-92A9-59A3FD60FC2B}" dt="2024-02-18T14:03:45.719" v="8545" actId="255"/>
          <ac:spMkLst>
            <pc:docMk/>
            <pc:sldMk cId="2305264647" sldId="257"/>
            <ac:spMk id="6" creationId="{A7DE6AE5-C901-7120-1013-7203A8ED3EB0}"/>
          </ac:spMkLst>
        </pc:spChg>
        <pc:picChg chg="mod">
          <ac:chgData name="Serena Bailey (2025320)" userId="1c973d81-5c97-4270-b91c-9a8c7293eb2f" providerId="ADAL" clId="{1BBE3791-E2D5-4A49-92A9-59A3FD60FC2B}" dt="2024-02-18T14:04:05.250" v="8550" actId="14100"/>
          <ac:picMkLst>
            <pc:docMk/>
            <pc:sldMk cId="2305264647" sldId="257"/>
            <ac:picMk id="4" creationId="{BFBDD7A8-A882-7A42-1964-EF1005EDC3AE}"/>
          </ac:picMkLst>
        </pc:picChg>
      </pc:sldChg>
      <pc:sldChg chg="addSp delSp modSp del mod setBg delDesignElem">
        <pc:chgData name="Serena Bailey (2025320)" userId="1c973d81-5c97-4270-b91c-9a8c7293eb2f" providerId="ADAL" clId="{1BBE3791-E2D5-4A49-92A9-59A3FD60FC2B}" dt="2024-02-16T12:09:16.238" v="5862" actId="47"/>
        <pc:sldMkLst>
          <pc:docMk/>
          <pc:sldMk cId="42318774" sldId="258"/>
        </pc:sldMkLst>
        <pc:spChg chg="mod">
          <ac:chgData name="Serena Bailey (2025320)" userId="1c973d81-5c97-4270-b91c-9a8c7293eb2f" providerId="ADAL" clId="{1BBE3791-E2D5-4A49-92A9-59A3FD60FC2B}" dt="2024-02-16T10:26:23.177" v="4417" actId="26606"/>
          <ac:spMkLst>
            <pc:docMk/>
            <pc:sldMk cId="42318774" sldId="258"/>
            <ac:spMk id="2" creationId="{23093901-28EA-0927-BD48-2A42A7F15E4D}"/>
          </ac:spMkLst>
        </pc:spChg>
        <pc:spChg chg="mod">
          <ac:chgData name="Serena Bailey (2025320)" userId="1c973d81-5c97-4270-b91c-9a8c7293eb2f" providerId="ADAL" clId="{1BBE3791-E2D5-4A49-92A9-59A3FD60FC2B}" dt="2024-02-16T10:26:23.177" v="4417" actId="26606"/>
          <ac:spMkLst>
            <pc:docMk/>
            <pc:sldMk cId="42318774" sldId="258"/>
            <ac:spMk id="3" creationId="{69FDF180-B1D5-968C-177F-BDF6DF716314}"/>
          </ac:spMkLst>
        </pc:spChg>
        <pc:spChg chg="mod">
          <ac:chgData name="Serena Bailey (2025320)" userId="1c973d81-5c97-4270-b91c-9a8c7293eb2f" providerId="ADAL" clId="{1BBE3791-E2D5-4A49-92A9-59A3FD60FC2B}" dt="2024-02-16T10:26:23.177" v="4417" actId="26606"/>
          <ac:spMkLst>
            <pc:docMk/>
            <pc:sldMk cId="42318774" sldId="258"/>
            <ac:spMk id="4" creationId="{4CC16056-AE8F-B277-252F-E3FBE6634069}"/>
          </ac:spMkLst>
        </pc:spChg>
        <pc:spChg chg="del">
          <ac:chgData name="Serena Bailey (2025320)" userId="1c973d81-5c97-4270-b91c-9a8c7293eb2f" providerId="ADAL" clId="{1BBE3791-E2D5-4A49-92A9-59A3FD60FC2B}" dt="2024-02-16T10:24:55.234" v="4403"/>
          <ac:spMkLst>
            <pc:docMk/>
            <pc:sldMk cId="42318774" sldId="258"/>
            <ac:spMk id="15" creationId="{8CA06CD6-90CA-4C45-856C-6771339E1E22}"/>
          </ac:spMkLst>
        </pc:spChg>
        <pc:spChg chg="add">
          <ac:chgData name="Serena Bailey (2025320)" userId="1c973d81-5c97-4270-b91c-9a8c7293eb2f" providerId="ADAL" clId="{1BBE3791-E2D5-4A49-92A9-59A3FD60FC2B}" dt="2024-02-16T10:26:23.177" v="4417" actId="26606"/>
          <ac:spMkLst>
            <pc:docMk/>
            <pc:sldMk cId="42318774" sldId="258"/>
            <ac:spMk id="18" creationId="{94C52C56-BEF2-4E22-8C8E-A7AC96B03A72}"/>
          </ac:spMkLst>
        </pc:spChg>
        <pc:spChg chg="add">
          <ac:chgData name="Serena Bailey (2025320)" userId="1c973d81-5c97-4270-b91c-9a8c7293eb2f" providerId="ADAL" clId="{1BBE3791-E2D5-4A49-92A9-59A3FD60FC2B}" dt="2024-02-16T10:26:23.177" v="4417" actId="26606"/>
          <ac:spMkLst>
            <pc:docMk/>
            <pc:sldMk cId="42318774" sldId="258"/>
            <ac:spMk id="20" creationId="{42285737-90EE-47DC-AC80-8AE156B11969}"/>
          </ac:spMkLst>
        </pc:spChg>
        <pc:grpChg chg="add">
          <ac:chgData name="Serena Bailey (2025320)" userId="1c973d81-5c97-4270-b91c-9a8c7293eb2f" providerId="ADAL" clId="{1BBE3791-E2D5-4A49-92A9-59A3FD60FC2B}" dt="2024-02-16T10:26:23.177" v="4417" actId="26606"/>
          <ac:grpSpMkLst>
            <pc:docMk/>
            <pc:sldMk cId="42318774" sldId="258"/>
            <ac:grpSpMk id="10" creationId="{71092D16-14DA-4606-831F-0DB3EEECB91C}"/>
          </ac:grpSpMkLst>
        </pc:grpChg>
        <pc:grpChg chg="add">
          <ac:chgData name="Serena Bailey (2025320)" userId="1c973d81-5c97-4270-b91c-9a8c7293eb2f" providerId="ADAL" clId="{1BBE3791-E2D5-4A49-92A9-59A3FD60FC2B}" dt="2024-02-16T10:26:23.177" v="4417" actId="26606"/>
          <ac:grpSpMkLst>
            <pc:docMk/>
            <pc:sldMk cId="42318774" sldId="258"/>
            <ac:grpSpMk id="22" creationId="{B57BDC17-F1B3-455F-BBF1-680AA1F25C06}"/>
          </ac:grpSpMkLst>
        </pc:grpChg>
        <pc:cxnChg chg="del">
          <ac:chgData name="Serena Bailey (2025320)" userId="1c973d81-5c97-4270-b91c-9a8c7293eb2f" providerId="ADAL" clId="{1BBE3791-E2D5-4A49-92A9-59A3FD60FC2B}" dt="2024-02-16T10:24:55.234" v="4403"/>
          <ac:cxnSpMkLst>
            <pc:docMk/>
            <pc:sldMk cId="42318774" sldId="258"/>
            <ac:cxnSpMk id="16" creationId="{5021601D-2758-4B15-A31C-FDA184C51B3A}"/>
          </ac:cxnSpMkLst>
        </pc:cxnChg>
      </pc:sldChg>
      <pc:sldChg chg="addSp delSp modSp mod setBg delDesignElem">
        <pc:chgData name="Serena Bailey (2025320)" userId="1c973d81-5c97-4270-b91c-9a8c7293eb2f" providerId="ADAL" clId="{1BBE3791-E2D5-4A49-92A9-59A3FD60FC2B}" dt="2024-02-16T13:26:05.055" v="6521" actId="2711"/>
        <pc:sldMkLst>
          <pc:docMk/>
          <pc:sldMk cId="3049135960" sldId="259"/>
        </pc:sldMkLst>
        <pc:spChg chg="mod">
          <ac:chgData name="Serena Bailey (2025320)" userId="1c973d81-5c97-4270-b91c-9a8c7293eb2f" providerId="ADAL" clId="{1BBE3791-E2D5-4A49-92A9-59A3FD60FC2B}" dt="2024-02-16T13:04:31.331" v="6494"/>
          <ac:spMkLst>
            <pc:docMk/>
            <pc:sldMk cId="3049135960" sldId="259"/>
            <ac:spMk id="2" creationId="{AF1944B9-88CC-A0A5-37FF-179971656EE5}"/>
          </ac:spMkLst>
        </pc:spChg>
        <pc:spChg chg="del">
          <ac:chgData name="Serena Bailey (2025320)" userId="1c973d81-5c97-4270-b91c-9a8c7293eb2f" providerId="ADAL" clId="{1BBE3791-E2D5-4A49-92A9-59A3FD60FC2B}" dt="2024-02-09T09:30:54.858" v="662" actId="478"/>
          <ac:spMkLst>
            <pc:docMk/>
            <pc:sldMk cId="3049135960" sldId="259"/>
            <ac:spMk id="3" creationId="{944334D8-B233-2751-1F48-51829AE84688}"/>
          </ac:spMkLst>
        </pc:spChg>
        <pc:spChg chg="add mod">
          <ac:chgData name="Serena Bailey (2025320)" userId="1c973d81-5c97-4270-b91c-9a8c7293eb2f" providerId="ADAL" clId="{1BBE3791-E2D5-4A49-92A9-59A3FD60FC2B}" dt="2024-02-16T13:26:05.055" v="6521" actId="2711"/>
          <ac:spMkLst>
            <pc:docMk/>
            <pc:sldMk cId="3049135960" sldId="259"/>
            <ac:spMk id="4" creationId="{08743F35-320B-0D8F-E7D6-B73B98BA0024}"/>
          </ac:spMkLst>
        </pc:spChg>
        <pc:spChg chg="add del">
          <ac:chgData name="Serena Bailey (2025320)" userId="1c973d81-5c97-4270-b91c-9a8c7293eb2f" providerId="ADAL" clId="{1BBE3791-E2D5-4A49-92A9-59A3FD60FC2B}" dt="2024-02-16T10:24:55.234" v="4403"/>
          <ac:spMkLst>
            <pc:docMk/>
            <pc:sldMk cId="3049135960" sldId="259"/>
            <ac:spMk id="10" creationId="{04C21BAE-6866-4C7A-A7EC-C1B2E572D5BE}"/>
          </ac:spMkLst>
        </pc:spChg>
        <pc:spChg chg="add del">
          <ac:chgData name="Serena Bailey (2025320)" userId="1c973d81-5c97-4270-b91c-9a8c7293eb2f" providerId="ADAL" clId="{1BBE3791-E2D5-4A49-92A9-59A3FD60FC2B}" dt="2024-02-16T10:24:55.234" v="4403"/>
          <ac:spMkLst>
            <pc:docMk/>
            <pc:sldMk cId="3049135960" sldId="259"/>
            <ac:spMk id="12" creationId="{7E7D0C94-08B4-48AE-8813-CC4D60294F42}"/>
          </ac:spMkLst>
        </pc:spChg>
        <pc:spChg chg="add del">
          <ac:chgData name="Serena Bailey (2025320)" userId="1c973d81-5c97-4270-b91c-9a8c7293eb2f" providerId="ADAL" clId="{1BBE3791-E2D5-4A49-92A9-59A3FD60FC2B}" dt="2024-02-16T10:24:55.234" v="4403"/>
          <ac:spMkLst>
            <pc:docMk/>
            <pc:sldMk cId="3049135960" sldId="259"/>
            <ac:spMk id="14" creationId="{F0C518C2-0AA4-470C-87B9-9CBF428FBA25}"/>
          </ac:spMkLst>
        </pc:spChg>
        <pc:picChg chg="add mod ord">
          <ac:chgData name="Serena Bailey (2025320)" userId="1c973d81-5c97-4270-b91c-9a8c7293eb2f" providerId="ADAL" clId="{1BBE3791-E2D5-4A49-92A9-59A3FD60FC2B}" dt="2024-02-16T10:26:04.779" v="4415" actId="26606"/>
          <ac:picMkLst>
            <pc:docMk/>
            <pc:sldMk cId="3049135960" sldId="259"/>
            <ac:picMk id="6" creationId="{6E5D3762-B607-9D52-8822-1EEF9A3A50C9}"/>
          </ac:picMkLst>
        </pc:picChg>
      </pc:sldChg>
      <pc:sldChg chg="addSp delSp modSp new add del mod setBg delDesignElem">
        <pc:chgData name="Serena Bailey (2025320)" userId="1c973d81-5c97-4270-b91c-9a8c7293eb2f" providerId="ADAL" clId="{1BBE3791-E2D5-4A49-92A9-59A3FD60FC2B}" dt="2024-02-18T14:01:17.717" v="8536" actId="20577"/>
        <pc:sldMkLst>
          <pc:docMk/>
          <pc:sldMk cId="3850470139" sldId="260"/>
        </pc:sldMkLst>
        <pc:spChg chg="mod">
          <ac:chgData name="Serena Bailey (2025320)" userId="1c973d81-5c97-4270-b91c-9a8c7293eb2f" providerId="ADAL" clId="{1BBE3791-E2D5-4A49-92A9-59A3FD60FC2B}" dt="2024-02-16T13:06:47.443" v="6517" actId="26606"/>
          <ac:spMkLst>
            <pc:docMk/>
            <pc:sldMk cId="3850470139" sldId="260"/>
            <ac:spMk id="2" creationId="{003F0970-9C68-6497-18CE-992D16D48F1B}"/>
          </ac:spMkLst>
        </pc:spChg>
        <pc:spChg chg="del mod">
          <ac:chgData name="Serena Bailey (2025320)" userId="1c973d81-5c97-4270-b91c-9a8c7293eb2f" providerId="ADAL" clId="{1BBE3791-E2D5-4A49-92A9-59A3FD60FC2B}" dt="2024-02-16T10:27:38.838" v="4419" actId="26606"/>
          <ac:spMkLst>
            <pc:docMk/>
            <pc:sldMk cId="3850470139" sldId="260"/>
            <ac:spMk id="3" creationId="{E067086F-64E4-710D-F30B-99E930BCE2AD}"/>
          </ac:spMkLst>
        </pc:spChg>
        <pc:spChg chg="add del">
          <ac:chgData name="Serena Bailey (2025320)" userId="1c973d81-5c97-4270-b91c-9a8c7293eb2f" providerId="ADAL" clId="{1BBE3791-E2D5-4A49-92A9-59A3FD60FC2B}" dt="2024-02-16T13:04:31.331" v="6494"/>
          <ac:spMkLst>
            <pc:docMk/>
            <pc:sldMk cId="3850470139" sldId="260"/>
            <ac:spMk id="9" creationId="{94C52C56-BEF2-4E22-8C8E-A7AC96B03A72}"/>
          </ac:spMkLst>
        </pc:spChg>
        <pc:spChg chg="add">
          <ac:chgData name="Serena Bailey (2025320)" userId="1c973d81-5c97-4270-b91c-9a8c7293eb2f" providerId="ADAL" clId="{1BBE3791-E2D5-4A49-92A9-59A3FD60FC2B}" dt="2024-02-16T13:06:47.443" v="6517" actId="26606"/>
          <ac:spMkLst>
            <pc:docMk/>
            <pc:sldMk cId="3850470139" sldId="260"/>
            <ac:spMk id="10" creationId="{8E7CFAA6-1DBB-43B0-BD82-2FB83CF4E4A4}"/>
          </ac:spMkLst>
        </pc:spChg>
        <pc:spChg chg="add del">
          <ac:chgData name="Serena Bailey (2025320)" userId="1c973d81-5c97-4270-b91c-9a8c7293eb2f" providerId="ADAL" clId="{1BBE3791-E2D5-4A49-92A9-59A3FD60FC2B}" dt="2024-02-16T13:04:31.331" v="6494"/>
          <ac:spMkLst>
            <pc:docMk/>
            <pc:sldMk cId="3850470139" sldId="260"/>
            <ac:spMk id="11" creationId="{42285737-90EE-47DC-AC80-8AE156B11969}"/>
          </ac:spMkLst>
        </pc:spChg>
        <pc:grpChg chg="add del">
          <ac:chgData name="Serena Bailey (2025320)" userId="1c973d81-5c97-4270-b91c-9a8c7293eb2f" providerId="ADAL" clId="{1BBE3791-E2D5-4A49-92A9-59A3FD60FC2B}" dt="2024-02-16T13:04:31.331" v="6494"/>
          <ac:grpSpMkLst>
            <pc:docMk/>
            <pc:sldMk cId="3850470139" sldId="260"/>
            <ac:grpSpMk id="13" creationId="{B57BDC17-F1B3-455F-BBF1-680AA1F25C06}"/>
          </ac:grpSpMkLst>
        </pc:grpChg>
        <pc:graphicFrameChg chg="add mod modGraphic">
          <ac:chgData name="Serena Bailey (2025320)" userId="1c973d81-5c97-4270-b91c-9a8c7293eb2f" providerId="ADAL" clId="{1BBE3791-E2D5-4A49-92A9-59A3FD60FC2B}" dt="2024-02-18T14:01:17.717" v="8536" actId="20577"/>
          <ac:graphicFrameMkLst>
            <pc:docMk/>
            <pc:sldMk cId="3850470139" sldId="260"/>
            <ac:graphicFrameMk id="5" creationId="{E96BBCEA-42D4-CE11-1E19-5B2EBC6725E1}"/>
          </ac:graphicFrameMkLst>
        </pc:graphicFrameChg>
      </pc:sldChg>
      <pc:sldChg chg="addSp delSp modSp new mod ord setBg delDesignElem">
        <pc:chgData name="Serena Bailey (2025320)" userId="1c973d81-5c97-4270-b91c-9a8c7293eb2f" providerId="ADAL" clId="{1BBE3791-E2D5-4A49-92A9-59A3FD60FC2B}" dt="2024-02-18T13:55:41.895" v="8432" actId="20577"/>
        <pc:sldMkLst>
          <pc:docMk/>
          <pc:sldMk cId="3749749508" sldId="261"/>
        </pc:sldMkLst>
        <pc:spChg chg="mod ord">
          <ac:chgData name="Serena Bailey (2025320)" userId="1c973d81-5c97-4270-b91c-9a8c7293eb2f" providerId="ADAL" clId="{1BBE3791-E2D5-4A49-92A9-59A3FD60FC2B}" dt="2024-02-16T13:04:31.331" v="6494"/>
          <ac:spMkLst>
            <pc:docMk/>
            <pc:sldMk cId="3749749508" sldId="261"/>
            <ac:spMk id="2" creationId="{61A4F31A-CB8B-284B-8321-863C50F215E6}"/>
          </ac:spMkLst>
        </pc:spChg>
        <pc:spChg chg="add del">
          <ac:chgData name="Serena Bailey (2025320)" userId="1c973d81-5c97-4270-b91c-9a8c7293eb2f" providerId="ADAL" clId="{1BBE3791-E2D5-4A49-92A9-59A3FD60FC2B}" dt="2024-02-02T10:01:36.553" v="131" actId="26606"/>
          <ac:spMkLst>
            <pc:docMk/>
            <pc:sldMk cId="3749749508" sldId="261"/>
            <ac:spMk id="3" creationId="{DAC0BFBE-2CEA-2B0D-8185-4F7B5E061ED8}"/>
          </ac:spMkLst>
        </pc:spChg>
        <pc:spChg chg="add del">
          <ac:chgData name="Serena Bailey (2025320)" userId="1c973d81-5c97-4270-b91c-9a8c7293eb2f" providerId="ADAL" clId="{1BBE3791-E2D5-4A49-92A9-59A3FD60FC2B}" dt="2024-02-02T10:01:36.545" v="130" actId="26606"/>
          <ac:spMkLst>
            <pc:docMk/>
            <pc:sldMk cId="3749749508" sldId="261"/>
            <ac:spMk id="8" creationId="{27427488-068E-4B55-AC8D-CD070B8CD46D}"/>
          </ac:spMkLst>
        </pc:spChg>
        <pc:spChg chg="add del">
          <ac:chgData name="Serena Bailey (2025320)" userId="1c973d81-5c97-4270-b91c-9a8c7293eb2f" providerId="ADAL" clId="{1BBE3791-E2D5-4A49-92A9-59A3FD60FC2B}" dt="2024-02-02T10:01:36.545" v="130" actId="26606"/>
          <ac:spMkLst>
            <pc:docMk/>
            <pc:sldMk cId="3749749508" sldId="261"/>
            <ac:spMk id="14" creationId="{E6A0E474-BC1B-4020-8F1C-5DB17CF64AD3}"/>
          </ac:spMkLst>
        </pc:spChg>
        <pc:spChg chg="add del">
          <ac:chgData name="Serena Bailey (2025320)" userId="1c973d81-5c97-4270-b91c-9a8c7293eb2f" providerId="ADAL" clId="{1BBE3791-E2D5-4A49-92A9-59A3FD60FC2B}" dt="2024-02-02T10:01:36.545" v="130" actId="26606"/>
          <ac:spMkLst>
            <pc:docMk/>
            <pc:sldMk cId="3749749508" sldId="261"/>
            <ac:spMk id="16" creationId="{A20AF199-99C2-4569-9CAF-24514AE5E82A}"/>
          </ac:spMkLst>
        </pc:spChg>
        <pc:spChg chg="add del">
          <ac:chgData name="Serena Bailey (2025320)" userId="1c973d81-5c97-4270-b91c-9a8c7293eb2f" providerId="ADAL" clId="{1BBE3791-E2D5-4A49-92A9-59A3FD60FC2B}" dt="2024-02-02T10:13:07.511" v="591" actId="26606"/>
          <ac:spMkLst>
            <pc:docMk/>
            <pc:sldMk cId="3749749508" sldId="261"/>
            <ac:spMk id="18" creationId="{4D5C4330-C44A-435E-8E7B-CF183E4CBA30}"/>
          </ac:spMkLst>
        </pc:spChg>
        <pc:spChg chg="add del">
          <ac:chgData name="Serena Bailey (2025320)" userId="1c973d81-5c97-4270-b91c-9a8c7293eb2f" providerId="ADAL" clId="{1BBE3791-E2D5-4A49-92A9-59A3FD60FC2B}" dt="2024-02-02T10:13:07.511" v="591" actId="26606"/>
          <ac:spMkLst>
            <pc:docMk/>
            <pc:sldMk cId="3749749508" sldId="261"/>
            <ac:spMk id="19" creationId="{16B9FAF4-4B18-4D7E-AF38-5EDDA8A6A080}"/>
          </ac:spMkLst>
        </pc:spChg>
        <pc:spChg chg="add mod">
          <ac:chgData name="Serena Bailey (2025320)" userId="1c973d81-5c97-4270-b91c-9a8c7293eb2f" providerId="ADAL" clId="{1BBE3791-E2D5-4A49-92A9-59A3FD60FC2B}" dt="2024-02-18T13:55:41.895" v="8432" actId="20577"/>
          <ac:spMkLst>
            <pc:docMk/>
            <pc:sldMk cId="3749749508" sldId="261"/>
            <ac:spMk id="20" creationId="{DAC0BFBE-2CEA-2B0D-8185-4F7B5E061ED8}"/>
          </ac:spMkLst>
        </pc:spChg>
        <pc:spChg chg="add del">
          <ac:chgData name="Serena Bailey (2025320)" userId="1c973d81-5c97-4270-b91c-9a8c7293eb2f" providerId="ADAL" clId="{1BBE3791-E2D5-4A49-92A9-59A3FD60FC2B}" dt="2024-02-15T16:49:35.974" v="3105" actId="26606"/>
          <ac:spMkLst>
            <pc:docMk/>
            <pc:sldMk cId="3749749508" sldId="261"/>
            <ac:spMk id="27" creationId="{327D73B4-9F5C-4A64-A179-51B9500CB8B5}"/>
          </ac:spMkLst>
        </pc:spChg>
        <pc:spChg chg="add del">
          <ac:chgData name="Serena Bailey (2025320)" userId="1c973d81-5c97-4270-b91c-9a8c7293eb2f" providerId="ADAL" clId="{1BBE3791-E2D5-4A49-92A9-59A3FD60FC2B}" dt="2024-02-15T16:49:35.974" v="3105" actId="26606"/>
          <ac:spMkLst>
            <pc:docMk/>
            <pc:sldMk cId="3749749508" sldId="261"/>
            <ac:spMk id="29" creationId="{C1F06963-6374-4B48-844F-071A9BAAAE02}"/>
          </ac:spMkLst>
        </pc:spChg>
        <pc:spChg chg="add del">
          <ac:chgData name="Serena Bailey (2025320)" userId="1c973d81-5c97-4270-b91c-9a8c7293eb2f" providerId="ADAL" clId="{1BBE3791-E2D5-4A49-92A9-59A3FD60FC2B}" dt="2024-02-15T16:49:35.974" v="3105" actId="26606"/>
          <ac:spMkLst>
            <pc:docMk/>
            <pc:sldMk cId="3749749508" sldId="261"/>
            <ac:spMk id="35" creationId="{E3020543-B24B-4EC4-8FFC-8DD88EEA91A8}"/>
          </ac:spMkLst>
        </pc:spChg>
        <pc:spChg chg="add del">
          <ac:chgData name="Serena Bailey (2025320)" userId="1c973d81-5c97-4270-b91c-9a8c7293eb2f" providerId="ADAL" clId="{1BBE3791-E2D5-4A49-92A9-59A3FD60FC2B}" dt="2024-02-16T10:24:55.234" v="4403"/>
          <ac:spMkLst>
            <pc:docMk/>
            <pc:sldMk cId="3749749508" sldId="261"/>
            <ac:spMk id="42" creationId="{7B831B6F-405A-4B47-B9BB-5CA88F285844}"/>
          </ac:spMkLst>
        </pc:spChg>
        <pc:spChg chg="add del">
          <ac:chgData name="Serena Bailey (2025320)" userId="1c973d81-5c97-4270-b91c-9a8c7293eb2f" providerId="ADAL" clId="{1BBE3791-E2D5-4A49-92A9-59A3FD60FC2B}" dt="2024-02-16T10:24:55.234" v="4403"/>
          <ac:spMkLst>
            <pc:docMk/>
            <pc:sldMk cId="3749749508" sldId="261"/>
            <ac:spMk id="44" creationId="{15109354-9C5D-4F8C-B0E6-D1043C7BF20A}"/>
          </ac:spMkLst>
        </pc:spChg>
        <pc:spChg chg="add del">
          <ac:chgData name="Serena Bailey (2025320)" userId="1c973d81-5c97-4270-b91c-9a8c7293eb2f" providerId="ADAL" clId="{1BBE3791-E2D5-4A49-92A9-59A3FD60FC2B}" dt="2024-02-16T10:24:55.234" v="4403"/>
          <ac:spMkLst>
            <pc:docMk/>
            <pc:sldMk cId="3749749508" sldId="261"/>
            <ac:spMk id="46" creationId="{49B530FE-A87D-41A0-A920-ADC6539EAA44}"/>
          </ac:spMkLst>
        </pc:spChg>
        <pc:grpChg chg="add del">
          <ac:chgData name="Serena Bailey (2025320)" userId="1c973d81-5c97-4270-b91c-9a8c7293eb2f" providerId="ADAL" clId="{1BBE3791-E2D5-4A49-92A9-59A3FD60FC2B}" dt="2024-02-02T10:01:36.545" v="130" actId="26606"/>
          <ac:grpSpMkLst>
            <pc:docMk/>
            <pc:sldMk cId="3749749508" sldId="261"/>
            <ac:grpSpMk id="10" creationId="{31460D47-75CD-497D-BC88-FA41997D2E49}"/>
          </ac:grpSpMkLst>
        </pc:grpChg>
        <pc:grpChg chg="add del">
          <ac:chgData name="Serena Bailey (2025320)" userId="1c973d81-5c97-4270-b91c-9a8c7293eb2f" providerId="ADAL" clId="{1BBE3791-E2D5-4A49-92A9-59A3FD60FC2B}" dt="2024-02-15T16:49:35.974" v="3105" actId="26606"/>
          <ac:grpSpMkLst>
            <pc:docMk/>
            <pc:sldMk cId="3749749508" sldId="261"/>
            <ac:grpSpMk id="31" creationId="{5614C7C0-FA1D-4105-8345-1DF76F9870A8}"/>
          </ac:grpSpMkLst>
        </pc:grpChg>
        <pc:picChg chg="add mod ord">
          <ac:chgData name="Serena Bailey (2025320)" userId="1c973d81-5c97-4270-b91c-9a8c7293eb2f" providerId="ADAL" clId="{1BBE3791-E2D5-4A49-92A9-59A3FD60FC2B}" dt="2024-02-18T13:26:52.811" v="7509" actId="1076"/>
          <ac:picMkLst>
            <pc:docMk/>
            <pc:sldMk cId="3749749508" sldId="261"/>
            <ac:picMk id="24" creationId="{636D8E92-9945-39C8-A0DF-B83E29429402}"/>
          </ac:picMkLst>
        </pc:picChg>
        <pc:cxnChg chg="add del">
          <ac:chgData name="Serena Bailey (2025320)" userId="1c973d81-5c97-4270-b91c-9a8c7293eb2f" providerId="ADAL" clId="{1BBE3791-E2D5-4A49-92A9-59A3FD60FC2B}" dt="2024-02-15T16:49:35.974" v="3105" actId="26606"/>
          <ac:cxnSpMkLst>
            <pc:docMk/>
            <pc:sldMk cId="3749749508" sldId="261"/>
            <ac:cxnSpMk id="37" creationId="{C49DA8F6-BCC1-4447-B54C-57856834B94B}"/>
          </ac:cxnSpMkLst>
        </pc:cxnChg>
      </pc:sldChg>
      <pc:sldChg chg="addSp delSp modSp new mod setBg delDesignElem">
        <pc:chgData name="Serena Bailey (2025320)" userId="1c973d81-5c97-4270-b91c-9a8c7293eb2f" providerId="ADAL" clId="{1BBE3791-E2D5-4A49-92A9-59A3FD60FC2B}" dt="2024-02-18T14:24:28.770" v="8943" actId="20577"/>
        <pc:sldMkLst>
          <pc:docMk/>
          <pc:sldMk cId="3700688411" sldId="262"/>
        </pc:sldMkLst>
        <pc:spChg chg="del mod">
          <ac:chgData name="Serena Bailey (2025320)" userId="1c973d81-5c97-4270-b91c-9a8c7293eb2f" providerId="ADAL" clId="{1BBE3791-E2D5-4A49-92A9-59A3FD60FC2B}" dt="2024-02-09T09:39:15.021" v="1069" actId="478"/>
          <ac:spMkLst>
            <pc:docMk/>
            <pc:sldMk cId="3700688411" sldId="262"/>
            <ac:spMk id="2" creationId="{EBB8C5CC-AF00-BC65-1FF5-8BB81A2196FF}"/>
          </ac:spMkLst>
        </pc:spChg>
        <pc:spChg chg="mod">
          <ac:chgData name="Serena Bailey (2025320)" userId="1c973d81-5c97-4270-b91c-9a8c7293eb2f" providerId="ADAL" clId="{1BBE3791-E2D5-4A49-92A9-59A3FD60FC2B}" dt="2024-02-18T14:23:56.877" v="8942" actId="20577"/>
          <ac:spMkLst>
            <pc:docMk/>
            <pc:sldMk cId="3700688411" sldId="262"/>
            <ac:spMk id="3" creationId="{1865A60D-8C75-9C01-08C4-DBC82D64CDE4}"/>
          </ac:spMkLst>
        </pc:spChg>
        <pc:spChg chg="mod">
          <ac:chgData name="Serena Bailey (2025320)" userId="1c973d81-5c97-4270-b91c-9a8c7293eb2f" providerId="ADAL" clId="{1BBE3791-E2D5-4A49-92A9-59A3FD60FC2B}" dt="2024-02-18T14:24:28.770" v="8943" actId="20577"/>
          <ac:spMkLst>
            <pc:docMk/>
            <pc:sldMk cId="3700688411" sldId="262"/>
            <ac:spMk id="4" creationId="{B6AA8567-BCCE-AA4E-3119-ABD28D36DF59}"/>
          </ac:spMkLst>
        </pc:spChg>
        <pc:spChg chg="add mod">
          <ac:chgData name="Serena Bailey (2025320)" userId="1c973d81-5c97-4270-b91c-9a8c7293eb2f" providerId="ADAL" clId="{1BBE3791-E2D5-4A49-92A9-59A3FD60FC2B}" dt="2024-02-16T10:25:41.468" v="4413" actId="26606"/>
          <ac:spMkLst>
            <pc:docMk/>
            <pc:sldMk cId="3700688411" sldId="262"/>
            <ac:spMk id="5" creationId="{97077A4C-4A6B-DB1A-13E4-8A97E93BB8E4}"/>
          </ac:spMkLst>
        </pc:spChg>
        <pc:spChg chg="add del mod">
          <ac:chgData name="Serena Bailey (2025320)" userId="1c973d81-5c97-4270-b91c-9a8c7293eb2f" providerId="ADAL" clId="{1BBE3791-E2D5-4A49-92A9-59A3FD60FC2B}" dt="2024-02-09T09:39:20.920" v="1070" actId="478"/>
          <ac:spMkLst>
            <pc:docMk/>
            <pc:sldMk cId="3700688411" sldId="262"/>
            <ac:spMk id="7" creationId="{80D3AF20-96B7-3B43-9295-8CF00C667442}"/>
          </ac:spMkLst>
        </pc:spChg>
        <pc:spChg chg="add mod">
          <ac:chgData name="Serena Bailey (2025320)" userId="1c973d81-5c97-4270-b91c-9a8c7293eb2f" providerId="ADAL" clId="{1BBE3791-E2D5-4A49-92A9-59A3FD60FC2B}" dt="2024-02-16T10:25:41.468" v="4413" actId="26606"/>
          <ac:spMkLst>
            <pc:docMk/>
            <pc:sldMk cId="3700688411" sldId="262"/>
            <ac:spMk id="8" creationId="{22155F66-469C-939F-4010-E2BABB79150D}"/>
          </ac:spMkLst>
        </pc:spChg>
        <pc:spChg chg="add del">
          <ac:chgData name="Serena Bailey (2025320)" userId="1c973d81-5c97-4270-b91c-9a8c7293eb2f" providerId="ADAL" clId="{1BBE3791-E2D5-4A49-92A9-59A3FD60FC2B}" dt="2024-02-16T10:24:55.234" v="4403"/>
          <ac:spMkLst>
            <pc:docMk/>
            <pc:sldMk cId="3700688411" sldId="262"/>
            <ac:spMk id="13" creationId="{22F15A2D-2324-487D-A02A-BF46C5C580EB}"/>
          </ac:spMkLst>
        </pc:spChg>
        <pc:spChg chg="add del">
          <ac:chgData name="Serena Bailey (2025320)" userId="1c973d81-5c97-4270-b91c-9a8c7293eb2f" providerId="ADAL" clId="{1BBE3791-E2D5-4A49-92A9-59A3FD60FC2B}" dt="2024-02-16T10:24:55.234" v="4403"/>
          <ac:spMkLst>
            <pc:docMk/>
            <pc:sldMk cId="3700688411" sldId="262"/>
            <ac:spMk id="15" creationId="{2AEAFA59-923A-4F54-8B49-44C970BCC323}"/>
          </ac:spMkLst>
        </pc:spChg>
        <pc:spChg chg="add del">
          <ac:chgData name="Serena Bailey (2025320)" userId="1c973d81-5c97-4270-b91c-9a8c7293eb2f" providerId="ADAL" clId="{1BBE3791-E2D5-4A49-92A9-59A3FD60FC2B}" dt="2024-02-16T10:24:55.234" v="4403"/>
          <ac:spMkLst>
            <pc:docMk/>
            <pc:sldMk cId="3700688411" sldId="262"/>
            <ac:spMk id="17" creationId="{C37E9D4B-7BFA-4D10-B666-547BAC499469}"/>
          </ac:spMkLst>
        </pc:spChg>
        <pc:spChg chg="add del">
          <ac:chgData name="Serena Bailey (2025320)" userId="1c973d81-5c97-4270-b91c-9a8c7293eb2f" providerId="ADAL" clId="{1BBE3791-E2D5-4A49-92A9-59A3FD60FC2B}" dt="2024-02-16T13:04:31.331" v="6494"/>
          <ac:spMkLst>
            <pc:docMk/>
            <pc:sldMk cId="3700688411" sldId="262"/>
            <ac:spMk id="21" creationId="{7F11F4AC-3D7E-4C40-B7F7-E8A886B87308}"/>
          </ac:spMkLst>
        </pc:spChg>
        <pc:spChg chg="add del">
          <ac:chgData name="Serena Bailey (2025320)" userId="1c973d81-5c97-4270-b91c-9a8c7293eb2f" providerId="ADAL" clId="{1BBE3791-E2D5-4A49-92A9-59A3FD60FC2B}" dt="2024-02-16T13:04:31.331" v="6494"/>
          <ac:spMkLst>
            <pc:docMk/>
            <pc:sldMk cId="3700688411" sldId="262"/>
            <ac:spMk id="23" creationId="{E89D6A18-6500-435D-BC1F-5806F02240CA}"/>
          </ac:spMkLst>
        </pc:spChg>
        <pc:spChg chg="add del">
          <ac:chgData name="Serena Bailey (2025320)" userId="1c973d81-5c97-4270-b91c-9a8c7293eb2f" providerId="ADAL" clId="{1BBE3791-E2D5-4A49-92A9-59A3FD60FC2B}" dt="2024-02-16T13:04:31.331" v="6494"/>
          <ac:spMkLst>
            <pc:docMk/>
            <pc:sldMk cId="3700688411" sldId="262"/>
            <ac:spMk id="25" creationId="{02A8EBD6-A0EF-4CC7-A9F3-5A472D718177}"/>
          </ac:spMkLst>
        </pc:spChg>
        <pc:grpChg chg="add del">
          <ac:chgData name="Serena Bailey (2025320)" userId="1c973d81-5c97-4270-b91c-9a8c7293eb2f" providerId="ADAL" clId="{1BBE3791-E2D5-4A49-92A9-59A3FD60FC2B}" dt="2024-02-16T13:04:31.331" v="6494"/>
          <ac:grpSpMkLst>
            <pc:docMk/>
            <pc:sldMk cId="3700688411" sldId="262"/>
            <ac:grpSpMk id="10" creationId="{089D35B1-0ED5-4358-8CAE-A9E49412AAA1}"/>
          </ac:grpSpMkLst>
        </pc:grpChg>
      </pc:sldChg>
      <pc:sldChg chg="addSp delSp modSp new add del mod">
        <pc:chgData name="Serena Bailey (2025320)" userId="1c973d81-5c97-4270-b91c-9a8c7293eb2f" providerId="ADAL" clId="{1BBE3791-E2D5-4A49-92A9-59A3FD60FC2B}" dt="2024-02-18T13:57:09.880" v="8533" actId="14100"/>
        <pc:sldMkLst>
          <pc:docMk/>
          <pc:sldMk cId="1634624364" sldId="263"/>
        </pc:sldMkLst>
        <pc:spChg chg="mod">
          <ac:chgData name="Serena Bailey (2025320)" userId="1c973d81-5c97-4270-b91c-9a8c7293eb2f" providerId="ADAL" clId="{1BBE3791-E2D5-4A49-92A9-59A3FD60FC2B}" dt="2024-02-16T13:04:31.483" v="6495" actId="27636"/>
          <ac:spMkLst>
            <pc:docMk/>
            <pc:sldMk cId="1634624364" sldId="263"/>
            <ac:spMk id="2" creationId="{2B35EF37-1871-3964-609D-749B41DE48B0}"/>
          </ac:spMkLst>
        </pc:spChg>
        <pc:spChg chg="add del mod">
          <ac:chgData name="Serena Bailey (2025320)" userId="1c973d81-5c97-4270-b91c-9a8c7293eb2f" providerId="ADAL" clId="{1BBE3791-E2D5-4A49-92A9-59A3FD60FC2B}" dt="2024-02-16T10:25:24.357" v="4412" actId="26606"/>
          <ac:spMkLst>
            <pc:docMk/>
            <pc:sldMk cId="1634624364" sldId="263"/>
            <ac:spMk id="3" creationId="{5E375675-35F9-4F22-2601-267574867708}"/>
          </ac:spMkLst>
        </pc:spChg>
        <pc:spChg chg="add mod">
          <ac:chgData name="Serena Bailey (2025320)" userId="1c973d81-5c97-4270-b91c-9a8c7293eb2f" providerId="ADAL" clId="{1BBE3791-E2D5-4A49-92A9-59A3FD60FC2B}" dt="2024-02-16T12:26:46.808" v="6475" actId="1076"/>
          <ac:spMkLst>
            <pc:docMk/>
            <pc:sldMk cId="1634624364" sldId="263"/>
            <ac:spMk id="6" creationId="{D3DFF8C7-2EF3-7246-194F-C097AF7F9EB5}"/>
          </ac:spMkLst>
        </pc:spChg>
        <pc:graphicFrameChg chg="add del">
          <ac:chgData name="Serena Bailey (2025320)" userId="1c973d81-5c97-4270-b91c-9a8c7293eb2f" providerId="ADAL" clId="{1BBE3791-E2D5-4A49-92A9-59A3FD60FC2B}" dt="2024-02-16T10:25:24.357" v="4411" actId="26606"/>
          <ac:graphicFrameMkLst>
            <pc:docMk/>
            <pc:sldMk cId="1634624364" sldId="263"/>
            <ac:graphicFrameMk id="8" creationId="{02327AA8-859A-BA68-FD03-9CC1AA27C3D4}"/>
          </ac:graphicFrameMkLst>
        </pc:graphicFrameChg>
        <pc:graphicFrameChg chg="add mod">
          <ac:chgData name="Serena Bailey (2025320)" userId="1c973d81-5c97-4270-b91c-9a8c7293eb2f" providerId="ADAL" clId="{1BBE3791-E2D5-4A49-92A9-59A3FD60FC2B}" dt="2024-02-18T13:57:09.880" v="8533" actId="14100"/>
          <ac:graphicFrameMkLst>
            <pc:docMk/>
            <pc:sldMk cId="1634624364" sldId="263"/>
            <ac:graphicFrameMk id="10" creationId="{258C690B-031D-F812-A3BB-134147E5E63E}"/>
          </ac:graphicFrameMkLst>
        </pc:graphicFrameChg>
        <pc:picChg chg="add mod">
          <ac:chgData name="Serena Bailey (2025320)" userId="1c973d81-5c97-4270-b91c-9a8c7293eb2f" providerId="ADAL" clId="{1BBE3791-E2D5-4A49-92A9-59A3FD60FC2B}" dt="2024-02-16T12:26:57.103" v="6479" actId="14100"/>
          <ac:picMkLst>
            <pc:docMk/>
            <pc:sldMk cId="1634624364" sldId="263"/>
            <ac:picMk id="4" creationId="{B592CEB7-61AC-AE6B-7F56-54DA326B4414}"/>
          </ac:picMkLst>
        </pc:picChg>
        <pc:picChg chg="add mod">
          <ac:chgData name="Serena Bailey (2025320)" userId="1c973d81-5c97-4270-b91c-9a8c7293eb2f" providerId="ADAL" clId="{1BBE3791-E2D5-4A49-92A9-59A3FD60FC2B}" dt="2024-02-16T12:26:43.488" v="6474" actId="1076"/>
          <ac:picMkLst>
            <pc:docMk/>
            <pc:sldMk cId="1634624364" sldId="263"/>
            <ac:picMk id="5" creationId="{AAD20AC7-6DCA-01B8-06CF-652E3F86EB2F}"/>
          </ac:picMkLst>
        </pc:picChg>
      </pc:sldChg>
      <pc:sldChg chg="addSp delSp modSp new add del mod ord setBg delDesignElem">
        <pc:chgData name="Serena Bailey (2025320)" userId="1c973d81-5c97-4270-b91c-9a8c7293eb2f" providerId="ADAL" clId="{1BBE3791-E2D5-4A49-92A9-59A3FD60FC2B}" dt="2024-02-18T13:34:29.344" v="8025" actId="33524"/>
        <pc:sldMkLst>
          <pc:docMk/>
          <pc:sldMk cId="1009699558" sldId="264"/>
        </pc:sldMkLst>
        <pc:spChg chg="mod">
          <ac:chgData name="Serena Bailey (2025320)" userId="1c973d81-5c97-4270-b91c-9a8c7293eb2f" providerId="ADAL" clId="{1BBE3791-E2D5-4A49-92A9-59A3FD60FC2B}" dt="2024-02-16T13:05:48.721" v="6511" actId="207"/>
          <ac:spMkLst>
            <pc:docMk/>
            <pc:sldMk cId="1009699558" sldId="264"/>
            <ac:spMk id="2" creationId="{5D5EA3B3-8ABB-C5BF-DB33-1607AD3DA49D}"/>
          </ac:spMkLst>
        </pc:spChg>
        <pc:spChg chg="mod">
          <ac:chgData name="Serena Bailey (2025320)" userId="1c973d81-5c97-4270-b91c-9a8c7293eb2f" providerId="ADAL" clId="{1BBE3791-E2D5-4A49-92A9-59A3FD60FC2B}" dt="2024-02-18T13:30:07.873" v="7664" actId="1076"/>
          <ac:spMkLst>
            <pc:docMk/>
            <pc:sldMk cId="1009699558" sldId="264"/>
            <ac:spMk id="3" creationId="{ADFFC7C6-7DFC-A74A-FFDB-F316DCF2D848}"/>
          </ac:spMkLst>
        </pc:spChg>
        <pc:spChg chg="mod">
          <ac:chgData name="Serena Bailey (2025320)" userId="1c973d81-5c97-4270-b91c-9a8c7293eb2f" providerId="ADAL" clId="{1BBE3791-E2D5-4A49-92A9-59A3FD60FC2B}" dt="2024-02-16T13:30:30.229" v="6544" actId="2711"/>
          <ac:spMkLst>
            <pc:docMk/>
            <pc:sldMk cId="1009699558" sldId="264"/>
            <ac:spMk id="4" creationId="{DEF6BDB8-0EB7-D724-E95A-6C7365251169}"/>
          </ac:spMkLst>
        </pc:spChg>
        <pc:spChg chg="add mod">
          <ac:chgData name="Serena Bailey (2025320)" userId="1c973d81-5c97-4270-b91c-9a8c7293eb2f" providerId="ADAL" clId="{1BBE3791-E2D5-4A49-92A9-59A3FD60FC2B}" dt="2024-02-18T13:34:29.344" v="8025" actId="33524"/>
          <ac:spMkLst>
            <pc:docMk/>
            <pc:sldMk cId="1009699558" sldId="264"/>
            <ac:spMk id="5" creationId="{86AB34BB-D9CD-E5B7-00EB-5BAAAD70EC1F}"/>
          </ac:spMkLst>
        </pc:spChg>
        <pc:spChg chg="add mod">
          <ac:chgData name="Serena Bailey (2025320)" userId="1c973d81-5c97-4270-b91c-9a8c7293eb2f" providerId="ADAL" clId="{1BBE3791-E2D5-4A49-92A9-59A3FD60FC2B}" dt="2024-02-16T12:15:19.047" v="5903" actId="1076"/>
          <ac:spMkLst>
            <pc:docMk/>
            <pc:sldMk cId="1009699558" sldId="264"/>
            <ac:spMk id="7" creationId="{4B1564D4-7E78-E349-B0C3-FFCAB478A7C7}"/>
          </ac:spMkLst>
        </pc:spChg>
        <pc:spChg chg="add del">
          <ac:chgData name="Serena Bailey (2025320)" userId="1c973d81-5c97-4270-b91c-9a8c7293eb2f" providerId="ADAL" clId="{1BBE3791-E2D5-4A49-92A9-59A3FD60FC2B}" dt="2024-02-16T10:24:55.234" v="4403"/>
          <ac:spMkLst>
            <pc:docMk/>
            <pc:sldMk cId="1009699558" sldId="264"/>
            <ac:spMk id="12" creationId="{AE2B703B-46F9-481A-A605-82E2A828C4FA}"/>
          </ac:spMkLst>
        </pc:spChg>
        <pc:spChg chg="add del">
          <ac:chgData name="Serena Bailey (2025320)" userId="1c973d81-5c97-4270-b91c-9a8c7293eb2f" providerId="ADAL" clId="{1BBE3791-E2D5-4A49-92A9-59A3FD60FC2B}" dt="2024-02-16T10:24:55.234" v="4403"/>
          <ac:spMkLst>
            <pc:docMk/>
            <pc:sldMk cId="1009699558" sldId="264"/>
            <ac:spMk id="14" creationId="{F13BE4D7-0C3D-4906-B230-A1C5B4665CCF}"/>
          </ac:spMkLst>
        </pc:spChg>
        <pc:spChg chg="add del">
          <ac:chgData name="Serena Bailey (2025320)" userId="1c973d81-5c97-4270-b91c-9a8c7293eb2f" providerId="ADAL" clId="{1BBE3791-E2D5-4A49-92A9-59A3FD60FC2B}" dt="2024-02-16T13:04:31.331" v="6494"/>
          <ac:spMkLst>
            <pc:docMk/>
            <pc:sldMk cId="1009699558" sldId="264"/>
            <ac:spMk id="20" creationId="{94C52C56-BEF2-4E22-8C8E-A7AC96B03A72}"/>
          </ac:spMkLst>
        </pc:spChg>
        <pc:spChg chg="add del">
          <ac:chgData name="Serena Bailey (2025320)" userId="1c973d81-5c97-4270-b91c-9a8c7293eb2f" providerId="ADAL" clId="{1BBE3791-E2D5-4A49-92A9-59A3FD60FC2B}" dt="2024-02-16T13:04:31.331" v="6494"/>
          <ac:spMkLst>
            <pc:docMk/>
            <pc:sldMk cId="1009699558" sldId="264"/>
            <ac:spMk id="22" creationId="{42285737-90EE-47DC-AC80-8AE156B11969}"/>
          </ac:spMkLst>
        </pc:spChg>
        <pc:grpChg chg="add del">
          <ac:chgData name="Serena Bailey (2025320)" userId="1c973d81-5c97-4270-b91c-9a8c7293eb2f" providerId="ADAL" clId="{1BBE3791-E2D5-4A49-92A9-59A3FD60FC2B}" dt="2024-02-16T13:04:31.331" v="6494"/>
          <ac:grpSpMkLst>
            <pc:docMk/>
            <pc:sldMk cId="1009699558" sldId="264"/>
            <ac:grpSpMk id="9" creationId="{71092D16-14DA-4606-831F-0DB3EEECB91C}"/>
          </ac:grpSpMkLst>
        </pc:grpChg>
        <pc:grpChg chg="add del">
          <ac:chgData name="Serena Bailey (2025320)" userId="1c973d81-5c97-4270-b91c-9a8c7293eb2f" providerId="ADAL" clId="{1BBE3791-E2D5-4A49-92A9-59A3FD60FC2B}" dt="2024-02-16T13:04:31.331" v="6494"/>
          <ac:grpSpMkLst>
            <pc:docMk/>
            <pc:sldMk cId="1009699558" sldId="264"/>
            <ac:grpSpMk id="24" creationId="{B57BDC17-F1B3-455F-BBF1-680AA1F25C06}"/>
          </ac:grpSpMkLst>
        </pc:grpChg>
        <pc:picChg chg="add mod">
          <ac:chgData name="Serena Bailey (2025320)" userId="1c973d81-5c97-4270-b91c-9a8c7293eb2f" providerId="ADAL" clId="{1BBE3791-E2D5-4A49-92A9-59A3FD60FC2B}" dt="2024-02-16T12:15:14.915" v="5902" actId="14100"/>
          <ac:picMkLst>
            <pc:docMk/>
            <pc:sldMk cId="1009699558" sldId="264"/>
            <ac:picMk id="6" creationId="{1119678B-55CB-9C4B-1A1D-380DA4FC50F6}"/>
          </ac:picMkLst>
        </pc:picChg>
      </pc:sldChg>
      <pc:sldChg chg="new del">
        <pc:chgData name="Serena Bailey (2025320)" userId="1c973d81-5c97-4270-b91c-9a8c7293eb2f" providerId="ADAL" clId="{1BBE3791-E2D5-4A49-92A9-59A3FD60FC2B}" dt="2024-02-09T11:53:47.705" v="2036" actId="47"/>
        <pc:sldMkLst>
          <pc:docMk/>
          <pc:sldMk cId="477025246" sldId="265"/>
        </pc:sldMkLst>
      </pc:sldChg>
      <pc:sldChg chg="modSp new del mod">
        <pc:chgData name="Serena Bailey (2025320)" userId="1c973d81-5c97-4270-b91c-9a8c7293eb2f" providerId="ADAL" clId="{1BBE3791-E2D5-4A49-92A9-59A3FD60FC2B}" dt="2024-02-16T12:39:15.316" v="6484" actId="47"/>
        <pc:sldMkLst>
          <pc:docMk/>
          <pc:sldMk cId="3958836447" sldId="265"/>
        </pc:sldMkLst>
        <pc:spChg chg="mod">
          <ac:chgData name="Serena Bailey (2025320)" userId="1c973d81-5c97-4270-b91c-9a8c7293eb2f" providerId="ADAL" clId="{1BBE3791-E2D5-4A49-92A9-59A3FD60FC2B}" dt="2024-02-16T10:24:55.234" v="4403"/>
          <ac:spMkLst>
            <pc:docMk/>
            <pc:sldMk cId="3958836447" sldId="265"/>
            <ac:spMk id="2" creationId="{B32EE409-383D-55D6-A0CF-867CC3587A03}"/>
          </ac:spMkLst>
        </pc:spChg>
        <pc:spChg chg="mod">
          <ac:chgData name="Serena Bailey (2025320)" userId="1c973d81-5c97-4270-b91c-9a8c7293eb2f" providerId="ADAL" clId="{1BBE3791-E2D5-4A49-92A9-59A3FD60FC2B}" dt="2024-02-16T10:24:55.234" v="4403"/>
          <ac:spMkLst>
            <pc:docMk/>
            <pc:sldMk cId="3958836447" sldId="265"/>
            <ac:spMk id="3" creationId="{E9BE8BB6-C522-CFEB-B57D-187E63780627}"/>
          </ac:spMkLst>
        </pc:spChg>
        <pc:spChg chg="mod">
          <ac:chgData name="Serena Bailey (2025320)" userId="1c973d81-5c97-4270-b91c-9a8c7293eb2f" providerId="ADAL" clId="{1BBE3791-E2D5-4A49-92A9-59A3FD60FC2B}" dt="2024-02-16T10:24:55.234" v="4403"/>
          <ac:spMkLst>
            <pc:docMk/>
            <pc:sldMk cId="3958836447" sldId="265"/>
            <ac:spMk id="4" creationId="{47FE8A01-DF3C-CCE4-D6C7-6CB29C0F547F}"/>
          </ac:spMkLst>
        </pc:spChg>
      </pc:sldChg>
      <pc:sldChg chg="addSp delSp modSp new mod ord setBg setClrOvrMap delDesignElem">
        <pc:chgData name="Serena Bailey (2025320)" userId="1c973d81-5c97-4270-b91c-9a8c7293eb2f" providerId="ADAL" clId="{1BBE3791-E2D5-4A49-92A9-59A3FD60FC2B}" dt="2024-02-18T14:11:20.529" v="8560"/>
        <pc:sldMkLst>
          <pc:docMk/>
          <pc:sldMk cId="1424864734" sldId="266"/>
        </pc:sldMkLst>
        <pc:spChg chg="mod">
          <ac:chgData name="Serena Bailey (2025320)" userId="1c973d81-5c97-4270-b91c-9a8c7293eb2f" providerId="ADAL" clId="{1BBE3791-E2D5-4A49-92A9-59A3FD60FC2B}" dt="2024-02-18T14:10:59.095" v="8556" actId="26606"/>
          <ac:spMkLst>
            <pc:docMk/>
            <pc:sldMk cId="1424864734" sldId="266"/>
            <ac:spMk id="2" creationId="{38CF0F65-E1A5-6E12-C970-816E7F08E1D0}"/>
          </ac:spMkLst>
        </pc:spChg>
        <pc:spChg chg="del mod">
          <ac:chgData name="Serena Bailey (2025320)" userId="1c973d81-5c97-4270-b91c-9a8c7293eb2f" providerId="ADAL" clId="{1BBE3791-E2D5-4A49-92A9-59A3FD60FC2B}" dt="2024-02-15T16:48:47.873" v="3103" actId="26606"/>
          <ac:spMkLst>
            <pc:docMk/>
            <pc:sldMk cId="1424864734" sldId="266"/>
            <ac:spMk id="3" creationId="{4A9B8896-7F9E-0242-8351-397136CA14ED}"/>
          </ac:spMkLst>
        </pc:spChg>
        <pc:spChg chg="add del mod">
          <ac:chgData name="Serena Bailey (2025320)" userId="1c973d81-5c97-4270-b91c-9a8c7293eb2f" providerId="ADAL" clId="{1BBE3791-E2D5-4A49-92A9-59A3FD60FC2B}" dt="2024-02-15T16:48:30.546" v="3102"/>
          <ac:spMkLst>
            <pc:docMk/>
            <pc:sldMk cId="1424864734" sldId="266"/>
            <ac:spMk id="4" creationId="{B253A602-171F-5A8F-FEF4-98FBBE5778C3}"/>
          </ac:spMkLst>
        </pc:spChg>
        <pc:spChg chg="add del">
          <ac:chgData name="Serena Bailey (2025320)" userId="1c973d81-5c97-4270-b91c-9a8c7293eb2f" providerId="ADAL" clId="{1BBE3791-E2D5-4A49-92A9-59A3FD60FC2B}" dt="2024-02-16T10:24:55.234" v="4403"/>
          <ac:spMkLst>
            <pc:docMk/>
            <pc:sldMk cId="1424864734" sldId="266"/>
            <ac:spMk id="10" creationId="{B50AB553-2A96-4A92-96F2-93548E096954}"/>
          </ac:spMkLst>
        </pc:spChg>
        <pc:graphicFrameChg chg="add mod modGraphic">
          <ac:chgData name="Serena Bailey (2025320)" userId="1c973d81-5c97-4270-b91c-9a8c7293eb2f" providerId="ADAL" clId="{1BBE3791-E2D5-4A49-92A9-59A3FD60FC2B}" dt="2024-02-18T14:11:20.529" v="8560"/>
          <ac:graphicFrameMkLst>
            <pc:docMk/>
            <pc:sldMk cId="1424864734" sldId="266"/>
            <ac:graphicFrameMk id="5" creationId="{35231C8E-DBAB-8346-4301-61E8EB0EDF0D}"/>
          </ac:graphicFrameMkLst>
        </pc:graphicFrameChg>
        <pc:picChg chg="add mod">
          <ac:chgData name="Serena Bailey (2025320)" userId="1c973d81-5c97-4270-b91c-9a8c7293eb2f" providerId="ADAL" clId="{1BBE3791-E2D5-4A49-92A9-59A3FD60FC2B}" dt="2024-02-18T14:10:59.095" v="8556" actId="26606"/>
          <ac:picMkLst>
            <pc:docMk/>
            <pc:sldMk cId="1424864734" sldId="266"/>
            <ac:picMk id="6" creationId="{0754E0AB-F61D-ABB2-710C-8BC8EF679BFB}"/>
          </ac:picMkLst>
        </pc:picChg>
      </pc:sldChg>
      <pc:sldChg chg="new del">
        <pc:chgData name="Serena Bailey (2025320)" userId="1c973d81-5c97-4270-b91c-9a8c7293eb2f" providerId="ADAL" clId="{1BBE3791-E2D5-4A49-92A9-59A3FD60FC2B}" dt="2024-02-09T11:53:51.894" v="2037" actId="47"/>
        <pc:sldMkLst>
          <pc:docMk/>
          <pc:sldMk cId="2720476539" sldId="266"/>
        </pc:sldMkLst>
      </pc:sldChg>
      <pc:sldChg chg="new del">
        <pc:chgData name="Serena Bailey (2025320)" userId="1c973d81-5c97-4270-b91c-9a8c7293eb2f" providerId="ADAL" clId="{1BBE3791-E2D5-4A49-92A9-59A3FD60FC2B}" dt="2024-02-09T11:53:57.195" v="2038" actId="47"/>
        <pc:sldMkLst>
          <pc:docMk/>
          <pc:sldMk cId="146179921" sldId="267"/>
        </pc:sldMkLst>
      </pc:sldChg>
      <pc:sldChg chg="addSp modSp new mod setBg">
        <pc:chgData name="Serena Bailey (2025320)" userId="1c973d81-5c97-4270-b91c-9a8c7293eb2f" providerId="ADAL" clId="{1BBE3791-E2D5-4A49-92A9-59A3FD60FC2B}" dt="2024-02-18T14:34:37.298" v="8987" actId="20577"/>
        <pc:sldMkLst>
          <pc:docMk/>
          <pc:sldMk cId="2584845725" sldId="267"/>
        </pc:sldMkLst>
        <pc:spChg chg="mod">
          <ac:chgData name="Serena Bailey (2025320)" userId="1c973d81-5c97-4270-b91c-9a8c7293eb2f" providerId="ADAL" clId="{1BBE3791-E2D5-4A49-92A9-59A3FD60FC2B}" dt="2024-02-18T14:12:46.917" v="8562" actId="26606"/>
          <ac:spMkLst>
            <pc:docMk/>
            <pc:sldMk cId="2584845725" sldId="267"/>
            <ac:spMk id="2" creationId="{65119AAE-30EE-6DF8-B2EB-596EE6B57EBD}"/>
          </ac:spMkLst>
        </pc:spChg>
        <pc:spChg chg="mod">
          <ac:chgData name="Serena Bailey (2025320)" userId="1c973d81-5c97-4270-b91c-9a8c7293eb2f" providerId="ADAL" clId="{1BBE3791-E2D5-4A49-92A9-59A3FD60FC2B}" dt="2024-02-18T14:34:37.298" v="8987" actId="20577"/>
          <ac:spMkLst>
            <pc:docMk/>
            <pc:sldMk cId="2584845725" sldId="267"/>
            <ac:spMk id="3" creationId="{6F533619-0EEC-FC58-87EC-8D241B971652}"/>
          </ac:spMkLst>
        </pc:spChg>
        <pc:spChg chg="add">
          <ac:chgData name="Serena Bailey (2025320)" userId="1c973d81-5c97-4270-b91c-9a8c7293eb2f" providerId="ADAL" clId="{1BBE3791-E2D5-4A49-92A9-59A3FD60FC2B}" dt="2024-02-18T14:12:46.917" v="8562" actId="26606"/>
          <ac:spMkLst>
            <pc:docMk/>
            <pc:sldMk cId="2584845725" sldId="267"/>
            <ac:spMk id="12" creationId="{B5C3FE1E-0A7F-41BE-A568-1BF85E2E8DD8}"/>
          </ac:spMkLst>
        </pc:spChg>
        <pc:picChg chg="add mod">
          <ac:chgData name="Serena Bailey (2025320)" userId="1c973d81-5c97-4270-b91c-9a8c7293eb2f" providerId="ADAL" clId="{1BBE3791-E2D5-4A49-92A9-59A3FD60FC2B}" dt="2024-02-18T14:12:46.917" v="8562" actId="26606"/>
          <ac:picMkLst>
            <pc:docMk/>
            <pc:sldMk cId="2584845725" sldId="267"/>
            <ac:picMk id="7" creationId="{925FD84E-B77A-F8B9-5AA3-AFFA06B6CD38}"/>
          </ac:picMkLst>
        </pc:picChg>
      </pc:sldChg>
      <pc:sldChg chg="addSp delSp modSp new mod setBg">
        <pc:chgData name="Serena Bailey (2025320)" userId="1c973d81-5c97-4270-b91c-9a8c7293eb2f" providerId="ADAL" clId="{1BBE3791-E2D5-4A49-92A9-59A3FD60FC2B}" dt="2024-02-18T14:12:17.216" v="8561" actId="26606"/>
        <pc:sldMkLst>
          <pc:docMk/>
          <pc:sldMk cId="2195868149" sldId="268"/>
        </pc:sldMkLst>
        <pc:spChg chg="mod">
          <ac:chgData name="Serena Bailey (2025320)" userId="1c973d81-5c97-4270-b91c-9a8c7293eb2f" providerId="ADAL" clId="{1BBE3791-E2D5-4A49-92A9-59A3FD60FC2B}" dt="2024-02-18T14:12:17.216" v="8561" actId="26606"/>
          <ac:spMkLst>
            <pc:docMk/>
            <pc:sldMk cId="2195868149" sldId="268"/>
            <ac:spMk id="2" creationId="{8F3EC31D-DA39-42B4-A75E-DB4FF57EF68D}"/>
          </ac:spMkLst>
        </pc:spChg>
        <pc:spChg chg="mod">
          <ac:chgData name="Serena Bailey (2025320)" userId="1c973d81-5c97-4270-b91c-9a8c7293eb2f" providerId="ADAL" clId="{1BBE3791-E2D5-4A49-92A9-59A3FD60FC2B}" dt="2024-02-18T14:12:17.216" v="8561" actId="26606"/>
          <ac:spMkLst>
            <pc:docMk/>
            <pc:sldMk cId="2195868149" sldId="268"/>
            <ac:spMk id="3" creationId="{3CED5B1D-7187-2BB1-EAC4-C6BDB629D890}"/>
          </ac:spMkLst>
        </pc:spChg>
        <pc:spChg chg="del mod">
          <ac:chgData name="Serena Bailey (2025320)" userId="1c973d81-5c97-4270-b91c-9a8c7293eb2f" providerId="ADAL" clId="{1BBE3791-E2D5-4A49-92A9-59A3FD60FC2B}" dt="2024-02-18T13:22:31.783" v="7397" actId="478"/>
          <ac:spMkLst>
            <pc:docMk/>
            <pc:sldMk cId="2195868149" sldId="268"/>
            <ac:spMk id="4" creationId="{B542A64D-876C-448D-8DC5-55B7297A0CBA}"/>
          </ac:spMkLst>
        </pc:spChg>
        <pc:spChg chg="add del mod">
          <ac:chgData name="Serena Bailey (2025320)" userId="1c973d81-5c97-4270-b91c-9a8c7293eb2f" providerId="ADAL" clId="{1BBE3791-E2D5-4A49-92A9-59A3FD60FC2B}" dt="2024-02-16T13:05:55.920" v="6512" actId="478"/>
          <ac:spMkLst>
            <pc:docMk/>
            <pc:sldMk cId="2195868149" sldId="268"/>
            <ac:spMk id="5" creationId="{F0BB5EE9-05A2-1AC2-7225-B48AB397A9F5}"/>
          </ac:spMkLst>
        </pc:spChg>
        <pc:spChg chg="add del mod">
          <ac:chgData name="Serena Bailey (2025320)" userId="1c973d81-5c97-4270-b91c-9a8c7293eb2f" providerId="ADAL" clId="{1BBE3791-E2D5-4A49-92A9-59A3FD60FC2B}" dt="2024-02-16T11:54:49.829" v="5408"/>
          <ac:spMkLst>
            <pc:docMk/>
            <pc:sldMk cId="2195868149" sldId="268"/>
            <ac:spMk id="6" creationId="{395B9ABF-1C4D-9A39-12CE-D81E84D6D928}"/>
          </ac:spMkLst>
        </pc:spChg>
        <pc:spChg chg="add del mod">
          <ac:chgData name="Serena Bailey (2025320)" userId="1c973d81-5c97-4270-b91c-9a8c7293eb2f" providerId="ADAL" clId="{1BBE3791-E2D5-4A49-92A9-59A3FD60FC2B}" dt="2024-02-18T13:22:35.669" v="7398" actId="478"/>
          <ac:spMkLst>
            <pc:docMk/>
            <pc:sldMk cId="2195868149" sldId="268"/>
            <ac:spMk id="6" creationId="{506EB68E-9142-BB9A-5EE5-D04E512001CD}"/>
          </ac:spMkLst>
        </pc:spChg>
        <pc:picChg chg="add">
          <ac:chgData name="Serena Bailey (2025320)" userId="1c973d81-5c97-4270-b91c-9a8c7293eb2f" providerId="ADAL" clId="{1BBE3791-E2D5-4A49-92A9-59A3FD60FC2B}" dt="2024-02-18T14:12:17.216" v="8561" actId="26606"/>
          <ac:picMkLst>
            <pc:docMk/>
            <pc:sldMk cId="2195868149" sldId="268"/>
            <ac:picMk id="7" creationId="{697D8BD1-BAD7-EF70-A55E-7D10EFE6A0F7}"/>
          </ac:picMkLst>
        </pc:picChg>
      </pc:sldChg>
      <pc:sldChg chg="new del">
        <pc:chgData name="Serena Bailey (2025320)" userId="1c973d81-5c97-4270-b91c-9a8c7293eb2f" providerId="ADAL" clId="{1BBE3791-E2D5-4A49-92A9-59A3FD60FC2B}" dt="2024-02-09T11:54:00.795" v="2039" actId="47"/>
        <pc:sldMkLst>
          <pc:docMk/>
          <pc:sldMk cId="4181650810" sldId="268"/>
        </pc:sldMkLst>
      </pc:sldChg>
      <pc:sldChg chg="modSp mod ord">
        <pc:chgData name="Serena Bailey (2025320)" userId="1c973d81-5c97-4270-b91c-9a8c7293eb2f" providerId="ADAL" clId="{1BBE3791-E2D5-4A49-92A9-59A3FD60FC2B}" dt="2024-02-18T13:23:38.726" v="7448"/>
        <pc:sldMkLst>
          <pc:docMk/>
          <pc:sldMk cId="1917505436" sldId="269"/>
        </pc:sldMkLst>
        <pc:spChg chg="mod">
          <ac:chgData name="Serena Bailey (2025320)" userId="1c973d81-5c97-4270-b91c-9a8c7293eb2f" providerId="ADAL" clId="{1BBE3791-E2D5-4A49-92A9-59A3FD60FC2B}" dt="2024-02-16T12:17:59.351" v="5948" actId="20577"/>
          <ac:spMkLst>
            <pc:docMk/>
            <pc:sldMk cId="1917505436" sldId="269"/>
            <ac:spMk id="2" creationId="{DCDB437F-BF1A-618F-5B41-703B6EE898AF}"/>
          </ac:spMkLst>
        </pc:spChg>
        <pc:spChg chg="mod">
          <ac:chgData name="Serena Bailey (2025320)" userId="1c973d81-5c97-4270-b91c-9a8c7293eb2f" providerId="ADAL" clId="{1BBE3791-E2D5-4A49-92A9-59A3FD60FC2B}" dt="2024-02-16T13:27:41.101" v="6526" actId="2711"/>
          <ac:spMkLst>
            <pc:docMk/>
            <pc:sldMk cId="1917505436" sldId="269"/>
            <ac:spMk id="3" creationId="{4CF79284-DD94-2EFC-6953-EF7BCB3466A2}"/>
          </ac:spMkLst>
        </pc:spChg>
        <pc:spChg chg="mod">
          <ac:chgData name="Serena Bailey (2025320)" userId="1c973d81-5c97-4270-b91c-9a8c7293eb2f" providerId="ADAL" clId="{1BBE3791-E2D5-4A49-92A9-59A3FD60FC2B}" dt="2024-02-16T11:59:31.482" v="5413" actId="1076"/>
          <ac:spMkLst>
            <pc:docMk/>
            <pc:sldMk cId="1917505436" sldId="269"/>
            <ac:spMk id="4" creationId="{DAA122BE-FE57-E38D-49B7-22E452A496A1}"/>
          </ac:spMkLst>
        </pc:spChg>
        <pc:spChg chg="mod">
          <ac:chgData name="Serena Bailey (2025320)" userId="1c973d81-5c97-4270-b91c-9a8c7293eb2f" providerId="ADAL" clId="{1BBE3791-E2D5-4A49-92A9-59A3FD60FC2B}" dt="2024-02-16T11:59:27.665" v="5412" actId="1076"/>
          <ac:spMkLst>
            <pc:docMk/>
            <pc:sldMk cId="1917505436" sldId="269"/>
            <ac:spMk id="5" creationId="{5352616F-02E5-D955-5320-D23D1B915AA2}"/>
          </ac:spMkLst>
        </pc:spChg>
        <pc:picChg chg="mod">
          <ac:chgData name="Serena Bailey (2025320)" userId="1c973d81-5c97-4270-b91c-9a8c7293eb2f" providerId="ADAL" clId="{1BBE3791-E2D5-4A49-92A9-59A3FD60FC2B}" dt="2024-02-16T11:59:23.312" v="5411" actId="1076"/>
          <ac:picMkLst>
            <pc:docMk/>
            <pc:sldMk cId="1917505436" sldId="269"/>
            <ac:picMk id="7" creationId="{9CA3BB40-CE49-0CD1-605E-81BD23FA787D}"/>
          </ac:picMkLst>
        </pc:picChg>
      </pc:sldChg>
      <pc:sldChg chg="new del">
        <pc:chgData name="Serena Bailey (2025320)" userId="1c973d81-5c97-4270-b91c-9a8c7293eb2f" providerId="ADAL" clId="{1BBE3791-E2D5-4A49-92A9-59A3FD60FC2B}" dt="2024-02-09T11:54:07.959" v="2041" actId="47"/>
        <pc:sldMkLst>
          <pc:docMk/>
          <pc:sldMk cId="3597199450" sldId="269"/>
        </pc:sldMkLst>
      </pc:sldChg>
      <pc:sldChg chg="modSp mod">
        <pc:chgData name="Serena Bailey (2025320)" userId="1c973d81-5c97-4270-b91c-9a8c7293eb2f" providerId="ADAL" clId="{1BBE3791-E2D5-4A49-92A9-59A3FD60FC2B}" dt="2024-02-16T13:28:19.723" v="6530" actId="2711"/>
        <pc:sldMkLst>
          <pc:docMk/>
          <pc:sldMk cId="2070687392" sldId="270"/>
        </pc:sldMkLst>
        <pc:spChg chg="mod">
          <ac:chgData name="Serena Bailey (2025320)" userId="1c973d81-5c97-4270-b91c-9a8c7293eb2f" providerId="ADAL" clId="{1BBE3791-E2D5-4A49-92A9-59A3FD60FC2B}" dt="2024-02-16T12:17:53.404" v="5928" actId="20577"/>
          <ac:spMkLst>
            <pc:docMk/>
            <pc:sldMk cId="2070687392" sldId="270"/>
            <ac:spMk id="2" creationId="{7CC7441F-9E92-0424-91F7-EA679F169037}"/>
          </ac:spMkLst>
        </pc:spChg>
        <pc:spChg chg="mod">
          <ac:chgData name="Serena Bailey (2025320)" userId="1c973d81-5c97-4270-b91c-9a8c7293eb2f" providerId="ADAL" clId="{1BBE3791-E2D5-4A49-92A9-59A3FD60FC2B}" dt="2024-02-16T13:28:19.723" v="6530" actId="2711"/>
          <ac:spMkLst>
            <pc:docMk/>
            <pc:sldMk cId="2070687392" sldId="270"/>
            <ac:spMk id="3" creationId="{91EFDA72-2EBB-5DA9-B200-88D668BF6150}"/>
          </ac:spMkLst>
        </pc:spChg>
        <pc:spChg chg="mod">
          <ac:chgData name="Serena Bailey (2025320)" userId="1c973d81-5c97-4270-b91c-9a8c7293eb2f" providerId="ADAL" clId="{1BBE3791-E2D5-4A49-92A9-59A3FD60FC2B}" dt="2024-02-16T12:02:16.558" v="5570" actId="1076"/>
          <ac:spMkLst>
            <pc:docMk/>
            <pc:sldMk cId="2070687392" sldId="270"/>
            <ac:spMk id="4" creationId="{41BE2474-44B3-AC63-D073-E43E28B4E2AC}"/>
          </ac:spMkLst>
        </pc:spChg>
        <pc:picChg chg="mod">
          <ac:chgData name="Serena Bailey (2025320)" userId="1c973d81-5c97-4270-b91c-9a8c7293eb2f" providerId="ADAL" clId="{1BBE3791-E2D5-4A49-92A9-59A3FD60FC2B}" dt="2024-02-16T12:02:23.769" v="5571" actId="1076"/>
          <ac:picMkLst>
            <pc:docMk/>
            <pc:sldMk cId="2070687392" sldId="270"/>
            <ac:picMk id="54" creationId="{94EDF901-A289-232A-AD31-A51CBBECA974}"/>
          </ac:picMkLst>
        </pc:picChg>
      </pc:sldChg>
      <pc:sldChg chg="new del">
        <pc:chgData name="Serena Bailey (2025320)" userId="1c973d81-5c97-4270-b91c-9a8c7293eb2f" providerId="ADAL" clId="{1BBE3791-E2D5-4A49-92A9-59A3FD60FC2B}" dt="2024-02-09T11:54:03.496" v="2040" actId="47"/>
        <pc:sldMkLst>
          <pc:docMk/>
          <pc:sldMk cId="3945582895" sldId="270"/>
        </pc:sldMkLst>
      </pc:sldChg>
      <pc:sldChg chg="new del">
        <pc:chgData name="Serena Bailey (2025320)" userId="1c973d81-5c97-4270-b91c-9a8c7293eb2f" providerId="ADAL" clId="{1BBE3791-E2D5-4A49-92A9-59A3FD60FC2B}" dt="2024-02-09T11:54:16.045" v="2043" actId="47"/>
        <pc:sldMkLst>
          <pc:docMk/>
          <pc:sldMk cId="1482001101" sldId="271"/>
        </pc:sldMkLst>
      </pc:sldChg>
      <pc:sldChg chg="modSp mod">
        <pc:chgData name="Serena Bailey (2025320)" userId="1c973d81-5c97-4270-b91c-9a8c7293eb2f" providerId="ADAL" clId="{1BBE3791-E2D5-4A49-92A9-59A3FD60FC2B}" dt="2024-02-18T14:10:42.603" v="8555" actId="1036"/>
        <pc:sldMkLst>
          <pc:docMk/>
          <pc:sldMk cId="2600568742" sldId="271"/>
        </pc:sldMkLst>
        <pc:spChg chg="mod">
          <ac:chgData name="Serena Bailey (2025320)" userId="1c973d81-5c97-4270-b91c-9a8c7293eb2f" providerId="ADAL" clId="{1BBE3791-E2D5-4A49-92A9-59A3FD60FC2B}" dt="2024-02-16T13:05:20.414" v="6509" actId="1076"/>
          <ac:spMkLst>
            <pc:docMk/>
            <pc:sldMk cId="2600568742" sldId="271"/>
            <ac:spMk id="2" creationId="{071808AC-78DE-DD11-8697-19A58FC0766B}"/>
          </ac:spMkLst>
        </pc:spChg>
        <pc:spChg chg="mod">
          <ac:chgData name="Serena Bailey (2025320)" userId="1c973d81-5c97-4270-b91c-9a8c7293eb2f" providerId="ADAL" clId="{1BBE3791-E2D5-4A49-92A9-59A3FD60FC2B}" dt="2024-02-18T14:10:35.222" v="8554" actId="1076"/>
          <ac:spMkLst>
            <pc:docMk/>
            <pc:sldMk cId="2600568742" sldId="271"/>
            <ac:spMk id="3" creationId="{6A3A1B50-98F5-9B0E-624A-FE668011283D}"/>
          </ac:spMkLst>
        </pc:spChg>
        <pc:spChg chg="mod">
          <ac:chgData name="Serena Bailey (2025320)" userId="1c973d81-5c97-4270-b91c-9a8c7293eb2f" providerId="ADAL" clId="{1BBE3791-E2D5-4A49-92A9-59A3FD60FC2B}" dt="2024-02-16T13:29:31.525" v="6538" actId="2711"/>
          <ac:spMkLst>
            <pc:docMk/>
            <pc:sldMk cId="2600568742" sldId="271"/>
            <ac:spMk id="4" creationId="{4B317D80-BFA5-B02E-60E7-0637004965CA}"/>
          </ac:spMkLst>
        </pc:spChg>
        <pc:spChg chg="mod">
          <ac:chgData name="Serena Bailey (2025320)" userId="1c973d81-5c97-4270-b91c-9a8c7293eb2f" providerId="ADAL" clId="{1BBE3791-E2D5-4A49-92A9-59A3FD60FC2B}" dt="2024-02-16T13:29:16.354" v="6537" actId="2711"/>
          <ac:spMkLst>
            <pc:docMk/>
            <pc:sldMk cId="2600568742" sldId="271"/>
            <ac:spMk id="6" creationId="{60CEE0BB-239C-9743-9091-92B1B15805C8}"/>
          </ac:spMkLst>
        </pc:spChg>
        <pc:picChg chg="mod">
          <ac:chgData name="Serena Bailey (2025320)" userId="1c973d81-5c97-4270-b91c-9a8c7293eb2f" providerId="ADAL" clId="{1BBE3791-E2D5-4A49-92A9-59A3FD60FC2B}" dt="2024-02-18T14:10:42.603" v="8555" actId="1036"/>
          <ac:picMkLst>
            <pc:docMk/>
            <pc:sldMk cId="2600568742" sldId="271"/>
            <ac:picMk id="5" creationId="{F7D1EDB1-4224-E62E-2DB7-442B84730ACC}"/>
          </ac:picMkLst>
        </pc:picChg>
      </pc:sldChg>
      <pc:sldChg chg="modSp mod">
        <pc:chgData name="Serena Bailey (2025320)" userId="1c973d81-5c97-4270-b91c-9a8c7293eb2f" providerId="ADAL" clId="{1BBE3791-E2D5-4A49-92A9-59A3FD60FC2B}" dt="2024-02-16T13:30:01.919" v="6541" actId="2711"/>
        <pc:sldMkLst>
          <pc:docMk/>
          <pc:sldMk cId="1473120262" sldId="272"/>
        </pc:sldMkLst>
        <pc:spChg chg="mod">
          <ac:chgData name="Serena Bailey (2025320)" userId="1c973d81-5c97-4270-b91c-9a8c7293eb2f" providerId="ADAL" clId="{1BBE3791-E2D5-4A49-92A9-59A3FD60FC2B}" dt="2024-02-16T12:24:12.223" v="6468" actId="1076"/>
          <ac:spMkLst>
            <pc:docMk/>
            <pc:sldMk cId="1473120262" sldId="272"/>
            <ac:spMk id="2" creationId="{9E1C2749-F3A5-BA21-7C36-759F288B5393}"/>
          </ac:spMkLst>
        </pc:spChg>
        <pc:spChg chg="mod">
          <ac:chgData name="Serena Bailey (2025320)" userId="1c973d81-5c97-4270-b91c-9a8c7293eb2f" providerId="ADAL" clId="{1BBE3791-E2D5-4A49-92A9-59A3FD60FC2B}" dt="2024-02-16T13:30:01.919" v="6541" actId="2711"/>
          <ac:spMkLst>
            <pc:docMk/>
            <pc:sldMk cId="1473120262" sldId="272"/>
            <ac:spMk id="3" creationId="{000CCC70-2711-6AE9-9595-78C7352A6DA7}"/>
          </ac:spMkLst>
        </pc:spChg>
      </pc:sldChg>
      <pc:sldChg chg="new del">
        <pc:chgData name="Serena Bailey (2025320)" userId="1c973d81-5c97-4270-b91c-9a8c7293eb2f" providerId="ADAL" clId="{1BBE3791-E2D5-4A49-92A9-59A3FD60FC2B}" dt="2024-02-09T11:54:10.608" v="2042" actId="47"/>
        <pc:sldMkLst>
          <pc:docMk/>
          <pc:sldMk cId="4207397812" sldId="272"/>
        </pc:sldMkLst>
      </pc:sldChg>
      <pc:sldChg chg="new del">
        <pc:chgData name="Serena Bailey (2025320)" userId="1c973d81-5c97-4270-b91c-9a8c7293eb2f" providerId="ADAL" clId="{1BBE3791-E2D5-4A49-92A9-59A3FD60FC2B}" dt="2024-02-09T11:54:40.654" v="2052" actId="47"/>
        <pc:sldMkLst>
          <pc:docMk/>
          <pc:sldMk cId="854347693" sldId="273"/>
        </pc:sldMkLst>
      </pc:sldChg>
      <pc:sldChg chg="modSp mod">
        <pc:chgData name="Serena Bailey (2025320)" userId="1c973d81-5c97-4270-b91c-9a8c7293eb2f" providerId="ADAL" clId="{1BBE3791-E2D5-4A49-92A9-59A3FD60FC2B}" dt="2024-02-16T13:30:11.364" v="6542" actId="2711"/>
        <pc:sldMkLst>
          <pc:docMk/>
          <pc:sldMk cId="1430640687" sldId="273"/>
        </pc:sldMkLst>
        <pc:spChg chg="mod">
          <ac:chgData name="Serena Bailey (2025320)" userId="1c973d81-5c97-4270-b91c-9a8c7293eb2f" providerId="ADAL" clId="{1BBE3791-E2D5-4A49-92A9-59A3FD60FC2B}" dt="2024-02-16T13:04:31.530" v="6496" actId="27636"/>
          <ac:spMkLst>
            <pc:docMk/>
            <pc:sldMk cId="1430640687" sldId="273"/>
            <ac:spMk id="2" creationId="{69DFC35C-64DD-4A6F-8B9C-2571F491FF63}"/>
          </ac:spMkLst>
        </pc:spChg>
        <pc:spChg chg="mod">
          <ac:chgData name="Serena Bailey (2025320)" userId="1c973d81-5c97-4270-b91c-9a8c7293eb2f" providerId="ADAL" clId="{1BBE3791-E2D5-4A49-92A9-59A3FD60FC2B}" dt="2024-02-16T13:30:11.364" v="6542" actId="2711"/>
          <ac:spMkLst>
            <pc:docMk/>
            <pc:sldMk cId="1430640687" sldId="273"/>
            <ac:spMk id="3" creationId="{719D7795-ACFD-5FD2-D506-86C7EAE3BBC7}"/>
          </ac:spMkLst>
        </pc:spChg>
      </pc:sldChg>
      <pc:sldChg chg="new del">
        <pc:chgData name="Serena Bailey (2025320)" userId="1c973d81-5c97-4270-b91c-9a8c7293eb2f" providerId="ADAL" clId="{1BBE3791-E2D5-4A49-92A9-59A3FD60FC2B}" dt="2024-02-09T11:54:18.560" v="2044" actId="47"/>
        <pc:sldMkLst>
          <pc:docMk/>
          <pc:sldMk cId="2085845038" sldId="274"/>
        </pc:sldMkLst>
      </pc:sldChg>
      <pc:sldChg chg="modSp mod">
        <pc:chgData name="Serena Bailey (2025320)" userId="1c973d81-5c97-4270-b91c-9a8c7293eb2f" providerId="ADAL" clId="{1BBE3791-E2D5-4A49-92A9-59A3FD60FC2B}" dt="2024-02-16T13:31:32.424" v="6553" actId="1076"/>
        <pc:sldMkLst>
          <pc:docMk/>
          <pc:sldMk cId="3103198190" sldId="274"/>
        </pc:sldMkLst>
        <pc:spChg chg="mod">
          <ac:chgData name="Serena Bailey (2025320)" userId="1c973d81-5c97-4270-b91c-9a8c7293eb2f" providerId="ADAL" clId="{1BBE3791-E2D5-4A49-92A9-59A3FD60FC2B}" dt="2024-02-16T12:13:26.380" v="5896" actId="1076"/>
          <ac:spMkLst>
            <pc:docMk/>
            <pc:sldMk cId="3103198190" sldId="274"/>
            <ac:spMk id="2" creationId="{06F7E49E-51A5-073F-F887-FA7DE8176565}"/>
          </ac:spMkLst>
        </pc:spChg>
        <pc:spChg chg="mod">
          <ac:chgData name="Serena Bailey (2025320)" userId="1c973d81-5c97-4270-b91c-9a8c7293eb2f" providerId="ADAL" clId="{1BBE3791-E2D5-4A49-92A9-59A3FD60FC2B}" dt="2024-02-16T13:31:32.424" v="6553" actId="1076"/>
          <ac:spMkLst>
            <pc:docMk/>
            <pc:sldMk cId="3103198190" sldId="274"/>
            <ac:spMk id="3" creationId="{01AE33F6-148D-DADF-083F-BD07B2FAA0E0}"/>
          </ac:spMkLst>
        </pc:spChg>
        <pc:spChg chg="mod">
          <ac:chgData name="Serena Bailey (2025320)" userId="1c973d81-5c97-4270-b91c-9a8c7293eb2f" providerId="ADAL" clId="{1BBE3791-E2D5-4A49-92A9-59A3FD60FC2B}" dt="2024-02-16T13:31:14.615" v="6550" actId="14100"/>
          <ac:spMkLst>
            <pc:docMk/>
            <pc:sldMk cId="3103198190" sldId="274"/>
            <ac:spMk id="4" creationId="{A01B9F84-49F8-71E0-C354-8548B41CFD44}"/>
          </ac:spMkLst>
        </pc:spChg>
        <pc:spChg chg="mod">
          <ac:chgData name="Serena Bailey (2025320)" userId="1c973d81-5c97-4270-b91c-9a8c7293eb2f" providerId="ADAL" clId="{1BBE3791-E2D5-4A49-92A9-59A3FD60FC2B}" dt="2024-02-16T13:31:21.835" v="6551" actId="2711"/>
          <ac:spMkLst>
            <pc:docMk/>
            <pc:sldMk cId="3103198190" sldId="274"/>
            <ac:spMk id="5" creationId="{7836B11A-C3CF-A8BF-BBD5-9AFDE504E225}"/>
          </ac:spMkLst>
        </pc:spChg>
      </pc:sldChg>
      <pc:sldChg chg="new del">
        <pc:chgData name="Serena Bailey (2025320)" userId="1c973d81-5c97-4270-b91c-9a8c7293eb2f" providerId="ADAL" clId="{1BBE3791-E2D5-4A49-92A9-59A3FD60FC2B}" dt="2024-02-09T11:54:19.843" v="2045" actId="47"/>
        <pc:sldMkLst>
          <pc:docMk/>
          <pc:sldMk cId="975581889" sldId="275"/>
        </pc:sldMkLst>
      </pc:sldChg>
      <pc:sldChg chg="addSp delSp modSp mod setBg setClrOvrMap delDesignElem">
        <pc:chgData name="Serena Bailey (2025320)" userId="1c973d81-5c97-4270-b91c-9a8c7293eb2f" providerId="ADAL" clId="{1BBE3791-E2D5-4A49-92A9-59A3FD60FC2B}" dt="2024-02-16T13:06:40.061" v="6516" actId="26606"/>
        <pc:sldMkLst>
          <pc:docMk/>
          <pc:sldMk cId="2889770825" sldId="275"/>
        </pc:sldMkLst>
        <pc:spChg chg="mod">
          <ac:chgData name="Serena Bailey (2025320)" userId="1c973d81-5c97-4270-b91c-9a8c7293eb2f" providerId="ADAL" clId="{1BBE3791-E2D5-4A49-92A9-59A3FD60FC2B}" dt="2024-02-16T13:06:40.061" v="6516" actId="26606"/>
          <ac:spMkLst>
            <pc:docMk/>
            <pc:sldMk cId="2889770825" sldId="275"/>
            <ac:spMk id="2" creationId="{115B6230-AF6C-87CA-791E-E796FE88B8DA}"/>
          </ac:spMkLst>
        </pc:spChg>
        <pc:spChg chg="mod ord">
          <ac:chgData name="Serena Bailey (2025320)" userId="1c973d81-5c97-4270-b91c-9a8c7293eb2f" providerId="ADAL" clId="{1BBE3791-E2D5-4A49-92A9-59A3FD60FC2B}" dt="2024-02-16T13:06:40.061" v="6516" actId="26606"/>
          <ac:spMkLst>
            <pc:docMk/>
            <pc:sldMk cId="2889770825" sldId="275"/>
            <ac:spMk id="3" creationId="{C2EA81F4-C866-C98E-61F2-C7053ACF839E}"/>
          </ac:spMkLst>
        </pc:spChg>
        <pc:spChg chg="add">
          <ac:chgData name="Serena Bailey (2025320)" userId="1c973d81-5c97-4270-b91c-9a8c7293eb2f" providerId="ADAL" clId="{1BBE3791-E2D5-4A49-92A9-59A3FD60FC2B}" dt="2024-02-16T13:06:40.061" v="6516" actId="26606"/>
          <ac:spMkLst>
            <pc:docMk/>
            <pc:sldMk cId="2889770825" sldId="275"/>
            <ac:spMk id="7" creationId="{7D2BFFD5-490F-4B45-91F2-6B826FBAD4E3}"/>
          </ac:spMkLst>
        </pc:spChg>
        <pc:spChg chg="add del">
          <ac:chgData name="Serena Bailey (2025320)" userId="1c973d81-5c97-4270-b91c-9a8c7293eb2f" providerId="ADAL" clId="{1BBE3791-E2D5-4A49-92A9-59A3FD60FC2B}" dt="2024-02-16T13:04:31.331" v="6494"/>
          <ac:spMkLst>
            <pc:docMk/>
            <pc:sldMk cId="2889770825" sldId="275"/>
            <ac:spMk id="10" creationId="{2FCD9B94-D70B-4446-85E5-ACD3904289CB}"/>
          </ac:spMkLst>
        </pc:spChg>
        <pc:picChg chg="mod ord">
          <ac:chgData name="Serena Bailey (2025320)" userId="1c973d81-5c97-4270-b91c-9a8c7293eb2f" providerId="ADAL" clId="{1BBE3791-E2D5-4A49-92A9-59A3FD60FC2B}" dt="2024-02-16T13:06:40.061" v="6516" actId="26606"/>
          <ac:picMkLst>
            <pc:docMk/>
            <pc:sldMk cId="2889770825" sldId="275"/>
            <ac:picMk id="5" creationId="{B33CC77B-A7AD-FFD8-FE0F-E8CC8DDE825F}"/>
          </ac:picMkLst>
        </pc:picChg>
      </pc:sldChg>
      <pc:sldChg chg="addSp delSp modSp mod setBg delDesignElem">
        <pc:chgData name="Serena Bailey (2025320)" userId="1c973d81-5c97-4270-b91c-9a8c7293eb2f" providerId="ADAL" clId="{1BBE3791-E2D5-4A49-92A9-59A3FD60FC2B}" dt="2024-02-16T13:39:19.356" v="6563" actId="207"/>
        <pc:sldMkLst>
          <pc:docMk/>
          <pc:sldMk cId="3147857668" sldId="276"/>
        </pc:sldMkLst>
        <pc:spChg chg="mod ord">
          <ac:chgData name="Serena Bailey (2025320)" userId="1c973d81-5c97-4270-b91c-9a8c7293eb2f" providerId="ADAL" clId="{1BBE3791-E2D5-4A49-92A9-59A3FD60FC2B}" dt="2024-02-16T13:39:02.671" v="6560" actId="207"/>
          <ac:spMkLst>
            <pc:docMk/>
            <pc:sldMk cId="3147857668" sldId="276"/>
            <ac:spMk id="2" creationId="{CAAF0E93-1506-FF09-F378-AE96A11AC8A2}"/>
          </ac:spMkLst>
        </pc:spChg>
        <pc:spChg chg="mod">
          <ac:chgData name="Serena Bailey (2025320)" userId="1c973d81-5c97-4270-b91c-9a8c7293eb2f" providerId="ADAL" clId="{1BBE3791-E2D5-4A49-92A9-59A3FD60FC2B}" dt="2024-02-16T13:39:19.356" v="6563" actId="207"/>
          <ac:spMkLst>
            <pc:docMk/>
            <pc:sldMk cId="3147857668" sldId="276"/>
            <ac:spMk id="3" creationId="{058885F0-A153-8CA8-D42F-2348F89A7B80}"/>
          </ac:spMkLst>
        </pc:spChg>
        <pc:spChg chg="add del">
          <ac:chgData name="Serena Bailey (2025320)" userId="1c973d81-5c97-4270-b91c-9a8c7293eb2f" providerId="ADAL" clId="{1BBE3791-E2D5-4A49-92A9-59A3FD60FC2B}" dt="2024-02-16T12:11:52.747" v="5868" actId="26606"/>
          <ac:spMkLst>
            <pc:docMk/>
            <pc:sldMk cId="3147857668" sldId="276"/>
            <ac:spMk id="8" creationId="{E03BF673-8C68-4092-BF1B-53C57EFEC21F}"/>
          </ac:spMkLst>
        </pc:spChg>
        <pc:spChg chg="add del">
          <ac:chgData name="Serena Bailey (2025320)" userId="1c973d81-5c97-4270-b91c-9a8c7293eb2f" providerId="ADAL" clId="{1BBE3791-E2D5-4A49-92A9-59A3FD60FC2B}" dt="2024-02-16T12:12:22.441" v="5878" actId="26606"/>
          <ac:spMkLst>
            <pc:docMk/>
            <pc:sldMk cId="3147857668" sldId="276"/>
            <ac:spMk id="9" creationId="{85428F22-76B3-4107-AADE-3F9EC95FD325}"/>
          </ac:spMkLst>
        </pc:spChg>
        <pc:spChg chg="add del">
          <ac:chgData name="Serena Bailey (2025320)" userId="1c973d81-5c97-4270-b91c-9a8c7293eb2f" providerId="ADAL" clId="{1BBE3791-E2D5-4A49-92A9-59A3FD60FC2B}" dt="2024-02-16T12:11:52.747" v="5868" actId="26606"/>
          <ac:spMkLst>
            <pc:docMk/>
            <pc:sldMk cId="3147857668" sldId="276"/>
            <ac:spMk id="10" creationId="{B1BDB70B-F0E6-4867-818F-C582494FB6D6}"/>
          </ac:spMkLst>
        </pc:spChg>
        <pc:spChg chg="add del">
          <ac:chgData name="Serena Bailey (2025320)" userId="1c973d81-5c97-4270-b91c-9a8c7293eb2f" providerId="ADAL" clId="{1BBE3791-E2D5-4A49-92A9-59A3FD60FC2B}" dt="2024-02-16T12:12:22.424" v="5877" actId="26606"/>
          <ac:spMkLst>
            <pc:docMk/>
            <pc:sldMk cId="3147857668" sldId="276"/>
            <ac:spMk id="32" creationId="{6CA4EC59-B8A3-489A-9FB4-AA0699200E65}"/>
          </ac:spMkLst>
        </pc:spChg>
        <pc:spChg chg="add del">
          <ac:chgData name="Serena Bailey (2025320)" userId="1c973d81-5c97-4270-b91c-9a8c7293eb2f" providerId="ADAL" clId="{1BBE3791-E2D5-4A49-92A9-59A3FD60FC2B}" dt="2024-02-16T12:12:22.424" v="5877" actId="26606"/>
          <ac:spMkLst>
            <pc:docMk/>
            <pc:sldMk cId="3147857668" sldId="276"/>
            <ac:spMk id="34" creationId="{1143E968-E203-496D-A1AD-2EA10AB3E786}"/>
          </ac:spMkLst>
        </pc:spChg>
        <pc:spChg chg="add del">
          <ac:chgData name="Serena Bailey (2025320)" userId="1c973d81-5c97-4270-b91c-9a8c7293eb2f" providerId="ADAL" clId="{1BBE3791-E2D5-4A49-92A9-59A3FD60FC2B}" dt="2024-02-16T13:04:31.331" v="6494"/>
          <ac:spMkLst>
            <pc:docMk/>
            <pc:sldMk cId="3147857668" sldId="276"/>
            <ac:spMk id="45" creationId="{85428F22-76B3-4107-AADE-3F9EC95FD325}"/>
          </ac:spMkLst>
        </pc:spChg>
        <pc:grpChg chg="add del">
          <ac:chgData name="Serena Bailey (2025320)" userId="1c973d81-5c97-4270-b91c-9a8c7293eb2f" providerId="ADAL" clId="{1BBE3791-E2D5-4A49-92A9-59A3FD60FC2B}" dt="2024-02-16T12:12:22.441" v="5878" actId="26606"/>
          <ac:grpSpMkLst>
            <pc:docMk/>
            <pc:sldMk cId="3147857668" sldId="276"/>
            <ac:grpSpMk id="11" creationId="{5346FBCF-5353-4172-96F5-4B7EB07777C4}"/>
          </ac:grpSpMkLst>
        </pc:grpChg>
        <pc:grpChg chg="add del">
          <ac:chgData name="Serena Bailey (2025320)" userId="1c973d81-5c97-4270-b91c-9a8c7293eb2f" providerId="ADAL" clId="{1BBE3791-E2D5-4A49-92A9-59A3FD60FC2B}" dt="2024-02-16T12:11:52.747" v="5868" actId="26606"/>
          <ac:grpSpMkLst>
            <pc:docMk/>
            <pc:sldMk cId="3147857668" sldId="276"/>
            <ac:grpSpMk id="12" creationId="{1E52C707-F508-47B5-8864-8CC3EE0F030B}"/>
          </ac:grpSpMkLst>
        </pc:grpChg>
        <pc:grpChg chg="add del">
          <ac:chgData name="Serena Bailey (2025320)" userId="1c973d81-5c97-4270-b91c-9a8c7293eb2f" providerId="ADAL" clId="{1BBE3791-E2D5-4A49-92A9-59A3FD60FC2B}" dt="2024-02-16T12:12:22.441" v="5878" actId="26606"/>
          <ac:grpSpMkLst>
            <pc:docMk/>
            <pc:sldMk cId="3147857668" sldId="276"/>
            <ac:grpSpMk id="24" creationId="{78326E10-C8CB-487F-A110-F861268DE619}"/>
          </ac:grpSpMkLst>
        </pc:grpChg>
        <pc:grpChg chg="add del">
          <ac:chgData name="Serena Bailey (2025320)" userId="1c973d81-5c97-4270-b91c-9a8c7293eb2f" providerId="ADAL" clId="{1BBE3791-E2D5-4A49-92A9-59A3FD60FC2B}" dt="2024-02-16T12:12:22.424" v="5877" actId="26606"/>
          <ac:grpSpMkLst>
            <pc:docMk/>
            <pc:sldMk cId="3147857668" sldId="276"/>
            <ac:grpSpMk id="36" creationId="{FBB3444A-472E-400E-81D0-7CCDEEECC9C3}"/>
          </ac:grpSpMkLst>
        </pc:grpChg>
        <pc:grpChg chg="add del">
          <ac:chgData name="Serena Bailey (2025320)" userId="1c973d81-5c97-4270-b91c-9a8c7293eb2f" providerId="ADAL" clId="{1BBE3791-E2D5-4A49-92A9-59A3FD60FC2B}" dt="2024-02-16T13:04:31.331" v="6494"/>
          <ac:grpSpMkLst>
            <pc:docMk/>
            <pc:sldMk cId="3147857668" sldId="276"/>
            <ac:grpSpMk id="46" creationId="{5346FBCF-5353-4172-96F5-4B7EB07777C4}"/>
          </ac:grpSpMkLst>
        </pc:grpChg>
        <pc:grpChg chg="add del">
          <ac:chgData name="Serena Bailey (2025320)" userId="1c973d81-5c97-4270-b91c-9a8c7293eb2f" providerId="ADAL" clId="{1BBE3791-E2D5-4A49-92A9-59A3FD60FC2B}" dt="2024-02-16T13:04:31.331" v="6494"/>
          <ac:grpSpMkLst>
            <pc:docMk/>
            <pc:sldMk cId="3147857668" sldId="276"/>
            <ac:grpSpMk id="48" creationId="{78326E10-C8CB-487F-A110-F861268DE619}"/>
          </ac:grpSpMkLst>
        </pc:grpChg>
        <pc:picChg chg="add mod">
          <ac:chgData name="Serena Bailey (2025320)" userId="1c973d81-5c97-4270-b91c-9a8c7293eb2f" providerId="ADAL" clId="{1BBE3791-E2D5-4A49-92A9-59A3FD60FC2B}" dt="2024-02-16T12:12:22.441" v="5878" actId="26606"/>
          <ac:picMkLst>
            <pc:docMk/>
            <pc:sldMk cId="3147857668" sldId="276"/>
            <ac:picMk id="5" creationId="{232FFB90-C5B3-0B48-6015-D2AD9A97F073}"/>
          </ac:picMkLst>
        </pc:picChg>
      </pc:sldChg>
      <pc:sldChg chg="new del">
        <pc:chgData name="Serena Bailey (2025320)" userId="1c973d81-5c97-4270-b91c-9a8c7293eb2f" providerId="ADAL" clId="{1BBE3791-E2D5-4A49-92A9-59A3FD60FC2B}" dt="2024-02-09T11:54:21.185" v="2046" actId="47"/>
        <pc:sldMkLst>
          <pc:docMk/>
          <pc:sldMk cId="3437183792" sldId="276"/>
        </pc:sldMkLst>
      </pc:sldChg>
      <pc:sldChg chg="del">
        <pc:chgData name="Serena Bailey (2025320)" userId="1c973d81-5c97-4270-b91c-9a8c7293eb2f" providerId="ADAL" clId="{1BBE3791-E2D5-4A49-92A9-59A3FD60FC2B}" dt="2024-02-16T12:07:47.898" v="5840" actId="47"/>
        <pc:sldMkLst>
          <pc:docMk/>
          <pc:sldMk cId="109857222" sldId="277"/>
        </pc:sldMkLst>
      </pc:sldChg>
      <pc:sldChg chg="new del">
        <pc:chgData name="Serena Bailey (2025320)" userId="1c973d81-5c97-4270-b91c-9a8c7293eb2f" providerId="ADAL" clId="{1BBE3791-E2D5-4A49-92A9-59A3FD60FC2B}" dt="2024-02-09T11:54:24.244" v="2047" actId="47"/>
        <pc:sldMkLst>
          <pc:docMk/>
          <pc:sldMk cId="789022955" sldId="277"/>
        </pc:sldMkLst>
      </pc:sldChg>
      <pc:sldChg chg="addSp delSp modSp new mod delDesignElem">
        <pc:chgData name="Serena Bailey (2025320)" userId="1c973d81-5c97-4270-b91c-9a8c7293eb2f" providerId="ADAL" clId="{1BBE3791-E2D5-4A49-92A9-59A3FD60FC2B}" dt="2024-02-18T13:18:27.953" v="7262" actId="313"/>
        <pc:sldMkLst>
          <pc:docMk/>
          <pc:sldMk cId="2287155641" sldId="277"/>
        </pc:sldMkLst>
        <pc:spChg chg="mod">
          <ac:chgData name="Serena Bailey (2025320)" userId="1c973d81-5c97-4270-b91c-9a8c7293eb2f" providerId="ADAL" clId="{1BBE3791-E2D5-4A49-92A9-59A3FD60FC2B}" dt="2024-02-16T12:12:55.955" v="5895" actId="5793"/>
          <ac:spMkLst>
            <pc:docMk/>
            <pc:sldMk cId="2287155641" sldId="277"/>
            <ac:spMk id="2" creationId="{230EDE94-010F-F41E-35E1-4715C6259610}"/>
          </ac:spMkLst>
        </pc:spChg>
        <pc:spChg chg="add mod">
          <ac:chgData name="Serena Bailey (2025320)" userId="1c973d81-5c97-4270-b91c-9a8c7293eb2f" providerId="ADAL" clId="{1BBE3791-E2D5-4A49-92A9-59A3FD60FC2B}" dt="2024-02-18T13:18:27.953" v="7262" actId="313"/>
          <ac:spMkLst>
            <pc:docMk/>
            <pc:sldMk cId="2287155641" sldId="277"/>
            <ac:spMk id="3" creationId="{272B2AB5-75DE-715A-2A8A-C2FFD248171A}"/>
          </ac:spMkLst>
        </pc:spChg>
        <pc:grpChg chg="del">
          <ac:chgData name="Serena Bailey (2025320)" userId="1c973d81-5c97-4270-b91c-9a8c7293eb2f" providerId="ADAL" clId="{1BBE3791-E2D5-4A49-92A9-59A3FD60FC2B}" dt="2024-02-16T13:04:31.331" v="6494"/>
          <ac:grpSpMkLst>
            <pc:docMk/>
            <pc:sldMk cId="2287155641" sldId="277"/>
            <ac:grpSpMk id="18" creationId="{08F94D66-27EC-4CB8-8226-D7F41C161863}"/>
          </ac:grpSpMkLst>
        </pc:grpChg>
      </pc:sldChg>
      <pc:sldChg chg="addSp modSp new del mod setBg">
        <pc:chgData name="Serena Bailey (2025320)" userId="1c973d81-5c97-4270-b91c-9a8c7293eb2f" providerId="ADAL" clId="{1BBE3791-E2D5-4A49-92A9-59A3FD60FC2B}" dt="2024-02-18T13:45:21.157" v="8130" actId="47"/>
        <pc:sldMkLst>
          <pc:docMk/>
          <pc:sldMk cId="1256951627" sldId="278"/>
        </pc:sldMkLst>
        <pc:spChg chg="mod">
          <ac:chgData name="Serena Bailey (2025320)" userId="1c973d81-5c97-4270-b91c-9a8c7293eb2f" providerId="ADAL" clId="{1BBE3791-E2D5-4A49-92A9-59A3FD60FC2B}" dt="2024-02-18T13:36:17.945" v="8068" actId="20577"/>
          <ac:spMkLst>
            <pc:docMk/>
            <pc:sldMk cId="1256951627" sldId="278"/>
            <ac:spMk id="2" creationId="{21FAF20D-DF28-CC60-C0FE-E84EE249624A}"/>
          </ac:spMkLst>
        </pc:spChg>
        <pc:spChg chg="mod">
          <ac:chgData name="Serena Bailey (2025320)" userId="1c973d81-5c97-4270-b91c-9a8c7293eb2f" providerId="ADAL" clId="{1BBE3791-E2D5-4A49-92A9-59A3FD60FC2B}" dt="2024-02-18T13:38:08.083" v="8129" actId="12"/>
          <ac:spMkLst>
            <pc:docMk/>
            <pc:sldMk cId="1256951627" sldId="278"/>
            <ac:spMk id="3" creationId="{A6E10905-040F-DFBA-B698-2BCE97FE2976}"/>
          </ac:spMkLst>
        </pc:spChg>
        <pc:spChg chg="add">
          <ac:chgData name="Serena Bailey (2025320)" userId="1c973d81-5c97-4270-b91c-9a8c7293eb2f" providerId="ADAL" clId="{1BBE3791-E2D5-4A49-92A9-59A3FD60FC2B}" dt="2024-02-18T13:35:59.672" v="8027" actId="26606"/>
          <ac:spMkLst>
            <pc:docMk/>
            <pc:sldMk cId="1256951627" sldId="278"/>
            <ac:spMk id="8" creationId="{B1CCD5EF-766D-43B9-A25D-19122E5FB181}"/>
          </ac:spMkLst>
        </pc:spChg>
        <pc:spChg chg="add">
          <ac:chgData name="Serena Bailey (2025320)" userId="1c973d81-5c97-4270-b91c-9a8c7293eb2f" providerId="ADAL" clId="{1BBE3791-E2D5-4A49-92A9-59A3FD60FC2B}" dt="2024-02-18T13:35:59.672" v="8027" actId="26606"/>
          <ac:spMkLst>
            <pc:docMk/>
            <pc:sldMk cId="1256951627" sldId="278"/>
            <ac:spMk id="10" creationId="{FD9699C9-77F1-4E33-A750-CB78C7EA29E6}"/>
          </ac:spMkLst>
        </pc:spChg>
      </pc:sldChg>
      <pc:sldChg chg="new del">
        <pc:chgData name="Serena Bailey (2025320)" userId="1c973d81-5c97-4270-b91c-9a8c7293eb2f" providerId="ADAL" clId="{1BBE3791-E2D5-4A49-92A9-59A3FD60FC2B}" dt="2024-02-09T11:54:38.549" v="2051" actId="47"/>
        <pc:sldMkLst>
          <pc:docMk/>
          <pc:sldMk cId="2813324801" sldId="278"/>
        </pc:sldMkLst>
      </pc:sldChg>
      <pc:sldChg chg="new del">
        <pc:chgData name="Serena Bailey (2025320)" userId="1c973d81-5c97-4270-b91c-9a8c7293eb2f" providerId="ADAL" clId="{1BBE3791-E2D5-4A49-92A9-59A3FD60FC2B}" dt="2024-02-09T11:54:30.958" v="2048" actId="47"/>
        <pc:sldMkLst>
          <pc:docMk/>
          <pc:sldMk cId="2357455044" sldId="279"/>
        </pc:sldMkLst>
      </pc:sldChg>
      <pc:sldChg chg="new del">
        <pc:chgData name="Serena Bailey (2025320)" userId="1c973d81-5c97-4270-b91c-9a8c7293eb2f" providerId="ADAL" clId="{1BBE3791-E2D5-4A49-92A9-59A3FD60FC2B}" dt="2024-02-09T11:54:32.323" v="2049" actId="47"/>
        <pc:sldMkLst>
          <pc:docMk/>
          <pc:sldMk cId="4621843" sldId="280"/>
        </pc:sldMkLst>
      </pc:sldChg>
      <pc:sldChg chg="new del ord">
        <pc:chgData name="Serena Bailey (2025320)" userId="1c973d81-5c97-4270-b91c-9a8c7293eb2f" providerId="ADAL" clId="{1BBE3791-E2D5-4A49-92A9-59A3FD60FC2B}" dt="2024-02-09T11:54:33.726" v="2050" actId="47"/>
        <pc:sldMkLst>
          <pc:docMk/>
          <pc:sldMk cId="1710599369" sldId="281"/>
        </pc:sldMkLst>
      </pc:sldChg>
      <pc:sldChg chg="new add del">
        <pc:chgData name="Serena Bailey (2025320)" userId="1c973d81-5c97-4270-b91c-9a8c7293eb2f" providerId="ADAL" clId="{1BBE3791-E2D5-4A49-92A9-59A3FD60FC2B}" dt="2024-02-09T11:54:43.430" v="2053" actId="47"/>
        <pc:sldMkLst>
          <pc:docMk/>
          <pc:sldMk cId="1544076312" sldId="282"/>
        </pc:sldMkLst>
      </pc:sldChg>
      <pc:sldChg chg="new add del">
        <pc:chgData name="Serena Bailey (2025320)" userId="1c973d81-5c97-4270-b91c-9a8c7293eb2f" providerId="ADAL" clId="{1BBE3791-E2D5-4A49-92A9-59A3FD60FC2B}" dt="2024-02-09T11:53:26.703" v="2033" actId="680"/>
        <pc:sldMkLst>
          <pc:docMk/>
          <pc:sldMk cId="260889705" sldId="283"/>
        </pc:sldMkLst>
      </pc:sldChg>
      <pc:sldChg chg="new add del">
        <pc:chgData name="Serena Bailey (2025320)" userId="1c973d81-5c97-4270-b91c-9a8c7293eb2f" providerId="ADAL" clId="{1BBE3791-E2D5-4A49-92A9-59A3FD60FC2B}" dt="2024-02-09T11:53:26.048" v="2032" actId="680"/>
        <pc:sldMkLst>
          <pc:docMk/>
          <pc:sldMk cId="546823109" sldId="284"/>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hyperlink" Target="https://www.nhs.uk/conditions/social-care-and-support-guide/care-services-equipment-and-care-homes/care-and-support-you-can-get-for-free/" TargetMode="External"/><Relationship Id="rId3" Type="http://schemas.openxmlformats.org/officeDocument/2006/relationships/hyperlink" Target="https://www.ageuk.org.uk/globalassets/age-uk/documents/reports-and-publications/reports-and-briefings/health--wellbeing/age-uk-briefing-state-of-health-and-care-july-2023-abridged-version.pdf" TargetMode="External"/><Relationship Id="rId7" Type="http://schemas.openxmlformats.org/officeDocument/2006/relationships/hyperlink" Target="https://www.ageuk.org.uk/information-advice/care/paying-for-care/paying-for-a-care-home/" TargetMode="External"/><Relationship Id="rId2" Type="http://schemas.openxmlformats.org/officeDocument/2006/relationships/hyperlink" Target="https://www.ageuk.org.uk/latest-press/articles/2019/december/new-age-uk-analysis-finds-our-over-80s-save-government-23-billion-a-year-through-the-unpaid-care-they-give-loved-ones" TargetMode="External"/><Relationship Id="rId1" Type="http://schemas.openxmlformats.org/officeDocument/2006/relationships/hyperlink" Target="https://www.cqc.org.uk/care-services/what-expect-good-care-service/what-can-you-expect-good-care-home" TargetMode="External"/><Relationship Id="rId6" Type="http://schemas.openxmlformats.org/officeDocument/2006/relationships/hyperlink" Target="https://www.nhs.uk/conditions/social-care-and-support-guide/care-services-equipment-and-care-homes/homecare/" TargetMode="External"/><Relationship Id="rId5" Type="http://schemas.openxmlformats.org/officeDocument/2006/relationships/hyperlink" Target="https://www.gov.uk/government/publications/the-role-of-care-homes-in-end-of-life-care" TargetMode="External"/><Relationship Id="rId4" Type="http://schemas.openxmlformats.org/officeDocument/2006/relationships/hyperlink" Target="https://www.nhs.uk/conditions/end-of-life-care/where-you-can-have-care/care-in-a-care-home/" TargetMode="External"/></Relationships>
</file>

<file path=ppt/diagrams/_rels/drawing3.xml.rels><?xml version="1.0" encoding="UTF-8" standalone="yes"?>
<Relationships xmlns="http://schemas.openxmlformats.org/package/2006/relationships"><Relationship Id="rId8" Type="http://schemas.openxmlformats.org/officeDocument/2006/relationships/hyperlink" Target="https://www.nhs.uk/conditions/social-care-and-support-guide/care-services-equipment-and-care-homes/care-and-support-you-can-get-for-free/" TargetMode="External"/><Relationship Id="rId3" Type="http://schemas.openxmlformats.org/officeDocument/2006/relationships/hyperlink" Target="https://www.ageuk.org.uk/globalassets/age-uk/documents/reports-and-publications/reports-and-briefings/health--wellbeing/age-uk-briefing-state-of-health-and-care-july-2023-abridged-version.pdf" TargetMode="External"/><Relationship Id="rId7" Type="http://schemas.openxmlformats.org/officeDocument/2006/relationships/hyperlink" Target="https://www.ageuk.org.uk/information-advice/care/paying-for-care/paying-for-a-care-home/" TargetMode="External"/><Relationship Id="rId2" Type="http://schemas.openxmlformats.org/officeDocument/2006/relationships/hyperlink" Target="https://www.ageuk.org.uk/latest-press/articles/2019/december/new-age-uk-analysis-finds-our-over-80s-save-government-23-billion-a-year-through-the-unpaid-care-they-give-loved-ones" TargetMode="External"/><Relationship Id="rId1" Type="http://schemas.openxmlformats.org/officeDocument/2006/relationships/hyperlink" Target="https://www.cqc.org.uk/care-services/what-expect-good-care-service/what-can-you-expect-good-care-home" TargetMode="External"/><Relationship Id="rId6" Type="http://schemas.openxmlformats.org/officeDocument/2006/relationships/hyperlink" Target="https://www.nhs.uk/conditions/social-care-and-support-guide/care-services-equipment-and-care-homes/homecare/" TargetMode="External"/><Relationship Id="rId5" Type="http://schemas.openxmlformats.org/officeDocument/2006/relationships/hyperlink" Target="https://www.gov.uk/government/publications/the-role-of-care-homes-in-end-of-life-care" TargetMode="External"/><Relationship Id="rId4" Type="http://schemas.openxmlformats.org/officeDocument/2006/relationships/hyperlink" Target="https://www.nhs.uk/conditions/end-of-life-care/where-you-can-have-care/care-in-a-care-home/"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A83146-46DE-4602-B2AF-76BB4D8DA0AA}" type="doc">
      <dgm:prSet loTypeId="urn:microsoft.com/office/officeart/2005/8/layout/hierarchy1" loCatId="hierarchy" qsTypeId="urn:microsoft.com/office/officeart/2005/8/quickstyle/simple2" qsCatId="simple" csTypeId="urn:microsoft.com/office/officeart/2005/8/colors/accent0_3" csCatId="mainScheme" phldr="1"/>
      <dgm:spPr/>
      <dgm:t>
        <a:bodyPr/>
        <a:lstStyle/>
        <a:p>
          <a:endParaRPr lang="en-US"/>
        </a:p>
      </dgm:t>
    </dgm:pt>
    <dgm:pt modelId="{8353D874-3DC6-4ADC-9000-85E4322359A4}">
      <dgm:prSet/>
      <dgm:spPr/>
      <dgm:t>
        <a:bodyPr/>
        <a:lstStyle/>
        <a:p>
          <a:r>
            <a:rPr lang="en-GB"/>
            <a:t>“If you are eligible for funding support, your local council could pay some or most of the fees. The council will carry out a care needs assessment. If this concludes you need care in a care home, they will carry out a means test to work out whether you qualify for help with the cost. This will look at your income and capital (Age UK, 2023).”</a:t>
          </a:r>
          <a:endParaRPr lang="en-US"/>
        </a:p>
      </dgm:t>
    </dgm:pt>
    <dgm:pt modelId="{491007DA-4EBB-427C-8D38-74D2135EB356}" type="parTrans" cxnId="{0F3BC9CE-3CF2-4BB2-9A35-FD1062B4F7C4}">
      <dgm:prSet/>
      <dgm:spPr/>
      <dgm:t>
        <a:bodyPr/>
        <a:lstStyle/>
        <a:p>
          <a:endParaRPr lang="en-US"/>
        </a:p>
      </dgm:t>
    </dgm:pt>
    <dgm:pt modelId="{7818F2FC-1252-4703-90B7-01EDD9456417}" type="sibTrans" cxnId="{0F3BC9CE-3CF2-4BB2-9A35-FD1062B4F7C4}">
      <dgm:prSet/>
      <dgm:spPr/>
      <dgm:t>
        <a:bodyPr/>
        <a:lstStyle/>
        <a:p>
          <a:endParaRPr lang="en-US"/>
        </a:p>
      </dgm:t>
    </dgm:pt>
    <dgm:pt modelId="{B3B461E3-D803-4959-AEC9-B9471DFEDC02}">
      <dgm:prSet/>
      <dgm:spPr/>
      <dgm:t>
        <a:bodyPr/>
        <a:lstStyle/>
        <a:p>
          <a:r>
            <a:rPr lang="en-GB"/>
            <a:t>According to the NHS (2019), they can pay up to £209.19 a week towards the care that a patient is receiving in a care home through NHS funded nursing care. </a:t>
          </a:r>
          <a:endParaRPr lang="en-US"/>
        </a:p>
      </dgm:t>
    </dgm:pt>
    <dgm:pt modelId="{D24CCAFA-548F-4B46-A0FB-113D674F2F54}" type="parTrans" cxnId="{28B59022-E230-4666-9C08-A0DB24DA3BD5}">
      <dgm:prSet/>
      <dgm:spPr/>
      <dgm:t>
        <a:bodyPr/>
        <a:lstStyle/>
        <a:p>
          <a:endParaRPr lang="en-US"/>
        </a:p>
      </dgm:t>
    </dgm:pt>
    <dgm:pt modelId="{2AC44C91-BD05-4038-9C0A-26652BC585F3}" type="sibTrans" cxnId="{28B59022-E230-4666-9C08-A0DB24DA3BD5}">
      <dgm:prSet/>
      <dgm:spPr/>
      <dgm:t>
        <a:bodyPr/>
        <a:lstStyle/>
        <a:p>
          <a:endParaRPr lang="en-US"/>
        </a:p>
      </dgm:t>
    </dgm:pt>
    <dgm:pt modelId="{EC7586E3-4FF6-4E0E-82FA-86360A88218C}">
      <dgm:prSet/>
      <dgm:spPr/>
      <dgm:t>
        <a:bodyPr/>
        <a:lstStyle/>
        <a:p>
          <a:r>
            <a:rPr lang="en-US"/>
            <a:t>The mental capacity act 2005 as the decision is done, so you have less stress.</a:t>
          </a:r>
        </a:p>
      </dgm:t>
    </dgm:pt>
    <dgm:pt modelId="{668FD057-0031-46FC-AE23-55889AAA8563}" type="parTrans" cxnId="{037EA0B6-D24B-4B40-BCB2-F818AC596EF4}">
      <dgm:prSet/>
      <dgm:spPr/>
      <dgm:t>
        <a:bodyPr/>
        <a:lstStyle/>
        <a:p>
          <a:endParaRPr lang="en-GB"/>
        </a:p>
      </dgm:t>
    </dgm:pt>
    <dgm:pt modelId="{C74315FE-727D-4353-946F-9B9B1D2A0B77}" type="sibTrans" cxnId="{037EA0B6-D24B-4B40-BCB2-F818AC596EF4}">
      <dgm:prSet/>
      <dgm:spPr/>
      <dgm:t>
        <a:bodyPr/>
        <a:lstStyle/>
        <a:p>
          <a:endParaRPr lang="en-GB"/>
        </a:p>
      </dgm:t>
    </dgm:pt>
    <dgm:pt modelId="{010E209C-F45D-44AC-B930-9F341AFD6C1D}" type="pres">
      <dgm:prSet presAssocID="{80A83146-46DE-4602-B2AF-76BB4D8DA0AA}" presName="hierChild1" presStyleCnt="0">
        <dgm:presLayoutVars>
          <dgm:chPref val="1"/>
          <dgm:dir/>
          <dgm:animOne val="branch"/>
          <dgm:animLvl val="lvl"/>
          <dgm:resizeHandles/>
        </dgm:presLayoutVars>
      </dgm:prSet>
      <dgm:spPr/>
    </dgm:pt>
    <dgm:pt modelId="{8B488CD6-3765-4B25-8FDF-C66935249667}" type="pres">
      <dgm:prSet presAssocID="{8353D874-3DC6-4ADC-9000-85E4322359A4}" presName="hierRoot1" presStyleCnt="0"/>
      <dgm:spPr/>
    </dgm:pt>
    <dgm:pt modelId="{8EEE77D2-6AB9-41F6-B746-48A38AE4A3A2}" type="pres">
      <dgm:prSet presAssocID="{8353D874-3DC6-4ADC-9000-85E4322359A4}" presName="composite" presStyleCnt="0"/>
      <dgm:spPr/>
    </dgm:pt>
    <dgm:pt modelId="{9A7ABE38-8165-41B7-AD51-B6E1CA24A15C}" type="pres">
      <dgm:prSet presAssocID="{8353D874-3DC6-4ADC-9000-85E4322359A4}" presName="background" presStyleLbl="node0" presStyleIdx="0" presStyleCnt="3"/>
      <dgm:spPr/>
    </dgm:pt>
    <dgm:pt modelId="{E76F4923-A96F-487D-B858-0A10FF678720}" type="pres">
      <dgm:prSet presAssocID="{8353D874-3DC6-4ADC-9000-85E4322359A4}" presName="text" presStyleLbl="fgAcc0" presStyleIdx="0" presStyleCnt="3" custScaleY="162709">
        <dgm:presLayoutVars>
          <dgm:chPref val="3"/>
        </dgm:presLayoutVars>
      </dgm:prSet>
      <dgm:spPr/>
    </dgm:pt>
    <dgm:pt modelId="{B80DEBA5-6080-4619-A835-BCF659A10A81}" type="pres">
      <dgm:prSet presAssocID="{8353D874-3DC6-4ADC-9000-85E4322359A4}" presName="hierChild2" presStyleCnt="0"/>
      <dgm:spPr/>
    </dgm:pt>
    <dgm:pt modelId="{ABC34D7B-73C3-443C-8454-8A36F323BE77}" type="pres">
      <dgm:prSet presAssocID="{B3B461E3-D803-4959-AEC9-B9471DFEDC02}" presName="hierRoot1" presStyleCnt="0"/>
      <dgm:spPr/>
    </dgm:pt>
    <dgm:pt modelId="{D115B63E-0E13-4A11-9B39-020A5BDF2C0E}" type="pres">
      <dgm:prSet presAssocID="{B3B461E3-D803-4959-AEC9-B9471DFEDC02}" presName="composite" presStyleCnt="0"/>
      <dgm:spPr/>
    </dgm:pt>
    <dgm:pt modelId="{4ECB7079-96AD-4137-96E9-B6C7AD19005B}" type="pres">
      <dgm:prSet presAssocID="{B3B461E3-D803-4959-AEC9-B9471DFEDC02}" presName="background" presStyleLbl="node0" presStyleIdx="1" presStyleCnt="3"/>
      <dgm:spPr/>
    </dgm:pt>
    <dgm:pt modelId="{AC860B2D-FBBC-488E-94E9-FD309AC05F32}" type="pres">
      <dgm:prSet presAssocID="{B3B461E3-D803-4959-AEC9-B9471DFEDC02}" presName="text" presStyleLbl="fgAcc0" presStyleIdx="1" presStyleCnt="3" custScaleY="185486">
        <dgm:presLayoutVars>
          <dgm:chPref val="3"/>
        </dgm:presLayoutVars>
      </dgm:prSet>
      <dgm:spPr/>
    </dgm:pt>
    <dgm:pt modelId="{4D555F98-2B67-4896-A797-72ECB15FA682}" type="pres">
      <dgm:prSet presAssocID="{B3B461E3-D803-4959-AEC9-B9471DFEDC02}" presName="hierChild2" presStyleCnt="0"/>
      <dgm:spPr/>
    </dgm:pt>
    <dgm:pt modelId="{3C34B816-7B47-4FC2-96B3-86ECA105CABE}" type="pres">
      <dgm:prSet presAssocID="{EC7586E3-4FF6-4E0E-82FA-86360A88218C}" presName="hierRoot1" presStyleCnt="0"/>
      <dgm:spPr/>
    </dgm:pt>
    <dgm:pt modelId="{A34ADFC8-7796-4F15-B951-3A64AC753FC4}" type="pres">
      <dgm:prSet presAssocID="{EC7586E3-4FF6-4E0E-82FA-86360A88218C}" presName="composite" presStyleCnt="0"/>
      <dgm:spPr/>
    </dgm:pt>
    <dgm:pt modelId="{A8D05049-2393-4DD3-9C75-4B1DA7DE454B}" type="pres">
      <dgm:prSet presAssocID="{EC7586E3-4FF6-4E0E-82FA-86360A88218C}" presName="background" presStyleLbl="node0" presStyleIdx="2" presStyleCnt="3"/>
      <dgm:spPr/>
    </dgm:pt>
    <dgm:pt modelId="{B94397A7-5585-4DD1-B8A3-68AF1DBB7A2C}" type="pres">
      <dgm:prSet presAssocID="{EC7586E3-4FF6-4E0E-82FA-86360A88218C}" presName="text" presStyleLbl="fgAcc0" presStyleIdx="2" presStyleCnt="3" custScaleY="204167">
        <dgm:presLayoutVars>
          <dgm:chPref val="3"/>
        </dgm:presLayoutVars>
      </dgm:prSet>
      <dgm:spPr/>
    </dgm:pt>
    <dgm:pt modelId="{F2271205-FA82-4AA1-A27E-38BA2F7940CB}" type="pres">
      <dgm:prSet presAssocID="{EC7586E3-4FF6-4E0E-82FA-86360A88218C}" presName="hierChild2" presStyleCnt="0"/>
      <dgm:spPr/>
    </dgm:pt>
  </dgm:ptLst>
  <dgm:cxnLst>
    <dgm:cxn modelId="{50D31706-A58E-4298-8891-4F9FB2A6493E}" type="presOf" srcId="{8353D874-3DC6-4ADC-9000-85E4322359A4}" destId="{E76F4923-A96F-487D-B858-0A10FF678720}" srcOrd="0" destOrd="0" presId="urn:microsoft.com/office/officeart/2005/8/layout/hierarchy1"/>
    <dgm:cxn modelId="{28B59022-E230-4666-9C08-A0DB24DA3BD5}" srcId="{80A83146-46DE-4602-B2AF-76BB4D8DA0AA}" destId="{B3B461E3-D803-4959-AEC9-B9471DFEDC02}" srcOrd="1" destOrd="0" parTransId="{D24CCAFA-548F-4B46-A0FB-113D674F2F54}" sibTransId="{2AC44C91-BD05-4038-9C0A-26652BC585F3}"/>
    <dgm:cxn modelId="{F6A5D02D-AD8D-42A9-9CB7-ECCCCC124F16}" type="presOf" srcId="{80A83146-46DE-4602-B2AF-76BB4D8DA0AA}" destId="{010E209C-F45D-44AC-B930-9F341AFD6C1D}" srcOrd="0" destOrd="0" presId="urn:microsoft.com/office/officeart/2005/8/layout/hierarchy1"/>
    <dgm:cxn modelId="{037EA0B6-D24B-4B40-BCB2-F818AC596EF4}" srcId="{80A83146-46DE-4602-B2AF-76BB4D8DA0AA}" destId="{EC7586E3-4FF6-4E0E-82FA-86360A88218C}" srcOrd="2" destOrd="0" parTransId="{668FD057-0031-46FC-AE23-55889AAA8563}" sibTransId="{C74315FE-727D-4353-946F-9B9B1D2A0B77}"/>
    <dgm:cxn modelId="{4C58B4C1-3AF7-4B83-9BFA-AED69A154337}" type="presOf" srcId="{EC7586E3-4FF6-4E0E-82FA-86360A88218C}" destId="{B94397A7-5585-4DD1-B8A3-68AF1DBB7A2C}" srcOrd="0" destOrd="0" presId="urn:microsoft.com/office/officeart/2005/8/layout/hierarchy1"/>
    <dgm:cxn modelId="{0F3BC9CE-3CF2-4BB2-9A35-FD1062B4F7C4}" srcId="{80A83146-46DE-4602-B2AF-76BB4D8DA0AA}" destId="{8353D874-3DC6-4ADC-9000-85E4322359A4}" srcOrd="0" destOrd="0" parTransId="{491007DA-4EBB-427C-8D38-74D2135EB356}" sibTransId="{7818F2FC-1252-4703-90B7-01EDD9456417}"/>
    <dgm:cxn modelId="{1928FBF7-B0E0-4658-8B55-BB99E6C44B55}" type="presOf" srcId="{B3B461E3-D803-4959-AEC9-B9471DFEDC02}" destId="{AC860B2D-FBBC-488E-94E9-FD309AC05F32}" srcOrd="0" destOrd="0" presId="urn:microsoft.com/office/officeart/2005/8/layout/hierarchy1"/>
    <dgm:cxn modelId="{8BC09EF5-93E2-43A6-B88E-65AE8A9CECFB}" type="presParOf" srcId="{010E209C-F45D-44AC-B930-9F341AFD6C1D}" destId="{8B488CD6-3765-4B25-8FDF-C66935249667}" srcOrd="0" destOrd="0" presId="urn:microsoft.com/office/officeart/2005/8/layout/hierarchy1"/>
    <dgm:cxn modelId="{58642EF6-AEE7-4FF3-A98B-8A687AE68C81}" type="presParOf" srcId="{8B488CD6-3765-4B25-8FDF-C66935249667}" destId="{8EEE77D2-6AB9-41F6-B746-48A38AE4A3A2}" srcOrd="0" destOrd="0" presId="urn:microsoft.com/office/officeart/2005/8/layout/hierarchy1"/>
    <dgm:cxn modelId="{5652E935-36E2-475D-BF81-26F9FB3394BE}" type="presParOf" srcId="{8EEE77D2-6AB9-41F6-B746-48A38AE4A3A2}" destId="{9A7ABE38-8165-41B7-AD51-B6E1CA24A15C}" srcOrd="0" destOrd="0" presId="urn:microsoft.com/office/officeart/2005/8/layout/hierarchy1"/>
    <dgm:cxn modelId="{AE558499-F9DB-45C1-9838-7014764C37D5}" type="presParOf" srcId="{8EEE77D2-6AB9-41F6-B746-48A38AE4A3A2}" destId="{E76F4923-A96F-487D-B858-0A10FF678720}" srcOrd="1" destOrd="0" presId="urn:microsoft.com/office/officeart/2005/8/layout/hierarchy1"/>
    <dgm:cxn modelId="{990F6F0D-1891-4593-8EAD-DB4A7DA18181}" type="presParOf" srcId="{8B488CD6-3765-4B25-8FDF-C66935249667}" destId="{B80DEBA5-6080-4619-A835-BCF659A10A81}" srcOrd="1" destOrd="0" presId="urn:microsoft.com/office/officeart/2005/8/layout/hierarchy1"/>
    <dgm:cxn modelId="{898DB0E6-E99F-4499-BA94-82F0A8E53F13}" type="presParOf" srcId="{010E209C-F45D-44AC-B930-9F341AFD6C1D}" destId="{ABC34D7B-73C3-443C-8454-8A36F323BE77}" srcOrd="1" destOrd="0" presId="urn:microsoft.com/office/officeart/2005/8/layout/hierarchy1"/>
    <dgm:cxn modelId="{6D4C7C52-8F54-421F-A8F5-695377649F6A}" type="presParOf" srcId="{ABC34D7B-73C3-443C-8454-8A36F323BE77}" destId="{D115B63E-0E13-4A11-9B39-020A5BDF2C0E}" srcOrd="0" destOrd="0" presId="urn:microsoft.com/office/officeart/2005/8/layout/hierarchy1"/>
    <dgm:cxn modelId="{96AAC685-8BA5-4353-A368-9908C2FAFF65}" type="presParOf" srcId="{D115B63E-0E13-4A11-9B39-020A5BDF2C0E}" destId="{4ECB7079-96AD-4137-96E9-B6C7AD19005B}" srcOrd="0" destOrd="0" presId="urn:microsoft.com/office/officeart/2005/8/layout/hierarchy1"/>
    <dgm:cxn modelId="{B4A86FCD-3104-4308-9BBE-D8C95513976A}" type="presParOf" srcId="{D115B63E-0E13-4A11-9B39-020A5BDF2C0E}" destId="{AC860B2D-FBBC-488E-94E9-FD309AC05F32}" srcOrd="1" destOrd="0" presId="urn:microsoft.com/office/officeart/2005/8/layout/hierarchy1"/>
    <dgm:cxn modelId="{A31C325E-9F01-455C-A246-B0ED35BE405E}" type="presParOf" srcId="{ABC34D7B-73C3-443C-8454-8A36F323BE77}" destId="{4D555F98-2B67-4896-A797-72ECB15FA682}" srcOrd="1" destOrd="0" presId="urn:microsoft.com/office/officeart/2005/8/layout/hierarchy1"/>
    <dgm:cxn modelId="{4ED57A96-5944-4A26-B39E-04E674E0E7D0}" type="presParOf" srcId="{010E209C-F45D-44AC-B930-9F341AFD6C1D}" destId="{3C34B816-7B47-4FC2-96B3-86ECA105CABE}" srcOrd="2" destOrd="0" presId="urn:microsoft.com/office/officeart/2005/8/layout/hierarchy1"/>
    <dgm:cxn modelId="{E9498E4C-3D28-4F3A-9474-CD5F86881B05}" type="presParOf" srcId="{3C34B816-7B47-4FC2-96B3-86ECA105CABE}" destId="{A34ADFC8-7796-4F15-B951-3A64AC753FC4}" srcOrd="0" destOrd="0" presId="urn:microsoft.com/office/officeart/2005/8/layout/hierarchy1"/>
    <dgm:cxn modelId="{8634CD28-7882-499A-96AD-FA0D915FCBE9}" type="presParOf" srcId="{A34ADFC8-7796-4F15-B951-3A64AC753FC4}" destId="{A8D05049-2393-4DD3-9C75-4B1DA7DE454B}" srcOrd="0" destOrd="0" presId="urn:microsoft.com/office/officeart/2005/8/layout/hierarchy1"/>
    <dgm:cxn modelId="{7235133A-05E9-4438-B8F9-6DD12100FC78}" type="presParOf" srcId="{A34ADFC8-7796-4F15-B951-3A64AC753FC4}" destId="{B94397A7-5585-4DD1-B8A3-68AF1DBB7A2C}" srcOrd="1" destOrd="0" presId="urn:microsoft.com/office/officeart/2005/8/layout/hierarchy1"/>
    <dgm:cxn modelId="{FD4DBDCD-733F-4AD9-9C66-D27933B27DA4}" type="presParOf" srcId="{3C34B816-7B47-4FC2-96B3-86ECA105CABE}" destId="{F2271205-FA82-4AA1-A27E-38BA2F7940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F92893-577F-4554-B397-78C051CF418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94AC982-4EEB-4F53-9597-93815C74BFF3}">
      <dgm:prSet/>
      <dgm:spPr/>
      <dgm:t>
        <a:bodyPr/>
        <a:lstStyle/>
        <a:p>
          <a:r>
            <a:rPr lang="en-GB"/>
            <a:t>According to the NHS (2023), you can receive end of life care in a care home.</a:t>
          </a:r>
          <a:endParaRPr lang="en-US"/>
        </a:p>
      </dgm:t>
    </dgm:pt>
    <dgm:pt modelId="{9C1D65AD-6620-4499-BFE2-7CDC3782DE53}" type="parTrans" cxnId="{67063231-554C-4285-BF82-F09F9957CA33}">
      <dgm:prSet/>
      <dgm:spPr/>
      <dgm:t>
        <a:bodyPr/>
        <a:lstStyle/>
        <a:p>
          <a:endParaRPr lang="en-US"/>
        </a:p>
      </dgm:t>
    </dgm:pt>
    <dgm:pt modelId="{3B566B26-0175-40CF-8325-7DCC3401B57B}" type="sibTrans" cxnId="{67063231-554C-4285-BF82-F09F9957CA33}">
      <dgm:prSet/>
      <dgm:spPr/>
      <dgm:t>
        <a:bodyPr/>
        <a:lstStyle/>
        <a:p>
          <a:endParaRPr lang="en-US"/>
        </a:p>
      </dgm:t>
    </dgm:pt>
    <dgm:pt modelId="{F970E640-A7F3-44A3-90F9-ADC08E31EA85}">
      <dgm:prSet/>
      <dgm:spPr/>
      <dgm:t>
        <a:bodyPr/>
        <a:lstStyle/>
        <a:p>
          <a:r>
            <a:rPr lang="en-GB"/>
            <a:t>Care homes and nursing homes are trained for end-of-life care, they can help and support the patient and family in a sensitive way.(NHS, 2023).</a:t>
          </a:r>
          <a:endParaRPr lang="en-US"/>
        </a:p>
      </dgm:t>
    </dgm:pt>
    <dgm:pt modelId="{EE66D829-6376-496C-A37E-BFD57F61F5FF}" type="parTrans" cxnId="{CE4663F0-5E36-4232-A2F1-883ABE1F15D3}">
      <dgm:prSet/>
      <dgm:spPr/>
      <dgm:t>
        <a:bodyPr/>
        <a:lstStyle/>
        <a:p>
          <a:endParaRPr lang="en-US"/>
        </a:p>
      </dgm:t>
    </dgm:pt>
    <dgm:pt modelId="{2AB5AB62-9D72-40BC-8A09-0CF5DA7A7CFA}" type="sibTrans" cxnId="{CE4663F0-5E36-4232-A2F1-883ABE1F15D3}">
      <dgm:prSet/>
      <dgm:spPr/>
      <dgm:t>
        <a:bodyPr/>
        <a:lstStyle/>
        <a:p>
          <a:endParaRPr lang="en-US"/>
        </a:p>
      </dgm:t>
    </dgm:pt>
    <dgm:pt modelId="{66DB0C7A-6BC0-4300-BB7E-4803004AD589}">
      <dgm:prSet/>
      <dgm:spPr/>
      <dgm:t>
        <a:bodyPr/>
        <a:lstStyle/>
        <a:p>
          <a:r>
            <a:rPr lang="en-US"/>
            <a:t>Compared to home care I understand that it may feel better in your own home while on EOL, but a care home can facilitate and have all the correct equipment if needed, and the risk of catching a illness will be less as rooms are cleaned daily.</a:t>
          </a:r>
        </a:p>
      </dgm:t>
    </dgm:pt>
    <dgm:pt modelId="{2A753D6C-2ABE-4925-8D1B-BA2ECEA1111F}" type="parTrans" cxnId="{D572F367-3476-4C49-BC50-8F4DFCDAD55C}">
      <dgm:prSet/>
      <dgm:spPr/>
      <dgm:t>
        <a:bodyPr/>
        <a:lstStyle/>
        <a:p>
          <a:endParaRPr lang="en-GB"/>
        </a:p>
      </dgm:t>
    </dgm:pt>
    <dgm:pt modelId="{4D81A9EC-7BE2-4087-ABA0-160787BB42A2}" type="sibTrans" cxnId="{D572F367-3476-4C49-BC50-8F4DFCDAD55C}">
      <dgm:prSet/>
      <dgm:spPr/>
      <dgm:t>
        <a:bodyPr/>
        <a:lstStyle/>
        <a:p>
          <a:endParaRPr lang="en-GB"/>
        </a:p>
      </dgm:t>
    </dgm:pt>
    <dgm:pt modelId="{114A444B-A53F-4F79-9661-B1CED599875F}">
      <dgm:prSet/>
      <dgm:spPr/>
      <dgm:t>
        <a:bodyPr/>
        <a:lstStyle/>
        <a:p>
          <a:r>
            <a:rPr lang="en-GB"/>
            <a:t>Care Quality Commission, (2023)</a:t>
          </a:r>
          <a:r>
            <a:rPr lang="en-US"/>
            <a:t> Talk about The human rights act 1998 comes into play here as when receiving EOL care, the family and the patient receiving the care have the right to privacy and dignity. This also links in with the Care act 2014 for treating patient with dignity.</a:t>
          </a:r>
        </a:p>
      </dgm:t>
    </dgm:pt>
    <dgm:pt modelId="{709A5C41-B18F-4A1E-8832-52DE572F5493}" type="parTrans" cxnId="{FCC03612-F8C9-4A0E-9806-317CBB43B96F}">
      <dgm:prSet/>
      <dgm:spPr/>
      <dgm:t>
        <a:bodyPr/>
        <a:lstStyle/>
        <a:p>
          <a:endParaRPr lang="en-GB"/>
        </a:p>
      </dgm:t>
    </dgm:pt>
    <dgm:pt modelId="{07B30DB4-9FA8-45A5-9ECC-2FEA84AFAB88}" type="sibTrans" cxnId="{FCC03612-F8C9-4A0E-9806-317CBB43B96F}">
      <dgm:prSet/>
      <dgm:spPr/>
      <dgm:t>
        <a:bodyPr/>
        <a:lstStyle/>
        <a:p>
          <a:endParaRPr lang="en-GB"/>
        </a:p>
      </dgm:t>
    </dgm:pt>
    <dgm:pt modelId="{E8D318B8-D89E-40F5-A870-77F86B59BC5B}" type="pres">
      <dgm:prSet presAssocID="{01F92893-577F-4554-B397-78C051CF4183}" presName="linear" presStyleCnt="0">
        <dgm:presLayoutVars>
          <dgm:animLvl val="lvl"/>
          <dgm:resizeHandles val="exact"/>
        </dgm:presLayoutVars>
      </dgm:prSet>
      <dgm:spPr/>
    </dgm:pt>
    <dgm:pt modelId="{EE1D1B11-FB43-4FE9-A976-071CBEE2BF2E}" type="pres">
      <dgm:prSet presAssocID="{294AC982-4EEB-4F53-9597-93815C74BFF3}" presName="parentText" presStyleLbl="node1" presStyleIdx="0" presStyleCnt="4" custLinFactY="4848" custLinFactNeighborX="17836" custLinFactNeighborY="100000">
        <dgm:presLayoutVars>
          <dgm:chMax val="0"/>
          <dgm:bulletEnabled val="1"/>
        </dgm:presLayoutVars>
      </dgm:prSet>
      <dgm:spPr/>
    </dgm:pt>
    <dgm:pt modelId="{F0EF1EAA-89F4-4D9E-89BA-93C7BD8CB353}" type="pres">
      <dgm:prSet presAssocID="{3B566B26-0175-40CF-8325-7DCC3401B57B}" presName="spacer" presStyleCnt="0"/>
      <dgm:spPr/>
    </dgm:pt>
    <dgm:pt modelId="{2A6952EC-DC32-4625-AD21-4E0283CC0429}" type="pres">
      <dgm:prSet presAssocID="{F970E640-A7F3-44A3-90F9-ADC08E31EA85}" presName="parentText" presStyleLbl="node1" presStyleIdx="1" presStyleCnt="4">
        <dgm:presLayoutVars>
          <dgm:chMax val="0"/>
          <dgm:bulletEnabled val="1"/>
        </dgm:presLayoutVars>
      </dgm:prSet>
      <dgm:spPr/>
    </dgm:pt>
    <dgm:pt modelId="{45762282-1D98-4847-ACEE-24C58452756B}" type="pres">
      <dgm:prSet presAssocID="{2AB5AB62-9D72-40BC-8A09-0CF5DA7A7CFA}" presName="spacer" presStyleCnt="0"/>
      <dgm:spPr/>
    </dgm:pt>
    <dgm:pt modelId="{1DCE3FEF-E83F-483D-9E7B-831BFCD8ED52}" type="pres">
      <dgm:prSet presAssocID="{66DB0C7A-6BC0-4300-BB7E-4803004AD589}" presName="parentText" presStyleLbl="node1" presStyleIdx="2" presStyleCnt="4">
        <dgm:presLayoutVars>
          <dgm:chMax val="0"/>
          <dgm:bulletEnabled val="1"/>
        </dgm:presLayoutVars>
      </dgm:prSet>
      <dgm:spPr/>
    </dgm:pt>
    <dgm:pt modelId="{6339DF17-F6A9-4078-A6AE-DF986E86CCDC}" type="pres">
      <dgm:prSet presAssocID="{4D81A9EC-7BE2-4087-ABA0-160787BB42A2}" presName="spacer" presStyleCnt="0"/>
      <dgm:spPr/>
    </dgm:pt>
    <dgm:pt modelId="{F593A81C-A738-4DC4-A702-129E1E33F76F}" type="pres">
      <dgm:prSet presAssocID="{114A444B-A53F-4F79-9661-B1CED599875F}" presName="parentText" presStyleLbl="node1" presStyleIdx="3" presStyleCnt="4">
        <dgm:presLayoutVars>
          <dgm:chMax val="0"/>
          <dgm:bulletEnabled val="1"/>
        </dgm:presLayoutVars>
      </dgm:prSet>
      <dgm:spPr/>
    </dgm:pt>
  </dgm:ptLst>
  <dgm:cxnLst>
    <dgm:cxn modelId="{FCC03612-F8C9-4A0E-9806-317CBB43B96F}" srcId="{01F92893-577F-4554-B397-78C051CF4183}" destId="{114A444B-A53F-4F79-9661-B1CED599875F}" srcOrd="3" destOrd="0" parTransId="{709A5C41-B18F-4A1E-8832-52DE572F5493}" sibTransId="{07B30DB4-9FA8-45A5-9ECC-2FEA84AFAB88}"/>
    <dgm:cxn modelId="{BF632D14-6BAE-4A4E-93E1-078415E4F921}" type="presOf" srcId="{114A444B-A53F-4F79-9661-B1CED599875F}" destId="{F593A81C-A738-4DC4-A702-129E1E33F76F}" srcOrd="0" destOrd="0" presId="urn:microsoft.com/office/officeart/2005/8/layout/vList2"/>
    <dgm:cxn modelId="{67063231-554C-4285-BF82-F09F9957CA33}" srcId="{01F92893-577F-4554-B397-78C051CF4183}" destId="{294AC982-4EEB-4F53-9597-93815C74BFF3}" srcOrd="0" destOrd="0" parTransId="{9C1D65AD-6620-4499-BFE2-7CDC3782DE53}" sibTransId="{3B566B26-0175-40CF-8325-7DCC3401B57B}"/>
    <dgm:cxn modelId="{D572F367-3476-4C49-BC50-8F4DFCDAD55C}" srcId="{01F92893-577F-4554-B397-78C051CF4183}" destId="{66DB0C7A-6BC0-4300-BB7E-4803004AD589}" srcOrd="2" destOrd="0" parTransId="{2A753D6C-2ABE-4925-8D1B-BA2ECEA1111F}" sibTransId="{4D81A9EC-7BE2-4087-ABA0-160787BB42A2}"/>
    <dgm:cxn modelId="{F6423854-6FFA-4A98-A133-84D94C3F5C5C}" type="presOf" srcId="{66DB0C7A-6BC0-4300-BB7E-4803004AD589}" destId="{1DCE3FEF-E83F-483D-9E7B-831BFCD8ED52}" srcOrd="0" destOrd="0" presId="urn:microsoft.com/office/officeart/2005/8/layout/vList2"/>
    <dgm:cxn modelId="{77FF0695-6423-42FA-81D4-2BB61744A9AB}" type="presOf" srcId="{294AC982-4EEB-4F53-9597-93815C74BFF3}" destId="{EE1D1B11-FB43-4FE9-A976-071CBEE2BF2E}" srcOrd="0" destOrd="0" presId="urn:microsoft.com/office/officeart/2005/8/layout/vList2"/>
    <dgm:cxn modelId="{BD509DA6-8843-4AD9-8B25-62FFE2F58138}" type="presOf" srcId="{01F92893-577F-4554-B397-78C051CF4183}" destId="{E8D318B8-D89E-40F5-A870-77F86B59BC5B}" srcOrd="0" destOrd="0" presId="urn:microsoft.com/office/officeart/2005/8/layout/vList2"/>
    <dgm:cxn modelId="{DF9A3CE7-BF70-4A91-B3C0-FC7C4D2CE1A2}" type="presOf" srcId="{F970E640-A7F3-44A3-90F9-ADC08E31EA85}" destId="{2A6952EC-DC32-4625-AD21-4E0283CC0429}" srcOrd="0" destOrd="0" presId="urn:microsoft.com/office/officeart/2005/8/layout/vList2"/>
    <dgm:cxn modelId="{CE4663F0-5E36-4232-A2F1-883ABE1F15D3}" srcId="{01F92893-577F-4554-B397-78C051CF4183}" destId="{F970E640-A7F3-44A3-90F9-ADC08E31EA85}" srcOrd="1" destOrd="0" parTransId="{EE66D829-6376-496C-A37E-BFD57F61F5FF}" sibTransId="{2AB5AB62-9D72-40BC-8A09-0CF5DA7A7CFA}"/>
    <dgm:cxn modelId="{07EF77A6-CAB3-46C6-8CB7-BC198F426987}" type="presParOf" srcId="{E8D318B8-D89E-40F5-A870-77F86B59BC5B}" destId="{EE1D1B11-FB43-4FE9-A976-071CBEE2BF2E}" srcOrd="0" destOrd="0" presId="urn:microsoft.com/office/officeart/2005/8/layout/vList2"/>
    <dgm:cxn modelId="{34480F24-C7EA-4C4E-BDDD-0B2D9C3FA9DC}" type="presParOf" srcId="{E8D318B8-D89E-40F5-A870-77F86B59BC5B}" destId="{F0EF1EAA-89F4-4D9E-89BA-93C7BD8CB353}" srcOrd="1" destOrd="0" presId="urn:microsoft.com/office/officeart/2005/8/layout/vList2"/>
    <dgm:cxn modelId="{7BA6ED46-64D7-4A8B-AC57-582F3E25714E}" type="presParOf" srcId="{E8D318B8-D89E-40F5-A870-77F86B59BC5B}" destId="{2A6952EC-DC32-4625-AD21-4E0283CC0429}" srcOrd="2" destOrd="0" presId="urn:microsoft.com/office/officeart/2005/8/layout/vList2"/>
    <dgm:cxn modelId="{A69FC187-7538-4876-9D08-2BA9AA8BCAAC}" type="presParOf" srcId="{E8D318B8-D89E-40F5-A870-77F86B59BC5B}" destId="{45762282-1D98-4847-ACEE-24C58452756B}" srcOrd="3" destOrd="0" presId="urn:microsoft.com/office/officeart/2005/8/layout/vList2"/>
    <dgm:cxn modelId="{4B77EB06-6E17-4E65-BF9C-68CF562492B0}" type="presParOf" srcId="{E8D318B8-D89E-40F5-A870-77F86B59BC5B}" destId="{1DCE3FEF-E83F-483D-9E7B-831BFCD8ED52}" srcOrd="4" destOrd="0" presId="urn:microsoft.com/office/officeart/2005/8/layout/vList2"/>
    <dgm:cxn modelId="{AD32A96B-5D6D-4F0A-AD14-29D99A8E7161}" type="presParOf" srcId="{E8D318B8-D89E-40F5-A870-77F86B59BC5B}" destId="{6339DF17-F6A9-4078-A6AE-DF986E86CCDC}" srcOrd="5" destOrd="0" presId="urn:microsoft.com/office/officeart/2005/8/layout/vList2"/>
    <dgm:cxn modelId="{371BA1AD-4BF2-42E9-8CF1-B68F1EA8BFD9}" type="presParOf" srcId="{E8D318B8-D89E-40F5-A870-77F86B59BC5B}" destId="{F593A81C-A738-4DC4-A702-129E1E33F76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38B532-A808-4386-9D2A-F153B2BFA7D5}"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1222FC8D-B01A-42EB-BF10-54F6DD6B9204}">
      <dgm:prSet custT="1"/>
      <dgm:spPr/>
      <dgm:t>
        <a:bodyPr/>
        <a:lstStyle/>
        <a:p>
          <a:r>
            <a:rPr lang="en-GB" sz="1100" err="1">
              <a:latin typeface="Arial "/>
            </a:rPr>
            <a:t>Pardue</a:t>
          </a:r>
          <a:r>
            <a:rPr lang="en-GB" sz="1100">
              <a:latin typeface="Arial "/>
            </a:rPr>
            <a:t>-Spears, C. (2022). Exploring the Pros &amp; Cons of Elderly Parents Living in Their Own Home. [online] Family Matters. Available at: https://familymattershc.com/pros-cons-of-elderly-parents-living-in-their-own-home/. (Accessed date: 2</a:t>
          </a:r>
          <a:r>
            <a:rPr lang="en-GB" sz="1100" baseline="30000">
              <a:latin typeface="Arial "/>
            </a:rPr>
            <a:t>nd</a:t>
          </a:r>
          <a:r>
            <a:rPr lang="en-GB" sz="1100">
              <a:latin typeface="Arial "/>
            </a:rPr>
            <a:t> February 2024)</a:t>
          </a:r>
          <a:endParaRPr lang="en-US" sz="1100">
            <a:latin typeface="Arial "/>
          </a:endParaRPr>
        </a:p>
      </dgm:t>
    </dgm:pt>
    <dgm:pt modelId="{F5E984EC-BFAC-4FAC-8E61-191639432E71}" type="parTrans" cxnId="{2B11E507-B584-456F-9A7B-BCCFBF647C75}">
      <dgm:prSet/>
      <dgm:spPr/>
      <dgm:t>
        <a:bodyPr/>
        <a:lstStyle/>
        <a:p>
          <a:endParaRPr lang="en-US"/>
        </a:p>
      </dgm:t>
    </dgm:pt>
    <dgm:pt modelId="{19286171-1667-462D-8F93-47672BDB95A9}" type="sibTrans" cxnId="{2B11E507-B584-456F-9A7B-BCCFBF647C75}">
      <dgm:prSet/>
      <dgm:spPr/>
      <dgm:t>
        <a:bodyPr/>
        <a:lstStyle/>
        <a:p>
          <a:endParaRPr lang="en-US"/>
        </a:p>
      </dgm:t>
    </dgm:pt>
    <dgm:pt modelId="{0C25479C-0F10-4934-AB1A-6E28B5B1E3DB}">
      <dgm:prSet custT="1"/>
      <dgm:spPr/>
      <dgm:t>
        <a:bodyPr/>
        <a:lstStyle/>
        <a:p>
          <a:r>
            <a:rPr lang="en-GB" sz="1100">
              <a:latin typeface="Arial "/>
            </a:rPr>
            <a:t>CQC (2022). What can you expect from a good care home? - Care Quality Commission. [online] www.cqc.org.uk. Available at: </a:t>
          </a:r>
          <a:r>
            <a:rPr lang="en-GB" sz="1100">
              <a:latin typeface="Arial "/>
              <a:hlinkClick xmlns:r="http://schemas.openxmlformats.org/officeDocument/2006/relationships" r:id="rId1"/>
            </a:rPr>
            <a:t>https://www.cqc.org.uk/care-services/what-expect-good-care-service/what-can-you-expect-good-care-home</a:t>
          </a:r>
          <a:r>
            <a:rPr lang="en-GB" sz="1100">
              <a:latin typeface="Arial "/>
            </a:rPr>
            <a:t>.</a:t>
          </a:r>
          <a:endParaRPr lang="en-US" sz="1100">
            <a:latin typeface="Arial "/>
          </a:endParaRPr>
        </a:p>
      </dgm:t>
    </dgm:pt>
    <dgm:pt modelId="{250DA325-4450-4365-92AB-6779AE8D40F7}" type="parTrans" cxnId="{51CD68E4-40BE-4AAE-89C3-136B0EC13A42}">
      <dgm:prSet/>
      <dgm:spPr/>
      <dgm:t>
        <a:bodyPr/>
        <a:lstStyle/>
        <a:p>
          <a:endParaRPr lang="en-US"/>
        </a:p>
      </dgm:t>
    </dgm:pt>
    <dgm:pt modelId="{79072268-D95C-4F1B-A234-5E3DF3CCC007}" type="sibTrans" cxnId="{51CD68E4-40BE-4AAE-89C3-136B0EC13A42}">
      <dgm:prSet/>
      <dgm:spPr/>
      <dgm:t>
        <a:bodyPr/>
        <a:lstStyle/>
        <a:p>
          <a:endParaRPr lang="en-US"/>
        </a:p>
      </dgm:t>
    </dgm:pt>
    <dgm:pt modelId="{B3700713-E792-4277-A4CE-BD7DBFD7CE83}">
      <dgm:prSet custT="1"/>
      <dgm:spPr/>
      <dgm:t>
        <a:bodyPr/>
        <a:lstStyle/>
        <a:p>
          <a:r>
            <a:rPr lang="en-GB" sz="1100" err="1">
              <a:latin typeface="Arial "/>
            </a:rPr>
            <a:t>AgeUK</a:t>
          </a:r>
          <a:r>
            <a:rPr lang="en-GB" sz="1100">
              <a:latin typeface="Arial "/>
            </a:rPr>
            <a:t> (2019). Over 80s save Government £23 billion a year through the unpaid care. [online] Age UK. Available at: </a:t>
          </a:r>
          <a:r>
            <a:rPr lang="en-GB" sz="1100">
              <a:latin typeface="Arial "/>
              <a:hlinkClick xmlns:r="http://schemas.openxmlformats.org/officeDocument/2006/relationships" r:id="rId2"/>
            </a:rPr>
            <a:t>https://www.ageuk.org.uk/latest-press/articles/2019/december/new-age-uk-analysis-finds-our-over-80s-save-government-23-billion-a-year-through-the-unpaid-care-they-give-loved-ones</a:t>
          </a:r>
          <a:r>
            <a:rPr lang="en-GB" sz="1100">
              <a:latin typeface="Arial "/>
            </a:rPr>
            <a:t> [Accessed 9 Feb. 2024].</a:t>
          </a:r>
          <a:endParaRPr lang="en-US" sz="1100">
            <a:latin typeface="Arial "/>
          </a:endParaRPr>
        </a:p>
      </dgm:t>
    </dgm:pt>
    <dgm:pt modelId="{9503A8C6-303E-43BD-A304-15085A168B15}" type="parTrans" cxnId="{E10ACC0A-9BE2-44AA-A335-20D48D5136B3}">
      <dgm:prSet/>
      <dgm:spPr/>
      <dgm:t>
        <a:bodyPr/>
        <a:lstStyle/>
        <a:p>
          <a:endParaRPr lang="en-US"/>
        </a:p>
      </dgm:t>
    </dgm:pt>
    <dgm:pt modelId="{E64A54AA-9928-47FA-B1C4-DAFF0169DCDA}" type="sibTrans" cxnId="{E10ACC0A-9BE2-44AA-A335-20D48D5136B3}">
      <dgm:prSet/>
      <dgm:spPr/>
      <dgm:t>
        <a:bodyPr/>
        <a:lstStyle/>
        <a:p>
          <a:endParaRPr lang="en-US"/>
        </a:p>
      </dgm:t>
    </dgm:pt>
    <dgm:pt modelId="{5CC4D92B-7DB5-436D-927C-84D9B8E9E306}">
      <dgm:prSet custT="1"/>
      <dgm:spPr/>
      <dgm:t>
        <a:bodyPr/>
        <a:lstStyle/>
        <a:p>
          <a:r>
            <a:rPr lang="en-GB" sz="1100">
              <a:latin typeface="Arial "/>
            </a:rPr>
            <a:t>Age UK (2023). The State of Health and Care of Older People. [online] Available at: </a:t>
          </a:r>
          <a:r>
            <a:rPr lang="en-GB" sz="1100">
              <a:latin typeface="Arial "/>
              <a:hlinkClick xmlns:r="http://schemas.openxmlformats.org/officeDocument/2006/relationships" r:id="rId3"/>
            </a:rPr>
            <a:t>https://www.ageuk.org.uk/globalassets/age-uk/documents/reports-and-publications/reports-and-briefings/health--wellbeing/age-uk-briefing-state-of-health-and-care-july-2023-abridged-version.pdf</a:t>
          </a:r>
          <a:r>
            <a:rPr lang="en-GB" sz="1100">
              <a:latin typeface="Arial "/>
            </a:rPr>
            <a:t>. </a:t>
          </a:r>
          <a:endParaRPr lang="en-US" sz="1100">
            <a:latin typeface="Arial "/>
          </a:endParaRPr>
        </a:p>
      </dgm:t>
    </dgm:pt>
    <dgm:pt modelId="{D3AFD874-FEAD-4240-B48E-A3CD5A69DA8C}" type="parTrans" cxnId="{A12BAD27-6B11-43A5-8944-156DE2EF3DCA}">
      <dgm:prSet/>
      <dgm:spPr/>
      <dgm:t>
        <a:bodyPr/>
        <a:lstStyle/>
        <a:p>
          <a:endParaRPr lang="en-US"/>
        </a:p>
      </dgm:t>
    </dgm:pt>
    <dgm:pt modelId="{B532FCA1-1CAE-46EB-8849-F86571E9C8C3}" type="sibTrans" cxnId="{A12BAD27-6B11-43A5-8944-156DE2EF3DCA}">
      <dgm:prSet/>
      <dgm:spPr/>
      <dgm:t>
        <a:bodyPr/>
        <a:lstStyle/>
        <a:p>
          <a:endParaRPr lang="en-US"/>
        </a:p>
      </dgm:t>
    </dgm:pt>
    <dgm:pt modelId="{3111DE1D-2607-43F8-9FF3-2B64F9ACC444}">
      <dgm:prSet custT="1"/>
      <dgm:spPr/>
      <dgm:t>
        <a:bodyPr/>
        <a:lstStyle/>
        <a:p>
          <a:r>
            <a:rPr lang="en-GB" sz="1100">
              <a:latin typeface="Arial "/>
            </a:rPr>
            <a:t>NHS (2023). Care in a care home. [online] nhs.uk. Available at: </a:t>
          </a:r>
          <a:r>
            <a:rPr lang="en-GB" sz="1100">
              <a:latin typeface="Arial "/>
              <a:hlinkClick xmlns:r="http://schemas.openxmlformats.org/officeDocument/2006/relationships" r:id="rId4"/>
            </a:rPr>
            <a:t>https://www.nhs.uk/conditions/end-of-life-care/where-you-can-have-care/care-in-a-care-home/</a:t>
          </a:r>
          <a:r>
            <a:rPr lang="en-GB" sz="1100">
              <a:latin typeface="Arial "/>
            </a:rPr>
            <a:t>. </a:t>
          </a:r>
          <a:endParaRPr lang="en-US" sz="1100">
            <a:latin typeface="Arial "/>
          </a:endParaRPr>
        </a:p>
      </dgm:t>
    </dgm:pt>
    <dgm:pt modelId="{BACD602D-6F1F-4E07-9ACE-FCBE7C692F4B}" type="parTrans" cxnId="{1678C0F3-D25D-4862-BF26-D5CCEC9344BB}">
      <dgm:prSet/>
      <dgm:spPr/>
      <dgm:t>
        <a:bodyPr/>
        <a:lstStyle/>
        <a:p>
          <a:endParaRPr lang="en-US"/>
        </a:p>
      </dgm:t>
    </dgm:pt>
    <dgm:pt modelId="{FA1D54D7-A18F-4D0D-8B32-395414EF2FA3}" type="sibTrans" cxnId="{1678C0F3-D25D-4862-BF26-D5CCEC9344BB}">
      <dgm:prSet/>
      <dgm:spPr/>
      <dgm:t>
        <a:bodyPr/>
        <a:lstStyle/>
        <a:p>
          <a:endParaRPr lang="en-US"/>
        </a:p>
      </dgm:t>
    </dgm:pt>
    <dgm:pt modelId="{BC21CE2C-346B-4853-827C-437CBA3F008F}">
      <dgm:prSet custT="1"/>
      <dgm:spPr/>
      <dgm:t>
        <a:bodyPr/>
        <a:lstStyle/>
        <a:p>
          <a:r>
            <a:rPr lang="en-GB" sz="1100">
              <a:latin typeface="Arial "/>
            </a:rPr>
            <a:t>Gov.uk (2017). The role of care homes in end of life care. [online] GOV.UK. Available at: </a:t>
          </a:r>
          <a:r>
            <a:rPr lang="en-GB" sz="1100">
              <a:latin typeface="Arial "/>
              <a:hlinkClick xmlns:r="http://schemas.openxmlformats.org/officeDocument/2006/relationships" r:id="rId5"/>
            </a:rPr>
            <a:t>https://www.gov.uk/government/publications/the-role-of-care-homes-in-end-of-life-care</a:t>
          </a:r>
          <a:r>
            <a:rPr lang="en-GB" sz="1100">
              <a:latin typeface="Arial "/>
            </a:rPr>
            <a:t>. </a:t>
          </a:r>
          <a:endParaRPr lang="en-US" sz="1100">
            <a:latin typeface="Arial "/>
          </a:endParaRPr>
        </a:p>
      </dgm:t>
    </dgm:pt>
    <dgm:pt modelId="{792C06E5-F1D7-4872-B755-21C3E6F5F1E5}" type="parTrans" cxnId="{9EE15E8C-111B-44C9-95FF-490B82CB7B92}">
      <dgm:prSet/>
      <dgm:spPr/>
      <dgm:t>
        <a:bodyPr/>
        <a:lstStyle/>
        <a:p>
          <a:endParaRPr lang="en-US"/>
        </a:p>
      </dgm:t>
    </dgm:pt>
    <dgm:pt modelId="{C0E92CE1-66FD-4FA9-B256-89C5EFF17B71}" type="sibTrans" cxnId="{9EE15E8C-111B-44C9-95FF-490B82CB7B92}">
      <dgm:prSet/>
      <dgm:spPr/>
      <dgm:t>
        <a:bodyPr/>
        <a:lstStyle/>
        <a:p>
          <a:endParaRPr lang="en-US"/>
        </a:p>
      </dgm:t>
    </dgm:pt>
    <dgm:pt modelId="{D9D2A749-A892-4AB2-9654-8C55B4786C46}">
      <dgm:prSet custT="1"/>
      <dgm:spPr/>
      <dgm:t>
        <a:bodyPr/>
        <a:lstStyle/>
        <a:p>
          <a:r>
            <a:rPr lang="en-GB" sz="1100">
              <a:latin typeface="Arial "/>
            </a:rPr>
            <a:t>NHS (2019). Help at home from a carer. [online] </a:t>
          </a:r>
          <a:r>
            <a:rPr lang="en-GB" sz="1100" err="1">
              <a:latin typeface="Arial "/>
            </a:rPr>
            <a:t>nhs</a:t>
          </a:r>
          <a:r>
            <a:rPr lang="en-GB" sz="1100">
              <a:latin typeface="Arial "/>
            </a:rPr>
            <a:t>. Available at: </a:t>
          </a:r>
          <a:r>
            <a:rPr lang="en-GB" sz="1100">
              <a:latin typeface="Arial "/>
              <a:hlinkClick xmlns:r="http://schemas.openxmlformats.org/officeDocument/2006/relationships" r:id="rId6"/>
            </a:rPr>
            <a:t>https://www.nhs.uk/conditions/social-care-and-support-guide/care-services-equipment-and-care-homes/homecare/</a:t>
          </a:r>
          <a:r>
            <a:rPr lang="en-GB" sz="1100">
              <a:latin typeface="Arial "/>
            </a:rPr>
            <a:t>.</a:t>
          </a:r>
          <a:endParaRPr lang="en-US" sz="1100">
            <a:latin typeface="Arial "/>
          </a:endParaRPr>
        </a:p>
      </dgm:t>
    </dgm:pt>
    <dgm:pt modelId="{FB5C3B13-52DB-4466-9298-2918822AE67F}" type="parTrans" cxnId="{34DE2F5B-A6CB-4731-A318-6B4E50CB25BA}">
      <dgm:prSet/>
      <dgm:spPr/>
      <dgm:t>
        <a:bodyPr/>
        <a:lstStyle/>
        <a:p>
          <a:endParaRPr lang="en-US"/>
        </a:p>
      </dgm:t>
    </dgm:pt>
    <dgm:pt modelId="{1F1F85DF-4DD8-482A-AA75-7230EF4EEB0B}" type="sibTrans" cxnId="{34DE2F5B-A6CB-4731-A318-6B4E50CB25BA}">
      <dgm:prSet/>
      <dgm:spPr/>
      <dgm:t>
        <a:bodyPr/>
        <a:lstStyle/>
        <a:p>
          <a:endParaRPr lang="en-US"/>
        </a:p>
      </dgm:t>
    </dgm:pt>
    <dgm:pt modelId="{B236E2EB-2735-4ED9-853C-EF5B8076B8F9}">
      <dgm:prSet custT="1"/>
      <dgm:spPr/>
      <dgm:t>
        <a:bodyPr/>
        <a:lstStyle/>
        <a:p>
          <a:r>
            <a:rPr lang="en-GB" sz="1100">
              <a:latin typeface="Arial "/>
            </a:rPr>
            <a:t>Age UK (2023). Paying for permanent residential care | Paying for a care home. [online] Age UK. Available at: </a:t>
          </a:r>
          <a:r>
            <a:rPr lang="en-GB" sz="1100">
              <a:latin typeface="Arial "/>
              <a:hlinkClick xmlns:r="http://schemas.openxmlformats.org/officeDocument/2006/relationships" r:id="rId7"/>
            </a:rPr>
            <a:t>https://www.ageuk.org.uk/information-advice/care/paying-for-care/paying-for-a-care-home/</a:t>
          </a:r>
          <a:r>
            <a:rPr lang="en-GB" sz="1100">
              <a:latin typeface="Arial "/>
            </a:rPr>
            <a:t>.  </a:t>
          </a:r>
          <a:endParaRPr lang="en-US" sz="1100">
            <a:latin typeface="Arial "/>
          </a:endParaRPr>
        </a:p>
      </dgm:t>
    </dgm:pt>
    <dgm:pt modelId="{EC3D06A0-89B3-445F-B92D-8633C107ED7D}" type="parTrans" cxnId="{50530369-5B07-41BB-955C-182F81B99F8A}">
      <dgm:prSet/>
      <dgm:spPr/>
      <dgm:t>
        <a:bodyPr/>
        <a:lstStyle/>
        <a:p>
          <a:endParaRPr lang="en-US"/>
        </a:p>
      </dgm:t>
    </dgm:pt>
    <dgm:pt modelId="{1E2E0019-5002-4FC4-9625-F69A49F95B42}" type="sibTrans" cxnId="{50530369-5B07-41BB-955C-182F81B99F8A}">
      <dgm:prSet/>
      <dgm:spPr/>
      <dgm:t>
        <a:bodyPr/>
        <a:lstStyle/>
        <a:p>
          <a:endParaRPr lang="en-US"/>
        </a:p>
      </dgm:t>
    </dgm:pt>
    <dgm:pt modelId="{79730349-A8C8-444E-9B56-B2BFA9E5584E}">
      <dgm:prSet custT="1"/>
      <dgm:spPr/>
      <dgm:t>
        <a:bodyPr/>
        <a:lstStyle/>
        <a:p>
          <a:r>
            <a:rPr lang="en-GB" sz="1100">
              <a:latin typeface="Arial "/>
            </a:rPr>
            <a:t>NHS (2019). Care and support you can get for free. [online] NHS. Available at: </a:t>
          </a:r>
          <a:r>
            <a:rPr lang="en-GB" sz="1100">
              <a:latin typeface="Arial "/>
              <a:hlinkClick xmlns:r="http://schemas.openxmlformats.org/officeDocument/2006/relationships" r:id="rId8"/>
            </a:rPr>
            <a:t>https://www.nhs.uk/conditions/social-care-and-support-guide/care-services-equipment-and-care-homes/care-and-support-you-can-get-for-free/</a:t>
          </a:r>
          <a:r>
            <a:rPr lang="en-GB" sz="1100">
              <a:latin typeface="Arial "/>
            </a:rPr>
            <a:t>. </a:t>
          </a:r>
          <a:endParaRPr lang="en-US" sz="1100">
            <a:latin typeface="Arial "/>
          </a:endParaRPr>
        </a:p>
      </dgm:t>
    </dgm:pt>
    <dgm:pt modelId="{C6AAB5C8-A20F-4D99-87D2-91253F4884BB}" type="parTrans" cxnId="{E2019D52-9B96-4679-A1F5-AA6C96B5C33D}">
      <dgm:prSet/>
      <dgm:spPr/>
      <dgm:t>
        <a:bodyPr/>
        <a:lstStyle/>
        <a:p>
          <a:endParaRPr lang="en-US"/>
        </a:p>
      </dgm:t>
    </dgm:pt>
    <dgm:pt modelId="{53497205-3DC9-4A05-894F-B4924337EA14}" type="sibTrans" cxnId="{E2019D52-9B96-4679-A1F5-AA6C96B5C33D}">
      <dgm:prSet/>
      <dgm:spPr/>
      <dgm:t>
        <a:bodyPr/>
        <a:lstStyle/>
        <a:p>
          <a:endParaRPr lang="en-US"/>
        </a:p>
      </dgm:t>
    </dgm:pt>
    <dgm:pt modelId="{7C9FDE53-7CED-4524-99A9-E53BDCABD489}">
      <dgm:prSet custT="1"/>
      <dgm:spPr/>
      <dgm:t>
        <a:bodyPr/>
        <a:lstStyle/>
        <a:p>
          <a:r>
            <a:rPr lang="en-GB" sz="1100">
              <a:latin typeface="Arial "/>
            </a:rPr>
            <a:t>Drew (PhD), C. (2023). Activity theory of aging: Definition, Examples &amp; Criticisms (2023). [online] helpfulprofessor.com. Available at: https://helpfulprofessor.com/activity-theory-of-aging</a:t>
          </a:r>
          <a:endParaRPr lang="en-US" sz="1100">
            <a:latin typeface="Arial "/>
          </a:endParaRPr>
        </a:p>
      </dgm:t>
    </dgm:pt>
    <dgm:pt modelId="{94B0416C-187E-461E-9384-879A15C83D45}" type="parTrans" cxnId="{6F7CC773-B69C-4627-9FAB-5440F4418A8F}">
      <dgm:prSet/>
      <dgm:spPr/>
      <dgm:t>
        <a:bodyPr/>
        <a:lstStyle/>
        <a:p>
          <a:endParaRPr lang="en-GB"/>
        </a:p>
      </dgm:t>
    </dgm:pt>
    <dgm:pt modelId="{778E88C3-9C04-4C96-BE16-EC5AB7FEB3E2}" type="sibTrans" cxnId="{6F7CC773-B69C-4627-9FAB-5440F4418A8F}">
      <dgm:prSet/>
      <dgm:spPr/>
      <dgm:t>
        <a:bodyPr/>
        <a:lstStyle/>
        <a:p>
          <a:endParaRPr lang="en-GB"/>
        </a:p>
      </dgm:t>
    </dgm:pt>
    <dgm:pt modelId="{146E35B7-2775-4BE2-88B8-EFB20A02F7F4}">
      <dgm:prSet custT="1"/>
      <dgm:spPr/>
      <dgm:t>
        <a:bodyPr/>
        <a:lstStyle/>
        <a:p>
          <a:r>
            <a:rPr lang="en-GB" sz="1100">
              <a:latin typeface="Arial "/>
            </a:rPr>
            <a:t>CQC (2022). The Care Act and the ‘easements’ to it | Care Quality Commission. [online] www.cqc.org.uk. Available at: https://www.cqc.org.uk/guidance-providers/adult-social-care/care-act-easements-it.</a:t>
          </a:r>
          <a:endParaRPr lang="en-US" sz="1100">
            <a:latin typeface="Arial "/>
          </a:endParaRPr>
        </a:p>
      </dgm:t>
    </dgm:pt>
    <dgm:pt modelId="{D6AACD43-66F6-42EA-A524-5F8248931359}" type="parTrans" cxnId="{B3CE09A5-FB52-410F-8F59-14812C8BED7B}">
      <dgm:prSet/>
      <dgm:spPr/>
      <dgm:t>
        <a:bodyPr/>
        <a:lstStyle/>
        <a:p>
          <a:endParaRPr lang="en-GB"/>
        </a:p>
      </dgm:t>
    </dgm:pt>
    <dgm:pt modelId="{03B5F66F-DDD7-44A4-AA67-86E84F798217}" type="sibTrans" cxnId="{B3CE09A5-FB52-410F-8F59-14812C8BED7B}">
      <dgm:prSet/>
      <dgm:spPr/>
      <dgm:t>
        <a:bodyPr/>
        <a:lstStyle/>
        <a:p>
          <a:endParaRPr lang="en-GB"/>
        </a:p>
      </dgm:t>
    </dgm:pt>
    <dgm:pt modelId="{E86B96C1-3444-4627-810B-3D36C17303FD}">
      <dgm:prSet custT="1"/>
      <dgm:spPr/>
      <dgm:t>
        <a:bodyPr/>
        <a:lstStyle/>
        <a:p>
          <a:r>
            <a:rPr lang="en-GB" sz="1100">
              <a:latin typeface="Arial "/>
            </a:rPr>
            <a:t>Care Quality Commission (2023). Regulation 10: Dignity and Respect - Care Quality Commission. [online] www.cqc.org.uk. Available at: https://www.cqc.org.uk/guidance-providers/regulations/regulation-10-dignity-respect.</a:t>
          </a:r>
          <a:endParaRPr lang="en-US" sz="1100">
            <a:latin typeface="Arial "/>
          </a:endParaRPr>
        </a:p>
      </dgm:t>
    </dgm:pt>
    <dgm:pt modelId="{8076CFBA-069C-4608-930F-A6DA3397F973}" type="parTrans" cxnId="{2C93B632-0F43-4A5C-88AB-7FA000B7272D}">
      <dgm:prSet/>
      <dgm:spPr/>
      <dgm:t>
        <a:bodyPr/>
        <a:lstStyle/>
        <a:p>
          <a:endParaRPr lang="en-GB"/>
        </a:p>
      </dgm:t>
    </dgm:pt>
    <dgm:pt modelId="{0AD02969-BE9D-4B2E-A968-078D9B6FFE9D}" type="sibTrans" cxnId="{2C93B632-0F43-4A5C-88AB-7FA000B7272D}">
      <dgm:prSet/>
      <dgm:spPr/>
      <dgm:t>
        <a:bodyPr/>
        <a:lstStyle/>
        <a:p>
          <a:endParaRPr lang="en-GB"/>
        </a:p>
      </dgm:t>
    </dgm:pt>
    <dgm:pt modelId="{557A000D-EA97-45D2-82B1-A621FBAC4D40}" type="pres">
      <dgm:prSet presAssocID="{F038B532-A808-4386-9D2A-F153B2BFA7D5}" presName="vert0" presStyleCnt="0">
        <dgm:presLayoutVars>
          <dgm:dir/>
          <dgm:animOne val="branch"/>
          <dgm:animLvl val="lvl"/>
        </dgm:presLayoutVars>
      </dgm:prSet>
      <dgm:spPr/>
    </dgm:pt>
    <dgm:pt modelId="{A55CE829-9295-4ECF-9465-B88D3B652F03}" type="pres">
      <dgm:prSet presAssocID="{1222FC8D-B01A-42EB-BF10-54F6DD6B9204}" presName="thickLine" presStyleLbl="alignNode1" presStyleIdx="0" presStyleCnt="12"/>
      <dgm:spPr/>
    </dgm:pt>
    <dgm:pt modelId="{CE0F3A30-22BE-4701-A29F-4B102C0A671E}" type="pres">
      <dgm:prSet presAssocID="{1222FC8D-B01A-42EB-BF10-54F6DD6B9204}" presName="horz1" presStyleCnt="0"/>
      <dgm:spPr/>
    </dgm:pt>
    <dgm:pt modelId="{E6D9EEEA-0CB6-414B-A3AF-34E9151FE474}" type="pres">
      <dgm:prSet presAssocID="{1222FC8D-B01A-42EB-BF10-54F6DD6B9204}" presName="tx1" presStyleLbl="revTx" presStyleIdx="0" presStyleCnt="12"/>
      <dgm:spPr/>
    </dgm:pt>
    <dgm:pt modelId="{306974B7-B629-43D4-8156-D1AA991EE588}" type="pres">
      <dgm:prSet presAssocID="{1222FC8D-B01A-42EB-BF10-54F6DD6B9204}" presName="vert1" presStyleCnt="0"/>
      <dgm:spPr/>
    </dgm:pt>
    <dgm:pt modelId="{4EFD072B-08C3-4E53-9FBC-081067A216BF}" type="pres">
      <dgm:prSet presAssocID="{0C25479C-0F10-4934-AB1A-6E28B5B1E3DB}" presName="thickLine" presStyleLbl="alignNode1" presStyleIdx="1" presStyleCnt="12"/>
      <dgm:spPr/>
    </dgm:pt>
    <dgm:pt modelId="{4C383611-264F-43DE-9609-15FAFC35D239}" type="pres">
      <dgm:prSet presAssocID="{0C25479C-0F10-4934-AB1A-6E28B5B1E3DB}" presName="horz1" presStyleCnt="0"/>
      <dgm:spPr/>
    </dgm:pt>
    <dgm:pt modelId="{06D87905-7306-4589-A209-45A53F7A75E4}" type="pres">
      <dgm:prSet presAssocID="{0C25479C-0F10-4934-AB1A-6E28B5B1E3DB}" presName="tx1" presStyleLbl="revTx" presStyleIdx="1" presStyleCnt="12"/>
      <dgm:spPr/>
    </dgm:pt>
    <dgm:pt modelId="{487DAA75-4B4F-4F69-B721-377405FD3043}" type="pres">
      <dgm:prSet presAssocID="{0C25479C-0F10-4934-AB1A-6E28B5B1E3DB}" presName="vert1" presStyleCnt="0"/>
      <dgm:spPr/>
    </dgm:pt>
    <dgm:pt modelId="{3C2CD488-366C-4358-A024-ECA4185C7CAE}" type="pres">
      <dgm:prSet presAssocID="{B3700713-E792-4277-A4CE-BD7DBFD7CE83}" presName="thickLine" presStyleLbl="alignNode1" presStyleIdx="2" presStyleCnt="12"/>
      <dgm:spPr/>
    </dgm:pt>
    <dgm:pt modelId="{88480C6A-095C-4A91-8B0A-50B501499098}" type="pres">
      <dgm:prSet presAssocID="{B3700713-E792-4277-A4CE-BD7DBFD7CE83}" presName="horz1" presStyleCnt="0"/>
      <dgm:spPr/>
    </dgm:pt>
    <dgm:pt modelId="{C2A56E35-39BF-4C78-B677-91BA2940AEF3}" type="pres">
      <dgm:prSet presAssocID="{B3700713-E792-4277-A4CE-BD7DBFD7CE83}" presName="tx1" presStyleLbl="revTx" presStyleIdx="2" presStyleCnt="12"/>
      <dgm:spPr/>
    </dgm:pt>
    <dgm:pt modelId="{24D40028-90A7-452D-B87C-7693A04B98B0}" type="pres">
      <dgm:prSet presAssocID="{B3700713-E792-4277-A4CE-BD7DBFD7CE83}" presName="vert1" presStyleCnt="0"/>
      <dgm:spPr/>
    </dgm:pt>
    <dgm:pt modelId="{6D73FA5C-8C40-4931-810D-AEE1C05FE5B3}" type="pres">
      <dgm:prSet presAssocID="{5CC4D92B-7DB5-436D-927C-84D9B8E9E306}" presName="thickLine" presStyleLbl="alignNode1" presStyleIdx="3" presStyleCnt="12"/>
      <dgm:spPr/>
    </dgm:pt>
    <dgm:pt modelId="{9A856E59-2848-4601-BFCB-9FA46E855E51}" type="pres">
      <dgm:prSet presAssocID="{5CC4D92B-7DB5-436D-927C-84D9B8E9E306}" presName="horz1" presStyleCnt="0"/>
      <dgm:spPr/>
    </dgm:pt>
    <dgm:pt modelId="{73580A16-F231-4AB5-A87F-50EB4BB9D402}" type="pres">
      <dgm:prSet presAssocID="{5CC4D92B-7DB5-436D-927C-84D9B8E9E306}" presName="tx1" presStyleLbl="revTx" presStyleIdx="3" presStyleCnt="12"/>
      <dgm:spPr/>
    </dgm:pt>
    <dgm:pt modelId="{024BF922-2C6A-4D57-AD63-1239BFA544E5}" type="pres">
      <dgm:prSet presAssocID="{5CC4D92B-7DB5-436D-927C-84D9B8E9E306}" presName="vert1" presStyleCnt="0"/>
      <dgm:spPr/>
    </dgm:pt>
    <dgm:pt modelId="{8A36A19E-449D-409E-978F-5AD64096DFF2}" type="pres">
      <dgm:prSet presAssocID="{3111DE1D-2607-43F8-9FF3-2B64F9ACC444}" presName="thickLine" presStyleLbl="alignNode1" presStyleIdx="4" presStyleCnt="12"/>
      <dgm:spPr/>
    </dgm:pt>
    <dgm:pt modelId="{4BE1C1F0-795A-4FE3-B71F-6DC90CFA861C}" type="pres">
      <dgm:prSet presAssocID="{3111DE1D-2607-43F8-9FF3-2B64F9ACC444}" presName="horz1" presStyleCnt="0"/>
      <dgm:spPr/>
    </dgm:pt>
    <dgm:pt modelId="{7D3436F5-FB2D-4A81-AB9C-17D2A2218910}" type="pres">
      <dgm:prSet presAssocID="{3111DE1D-2607-43F8-9FF3-2B64F9ACC444}" presName="tx1" presStyleLbl="revTx" presStyleIdx="4" presStyleCnt="12"/>
      <dgm:spPr/>
    </dgm:pt>
    <dgm:pt modelId="{C74517AC-350C-46EA-9F9A-5CE2153136C9}" type="pres">
      <dgm:prSet presAssocID="{3111DE1D-2607-43F8-9FF3-2B64F9ACC444}" presName="vert1" presStyleCnt="0"/>
      <dgm:spPr/>
    </dgm:pt>
    <dgm:pt modelId="{11AF978C-F9D2-4583-8813-413B8CA88F82}" type="pres">
      <dgm:prSet presAssocID="{BC21CE2C-346B-4853-827C-437CBA3F008F}" presName="thickLine" presStyleLbl="alignNode1" presStyleIdx="5" presStyleCnt="12"/>
      <dgm:spPr/>
    </dgm:pt>
    <dgm:pt modelId="{3425395C-7A43-4970-82F3-35AE89D47D10}" type="pres">
      <dgm:prSet presAssocID="{BC21CE2C-346B-4853-827C-437CBA3F008F}" presName="horz1" presStyleCnt="0"/>
      <dgm:spPr/>
    </dgm:pt>
    <dgm:pt modelId="{A4951C74-7202-49CC-9782-6B7FA008C055}" type="pres">
      <dgm:prSet presAssocID="{BC21CE2C-346B-4853-827C-437CBA3F008F}" presName="tx1" presStyleLbl="revTx" presStyleIdx="5" presStyleCnt="12"/>
      <dgm:spPr/>
    </dgm:pt>
    <dgm:pt modelId="{1303FEF2-84FF-4E00-94BC-9604B71A6D38}" type="pres">
      <dgm:prSet presAssocID="{BC21CE2C-346B-4853-827C-437CBA3F008F}" presName="vert1" presStyleCnt="0"/>
      <dgm:spPr/>
    </dgm:pt>
    <dgm:pt modelId="{5A20B929-8D69-4E85-9514-E3A7D255DB99}" type="pres">
      <dgm:prSet presAssocID="{D9D2A749-A892-4AB2-9654-8C55B4786C46}" presName="thickLine" presStyleLbl="alignNode1" presStyleIdx="6" presStyleCnt="12"/>
      <dgm:spPr/>
    </dgm:pt>
    <dgm:pt modelId="{E3320C74-3ABF-4BF3-A877-CB63768D34DE}" type="pres">
      <dgm:prSet presAssocID="{D9D2A749-A892-4AB2-9654-8C55B4786C46}" presName="horz1" presStyleCnt="0"/>
      <dgm:spPr/>
    </dgm:pt>
    <dgm:pt modelId="{D3C7E662-2B27-42C8-B3C6-CAB48A017C2D}" type="pres">
      <dgm:prSet presAssocID="{D9D2A749-A892-4AB2-9654-8C55B4786C46}" presName="tx1" presStyleLbl="revTx" presStyleIdx="6" presStyleCnt="12"/>
      <dgm:spPr/>
    </dgm:pt>
    <dgm:pt modelId="{B46B2633-B233-4626-8895-5FC8D3D3D8AA}" type="pres">
      <dgm:prSet presAssocID="{D9D2A749-A892-4AB2-9654-8C55B4786C46}" presName="vert1" presStyleCnt="0"/>
      <dgm:spPr/>
    </dgm:pt>
    <dgm:pt modelId="{39F6F1F1-C76C-444A-9A39-53A9C42CD8E8}" type="pres">
      <dgm:prSet presAssocID="{B236E2EB-2735-4ED9-853C-EF5B8076B8F9}" presName="thickLine" presStyleLbl="alignNode1" presStyleIdx="7" presStyleCnt="12"/>
      <dgm:spPr/>
    </dgm:pt>
    <dgm:pt modelId="{C1CBD375-1BD8-47BB-ABAD-25F6558C0533}" type="pres">
      <dgm:prSet presAssocID="{B236E2EB-2735-4ED9-853C-EF5B8076B8F9}" presName="horz1" presStyleCnt="0"/>
      <dgm:spPr/>
    </dgm:pt>
    <dgm:pt modelId="{43C4DD59-CDEA-408E-8022-AAB9BAD5A776}" type="pres">
      <dgm:prSet presAssocID="{B236E2EB-2735-4ED9-853C-EF5B8076B8F9}" presName="tx1" presStyleLbl="revTx" presStyleIdx="7" presStyleCnt="12"/>
      <dgm:spPr/>
    </dgm:pt>
    <dgm:pt modelId="{6985FA4E-8D3D-4158-A6E0-F057E43CC8CA}" type="pres">
      <dgm:prSet presAssocID="{B236E2EB-2735-4ED9-853C-EF5B8076B8F9}" presName="vert1" presStyleCnt="0"/>
      <dgm:spPr/>
    </dgm:pt>
    <dgm:pt modelId="{46928CFC-15D8-4793-9095-6805DBEA24DA}" type="pres">
      <dgm:prSet presAssocID="{79730349-A8C8-444E-9B56-B2BFA9E5584E}" presName="thickLine" presStyleLbl="alignNode1" presStyleIdx="8" presStyleCnt="12"/>
      <dgm:spPr/>
    </dgm:pt>
    <dgm:pt modelId="{63749BD9-5173-4964-8850-2F54C9FC85F4}" type="pres">
      <dgm:prSet presAssocID="{79730349-A8C8-444E-9B56-B2BFA9E5584E}" presName="horz1" presStyleCnt="0"/>
      <dgm:spPr/>
    </dgm:pt>
    <dgm:pt modelId="{D68C29E9-E0F1-48B0-9189-B50F5BF23A79}" type="pres">
      <dgm:prSet presAssocID="{79730349-A8C8-444E-9B56-B2BFA9E5584E}" presName="tx1" presStyleLbl="revTx" presStyleIdx="8" presStyleCnt="12"/>
      <dgm:spPr/>
    </dgm:pt>
    <dgm:pt modelId="{67116693-2664-4D46-9E54-07CBADA268DF}" type="pres">
      <dgm:prSet presAssocID="{79730349-A8C8-444E-9B56-B2BFA9E5584E}" presName="vert1" presStyleCnt="0"/>
      <dgm:spPr/>
    </dgm:pt>
    <dgm:pt modelId="{D95B28CF-F988-4BD6-8867-17F81D8D6077}" type="pres">
      <dgm:prSet presAssocID="{7C9FDE53-7CED-4524-99A9-E53BDCABD489}" presName="thickLine" presStyleLbl="alignNode1" presStyleIdx="9" presStyleCnt="12"/>
      <dgm:spPr/>
    </dgm:pt>
    <dgm:pt modelId="{BFAB80A1-7B3F-45DE-95AE-17948E58C5CF}" type="pres">
      <dgm:prSet presAssocID="{7C9FDE53-7CED-4524-99A9-E53BDCABD489}" presName="horz1" presStyleCnt="0"/>
      <dgm:spPr/>
    </dgm:pt>
    <dgm:pt modelId="{17BE2EA9-5EDF-4BF6-834E-4AF6949B3AB0}" type="pres">
      <dgm:prSet presAssocID="{7C9FDE53-7CED-4524-99A9-E53BDCABD489}" presName="tx1" presStyleLbl="revTx" presStyleIdx="9" presStyleCnt="12"/>
      <dgm:spPr/>
    </dgm:pt>
    <dgm:pt modelId="{E491BC83-226E-43F7-85BE-4286CA090C2C}" type="pres">
      <dgm:prSet presAssocID="{7C9FDE53-7CED-4524-99A9-E53BDCABD489}" presName="vert1" presStyleCnt="0"/>
      <dgm:spPr/>
    </dgm:pt>
    <dgm:pt modelId="{9F561787-CD6D-4BAE-90E5-54649B13C027}" type="pres">
      <dgm:prSet presAssocID="{E86B96C1-3444-4627-810B-3D36C17303FD}" presName="thickLine" presStyleLbl="alignNode1" presStyleIdx="10" presStyleCnt="12"/>
      <dgm:spPr/>
    </dgm:pt>
    <dgm:pt modelId="{6EF72944-B2E4-483F-B86A-8EB3846DC1E8}" type="pres">
      <dgm:prSet presAssocID="{E86B96C1-3444-4627-810B-3D36C17303FD}" presName="horz1" presStyleCnt="0"/>
      <dgm:spPr/>
    </dgm:pt>
    <dgm:pt modelId="{4756D6F5-92CB-4456-B96F-4D57A5D1255D}" type="pres">
      <dgm:prSet presAssocID="{E86B96C1-3444-4627-810B-3D36C17303FD}" presName="tx1" presStyleLbl="revTx" presStyleIdx="10" presStyleCnt="12"/>
      <dgm:spPr/>
    </dgm:pt>
    <dgm:pt modelId="{0112867B-45EB-4E56-A137-E6AB198A6AF3}" type="pres">
      <dgm:prSet presAssocID="{E86B96C1-3444-4627-810B-3D36C17303FD}" presName="vert1" presStyleCnt="0"/>
      <dgm:spPr/>
    </dgm:pt>
    <dgm:pt modelId="{5906F14D-EE7E-480A-8579-18B2911010CC}" type="pres">
      <dgm:prSet presAssocID="{146E35B7-2775-4BE2-88B8-EFB20A02F7F4}" presName="thickLine" presStyleLbl="alignNode1" presStyleIdx="11" presStyleCnt="12"/>
      <dgm:spPr/>
    </dgm:pt>
    <dgm:pt modelId="{2A7B8162-3A2A-44A6-B9FF-534DE3989848}" type="pres">
      <dgm:prSet presAssocID="{146E35B7-2775-4BE2-88B8-EFB20A02F7F4}" presName="horz1" presStyleCnt="0"/>
      <dgm:spPr/>
    </dgm:pt>
    <dgm:pt modelId="{88F74529-FC93-4CAA-9E49-58F8F4944062}" type="pres">
      <dgm:prSet presAssocID="{146E35B7-2775-4BE2-88B8-EFB20A02F7F4}" presName="tx1" presStyleLbl="revTx" presStyleIdx="11" presStyleCnt="12"/>
      <dgm:spPr/>
    </dgm:pt>
    <dgm:pt modelId="{1A44C115-66AE-4ADA-B0E3-E998F92F53BA}" type="pres">
      <dgm:prSet presAssocID="{146E35B7-2775-4BE2-88B8-EFB20A02F7F4}" presName="vert1" presStyleCnt="0"/>
      <dgm:spPr/>
    </dgm:pt>
  </dgm:ptLst>
  <dgm:cxnLst>
    <dgm:cxn modelId="{341EC207-C18C-4DA4-8281-E7CEBB5F07F8}" type="presOf" srcId="{3111DE1D-2607-43F8-9FF3-2B64F9ACC444}" destId="{7D3436F5-FB2D-4A81-AB9C-17D2A2218910}" srcOrd="0" destOrd="0" presId="urn:microsoft.com/office/officeart/2008/layout/LinedList"/>
    <dgm:cxn modelId="{2B11E507-B584-456F-9A7B-BCCFBF647C75}" srcId="{F038B532-A808-4386-9D2A-F153B2BFA7D5}" destId="{1222FC8D-B01A-42EB-BF10-54F6DD6B9204}" srcOrd="0" destOrd="0" parTransId="{F5E984EC-BFAC-4FAC-8E61-191639432E71}" sibTransId="{19286171-1667-462D-8F93-47672BDB95A9}"/>
    <dgm:cxn modelId="{8B74F907-47E8-4180-9BDD-B8090EAC8115}" type="presOf" srcId="{0C25479C-0F10-4934-AB1A-6E28B5B1E3DB}" destId="{06D87905-7306-4589-A209-45A53F7A75E4}" srcOrd="0" destOrd="0" presId="urn:microsoft.com/office/officeart/2008/layout/LinedList"/>
    <dgm:cxn modelId="{E10ACC0A-9BE2-44AA-A335-20D48D5136B3}" srcId="{F038B532-A808-4386-9D2A-F153B2BFA7D5}" destId="{B3700713-E792-4277-A4CE-BD7DBFD7CE83}" srcOrd="2" destOrd="0" parTransId="{9503A8C6-303E-43BD-A304-15085A168B15}" sibTransId="{E64A54AA-9928-47FA-B1C4-DAFF0169DCDA}"/>
    <dgm:cxn modelId="{A12BAD27-6B11-43A5-8944-156DE2EF3DCA}" srcId="{F038B532-A808-4386-9D2A-F153B2BFA7D5}" destId="{5CC4D92B-7DB5-436D-927C-84D9B8E9E306}" srcOrd="3" destOrd="0" parTransId="{D3AFD874-FEAD-4240-B48E-A3CD5A69DA8C}" sibTransId="{B532FCA1-1CAE-46EB-8849-F86571E9C8C3}"/>
    <dgm:cxn modelId="{2C93B632-0F43-4A5C-88AB-7FA000B7272D}" srcId="{F038B532-A808-4386-9D2A-F153B2BFA7D5}" destId="{E86B96C1-3444-4627-810B-3D36C17303FD}" srcOrd="10" destOrd="0" parTransId="{8076CFBA-069C-4608-930F-A6DA3397F973}" sibTransId="{0AD02969-BE9D-4B2E-A968-078D9B6FFE9D}"/>
    <dgm:cxn modelId="{2237F23B-7C52-4C2A-A5BF-25344B7E7DBB}" type="presOf" srcId="{1222FC8D-B01A-42EB-BF10-54F6DD6B9204}" destId="{E6D9EEEA-0CB6-414B-A3AF-34E9151FE474}" srcOrd="0" destOrd="0" presId="urn:microsoft.com/office/officeart/2008/layout/LinedList"/>
    <dgm:cxn modelId="{34DE2F5B-A6CB-4731-A318-6B4E50CB25BA}" srcId="{F038B532-A808-4386-9D2A-F153B2BFA7D5}" destId="{D9D2A749-A892-4AB2-9654-8C55B4786C46}" srcOrd="6" destOrd="0" parTransId="{FB5C3B13-52DB-4466-9298-2918822AE67F}" sibTransId="{1F1F85DF-4DD8-482A-AA75-7230EF4EEB0B}"/>
    <dgm:cxn modelId="{50530369-5B07-41BB-955C-182F81B99F8A}" srcId="{F038B532-A808-4386-9D2A-F153B2BFA7D5}" destId="{B236E2EB-2735-4ED9-853C-EF5B8076B8F9}" srcOrd="7" destOrd="0" parTransId="{EC3D06A0-89B3-445F-B92D-8633C107ED7D}" sibTransId="{1E2E0019-5002-4FC4-9625-F69A49F95B42}"/>
    <dgm:cxn modelId="{E2019D52-9B96-4679-A1F5-AA6C96B5C33D}" srcId="{F038B532-A808-4386-9D2A-F153B2BFA7D5}" destId="{79730349-A8C8-444E-9B56-B2BFA9E5584E}" srcOrd="8" destOrd="0" parTransId="{C6AAB5C8-A20F-4D99-87D2-91253F4884BB}" sibTransId="{53497205-3DC9-4A05-894F-B4924337EA14}"/>
    <dgm:cxn modelId="{6F7CC773-B69C-4627-9FAB-5440F4418A8F}" srcId="{F038B532-A808-4386-9D2A-F153B2BFA7D5}" destId="{7C9FDE53-7CED-4524-99A9-E53BDCABD489}" srcOrd="9" destOrd="0" parTransId="{94B0416C-187E-461E-9384-879A15C83D45}" sibTransId="{778E88C3-9C04-4C96-BE16-EC5AB7FEB3E2}"/>
    <dgm:cxn modelId="{FEE59978-8750-4F1C-A832-87BB2523572E}" type="presOf" srcId="{5CC4D92B-7DB5-436D-927C-84D9B8E9E306}" destId="{73580A16-F231-4AB5-A87F-50EB4BB9D402}" srcOrd="0" destOrd="0" presId="urn:microsoft.com/office/officeart/2008/layout/LinedList"/>
    <dgm:cxn modelId="{2B88D37C-950F-4B9A-9EFA-A3D00CD0EA58}" type="presOf" srcId="{E86B96C1-3444-4627-810B-3D36C17303FD}" destId="{4756D6F5-92CB-4456-B96F-4D57A5D1255D}" srcOrd="0" destOrd="0" presId="urn:microsoft.com/office/officeart/2008/layout/LinedList"/>
    <dgm:cxn modelId="{65718380-5713-4952-BAF2-F598C00E172A}" type="presOf" srcId="{146E35B7-2775-4BE2-88B8-EFB20A02F7F4}" destId="{88F74529-FC93-4CAA-9E49-58F8F4944062}" srcOrd="0" destOrd="0" presId="urn:microsoft.com/office/officeart/2008/layout/LinedList"/>
    <dgm:cxn modelId="{6D574385-28CA-4B35-ACC7-DD713AC12409}" type="presOf" srcId="{B3700713-E792-4277-A4CE-BD7DBFD7CE83}" destId="{C2A56E35-39BF-4C78-B677-91BA2940AEF3}" srcOrd="0" destOrd="0" presId="urn:microsoft.com/office/officeart/2008/layout/LinedList"/>
    <dgm:cxn modelId="{9EE15E8C-111B-44C9-95FF-490B82CB7B92}" srcId="{F038B532-A808-4386-9D2A-F153B2BFA7D5}" destId="{BC21CE2C-346B-4853-827C-437CBA3F008F}" srcOrd="5" destOrd="0" parTransId="{792C06E5-F1D7-4872-B755-21C3E6F5F1E5}" sibTransId="{C0E92CE1-66FD-4FA9-B256-89C5EFF17B71}"/>
    <dgm:cxn modelId="{F13D568C-6345-47B9-8620-5747D0F097B1}" type="presOf" srcId="{7C9FDE53-7CED-4524-99A9-E53BDCABD489}" destId="{17BE2EA9-5EDF-4BF6-834E-4AF6949B3AB0}" srcOrd="0" destOrd="0" presId="urn:microsoft.com/office/officeart/2008/layout/LinedList"/>
    <dgm:cxn modelId="{959845A2-443F-4D57-AE04-063B2156FD8D}" type="presOf" srcId="{79730349-A8C8-444E-9B56-B2BFA9E5584E}" destId="{D68C29E9-E0F1-48B0-9189-B50F5BF23A79}" srcOrd="0" destOrd="0" presId="urn:microsoft.com/office/officeart/2008/layout/LinedList"/>
    <dgm:cxn modelId="{B3CE09A5-FB52-410F-8F59-14812C8BED7B}" srcId="{F038B532-A808-4386-9D2A-F153B2BFA7D5}" destId="{146E35B7-2775-4BE2-88B8-EFB20A02F7F4}" srcOrd="11" destOrd="0" parTransId="{D6AACD43-66F6-42EA-A524-5F8248931359}" sibTransId="{03B5F66F-DDD7-44A4-AA67-86E84F798217}"/>
    <dgm:cxn modelId="{30316FA6-7166-4766-A896-17F1C6886DF0}" type="presOf" srcId="{D9D2A749-A892-4AB2-9654-8C55B4786C46}" destId="{D3C7E662-2B27-42C8-B3C6-CAB48A017C2D}" srcOrd="0" destOrd="0" presId="urn:microsoft.com/office/officeart/2008/layout/LinedList"/>
    <dgm:cxn modelId="{4F8A55DA-0FC4-401F-AAB9-8A28EE5A5425}" type="presOf" srcId="{B236E2EB-2735-4ED9-853C-EF5B8076B8F9}" destId="{43C4DD59-CDEA-408E-8022-AAB9BAD5A776}" srcOrd="0" destOrd="0" presId="urn:microsoft.com/office/officeart/2008/layout/LinedList"/>
    <dgm:cxn modelId="{E939D9E2-566F-4AAF-8A09-6C38FF8849CB}" type="presOf" srcId="{F038B532-A808-4386-9D2A-F153B2BFA7D5}" destId="{557A000D-EA97-45D2-82B1-A621FBAC4D40}" srcOrd="0" destOrd="0" presId="urn:microsoft.com/office/officeart/2008/layout/LinedList"/>
    <dgm:cxn modelId="{51CD68E4-40BE-4AAE-89C3-136B0EC13A42}" srcId="{F038B532-A808-4386-9D2A-F153B2BFA7D5}" destId="{0C25479C-0F10-4934-AB1A-6E28B5B1E3DB}" srcOrd="1" destOrd="0" parTransId="{250DA325-4450-4365-92AB-6779AE8D40F7}" sibTransId="{79072268-D95C-4F1B-A234-5E3DF3CCC007}"/>
    <dgm:cxn modelId="{1678C0F3-D25D-4862-BF26-D5CCEC9344BB}" srcId="{F038B532-A808-4386-9D2A-F153B2BFA7D5}" destId="{3111DE1D-2607-43F8-9FF3-2B64F9ACC444}" srcOrd="4" destOrd="0" parTransId="{BACD602D-6F1F-4E07-9ACE-FCBE7C692F4B}" sibTransId="{FA1D54D7-A18F-4D0D-8B32-395414EF2FA3}"/>
    <dgm:cxn modelId="{DB9269FC-E53F-4B9C-8D0C-3E04BA7B3689}" type="presOf" srcId="{BC21CE2C-346B-4853-827C-437CBA3F008F}" destId="{A4951C74-7202-49CC-9782-6B7FA008C055}" srcOrd="0" destOrd="0" presId="urn:microsoft.com/office/officeart/2008/layout/LinedList"/>
    <dgm:cxn modelId="{6D83F88D-E2F0-4D1E-9289-29530EA4CDB7}" type="presParOf" srcId="{557A000D-EA97-45D2-82B1-A621FBAC4D40}" destId="{A55CE829-9295-4ECF-9465-B88D3B652F03}" srcOrd="0" destOrd="0" presId="urn:microsoft.com/office/officeart/2008/layout/LinedList"/>
    <dgm:cxn modelId="{5CEA7B5A-911C-4D0F-B7ED-8700A28385B3}" type="presParOf" srcId="{557A000D-EA97-45D2-82B1-A621FBAC4D40}" destId="{CE0F3A30-22BE-4701-A29F-4B102C0A671E}" srcOrd="1" destOrd="0" presId="urn:microsoft.com/office/officeart/2008/layout/LinedList"/>
    <dgm:cxn modelId="{85109D7D-8635-451D-8F64-F6A8D184108B}" type="presParOf" srcId="{CE0F3A30-22BE-4701-A29F-4B102C0A671E}" destId="{E6D9EEEA-0CB6-414B-A3AF-34E9151FE474}" srcOrd="0" destOrd="0" presId="urn:microsoft.com/office/officeart/2008/layout/LinedList"/>
    <dgm:cxn modelId="{94EA62A2-DBA0-4D30-B2F0-DD08C8CAA1BA}" type="presParOf" srcId="{CE0F3A30-22BE-4701-A29F-4B102C0A671E}" destId="{306974B7-B629-43D4-8156-D1AA991EE588}" srcOrd="1" destOrd="0" presId="urn:microsoft.com/office/officeart/2008/layout/LinedList"/>
    <dgm:cxn modelId="{3917EEE7-2E53-49BE-B1AA-5A1B0CA48803}" type="presParOf" srcId="{557A000D-EA97-45D2-82B1-A621FBAC4D40}" destId="{4EFD072B-08C3-4E53-9FBC-081067A216BF}" srcOrd="2" destOrd="0" presId="urn:microsoft.com/office/officeart/2008/layout/LinedList"/>
    <dgm:cxn modelId="{2EF72F7F-C501-4DD4-91C5-6B1D17D359D0}" type="presParOf" srcId="{557A000D-EA97-45D2-82B1-A621FBAC4D40}" destId="{4C383611-264F-43DE-9609-15FAFC35D239}" srcOrd="3" destOrd="0" presId="urn:microsoft.com/office/officeart/2008/layout/LinedList"/>
    <dgm:cxn modelId="{7C24AE09-4518-46E8-AECF-F1A68F2CD981}" type="presParOf" srcId="{4C383611-264F-43DE-9609-15FAFC35D239}" destId="{06D87905-7306-4589-A209-45A53F7A75E4}" srcOrd="0" destOrd="0" presId="urn:microsoft.com/office/officeart/2008/layout/LinedList"/>
    <dgm:cxn modelId="{37A888DF-5039-42D9-B3C0-3AF73B2E3BAC}" type="presParOf" srcId="{4C383611-264F-43DE-9609-15FAFC35D239}" destId="{487DAA75-4B4F-4F69-B721-377405FD3043}" srcOrd="1" destOrd="0" presId="urn:microsoft.com/office/officeart/2008/layout/LinedList"/>
    <dgm:cxn modelId="{806B39E2-A24E-4985-9CDB-85269FAF3BF9}" type="presParOf" srcId="{557A000D-EA97-45D2-82B1-A621FBAC4D40}" destId="{3C2CD488-366C-4358-A024-ECA4185C7CAE}" srcOrd="4" destOrd="0" presId="urn:microsoft.com/office/officeart/2008/layout/LinedList"/>
    <dgm:cxn modelId="{4E0ABDE0-EFD4-420A-BD2D-2D147875EE44}" type="presParOf" srcId="{557A000D-EA97-45D2-82B1-A621FBAC4D40}" destId="{88480C6A-095C-4A91-8B0A-50B501499098}" srcOrd="5" destOrd="0" presId="urn:microsoft.com/office/officeart/2008/layout/LinedList"/>
    <dgm:cxn modelId="{FC434C2D-4C4E-4F04-8EA9-A75C76CDAA95}" type="presParOf" srcId="{88480C6A-095C-4A91-8B0A-50B501499098}" destId="{C2A56E35-39BF-4C78-B677-91BA2940AEF3}" srcOrd="0" destOrd="0" presId="urn:microsoft.com/office/officeart/2008/layout/LinedList"/>
    <dgm:cxn modelId="{88ACDC4A-D514-4F51-8084-F42637FD070F}" type="presParOf" srcId="{88480C6A-095C-4A91-8B0A-50B501499098}" destId="{24D40028-90A7-452D-B87C-7693A04B98B0}" srcOrd="1" destOrd="0" presId="urn:microsoft.com/office/officeart/2008/layout/LinedList"/>
    <dgm:cxn modelId="{9113C067-21D2-4518-93D9-D21A0165574C}" type="presParOf" srcId="{557A000D-EA97-45D2-82B1-A621FBAC4D40}" destId="{6D73FA5C-8C40-4931-810D-AEE1C05FE5B3}" srcOrd="6" destOrd="0" presId="urn:microsoft.com/office/officeart/2008/layout/LinedList"/>
    <dgm:cxn modelId="{53637231-93CB-4569-B1B8-F2F30130D962}" type="presParOf" srcId="{557A000D-EA97-45D2-82B1-A621FBAC4D40}" destId="{9A856E59-2848-4601-BFCB-9FA46E855E51}" srcOrd="7" destOrd="0" presId="urn:microsoft.com/office/officeart/2008/layout/LinedList"/>
    <dgm:cxn modelId="{BB812F8A-6253-4D81-9E76-5E9B4DCB6615}" type="presParOf" srcId="{9A856E59-2848-4601-BFCB-9FA46E855E51}" destId="{73580A16-F231-4AB5-A87F-50EB4BB9D402}" srcOrd="0" destOrd="0" presId="urn:microsoft.com/office/officeart/2008/layout/LinedList"/>
    <dgm:cxn modelId="{40FE6A76-1DB4-4DE2-B877-F64AC8F4F39B}" type="presParOf" srcId="{9A856E59-2848-4601-BFCB-9FA46E855E51}" destId="{024BF922-2C6A-4D57-AD63-1239BFA544E5}" srcOrd="1" destOrd="0" presId="urn:microsoft.com/office/officeart/2008/layout/LinedList"/>
    <dgm:cxn modelId="{61ACA259-35BD-43E7-A4D1-2C24D0E46EAF}" type="presParOf" srcId="{557A000D-EA97-45D2-82B1-A621FBAC4D40}" destId="{8A36A19E-449D-409E-978F-5AD64096DFF2}" srcOrd="8" destOrd="0" presId="urn:microsoft.com/office/officeart/2008/layout/LinedList"/>
    <dgm:cxn modelId="{F4895DF7-B06B-4BEA-BD21-FF6FE998E0DF}" type="presParOf" srcId="{557A000D-EA97-45D2-82B1-A621FBAC4D40}" destId="{4BE1C1F0-795A-4FE3-B71F-6DC90CFA861C}" srcOrd="9" destOrd="0" presId="urn:microsoft.com/office/officeart/2008/layout/LinedList"/>
    <dgm:cxn modelId="{E13DB87C-1472-43E5-A034-E0C8AD15FEF5}" type="presParOf" srcId="{4BE1C1F0-795A-4FE3-B71F-6DC90CFA861C}" destId="{7D3436F5-FB2D-4A81-AB9C-17D2A2218910}" srcOrd="0" destOrd="0" presId="urn:microsoft.com/office/officeart/2008/layout/LinedList"/>
    <dgm:cxn modelId="{15955886-206A-46E4-80D8-1ABE780B86C1}" type="presParOf" srcId="{4BE1C1F0-795A-4FE3-B71F-6DC90CFA861C}" destId="{C74517AC-350C-46EA-9F9A-5CE2153136C9}" srcOrd="1" destOrd="0" presId="urn:microsoft.com/office/officeart/2008/layout/LinedList"/>
    <dgm:cxn modelId="{CDB40157-86F6-464C-81E5-FA82BD98FF38}" type="presParOf" srcId="{557A000D-EA97-45D2-82B1-A621FBAC4D40}" destId="{11AF978C-F9D2-4583-8813-413B8CA88F82}" srcOrd="10" destOrd="0" presId="urn:microsoft.com/office/officeart/2008/layout/LinedList"/>
    <dgm:cxn modelId="{ED5D96DC-EA22-4A6C-BAD0-A86FDB97EDCE}" type="presParOf" srcId="{557A000D-EA97-45D2-82B1-A621FBAC4D40}" destId="{3425395C-7A43-4970-82F3-35AE89D47D10}" srcOrd="11" destOrd="0" presId="urn:microsoft.com/office/officeart/2008/layout/LinedList"/>
    <dgm:cxn modelId="{5CAF424E-16DA-43E6-A22F-88E05671E509}" type="presParOf" srcId="{3425395C-7A43-4970-82F3-35AE89D47D10}" destId="{A4951C74-7202-49CC-9782-6B7FA008C055}" srcOrd="0" destOrd="0" presId="urn:microsoft.com/office/officeart/2008/layout/LinedList"/>
    <dgm:cxn modelId="{D92AD87D-0A14-4270-A44C-3919BE9F2309}" type="presParOf" srcId="{3425395C-7A43-4970-82F3-35AE89D47D10}" destId="{1303FEF2-84FF-4E00-94BC-9604B71A6D38}" srcOrd="1" destOrd="0" presId="urn:microsoft.com/office/officeart/2008/layout/LinedList"/>
    <dgm:cxn modelId="{EB6F4ACC-277D-40A9-94B3-D47EC21D927B}" type="presParOf" srcId="{557A000D-EA97-45D2-82B1-A621FBAC4D40}" destId="{5A20B929-8D69-4E85-9514-E3A7D255DB99}" srcOrd="12" destOrd="0" presId="urn:microsoft.com/office/officeart/2008/layout/LinedList"/>
    <dgm:cxn modelId="{43CF7B95-DE60-4356-B1DF-E75BE807C1DF}" type="presParOf" srcId="{557A000D-EA97-45D2-82B1-A621FBAC4D40}" destId="{E3320C74-3ABF-4BF3-A877-CB63768D34DE}" srcOrd="13" destOrd="0" presId="urn:microsoft.com/office/officeart/2008/layout/LinedList"/>
    <dgm:cxn modelId="{D3210DE7-33F9-4CFC-9CD7-1379271FBC97}" type="presParOf" srcId="{E3320C74-3ABF-4BF3-A877-CB63768D34DE}" destId="{D3C7E662-2B27-42C8-B3C6-CAB48A017C2D}" srcOrd="0" destOrd="0" presId="urn:microsoft.com/office/officeart/2008/layout/LinedList"/>
    <dgm:cxn modelId="{17FC33F4-DCB5-4BFA-91AF-97AF307C10AA}" type="presParOf" srcId="{E3320C74-3ABF-4BF3-A877-CB63768D34DE}" destId="{B46B2633-B233-4626-8895-5FC8D3D3D8AA}" srcOrd="1" destOrd="0" presId="urn:microsoft.com/office/officeart/2008/layout/LinedList"/>
    <dgm:cxn modelId="{C783E849-9D2B-423C-962C-EB5F0DFA6DF1}" type="presParOf" srcId="{557A000D-EA97-45D2-82B1-A621FBAC4D40}" destId="{39F6F1F1-C76C-444A-9A39-53A9C42CD8E8}" srcOrd="14" destOrd="0" presId="urn:microsoft.com/office/officeart/2008/layout/LinedList"/>
    <dgm:cxn modelId="{A6161EF5-178F-4E45-9C83-A7A88BA0D026}" type="presParOf" srcId="{557A000D-EA97-45D2-82B1-A621FBAC4D40}" destId="{C1CBD375-1BD8-47BB-ABAD-25F6558C0533}" srcOrd="15" destOrd="0" presId="urn:microsoft.com/office/officeart/2008/layout/LinedList"/>
    <dgm:cxn modelId="{8B55BD7F-4577-4710-B9F8-F994D22E297D}" type="presParOf" srcId="{C1CBD375-1BD8-47BB-ABAD-25F6558C0533}" destId="{43C4DD59-CDEA-408E-8022-AAB9BAD5A776}" srcOrd="0" destOrd="0" presId="urn:microsoft.com/office/officeart/2008/layout/LinedList"/>
    <dgm:cxn modelId="{00DC79F4-323C-4654-9BFC-A381D3B5200A}" type="presParOf" srcId="{C1CBD375-1BD8-47BB-ABAD-25F6558C0533}" destId="{6985FA4E-8D3D-4158-A6E0-F057E43CC8CA}" srcOrd="1" destOrd="0" presId="urn:microsoft.com/office/officeart/2008/layout/LinedList"/>
    <dgm:cxn modelId="{58331F1F-E70A-4AA5-A847-41045C2CB3EE}" type="presParOf" srcId="{557A000D-EA97-45D2-82B1-A621FBAC4D40}" destId="{46928CFC-15D8-4793-9095-6805DBEA24DA}" srcOrd="16" destOrd="0" presId="urn:microsoft.com/office/officeart/2008/layout/LinedList"/>
    <dgm:cxn modelId="{B607715E-EC5E-4928-864E-F7B7F86D61AF}" type="presParOf" srcId="{557A000D-EA97-45D2-82B1-A621FBAC4D40}" destId="{63749BD9-5173-4964-8850-2F54C9FC85F4}" srcOrd="17" destOrd="0" presId="urn:microsoft.com/office/officeart/2008/layout/LinedList"/>
    <dgm:cxn modelId="{66337527-390E-4F67-B9ED-68823E7C7C06}" type="presParOf" srcId="{63749BD9-5173-4964-8850-2F54C9FC85F4}" destId="{D68C29E9-E0F1-48B0-9189-B50F5BF23A79}" srcOrd="0" destOrd="0" presId="urn:microsoft.com/office/officeart/2008/layout/LinedList"/>
    <dgm:cxn modelId="{76686456-079F-40A5-B361-0251173FC861}" type="presParOf" srcId="{63749BD9-5173-4964-8850-2F54C9FC85F4}" destId="{67116693-2664-4D46-9E54-07CBADA268DF}" srcOrd="1" destOrd="0" presId="urn:microsoft.com/office/officeart/2008/layout/LinedList"/>
    <dgm:cxn modelId="{CB7FFFC3-6ECC-47C2-BAD0-96C4E5F792A1}" type="presParOf" srcId="{557A000D-EA97-45D2-82B1-A621FBAC4D40}" destId="{D95B28CF-F988-4BD6-8867-17F81D8D6077}" srcOrd="18" destOrd="0" presId="urn:microsoft.com/office/officeart/2008/layout/LinedList"/>
    <dgm:cxn modelId="{0596CB8E-EA6D-4BEA-B156-F9A36AD9808E}" type="presParOf" srcId="{557A000D-EA97-45D2-82B1-A621FBAC4D40}" destId="{BFAB80A1-7B3F-45DE-95AE-17948E58C5CF}" srcOrd="19" destOrd="0" presId="urn:microsoft.com/office/officeart/2008/layout/LinedList"/>
    <dgm:cxn modelId="{B804FF6E-C9BB-4984-BD95-BDFB8D27FC0D}" type="presParOf" srcId="{BFAB80A1-7B3F-45DE-95AE-17948E58C5CF}" destId="{17BE2EA9-5EDF-4BF6-834E-4AF6949B3AB0}" srcOrd="0" destOrd="0" presId="urn:microsoft.com/office/officeart/2008/layout/LinedList"/>
    <dgm:cxn modelId="{720D0290-02F6-41CC-8D88-B2271E691A3D}" type="presParOf" srcId="{BFAB80A1-7B3F-45DE-95AE-17948E58C5CF}" destId="{E491BC83-226E-43F7-85BE-4286CA090C2C}" srcOrd="1" destOrd="0" presId="urn:microsoft.com/office/officeart/2008/layout/LinedList"/>
    <dgm:cxn modelId="{D092A3A4-F365-43E0-8924-E79E9F23B01F}" type="presParOf" srcId="{557A000D-EA97-45D2-82B1-A621FBAC4D40}" destId="{9F561787-CD6D-4BAE-90E5-54649B13C027}" srcOrd="20" destOrd="0" presId="urn:microsoft.com/office/officeart/2008/layout/LinedList"/>
    <dgm:cxn modelId="{58DDB3EC-DD04-490C-ACED-F15CACAC8E05}" type="presParOf" srcId="{557A000D-EA97-45D2-82B1-A621FBAC4D40}" destId="{6EF72944-B2E4-483F-B86A-8EB3846DC1E8}" srcOrd="21" destOrd="0" presId="urn:microsoft.com/office/officeart/2008/layout/LinedList"/>
    <dgm:cxn modelId="{C4F483B2-E7DC-4812-A27F-17DBA48D9738}" type="presParOf" srcId="{6EF72944-B2E4-483F-B86A-8EB3846DC1E8}" destId="{4756D6F5-92CB-4456-B96F-4D57A5D1255D}" srcOrd="0" destOrd="0" presId="urn:microsoft.com/office/officeart/2008/layout/LinedList"/>
    <dgm:cxn modelId="{D3A18C0F-6517-4B53-841A-33168601CB4D}" type="presParOf" srcId="{6EF72944-B2E4-483F-B86A-8EB3846DC1E8}" destId="{0112867B-45EB-4E56-A137-E6AB198A6AF3}" srcOrd="1" destOrd="0" presId="urn:microsoft.com/office/officeart/2008/layout/LinedList"/>
    <dgm:cxn modelId="{CC3798E1-0E70-45DA-BD03-9C6547EA8403}" type="presParOf" srcId="{557A000D-EA97-45D2-82B1-A621FBAC4D40}" destId="{5906F14D-EE7E-480A-8579-18B2911010CC}" srcOrd="22" destOrd="0" presId="urn:microsoft.com/office/officeart/2008/layout/LinedList"/>
    <dgm:cxn modelId="{EBDB0108-BC49-4FE6-8724-1CC3F29C9F48}" type="presParOf" srcId="{557A000D-EA97-45D2-82B1-A621FBAC4D40}" destId="{2A7B8162-3A2A-44A6-B9FF-534DE3989848}" srcOrd="23" destOrd="0" presId="urn:microsoft.com/office/officeart/2008/layout/LinedList"/>
    <dgm:cxn modelId="{243674EE-EA52-4786-8199-23E361F6A4A0}" type="presParOf" srcId="{2A7B8162-3A2A-44A6-B9FF-534DE3989848}" destId="{88F74529-FC93-4CAA-9E49-58F8F4944062}" srcOrd="0" destOrd="0" presId="urn:microsoft.com/office/officeart/2008/layout/LinedList"/>
    <dgm:cxn modelId="{FEA77EED-75F9-4512-A174-48636ED3633A}" type="presParOf" srcId="{2A7B8162-3A2A-44A6-B9FF-534DE3989848}" destId="{1A44C115-66AE-4ADA-B0E3-E998F92F53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ABE38-8165-41B7-AD51-B6E1CA24A15C}">
      <dsp:nvSpPr>
        <dsp:cNvPr id="0" name=""/>
        <dsp:cNvSpPr/>
      </dsp:nvSpPr>
      <dsp:spPr>
        <a:xfrm>
          <a:off x="151224" y="2782"/>
          <a:ext cx="2939421" cy="303701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76F4923-A96F-487D-B858-0A10FF678720}">
      <dsp:nvSpPr>
        <dsp:cNvPr id="0" name=""/>
        <dsp:cNvSpPr/>
      </dsp:nvSpPr>
      <dsp:spPr>
        <a:xfrm>
          <a:off x="477826" y="313054"/>
          <a:ext cx="2939421" cy="303701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“If you are eligible for funding support, your local council could pay some or most of the fees. The council will carry out a care needs assessment. If this concludes you need care in a care home, they will carry out a means test to work out whether you qualify for help with the cost. This will look at your income and capital (Age UK, 2023).”</a:t>
          </a:r>
          <a:endParaRPr lang="en-US" sz="1600" kern="1200"/>
        </a:p>
      </dsp:txBody>
      <dsp:txXfrm>
        <a:off x="563919" y="399147"/>
        <a:ext cx="2767235" cy="2864830"/>
      </dsp:txXfrm>
    </dsp:sp>
    <dsp:sp modelId="{4ECB7079-96AD-4137-96E9-B6C7AD19005B}">
      <dsp:nvSpPr>
        <dsp:cNvPr id="0" name=""/>
        <dsp:cNvSpPr/>
      </dsp:nvSpPr>
      <dsp:spPr>
        <a:xfrm>
          <a:off x="3743850" y="2782"/>
          <a:ext cx="2939421" cy="346215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C860B2D-FBBC-488E-94E9-FD309AC05F32}">
      <dsp:nvSpPr>
        <dsp:cNvPr id="0" name=""/>
        <dsp:cNvSpPr/>
      </dsp:nvSpPr>
      <dsp:spPr>
        <a:xfrm>
          <a:off x="4070452" y="313054"/>
          <a:ext cx="2939421" cy="346215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According to the NHS (2019), they can pay up to £209.19 a week towards the care that a patient is receiving in a care home through NHS funded nursing care. </a:t>
          </a:r>
          <a:endParaRPr lang="en-US" sz="1600" kern="1200"/>
        </a:p>
      </dsp:txBody>
      <dsp:txXfrm>
        <a:off x="4156545" y="399147"/>
        <a:ext cx="2767235" cy="3289970"/>
      </dsp:txXfrm>
    </dsp:sp>
    <dsp:sp modelId="{A8D05049-2393-4DD3-9C75-4B1DA7DE454B}">
      <dsp:nvSpPr>
        <dsp:cNvPr id="0" name=""/>
        <dsp:cNvSpPr/>
      </dsp:nvSpPr>
      <dsp:spPr>
        <a:xfrm>
          <a:off x="7336476" y="2782"/>
          <a:ext cx="2939421" cy="381084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94397A7-5585-4DD1-B8A3-68AF1DBB7A2C}">
      <dsp:nvSpPr>
        <dsp:cNvPr id="0" name=""/>
        <dsp:cNvSpPr/>
      </dsp:nvSpPr>
      <dsp:spPr>
        <a:xfrm>
          <a:off x="7663079" y="313054"/>
          <a:ext cx="2939421" cy="38108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mental capacity act 2005 as the decision is done, so you have less stress.</a:t>
          </a:r>
        </a:p>
      </dsp:txBody>
      <dsp:txXfrm>
        <a:off x="7749172" y="399147"/>
        <a:ext cx="2767235" cy="36386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D1B11-FB43-4FE9-A976-071CBEE2BF2E}">
      <dsp:nvSpPr>
        <dsp:cNvPr id="0" name=""/>
        <dsp:cNvSpPr/>
      </dsp:nvSpPr>
      <dsp:spPr>
        <a:xfrm>
          <a:off x="0" y="412287"/>
          <a:ext cx="5850193"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According to the NHS (2023), you can receive end of life care in a care home.</a:t>
          </a:r>
          <a:endParaRPr lang="en-US" sz="1500" kern="1200"/>
        </a:p>
      </dsp:txBody>
      <dsp:txXfrm>
        <a:off x="51885" y="464172"/>
        <a:ext cx="5746423" cy="959101"/>
      </dsp:txXfrm>
    </dsp:sp>
    <dsp:sp modelId="{2A6952EC-DC32-4625-AD21-4E0283CC0429}">
      <dsp:nvSpPr>
        <dsp:cNvPr id="0" name=""/>
        <dsp:cNvSpPr/>
      </dsp:nvSpPr>
      <dsp:spPr>
        <a:xfrm>
          <a:off x="0" y="1423631"/>
          <a:ext cx="5850193"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Care homes and nursing homes are trained for end-of-life care, they can help and support the patient and family in a sensitive way.(NHS, 2023).</a:t>
          </a:r>
          <a:endParaRPr lang="en-US" sz="1500" kern="1200"/>
        </a:p>
      </dsp:txBody>
      <dsp:txXfrm>
        <a:off x="51885" y="1475516"/>
        <a:ext cx="5746423" cy="959101"/>
      </dsp:txXfrm>
    </dsp:sp>
    <dsp:sp modelId="{1DCE3FEF-E83F-483D-9E7B-831BFCD8ED52}">
      <dsp:nvSpPr>
        <dsp:cNvPr id="0" name=""/>
        <dsp:cNvSpPr/>
      </dsp:nvSpPr>
      <dsp:spPr>
        <a:xfrm>
          <a:off x="0" y="2529703"/>
          <a:ext cx="5850193"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Compared to home care I understand that it may feel better in your own home while on EOL, but a care home can facilitate and have all the correct equipment if needed, and the risk of catching a illness will be less as rooms are cleaned daily.</a:t>
          </a:r>
        </a:p>
      </dsp:txBody>
      <dsp:txXfrm>
        <a:off x="51885" y="2581588"/>
        <a:ext cx="5746423" cy="959101"/>
      </dsp:txXfrm>
    </dsp:sp>
    <dsp:sp modelId="{F593A81C-A738-4DC4-A702-129E1E33F76F}">
      <dsp:nvSpPr>
        <dsp:cNvPr id="0" name=""/>
        <dsp:cNvSpPr/>
      </dsp:nvSpPr>
      <dsp:spPr>
        <a:xfrm>
          <a:off x="0" y="3635775"/>
          <a:ext cx="5850193"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Care Quality Commission, (2023)</a:t>
          </a:r>
          <a:r>
            <a:rPr lang="en-US" sz="1500" kern="1200"/>
            <a:t> Talk about The human rights act 1998 comes into play here as when receiving EOL care, the family and the patient receiving the care have the right to privacy and dignity. This also links in with the Care act 2014 for treating patient with dignity.</a:t>
          </a:r>
        </a:p>
      </dsp:txBody>
      <dsp:txXfrm>
        <a:off x="51885" y="3687660"/>
        <a:ext cx="5746423" cy="9591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CE829-9295-4ECF-9465-B88D3B652F03}">
      <dsp:nvSpPr>
        <dsp:cNvPr id="0" name=""/>
        <dsp:cNvSpPr/>
      </dsp:nvSpPr>
      <dsp:spPr>
        <a:xfrm>
          <a:off x="0" y="3233"/>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6D9EEEA-0CB6-414B-A3AF-34E9151FE474}">
      <dsp:nvSpPr>
        <dsp:cNvPr id="0" name=""/>
        <dsp:cNvSpPr/>
      </dsp:nvSpPr>
      <dsp:spPr>
        <a:xfrm>
          <a:off x="0" y="3233"/>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err="1">
              <a:latin typeface="Arial "/>
            </a:rPr>
            <a:t>Pardue</a:t>
          </a:r>
          <a:r>
            <a:rPr lang="en-GB" sz="1100" kern="1200">
              <a:latin typeface="Arial "/>
            </a:rPr>
            <a:t>-Spears, C. (2022). Exploring the Pros &amp; Cons of Elderly Parents Living in Their Own Home. [online] Family Matters. Available at: https://familymattershc.com/pros-cons-of-elderly-parents-living-in-their-own-home/. (Accessed date: 2</a:t>
          </a:r>
          <a:r>
            <a:rPr lang="en-GB" sz="1100" kern="1200" baseline="30000">
              <a:latin typeface="Arial "/>
            </a:rPr>
            <a:t>nd</a:t>
          </a:r>
          <a:r>
            <a:rPr lang="en-GB" sz="1100" kern="1200">
              <a:latin typeface="Arial "/>
            </a:rPr>
            <a:t> February 2024)</a:t>
          </a:r>
          <a:endParaRPr lang="en-US" sz="1100" kern="1200">
            <a:latin typeface="Arial "/>
          </a:endParaRPr>
        </a:p>
      </dsp:txBody>
      <dsp:txXfrm>
        <a:off x="0" y="3233"/>
        <a:ext cx="7885470" cy="551296"/>
      </dsp:txXfrm>
    </dsp:sp>
    <dsp:sp modelId="{4EFD072B-08C3-4E53-9FBC-081067A216BF}">
      <dsp:nvSpPr>
        <dsp:cNvPr id="0" name=""/>
        <dsp:cNvSpPr/>
      </dsp:nvSpPr>
      <dsp:spPr>
        <a:xfrm>
          <a:off x="0" y="554530"/>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6D87905-7306-4589-A209-45A53F7A75E4}">
      <dsp:nvSpPr>
        <dsp:cNvPr id="0" name=""/>
        <dsp:cNvSpPr/>
      </dsp:nvSpPr>
      <dsp:spPr>
        <a:xfrm>
          <a:off x="0" y="554530"/>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CQC (2022). What can you expect from a good care home? - Care Quality Commission. [online] www.cqc.org.uk. Available at: </a:t>
          </a:r>
          <a:r>
            <a:rPr lang="en-GB" sz="1100" kern="1200">
              <a:latin typeface="Arial "/>
              <a:hlinkClick xmlns:r="http://schemas.openxmlformats.org/officeDocument/2006/relationships" r:id="rId1"/>
            </a:rPr>
            <a:t>https://www.cqc.org.uk/care-services/what-expect-good-care-service/what-can-you-expect-good-care-home</a:t>
          </a:r>
          <a:r>
            <a:rPr lang="en-GB" sz="1100" kern="1200">
              <a:latin typeface="Arial "/>
            </a:rPr>
            <a:t>.</a:t>
          </a:r>
          <a:endParaRPr lang="en-US" sz="1100" kern="1200">
            <a:latin typeface="Arial "/>
          </a:endParaRPr>
        </a:p>
      </dsp:txBody>
      <dsp:txXfrm>
        <a:off x="0" y="554530"/>
        <a:ext cx="7885470" cy="551296"/>
      </dsp:txXfrm>
    </dsp:sp>
    <dsp:sp modelId="{3C2CD488-366C-4358-A024-ECA4185C7CAE}">
      <dsp:nvSpPr>
        <dsp:cNvPr id="0" name=""/>
        <dsp:cNvSpPr/>
      </dsp:nvSpPr>
      <dsp:spPr>
        <a:xfrm>
          <a:off x="0" y="1105826"/>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2A56E35-39BF-4C78-B677-91BA2940AEF3}">
      <dsp:nvSpPr>
        <dsp:cNvPr id="0" name=""/>
        <dsp:cNvSpPr/>
      </dsp:nvSpPr>
      <dsp:spPr>
        <a:xfrm>
          <a:off x="0" y="1105826"/>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err="1">
              <a:latin typeface="Arial "/>
            </a:rPr>
            <a:t>AgeUK</a:t>
          </a:r>
          <a:r>
            <a:rPr lang="en-GB" sz="1100" kern="1200">
              <a:latin typeface="Arial "/>
            </a:rPr>
            <a:t> (2019). Over 80s save Government £23 billion a year through the unpaid care. [online] Age UK. Available at: </a:t>
          </a:r>
          <a:r>
            <a:rPr lang="en-GB" sz="1100" kern="1200">
              <a:latin typeface="Arial "/>
              <a:hlinkClick xmlns:r="http://schemas.openxmlformats.org/officeDocument/2006/relationships" r:id="rId2"/>
            </a:rPr>
            <a:t>https://www.ageuk.org.uk/latest-press/articles/2019/december/new-age-uk-analysis-finds-our-over-80s-save-government-23-billion-a-year-through-the-unpaid-care-they-give-loved-ones</a:t>
          </a:r>
          <a:r>
            <a:rPr lang="en-GB" sz="1100" kern="1200">
              <a:latin typeface="Arial "/>
            </a:rPr>
            <a:t> [Accessed 9 Feb. 2024].</a:t>
          </a:r>
          <a:endParaRPr lang="en-US" sz="1100" kern="1200">
            <a:latin typeface="Arial "/>
          </a:endParaRPr>
        </a:p>
      </dsp:txBody>
      <dsp:txXfrm>
        <a:off x="0" y="1105826"/>
        <a:ext cx="7885470" cy="551296"/>
      </dsp:txXfrm>
    </dsp:sp>
    <dsp:sp modelId="{6D73FA5C-8C40-4931-810D-AEE1C05FE5B3}">
      <dsp:nvSpPr>
        <dsp:cNvPr id="0" name=""/>
        <dsp:cNvSpPr/>
      </dsp:nvSpPr>
      <dsp:spPr>
        <a:xfrm>
          <a:off x="0" y="1657123"/>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3580A16-F231-4AB5-A87F-50EB4BB9D402}">
      <dsp:nvSpPr>
        <dsp:cNvPr id="0" name=""/>
        <dsp:cNvSpPr/>
      </dsp:nvSpPr>
      <dsp:spPr>
        <a:xfrm>
          <a:off x="0" y="1657123"/>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Age UK (2023). The State of Health and Care of Older People. [online] Available at: </a:t>
          </a:r>
          <a:r>
            <a:rPr lang="en-GB" sz="1100" kern="1200">
              <a:latin typeface="Arial "/>
              <a:hlinkClick xmlns:r="http://schemas.openxmlformats.org/officeDocument/2006/relationships" r:id="rId3"/>
            </a:rPr>
            <a:t>https://www.ageuk.org.uk/globalassets/age-uk/documents/reports-and-publications/reports-and-briefings/health--wellbeing/age-uk-briefing-state-of-health-and-care-july-2023-abridged-version.pdf</a:t>
          </a:r>
          <a:r>
            <a:rPr lang="en-GB" sz="1100" kern="1200">
              <a:latin typeface="Arial "/>
            </a:rPr>
            <a:t>. </a:t>
          </a:r>
          <a:endParaRPr lang="en-US" sz="1100" kern="1200">
            <a:latin typeface="Arial "/>
          </a:endParaRPr>
        </a:p>
      </dsp:txBody>
      <dsp:txXfrm>
        <a:off x="0" y="1657123"/>
        <a:ext cx="7885470" cy="551296"/>
      </dsp:txXfrm>
    </dsp:sp>
    <dsp:sp modelId="{8A36A19E-449D-409E-978F-5AD64096DFF2}">
      <dsp:nvSpPr>
        <dsp:cNvPr id="0" name=""/>
        <dsp:cNvSpPr/>
      </dsp:nvSpPr>
      <dsp:spPr>
        <a:xfrm>
          <a:off x="0" y="2208419"/>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D3436F5-FB2D-4A81-AB9C-17D2A2218910}">
      <dsp:nvSpPr>
        <dsp:cNvPr id="0" name=""/>
        <dsp:cNvSpPr/>
      </dsp:nvSpPr>
      <dsp:spPr>
        <a:xfrm>
          <a:off x="0" y="2208419"/>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NHS (2023). Care in a care home. [online] nhs.uk. Available at: </a:t>
          </a:r>
          <a:r>
            <a:rPr lang="en-GB" sz="1100" kern="1200">
              <a:latin typeface="Arial "/>
              <a:hlinkClick xmlns:r="http://schemas.openxmlformats.org/officeDocument/2006/relationships" r:id="rId4"/>
            </a:rPr>
            <a:t>https://www.nhs.uk/conditions/end-of-life-care/where-you-can-have-care/care-in-a-care-home/</a:t>
          </a:r>
          <a:r>
            <a:rPr lang="en-GB" sz="1100" kern="1200">
              <a:latin typeface="Arial "/>
            </a:rPr>
            <a:t>. </a:t>
          </a:r>
          <a:endParaRPr lang="en-US" sz="1100" kern="1200">
            <a:latin typeface="Arial "/>
          </a:endParaRPr>
        </a:p>
      </dsp:txBody>
      <dsp:txXfrm>
        <a:off x="0" y="2208419"/>
        <a:ext cx="7885470" cy="551296"/>
      </dsp:txXfrm>
    </dsp:sp>
    <dsp:sp modelId="{11AF978C-F9D2-4583-8813-413B8CA88F82}">
      <dsp:nvSpPr>
        <dsp:cNvPr id="0" name=""/>
        <dsp:cNvSpPr/>
      </dsp:nvSpPr>
      <dsp:spPr>
        <a:xfrm>
          <a:off x="0" y="2759716"/>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4951C74-7202-49CC-9782-6B7FA008C055}">
      <dsp:nvSpPr>
        <dsp:cNvPr id="0" name=""/>
        <dsp:cNvSpPr/>
      </dsp:nvSpPr>
      <dsp:spPr>
        <a:xfrm>
          <a:off x="0" y="2759716"/>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Gov.uk (2017). The role of care homes in end of life care. [online] GOV.UK. Available at: </a:t>
          </a:r>
          <a:r>
            <a:rPr lang="en-GB" sz="1100" kern="1200">
              <a:latin typeface="Arial "/>
              <a:hlinkClick xmlns:r="http://schemas.openxmlformats.org/officeDocument/2006/relationships" r:id="rId5"/>
            </a:rPr>
            <a:t>https://www.gov.uk/government/publications/the-role-of-care-homes-in-end-of-life-care</a:t>
          </a:r>
          <a:r>
            <a:rPr lang="en-GB" sz="1100" kern="1200">
              <a:latin typeface="Arial "/>
            </a:rPr>
            <a:t>. </a:t>
          </a:r>
          <a:endParaRPr lang="en-US" sz="1100" kern="1200">
            <a:latin typeface="Arial "/>
          </a:endParaRPr>
        </a:p>
      </dsp:txBody>
      <dsp:txXfrm>
        <a:off x="0" y="2759716"/>
        <a:ext cx="7885470" cy="551296"/>
      </dsp:txXfrm>
    </dsp:sp>
    <dsp:sp modelId="{5A20B929-8D69-4E85-9514-E3A7D255DB99}">
      <dsp:nvSpPr>
        <dsp:cNvPr id="0" name=""/>
        <dsp:cNvSpPr/>
      </dsp:nvSpPr>
      <dsp:spPr>
        <a:xfrm>
          <a:off x="0" y="3311012"/>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3C7E662-2B27-42C8-B3C6-CAB48A017C2D}">
      <dsp:nvSpPr>
        <dsp:cNvPr id="0" name=""/>
        <dsp:cNvSpPr/>
      </dsp:nvSpPr>
      <dsp:spPr>
        <a:xfrm>
          <a:off x="0" y="3311013"/>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NHS (2019). Help at home from a carer. [online] </a:t>
          </a:r>
          <a:r>
            <a:rPr lang="en-GB" sz="1100" kern="1200" err="1">
              <a:latin typeface="Arial "/>
            </a:rPr>
            <a:t>nhs</a:t>
          </a:r>
          <a:r>
            <a:rPr lang="en-GB" sz="1100" kern="1200">
              <a:latin typeface="Arial "/>
            </a:rPr>
            <a:t>. Available at: </a:t>
          </a:r>
          <a:r>
            <a:rPr lang="en-GB" sz="1100" kern="1200">
              <a:latin typeface="Arial "/>
              <a:hlinkClick xmlns:r="http://schemas.openxmlformats.org/officeDocument/2006/relationships" r:id="rId6"/>
            </a:rPr>
            <a:t>https://www.nhs.uk/conditions/social-care-and-support-guide/care-services-equipment-and-care-homes/homecare/</a:t>
          </a:r>
          <a:r>
            <a:rPr lang="en-GB" sz="1100" kern="1200">
              <a:latin typeface="Arial "/>
            </a:rPr>
            <a:t>.</a:t>
          </a:r>
          <a:endParaRPr lang="en-US" sz="1100" kern="1200">
            <a:latin typeface="Arial "/>
          </a:endParaRPr>
        </a:p>
      </dsp:txBody>
      <dsp:txXfrm>
        <a:off x="0" y="3311013"/>
        <a:ext cx="7885470" cy="551296"/>
      </dsp:txXfrm>
    </dsp:sp>
    <dsp:sp modelId="{39F6F1F1-C76C-444A-9A39-53A9C42CD8E8}">
      <dsp:nvSpPr>
        <dsp:cNvPr id="0" name=""/>
        <dsp:cNvSpPr/>
      </dsp:nvSpPr>
      <dsp:spPr>
        <a:xfrm>
          <a:off x="0" y="3862309"/>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3C4DD59-CDEA-408E-8022-AAB9BAD5A776}">
      <dsp:nvSpPr>
        <dsp:cNvPr id="0" name=""/>
        <dsp:cNvSpPr/>
      </dsp:nvSpPr>
      <dsp:spPr>
        <a:xfrm>
          <a:off x="0" y="3862309"/>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Age UK (2023). Paying for permanent residential care | Paying for a care home. [online] Age UK. Available at: </a:t>
          </a:r>
          <a:r>
            <a:rPr lang="en-GB" sz="1100" kern="1200">
              <a:latin typeface="Arial "/>
              <a:hlinkClick xmlns:r="http://schemas.openxmlformats.org/officeDocument/2006/relationships" r:id="rId7"/>
            </a:rPr>
            <a:t>https://www.ageuk.org.uk/information-advice/care/paying-for-care/paying-for-a-care-home/</a:t>
          </a:r>
          <a:r>
            <a:rPr lang="en-GB" sz="1100" kern="1200">
              <a:latin typeface="Arial "/>
            </a:rPr>
            <a:t>.  </a:t>
          </a:r>
          <a:endParaRPr lang="en-US" sz="1100" kern="1200">
            <a:latin typeface="Arial "/>
          </a:endParaRPr>
        </a:p>
      </dsp:txBody>
      <dsp:txXfrm>
        <a:off x="0" y="3862309"/>
        <a:ext cx="7885470" cy="551296"/>
      </dsp:txXfrm>
    </dsp:sp>
    <dsp:sp modelId="{46928CFC-15D8-4793-9095-6805DBEA24DA}">
      <dsp:nvSpPr>
        <dsp:cNvPr id="0" name=""/>
        <dsp:cNvSpPr/>
      </dsp:nvSpPr>
      <dsp:spPr>
        <a:xfrm>
          <a:off x="0" y="4413606"/>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68C29E9-E0F1-48B0-9189-B50F5BF23A79}">
      <dsp:nvSpPr>
        <dsp:cNvPr id="0" name=""/>
        <dsp:cNvSpPr/>
      </dsp:nvSpPr>
      <dsp:spPr>
        <a:xfrm>
          <a:off x="0" y="4413606"/>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NHS (2019). Care and support you can get for free. [online] NHS. Available at: </a:t>
          </a:r>
          <a:r>
            <a:rPr lang="en-GB" sz="1100" kern="1200">
              <a:latin typeface="Arial "/>
              <a:hlinkClick xmlns:r="http://schemas.openxmlformats.org/officeDocument/2006/relationships" r:id="rId8"/>
            </a:rPr>
            <a:t>https://www.nhs.uk/conditions/social-care-and-support-guide/care-services-equipment-and-care-homes/care-and-support-you-can-get-for-free/</a:t>
          </a:r>
          <a:r>
            <a:rPr lang="en-GB" sz="1100" kern="1200">
              <a:latin typeface="Arial "/>
            </a:rPr>
            <a:t>. </a:t>
          </a:r>
          <a:endParaRPr lang="en-US" sz="1100" kern="1200">
            <a:latin typeface="Arial "/>
          </a:endParaRPr>
        </a:p>
      </dsp:txBody>
      <dsp:txXfrm>
        <a:off x="0" y="4413606"/>
        <a:ext cx="7885470" cy="551296"/>
      </dsp:txXfrm>
    </dsp:sp>
    <dsp:sp modelId="{D95B28CF-F988-4BD6-8867-17F81D8D6077}">
      <dsp:nvSpPr>
        <dsp:cNvPr id="0" name=""/>
        <dsp:cNvSpPr/>
      </dsp:nvSpPr>
      <dsp:spPr>
        <a:xfrm>
          <a:off x="0" y="4964902"/>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7BE2EA9-5EDF-4BF6-834E-4AF6949B3AB0}">
      <dsp:nvSpPr>
        <dsp:cNvPr id="0" name=""/>
        <dsp:cNvSpPr/>
      </dsp:nvSpPr>
      <dsp:spPr>
        <a:xfrm>
          <a:off x="0" y="4964902"/>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Drew (PhD), C. (2023). Activity theory of aging: Definition, Examples &amp; Criticisms (2023). [online] helpfulprofessor.com. Available at: https://helpfulprofessor.com/activity-theory-of-aging</a:t>
          </a:r>
          <a:endParaRPr lang="en-US" sz="1100" kern="1200">
            <a:latin typeface="Arial "/>
          </a:endParaRPr>
        </a:p>
      </dsp:txBody>
      <dsp:txXfrm>
        <a:off x="0" y="4964902"/>
        <a:ext cx="7885470" cy="551296"/>
      </dsp:txXfrm>
    </dsp:sp>
    <dsp:sp modelId="{9F561787-CD6D-4BAE-90E5-54649B13C027}">
      <dsp:nvSpPr>
        <dsp:cNvPr id="0" name=""/>
        <dsp:cNvSpPr/>
      </dsp:nvSpPr>
      <dsp:spPr>
        <a:xfrm>
          <a:off x="0" y="5516199"/>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756D6F5-92CB-4456-B96F-4D57A5D1255D}">
      <dsp:nvSpPr>
        <dsp:cNvPr id="0" name=""/>
        <dsp:cNvSpPr/>
      </dsp:nvSpPr>
      <dsp:spPr>
        <a:xfrm>
          <a:off x="0" y="5516199"/>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Care Quality Commission (2023). Regulation 10: Dignity and Respect - Care Quality Commission. [online] www.cqc.org.uk. Available at: https://www.cqc.org.uk/guidance-providers/regulations/regulation-10-dignity-respect.</a:t>
          </a:r>
          <a:endParaRPr lang="en-US" sz="1100" kern="1200">
            <a:latin typeface="Arial "/>
          </a:endParaRPr>
        </a:p>
      </dsp:txBody>
      <dsp:txXfrm>
        <a:off x="0" y="5516199"/>
        <a:ext cx="7885470" cy="551296"/>
      </dsp:txXfrm>
    </dsp:sp>
    <dsp:sp modelId="{5906F14D-EE7E-480A-8579-18B2911010CC}">
      <dsp:nvSpPr>
        <dsp:cNvPr id="0" name=""/>
        <dsp:cNvSpPr/>
      </dsp:nvSpPr>
      <dsp:spPr>
        <a:xfrm>
          <a:off x="0" y="6067495"/>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8F74529-FC93-4CAA-9E49-58F8F4944062}">
      <dsp:nvSpPr>
        <dsp:cNvPr id="0" name=""/>
        <dsp:cNvSpPr/>
      </dsp:nvSpPr>
      <dsp:spPr>
        <a:xfrm>
          <a:off x="0" y="6067495"/>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CQC (2022). The Care Act and the ‘easements’ to it | Care Quality Commission. [online] www.cqc.org.uk. Available at: https://www.cqc.org.uk/guidance-providers/adult-social-care/care-act-easements-it.</a:t>
          </a:r>
          <a:endParaRPr lang="en-US" sz="1100" kern="1200">
            <a:latin typeface="Arial "/>
          </a:endParaRPr>
        </a:p>
      </dsp:txBody>
      <dsp:txXfrm>
        <a:off x="0" y="6067495"/>
        <a:ext cx="7885470" cy="55129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51C5E-84FF-4AEA-BC94-0712FC98DF46}"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7A2865-4A9D-4EA1-89D3-E28AF422D0A1}" type="slidenum">
              <a:rPr lang="en-GB" smtClean="0"/>
              <a:t>‹#›</a:t>
            </a:fld>
            <a:endParaRPr lang="en-GB"/>
          </a:p>
        </p:txBody>
      </p:sp>
    </p:spTree>
    <p:extLst>
      <p:ext uri="{BB962C8B-B14F-4D97-AF65-F5344CB8AC3E}">
        <p14:creationId xmlns:p14="http://schemas.microsoft.com/office/powerpoint/2010/main" val="3436774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Introduction. </a:t>
            </a:r>
          </a:p>
        </p:txBody>
      </p:sp>
      <p:sp>
        <p:nvSpPr>
          <p:cNvPr id="4" name="Slide Number Placeholder 3"/>
          <p:cNvSpPr>
            <a:spLocks noGrp="1"/>
          </p:cNvSpPr>
          <p:nvPr>
            <p:ph type="sldNum" sz="quarter" idx="5"/>
          </p:nvPr>
        </p:nvSpPr>
        <p:spPr/>
        <p:txBody>
          <a:bodyPr/>
          <a:lstStyle/>
          <a:p>
            <a:fld id="{5915ED81-738F-47C1-B97E-442FB13F0A07}" type="slidenum">
              <a:t>2</a:t>
            </a:fld>
            <a:endParaRPr lang="en-GB"/>
          </a:p>
        </p:txBody>
      </p:sp>
    </p:spTree>
    <p:extLst>
      <p:ext uri="{BB962C8B-B14F-4D97-AF65-F5344CB8AC3E}">
        <p14:creationId xmlns:p14="http://schemas.microsoft.com/office/powerpoint/2010/main" val="2901316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Providing a short overlay of what each of our arguments represent such as: domiciliary care and Residential care. Provide examples of environments and situations within both areas of care.  Poppy</a:t>
            </a:r>
          </a:p>
        </p:txBody>
      </p:sp>
      <p:sp>
        <p:nvSpPr>
          <p:cNvPr id="4" name="Slide Number Placeholder 3"/>
          <p:cNvSpPr>
            <a:spLocks noGrp="1"/>
          </p:cNvSpPr>
          <p:nvPr>
            <p:ph type="sldNum" sz="quarter" idx="5"/>
          </p:nvPr>
        </p:nvSpPr>
        <p:spPr/>
        <p:txBody>
          <a:bodyPr/>
          <a:lstStyle/>
          <a:p>
            <a:fld id="{5915ED81-738F-47C1-B97E-442FB13F0A07}" type="slidenum">
              <a:t>4</a:t>
            </a:fld>
            <a:endParaRPr lang="en-GB"/>
          </a:p>
        </p:txBody>
      </p:sp>
    </p:spTree>
    <p:extLst>
      <p:ext uri="{BB962C8B-B14F-4D97-AF65-F5344CB8AC3E}">
        <p14:creationId xmlns:p14="http://schemas.microsoft.com/office/powerpoint/2010/main" val="308236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Providing a short overlay of what each of our arguments represent such as: domiciliary care and Residential care. Provide examples of environments and situations within both areas of care.  Serena </a:t>
            </a:r>
          </a:p>
          <a:p>
            <a:endParaRPr lang="en-US">
              <a:cs typeface="Calibri"/>
            </a:endParaRPr>
          </a:p>
        </p:txBody>
      </p:sp>
      <p:sp>
        <p:nvSpPr>
          <p:cNvPr id="4" name="Slide Number Placeholder 3"/>
          <p:cNvSpPr>
            <a:spLocks noGrp="1"/>
          </p:cNvSpPr>
          <p:nvPr>
            <p:ph type="sldNum" sz="quarter" idx="5"/>
          </p:nvPr>
        </p:nvSpPr>
        <p:spPr/>
        <p:txBody>
          <a:bodyPr/>
          <a:lstStyle/>
          <a:p>
            <a:fld id="{5915ED81-738F-47C1-B97E-442FB13F0A07}" type="slidenum">
              <a:t>5</a:t>
            </a:fld>
            <a:endParaRPr lang="en-GB"/>
          </a:p>
        </p:txBody>
      </p:sp>
    </p:spTree>
    <p:extLst>
      <p:ext uri="{BB962C8B-B14F-4D97-AF65-F5344CB8AC3E}">
        <p14:creationId xmlns:p14="http://schemas.microsoft.com/office/powerpoint/2010/main" val="3313429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Eligible criteria for funding at home care for old persons. </a:t>
            </a:r>
          </a:p>
        </p:txBody>
      </p:sp>
      <p:sp>
        <p:nvSpPr>
          <p:cNvPr id="4" name="Slide Number Placeholder 3"/>
          <p:cNvSpPr>
            <a:spLocks noGrp="1"/>
          </p:cNvSpPr>
          <p:nvPr>
            <p:ph type="sldNum" sz="quarter" idx="5"/>
          </p:nvPr>
        </p:nvSpPr>
        <p:spPr/>
        <p:txBody>
          <a:bodyPr/>
          <a:lstStyle/>
          <a:p>
            <a:fld id="{5915ED81-738F-47C1-B97E-442FB13F0A07}" type="slidenum">
              <a:t>8</a:t>
            </a:fld>
            <a:endParaRPr lang="en-GB"/>
          </a:p>
        </p:txBody>
      </p:sp>
    </p:spTree>
    <p:extLst>
      <p:ext uri="{BB962C8B-B14F-4D97-AF65-F5344CB8AC3E}">
        <p14:creationId xmlns:p14="http://schemas.microsoft.com/office/powerpoint/2010/main" val="813244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Argue the points and references regarding the concept of palliative care when residing in your own home... argue comfort, cultural preferneces and also religious requirements and beliefs.</a:t>
            </a:r>
          </a:p>
        </p:txBody>
      </p:sp>
      <p:sp>
        <p:nvSpPr>
          <p:cNvPr id="4" name="Slide Number Placeholder 3"/>
          <p:cNvSpPr>
            <a:spLocks noGrp="1"/>
          </p:cNvSpPr>
          <p:nvPr>
            <p:ph type="sldNum" sz="quarter" idx="5"/>
          </p:nvPr>
        </p:nvSpPr>
        <p:spPr/>
        <p:txBody>
          <a:bodyPr/>
          <a:lstStyle/>
          <a:p>
            <a:fld id="{5915ED81-738F-47C1-B97E-442FB13F0A07}" type="slidenum">
              <a:t>10</a:t>
            </a:fld>
            <a:endParaRPr lang="en-GB"/>
          </a:p>
        </p:txBody>
      </p:sp>
    </p:spTree>
    <p:extLst>
      <p:ext uri="{BB962C8B-B14F-4D97-AF65-F5344CB8AC3E}">
        <p14:creationId xmlns:p14="http://schemas.microsoft.com/office/powerpoint/2010/main" val="1881181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Having an existing </a:t>
            </a:r>
            <a:r>
              <a:rPr lang="en-US" err="1">
                <a:ea typeface="Calibri"/>
                <a:cs typeface="Calibri"/>
              </a:rPr>
              <a:t>accomodation</a:t>
            </a:r>
            <a:r>
              <a:rPr lang="en-US">
                <a:ea typeface="Calibri"/>
                <a:cs typeface="Calibri"/>
              </a:rPr>
              <a:t> can prevent the lack of resources or facilities available for a person at their time of need, just having access to an environment that is safe, </a:t>
            </a:r>
            <a:r>
              <a:rPr lang="en-US" err="1">
                <a:ea typeface="Calibri"/>
                <a:cs typeface="Calibri"/>
              </a:rPr>
              <a:t>accomodating</a:t>
            </a:r>
            <a:r>
              <a:rPr lang="en-US">
                <a:ea typeface="Calibri"/>
                <a:cs typeface="Calibri"/>
              </a:rPr>
              <a:t> and can provide the correct level of care allows a person to live a substantial life in their own home. The </a:t>
            </a:r>
            <a:r>
              <a:rPr lang="en-US" err="1">
                <a:ea typeface="Calibri"/>
                <a:cs typeface="Calibri"/>
              </a:rPr>
              <a:t>avaliability</a:t>
            </a:r>
            <a:r>
              <a:rPr lang="en-US">
                <a:ea typeface="Calibri"/>
                <a:cs typeface="Calibri"/>
              </a:rPr>
              <a:t> for those who are hospitalized can cause strain on resources and staffing facilities within the NHS. (statistics)</a:t>
            </a:r>
          </a:p>
        </p:txBody>
      </p:sp>
      <p:sp>
        <p:nvSpPr>
          <p:cNvPr id="4" name="Slide Number Placeholder 3"/>
          <p:cNvSpPr>
            <a:spLocks noGrp="1"/>
          </p:cNvSpPr>
          <p:nvPr>
            <p:ph type="sldNum" sz="quarter" idx="5"/>
          </p:nvPr>
        </p:nvSpPr>
        <p:spPr/>
        <p:txBody>
          <a:bodyPr/>
          <a:lstStyle/>
          <a:p>
            <a:fld id="{5915ED81-738F-47C1-B97E-442FB13F0A07}" type="slidenum">
              <a:rPr lang="en-GB"/>
              <a:t>12</a:t>
            </a:fld>
            <a:endParaRPr lang="en-GB"/>
          </a:p>
        </p:txBody>
      </p:sp>
    </p:spTree>
    <p:extLst>
      <p:ext uri="{BB962C8B-B14F-4D97-AF65-F5344CB8AC3E}">
        <p14:creationId xmlns:p14="http://schemas.microsoft.com/office/powerpoint/2010/main" val="385449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D8A52404-A131-4F05-8B0F-3725B6647E6B}" type="datetimeFigureOut">
              <a:rPr lang="en-GB" smtClean="0"/>
              <a:t>18/02/2024</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5FDE141B-4284-4CD0-8D8B-034CA703426C}" type="slidenum">
              <a:rPr lang="en-GB" smtClean="0"/>
              <a:t>‹#›</a:t>
            </a:fld>
            <a:endParaRPr lang="en-GB"/>
          </a:p>
        </p:txBody>
      </p:sp>
    </p:spTree>
    <p:extLst>
      <p:ext uri="{BB962C8B-B14F-4D97-AF65-F5344CB8AC3E}">
        <p14:creationId xmlns:p14="http://schemas.microsoft.com/office/powerpoint/2010/main" val="2040402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8A52404-A131-4F05-8B0F-3725B6647E6B}"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3298360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A52404-A131-4F05-8B0F-3725B6647E6B}"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2622409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8A52404-A131-4F05-8B0F-3725B6647E6B}"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423555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8A52404-A131-4F05-8B0F-3725B6647E6B}" type="datetimeFigureOut">
              <a:rPr lang="en-GB" smtClean="0"/>
              <a:t>18/02/2024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1215626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D8A52404-A131-4F05-8B0F-3725B6647E6B}" type="datetimeFigureOut">
              <a:rPr lang="en-GB" smtClean="0"/>
              <a:t>18/02/2024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3414333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A52404-A131-4F05-8B0F-3725B6647E6B}" type="datetimeFigureOut">
              <a:rPr lang="en-GB" smtClean="0"/>
              <a:t>18/02/2024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3584654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D8A52404-A131-4F05-8B0F-3725B6647E6B}"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5FDE141B-4284-4CD0-8D8B-034CA703426C}" type="slidenum">
              <a:rPr lang="en-GB" smtClean="0"/>
              <a:t>‹#›</a:t>
            </a:fld>
            <a:endParaRPr lang="en-GB"/>
          </a:p>
        </p:txBody>
      </p:sp>
    </p:spTree>
    <p:extLst>
      <p:ext uri="{BB962C8B-B14F-4D97-AF65-F5344CB8AC3E}">
        <p14:creationId xmlns:p14="http://schemas.microsoft.com/office/powerpoint/2010/main" val="187403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D8A52404-A131-4F05-8B0F-3725B6647E6B}" type="datetimeFigureOut">
              <a:rPr lang="en-GB" smtClean="0"/>
              <a:t>18/02/2024</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5FDE141B-4284-4CD0-8D8B-034CA703426C}" type="slidenum">
              <a:rPr lang="en-GB" smtClean="0"/>
              <a:t>‹#›</a:t>
            </a:fld>
            <a:endParaRPr lang="en-GB"/>
          </a:p>
        </p:txBody>
      </p:sp>
    </p:spTree>
    <p:extLst>
      <p:ext uri="{BB962C8B-B14F-4D97-AF65-F5344CB8AC3E}">
        <p14:creationId xmlns:p14="http://schemas.microsoft.com/office/powerpoint/2010/main" val="30944420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8A52404-A131-4F05-8B0F-3725B6647E6B}"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18955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8A52404-A131-4F05-8B0F-3725B6647E6B}"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420322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D8A52404-A131-4F05-8B0F-3725B6647E6B}" type="datetimeFigureOut">
              <a:rPr lang="en-GB" smtClean="0"/>
              <a:t>18/02/2024</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5FDE141B-4284-4CD0-8D8B-034CA703426C}" type="slidenum">
              <a:rPr lang="en-GB" smtClean="0"/>
              <a:t>‹#›</a:t>
            </a:fld>
            <a:endParaRPr lang="en-GB"/>
          </a:p>
        </p:txBody>
      </p:sp>
    </p:spTree>
    <p:extLst>
      <p:ext uri="{BB962C8B-B14F-4D97-AF65-F5344CB8AC3E}">
        <p14:creationId xmlns:p14="http://schemas.microsoft.com/office/powerpoint/2010/main" val="13144584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Layout" Target="../diagrams/layout2.xml"/><Relationship Id="rId7" Type="http://schemas.openxmlformats.org/officeDocument/2006/relationships/image" Target="../media/image1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8" Type="http://schemas.openxmlformats.org/officeDocument/2006/relationships/hyperlink" Target="https://www.physio-pedia.com/Theories_of_Ageing" TargetMode="External"/><Relationship Id="rId13" Type="http://schemas.openxmlformats.org/officeDocument/2006/relationships/hyperlink" Target="https://www.carersuk.org/help-and-advice/practical-support/arranging-care-and-support-for-someone/residential-care/#:~:text=Residential%20care%20means%20long%2Dterm" TargetMode="External"/><Relationship Id="rId18" Type="http://schemas.openxmlformats.org/officeDocument/2006/relationships/image" Target="../media/image23.jpeg"/><Relationship Id="rId3" Type="http://schemas.openxmlformats.org/officeDocument/2006/relationships/hyperlink" Target="http://www.who.int" TargetMode="External"/><Relationship Id="rId7" Type="http://schemas.openxmlformats.org/officeDocument/2006/relationships/hyperlink" Target="https://www.bcpcouncil.gov.uk/adult-social-care-and-health/about-adult-social-care-services/the-care-act-2014#:~:text=The%20Care%20Act%202014%20sets" TargetMode="External"/><Relationship Id="rId12" Type="http://schemas.openxmlformats.org/officeDocument/2006/relationships/hyperlink" Target="https://www.health-ni.gov.uk/articles/domiciliary-care#:~:text=Domiciliary%20care%20is%20defined%20as" TargetMode="External"/><Relationship Id="rId17" Type="http://schemas.openxmlformats.org/officeDocument/2006/relationships/hyperlink" Target="https://www.ageuk.org.uk/" TargetMode="External"/><Relationship Id="rId2" Type="http://schemas.openxmlformats.org/officeDocument/2006/relationships/image" Target="../media/image1.jpeg"/><Relationship Id="rId16" Type="http://schemas.openxmlformats.org/officeDocument/2006/relationships/hyperlink" Target="https://www.ccht.org.uk/about-us/donations-and-fundraising/#:~:text=As%20a%20charitable%20organisation%2C%20donations" TargetMode="External"/><Relationship Id="rId1" Type="http://schemas.openxmlformats.org/officeDocument/2006/relationships/slideLayout" Target="../slideLayouts/slideLayout2.xml"/><Relationship Id="rId6" Type="http://schemas.openxmlformats.org/officeDocument/2006/relationships/hyperlink" Target="https://www.nhsconfed.org/publications/adult-social-care-and-nhs#:~:text=We%20see%20more%20urgent%20care" TargetMode="External"/><Relationship Id="rId11" Type="http://schemas.openxmlformats.org/officeDocument/2006/relationships/hyperlink" Target="https://www.google.com/search?sca_esv=76c68a2d4a39925c&amp;rlz=1CAUSZT_enGB1066&amp;sxsrf=ACQVn0-_EbBln6gg_wx662rpAmi7Z3k7Wg:1706867518919&amp;q=living+with+old+person&amp;tbm=isch&amp;source=lnms&amp;sa=X&amp;ved=2ahUKEwiB9ZKBsYyEAxXZWEEAHZ8MArMQ0pQJegQIDBAB&amp;biw=1366&amp;bih=768&amp;dpr=1#imgrc=CcUDIGvz502HWM" TargetMode="External"/><Relationship Id="rId5" Type="http://schemas.openxmlformats.org/officeDocument/2006/relationships/hyperlink" Target="http://www.nhsconfed.org" TargetMode="External"/><Relationship Id="rId15" Type="http://schemas.openxmlformats.org/officeDocument/2006/relationships/hyperlink" Target="https://www.nhs.uk/conditions/social-care-and-support-guide/money-work-and-benefits/nhs-funded-nursing-care/" TargetMode="External"/><Relationship Id="rId10" Type="http://schemas.openxmlformats.org/officeDocument/2006/relationships/hyperlink" Target="http://www.google.com" TargetMode="External"/><Relationship Id="rId4" Type="http://schemas.openxmlformats.org/officeDocument/2006/relationships/hyperlink" Target="https://www.who.int/news-room/fact-sheets/detail/palliative-care#:~:text=Palliative%20care%20is%20most%20effective" TargetMode="External"/><Relationship Id="rId9" Type="http://schemas.openxmlformats.org/officeDocument/2006/relationships/hyperlink" Target="http://www.avonparkcarehome.co.uk" TargetMode="External"/><Relationship Id="rId14" Type="http://schemas.openxmlformats.org/officeDocument/2006/relationships/hyperlink" Target="https://rangewell.com/care-homes/guides/how-to-get-funding-for-your-care-h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C4DAD-6226-5B9E-509E-E55D24EA9C49}"/>
              </a:ext>
            </a:extLst>
          </p:cNvPr>
          <p:cNvSpPr>
            <a:spLocks noGrp="1"/>
          </p:cNvSpPr>
          <p:nvPr>
            <p:ph type="ctrTitle"/>
          </p:nvPr>
        </p:nvSpPr>
        <p:spPr>
          <a:xfrm>
            <a:off x="5448299" y="1380068"/>
            <a:ext cx="6054723" cy="2616199"/>
          </a:xfrm>
        </p:spPr>
        <p:txBody>
          <a:bodyPr vert="horz" lIns="91440" tIns="45720" rIns="91440" bIns="45720" rtlCol="0">
            <a:normAutofit fontScale="90000"/>
          </a:bodyPr>
          <a:lstStyle/>
          <a:p>
            <a:pPr>
              <a:lnSpc>
                <a:spcPct val="90000"/>
              </a:lnSpc>
            </a:pPr>
            <a:r>
              <a:rPr lang="en-US" kern="1200">
                <a:latin typeface="+mj-lt"/>
                <a:ea typeface="+mj-ea"/>
                <a:cs typeface="+mj-cs"/>
              </a:rPr>
              <a:t>University of Wales trinity saint david</a:t>
            </a:r>
          </a:p>
        </p:txBody>
      </p:sp>
      <p:sp>
        <p:nvSpPr>
          <p:cNvPr id="3" name="Subtitle 2">
            <a:extLst>
              <a:ext uri="{FF2B5EF4-FFF2-40B4-BE49-F238E27FC236}">
                <a16:creationId xmlns:a16="http://schemas.microsoft.com/office/drawing/2014/main" id="{48F7D43D-043C-7C7A-A6B1-385B04FDA83B}"/>
              </a:ext>
            </a:extLst>
          </p:cNvPr>
          <p:cNvSpPr>
            <a:spLocks noGrp="1"/>
          </p:cNvSpPr>
          <p:nvPr>
            <p:ph type="subTitle" idx="1"/>
          </p:nvPr>
        </p:nvSpPr>
        <p:spPr>
          <a:xfrm>
            <a:off x="6336254" y="3996267"/>
            <a:ext cx="5166768" cy="1388534"/>
          </a:xfrm>
        </p:spPr>
        <p:txBody>
          <a:bodyPr vert="horz" lIns="91440" tIns="45720" rIns="91440" bIns="45720" rtlCol="0">
            <a:noAutofit/>
          </a:bodyPr>
          <a:lstStyle/>
          <a:p>
            <a:pPr indent="-228600">
              <a:lnSpc>
                <a:spcPct val="90000"/>
              </a:lnSpc>
              <a:buFont typeface="Arial" panose="020B0604020202020204" pitchFamily="34" charset="0"/>
              <a:buChar char="•"/>
            </a:pPr>
            <a:r>
              <a:rPr lang="en-US" sz="1800">
                <a:latin typeface="Arial "/>
              </a:rPr>
              <a:t>Lecture: Rebecca Stewart</a:t>
            </a:r>
          </a:p>
          <a:p>
            <a:pPr indent="-228600">
              <a:lnSpc>
                <a:spcPct val="90000"/>
              </a:lnSpc>
              <a:buFont typeface="Arial" panose="020B0604020202020204" pitchFamily="34" charset="0"/>
              <a:buChar char="•"/>
            </a:pPr>
            <a:r>
              <a:rPr lang="en-US" sz="1800">
                <a:latin typeface="Arial "/>
              </a:rPr>
              <a:t>Student names: Serena Bailey (2025320) and Poppy Wagstaffe  (2026246)</a:t>
            </a:r>
          </a:p>
          <a:p>
            <a:pPr indent="-228600">
              <a:lnSpc>
                <a:spcPct val="90000"/>
              </a:lnSpc>
              <a:buFont typeface="Arial" panose="020B0604020202020204" pitchFamily="34" charset="0"/>
              <a:buChar char="•"/>
            </a:pPr>
            <a:r>
              <a:rPr lang="en-US" sz="1800">
                <a:latin typeface="Arial "/>
              </a:rPr>
              <a:t>Module code: BMHP6009_BIRM</a:t>
            </a:r>
          </a:p>
          <a:p>
            <a:pPr indent="-228600">
              <a:lnSpc>
                <a:spcPct val="90000"/>
              </a:lnSpc>
              <a:buFont typeface="Arial" panose="020B0604020202020204" pitchFamily="34" charset="0"/>
              <a:buChar char="•"/>
            </a:pPr>
            <a:r>
              <a:rPr lang="en-US" sz="1800">
                <a:latin typeface="Arial "/>
              </a:rPr>
              <a:t>Title: Living with care: the older person</a:t>
            </a:r>
          </a:p>
        </p:txBody>
      </p:sp>
      <p:pic>
        <p:nvPicPr>
          <p:cNvPr id="18" name="Picture 17">
            <a:extLst>
              <a:ext uri="{FF2B5EF4-FFF2-40B4-BE49-F238E27FC236}">
                <a16:creationId xmlns:a16="http://schemas.microsoft.com/office/drawing/2014/main" id="{204A407E-14C3-4D4E-726F-1F0341BA47CB}"/>
              </a:ext>
            </a:extLst>
          </p:cNvPr>
          <p:cNvPicPr>
            <a:picLocks noChangeAspect="1"/>
          </p:cNvPicPr>
          <p:nvPr/>
        </p:nvPicPr>
        <p:blipFill rotWithShape="1">
          <a:blip r:embed="rId3"/>
          <a:srcRect l="60638" t="6220" r="1" b="2872"/>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2049479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2B165-5D52-705D-0C34-3C60D9043E29}"/>
              </a:ext>
            </a:extLst>
          </p:cNvPr>
          <p:cNvSpPr>
            <a:spLocks noGrp="1"/>
          </p:cNvSpPr>
          <p:nvPr>
            <p:ph type="title"/>
          </p:nvPr>
        </p:nvSpPr>
        <p:spPr>
          <a:xfrm>
            <a:off x="657224" y="499533"/>
            <a:ext cx="10772775" cy="1658198"/>
          </a:xfrm>
        </p:spPr>
        <p:txBody>
          <a:bodyPr vert="horz" lIns="91440" tIns="45720" rIns="91440" bIns="45720" rtlCol="0">
            <a:normAutofit/>
          </a:bodyPr>
          <a:lstStyle/>
          <a:p>
            <a:r>
              <a:rPr lang="en-US"/>
              <a:t>          Debate topic</a:t>
            </a:r>
          </a:p>
        </p:txBody>
      </p:sp>
      <p:sp>
        <p:nvSpPr>
          <p:cNvPr id="3" name="Content Placeholder 2">
            <a:extLst>
              <a:ext uri="{FF2B5EF4-FFF2-40B4-BE49-F238E27FC236}">
                <a16:creationId xmlns:a16="http://schemas.microsoft.com/office/drawing/2014/main" id="{1CAF57C0-3723-0045-5F9D-733F797B7BE7}"/>
              </a:ext>
            </a:extLst>
          </p:cNvPr>
          <p:cNvSpPr>
            <a:spLocks/>
          </p:cNvSpPr>
          <p:nvPr/>
        </p:nvSpPr>
        <p:spPr>
          <a:xfrm>
            <a:off x="960510" y="1912442"/>
            <a:ext cx="4364461" cy="2098625"/>
          </a:xfrm>
          <a:prstGeom prst="rect">
            <a:avLst/>
          </a:prstGeom>
        </p:spPr>
        <p:txBody>
          <a:bodyPr vert="horz" lIns="91440" tIns="45720" rIns="91440" bIns="45720" rtlCol="0">
            <a:normAutofit/>
          </a:bodyPr>
          <a:lstStyle/>
          <a:p>
            <a:pPr defTabSz="237744">
              <a:spcAft>
                <a:spcPts val="600"/>
              </a:spcAft>
            </a:pPr>
            <a:r>
              <a:rPr lang="en-US" sz="2400" b="1" u="sng" kern="1200">
                <a:solidFill>
                  <a:schemeClr val="tx2">
                    <a:alpha val="80000"/>
                  </a:schemeClr>
                </a:solidFill>
                <a:latin typeface="Arial" panose="020B0604020202020204" pitchFamily="34" charset="0"/>
                <a:ea typeface="+mn-ea"/>
                <a:cs typeface="Arial" panose="020B0604020202020204" pitchFamily="34" charset="0"/>
              </a:rPr>
              <a:t>"Remaining in your own home is best for everyone"</a:t>
            </a:r>
            <a:endParaRPr lang="en-US" sz="2400" b="1" u="sng" kern="1200">
              <a:solidFill>
                <a:schemeClr val="tx2">
                  <a:alpha val="80000"/>
                </a:schemeClr>
              </a:solidFill>
              <a:latin typeface="Arial" panose="020B0604020202020204" pitchFamily="34" charset="0"/>
              <a:cs typeface="Arial" panose="020B0604020202020204" pitchFamily="34" charset="0"/>
            </a:endParaRPr>
          </a:p>
        </p:txBody>
      </p:sp>
      <p:pic>
        <p:nvPicPr>
          <p:cNvPr id="4" name="Picture 3" descr="A screenshot of a social media page&#10;&#10;Description automatically generated">
            <a:extLst>
              <a:ext uri="{FF2B5EF4-FFF2-40B4-BE49-F238E27FC236}">
                <a16:creationId xmlns:a16="http://schemas.microsoft.com/office/drawing/2014/main" id="{BFBDD7A8-A882-7A42-1964-EF1005EDC3AE}"/>
              </a:ext>
            </a:extLst>
          </p:cNvPr>
          <p:cNvPicPr>
            <a:picLocks noChangeAspect="1"/>
          </p:cNvPicPr>
          <p:nvPr/>
        </p:nvPicPr>
        <p:blipFill rotWithShape="1">
          <a:blip r:embed="rId3"/>
          <a:srcRect r="49746" b="-1"/>
          <a:stretch/>
        </p:blipFill>
        <p:spPr>
          <a:xfrm>
            <a:off x="6707628" y="0"/>
            <a:ext cx="5405714" cy="6858000"/>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5" name="TextBox 4">
            <a:extLst>
              <a:ext uri="{FF2B5EF4-FFF2-40B4-BE49-F238E27FC236}">
                <a16:creationId xmlns:a16="http://schemas.microsoft.com/office/drawing/2014/main" id="{04951398-EDE2-525A-D6E7-472E8F51A1DA}"/>
              </a:ext>
            </a:extLst>
          </p:cNvPr>
          <p:cNvSpPr txBox="1"/>
          <p:nvPr/>
        </p:nvSpPr>
        <p:spPr>
          <a:xfrm>
            <a:off x="5793869" y="6562985"/>
            <a:ext cx="1126979" cy="1883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237744">
              <a:spcAft>
                <a:spcPts val="600"/>
              </a:spcAft>
            </a:pPr>
            <a:r>
              <a:rPr lang="en-GB" sz="624" kern="1200">
                <a:solidFill>
                  <a:schemeClr val="tx1"/>
                </a:solidFill>
                <a:latin typeface="Times New Roman"/>
                <a:ea typeface="+mn-ea"/>
                <a:cs typeface="Times New Roman"/>
              </a:rPr>
              <a:t>(living with old people, n.d.)</a:t>
            </a:r>
            <a:endParaRPr lang="en-US"/>
          </a:p>
        </p:txBody>
      </p:sp>
      <p:sp>
        <p:nvSpPr>
          <p:cNvPr id="6" name="TextBox 5">
            <a:extLst>
              <a:ext uri="{FF2B5EF4-FFF2-40B4-BE49-F238E27FC236}">
                <a16:creationId xmlns:a16="http://schemas.microsoft.com/office/drawing/2014/main" id="{A7DE6AE5-C901-7120-1013-7203A8ED3EB0}"/>
              </a:ext>
            </a:extLst>
          </p:cNvPr>
          <p:cNvSpPr txBox="1"/>
          <p:nvPr/>
        </p:nvSpPr>
        <p:spPr>
          <a:xfrm>
            <a:off x="1484671" y="4159045"/>
            <a:ext cx="360638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237744">
              <a:spcAft>
                <a:spcPts val="600"/>
              </a:spcAft>
            </a:pPr>
            <a:r>
              <a:rPr lang="en-GB" b="1" kern="1200">
                <a:solidFill>
                  <a:schemeClr val="tx1"/>
                </a:solidFill>
                <a:latin typeface="+mn-lt"/>
                <a:ea typeface="+mn-ea"/>
                <a:cs typeface="+mn-cs"/>
              </a:rPr>
              <a:t>FOR – POPPY WAGSTAFFE</a:t>
            </a:r>
            <a:endParaRPr lang="en-US" b="1" kern="1200">
              <a:solidFill>
                <a:schemeClr val="tx1"/>
              </a:solidFill>
              <a:latin typeface="+mn-lt"/>
              <a:ea typeface="+mn-ea"/>
              <a:cs typeface="+mn-cs"/>
            </a:endParaRPr>
          </a:p>
          <a:p>
            <a:pPr defTabSz="237744">
              <a:spcAft>
                <a:spcPts val="600"/>
              </a:spcAft>
            </a:pPr>
            <a:r>
              <a:rPr lang="en-GB" b="1" kern="1200">
                <a:solidFill>
                  <a:schemeClr val="tx1"/>
                </a:solidFill>
                <a:latin typeface="+mn-lt"/>
                <a:ea typeface="+mn-ea"/>
                <a:cs typeface="+mn-cs"/>
              </a:rPr>
              <a:t>AGAINST – SERENA BAILEY</a:t>
            </a:r>
            <a:endParaRPr lang="en-GB" b="1"/>
          </a:p>
        </p:txBody>
      </p:sp>
    </p:spTree>
    <p:extLst>
      <p:ext uri="{BB962C8B-B14F-4D97-AF65-F5344CB8AC3E}">
        <p14:creationId xmlns:p14="http://schemas.microsoft.com/office/powerpoint/2010/main" val="2305264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944B9-88CC-A0A5-37FF-179971656EE5}"/>
              </a:ext>
            </a:extLst>
          </p:cNvPr>
          <p:cNvSpPr>
            <a:spLocks noGrp="1"/>
          </p:cNvSpPr>
          <p:nvPr>
            <p:ph type="title"/>
          </p:nvPr>
        </p:nvSpPr>
        <p:spPr/>
        <p:txBody>
          <a:bodyPr vert="horz" lIns="91440" tIns="45720" rIns="91440" bIns="45720" rtlCol="0" anchor="ctr">
            <a:normAutofit/>
          </a:bodyPr>
          <a:lstStyle/>
          <a:p>
            <a:r>
              <a:rPr lang="en-US"/>
              <a:t>Introduction </a:t>
            </a:r>
          </a:p>
        </p:txBody>
      </p:sp>
      <p:pic>
        <p:nvPicPr>
          <p:cNvPr id="6" name="Picture 5" descr="Figures of houses in different position and sizes">
            <a:extLst>
              <a:ext uri="{FF2B5EF4-FFF2-40B4-BE49-F238E27FC236}">
                <a16:creationId xmlns:a16="http://schemas.microsoft.com/office/drawing/2014/main" id="{6E5D3762-B607-9D52-8822-1EEF9A3A50C9}"/>
              </a:ext>
            </a:extLst>
          </p:cNvPr>
          <p:cNvPicPr>
            <a:picLocks noChangeAspect="1"/>
          </p:cNvPicPr>
          <p:nvPr/>
        </p:nvPicPr>
        <p:blipFill rotWithShape="1">
          <a:blip r:embed="rId3"/>
          <a:stretch/>
        </p:blipFill>
        <p:spPr>
          <a:xfrm>
            <a:off x="473212" y="2492311"/>
            <a:ext cx="3959211" cy="222705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08743F35-320B-0D8F-E7D6-B73B98BA0024}"/>
              </a:ext>
            </a:extLst>
          </p:cNvPr>
          <p:cNvSpPr txBox="1"/>
          <p:nvPr/>
        </p:nvSpPr>
        <p:spPr>
          <a:xfrm>
            <a:off x="5930072" y="1861867"/>
            <a:ext cx="5486687" cy="3124201"/>
          </a:xfrm>
          <a:prstGeom prst="rect">
            <a:avLst/>
          </a:prstGeom>
        </p:spPr>
        <p:txBody>
          <a:bodyPr vert="horz" lIns="91440" tIns="45720" rIns="91440" bIns="45720" rtlCol="0" anchor="t">
            <a:normAutofit fontScale="92500" lnSpcReduction="10000"/>
          </a:bodyPr>
          <a:lstStyle/>
          <a:p>
            <a:pPr>
              <a:spcBef>
                <a:spcPct val="20000"/>
              </a:spcBef>
              <a:spcAft>
                <a:spcPts val="600"/>
              </a:spcAft>
              <a:buClr>
                <a:schemeClr val="accent1">
                  <a:lumMod val="75000"/>
                </a:schemeClr>
              </a:buClr>
              <a:buSzPct val="145000"/>
            </a:pPr>
            <a:r>
              <a:rPr lang="en-US">
                <a:latin typeface="Arial"/>
                <a:cs typeface="Arial"/>
              </a:rPr>
              <a:t>In this debate we shall be exploring the different concepts and reasonings behind the argument of one staying at home or relocating to a residential facility. Serena is against the idea of staying at home when a person has reached a point of old age and Poppy is for the idea of staying at home, based on a collection of research we shall try and determine-  Is Remaining in your own home is best for everyone?. We will be giving some in-depth points on the negative and positive impacts of both Domiciliary and residential care to then conclude with our finalizing results collected by reflecting on some key improvements and possible solutions. </a:t>
            </a:r>
          </a:p>
        </p:txBody>
      </p:sp>
    </p:spTree>
    <p:extLst>
      <p:ext uri="{BB962C8B-B14F-4D97-AF65-F5344CB8AC3E}">
        <p14:creationId xmlns:p14="http://schemas.microsoft.com/office/powerpoint/2010/main" val="304913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437F-BF1A-618F-5B41-703B6EE898AF}"/>
              </a:ext>
            </a:extLst>
          </p:cNvPr>
          <p:cNvSpPr>
            <a:spLocks noGrp="1"/>
          </p:cNvSpPr>
          <p:nvPr>
            <p:ph type="title"/>
          </p:nvPr>
        </p:nvSpPr>
        <p:spPr>
          <a:xfrm>
            <a:off x="5880100" y="211648"/>
            <a:ext cx="5410199" cy="2240735"/>
          </a:xfrm>
        </p:spPr>
        <p:txBody>
          <a:bodyPr>
            <a:normAutofit/>
          </a:bodyPr>
          <a:lstStyle/>
          <a:p>
            <a:r>
              <a:rPr lang="en-GB">
                <a:solidFill>
                  <a:schemeClr val="tx2"/>
                </a:solidFill>
                <a:latin typeface="Arial Nova"/>
                <a:cs typeface="Posterama"/>
              </a:rPr>
              <a:t>Definition of domiciliary care  </a:t>
            </a:r>
            <a:endParaRPr lang="en-GB">
              <a:solidFill>
                <a:schemeClr val="tx2"/>
              </a:solidFill>
              <a:latin typeface="Arial Nova"/>
            </a:endParaRPr>
          </a:p>
        </p:txBody>
      </p:sp>
      <p:sp>
        <p:nvSpPr>
          <p:cNvPr id="3" name="Content Placeholder 2">
            <a:extLst>
              <a:ext uri="{FF2B5EF4-FFF2-40B4-BE49-F238E27FC236}">
                <a16:creationId xmlns:a16="http://schemas.microsoft.com/office/drawing/2014/main" id="{4CF79284-DD94-2EFC-6953-EF7BCB3466A2}"/>
              </a:ext>
            </a:extLst>
          </p:cNvPr>
          <p:cNvSpPr>
            <a:spLocks noGrp="1"/>
          </p:cNvSpPr>
          <p:nvPr>
            <p:ph idx="1"/>
          </p:nvPr>
        </p:nvSpPr>
        <p:spPr>
          <a:xfrm>
            <a:off x="5978106" y="2391647"/>
            <a:ext cx="5410199" cy="2980124"/>
          </a:xfrm>
        </p:spPr>
        <p:txBody>
          <a:bodyPr vert="horz" lIns="91440" tIns="45720" rIns="91440" bIns="45720" rtlCol="0" anchor="t">
            <a:noAutofit/>
          </a:bodyPr>
          <a:lstStyle/>
          <a:p>
            <a:pPr marL="0" indent="0">
              <a:buNone/>
            </a:pPr>
            <a:r>
              <a:rPr lang="en-GB" sz="2000">
                <a:solidFill>
                  <a:schemeClr val="tx2"/>
                </a:solidFill>
                <a:latin typeface="Arial "/>
              </a:rPr>
              <a:t>Domiciliary care tends to be more of an independent approach to care when professionals help those to live functionally within their own home. Tasks such as: providing aid physically, distributing medication when needed, domestic help within the service users home and may also be providing significant structure to those who need help with their normal day activities and routines. It allows a person to facilitate their own needs and wishes within their own home creating both independence and control.  </a:t>
            </a:r>
            <a:endParaRPr lang="en-US" sz="2000">
              <a:solidFill>
                <a:schemeClr val="tx2"/>
              </a:solidFill>
              <a:latin typeface="Arial "/>
            </a:endParaRPr>
          </a:p>
        </p:txBody>
      </p:sp>
      <p:pic>
        <p:nvPicPr>
          <p:cNvPr id="7" name="Graphic 6" descr="House">
            <a:extLst>
              <a:ext uri="{FF2B5EF4-FFF2-40B4-BE49-F238E27FC236}">
                <a16:creationId xmlns:a16="http://schemas.microsoft.com/office/drawing/2014/main" id="{9CA3BB40-CE49-0CD1-605E-81BD23FA78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5937" y="496736"/>
            <a:ext cx="5009616" cy="5009616"/>
          </a:xfrm>
          <a:prstGeom prst="rect">
            <a:avLst/>
          </a:prstGeom>
        </p:spPr>
      </p:pic>
      <p:sp>
        <p:nvSpPr>
          <p:cNvPr id="4" name="TextBox 3">
            <a:extLst>
              <a:ext uri="{FF2B5EF4-FFF2-40B4-BE49-F238E27FC236}">
                <a16:creationId xmlns:a16="http://schemas.microsoft.com/office/drawing/2014/main" id="{DAA122BE-FE57-E38D-49B7-22E452A496A1}"/>
              </a:ext>
            </a:extLst>
          </p:cNvPr>
          <p:cNvSpPr txBox="1"/>
          <p:nvPr/>
        </p:nvSpPr>
        <p:spPr>
          <a:xfrm>
            <a:off x="1205747" y="5243025"/>
            <a:ext cx="45698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Nova"/>
              </a:rPr>
              <a:t>"Domiciliary care is defined as the range of services put in place to support an individual in their own home" </a:t>
            </a:r>
          </a:p>
          <a:p>
            <a:r>
              <a:rPr lang="en-GB" sz="1200" b="1">
                <a:latin typeface="Arial Nova"/>
                <a:cs typeface="Times New Roman"/>
              </a:rPr>
              <a:t>(department of health, 2015)</a:t>
            </a:r>
            <a:endParaRPr lang="en-GB" b="1">
              <a:latin typeface="Arial Nova"/>
            </a:endParaRPr>
          </a:p>
        </p:txBody>
      </p:sp>
      <p:sp>
        <p:nvSpPr>
          <p:cNvPr id="5" name="TextBox 4">
            <a:extLst>
              <a:ext uri="{FF2B5EF4-FFF2-40B4-BE49-F238E27FC236}">
                <a16:creationId xmlns:a16="http://schemas.microsoft.com/office/drawing/2014/main" id="{5352616F-02E5-D955-5320-D23D1B915AA2}"/>
              </a:ext>
            </a:extLst>
          </p:cNvPr>
          <p:cNvSpPr txBox="1"/>
          <p:nvPr/>
        </p:nvSpPr>
        <p:spPr>
          <a:xfrm rot="19020000">
            <a:off x="1227077" y="2519982"/>
            <a:ext cx="1183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FOR</a:t>
            </a:r>
          </a:p>
        </p:txBody>
      </p:sp>
      <p:sp>
        <p:nvSpPr>
          <p:cNvPr id="6" name="TextBox 5">
            <a:extLst>
              <a:ext uri="{FF2B5EF4-FFF2-40B4-BE49-F238E27FC236}">
                <a16:creationId xmlns:a16="http://schemas.microsoft.com/office/drawing/2014/main" id="{C0D48FB4-A03B-1766-7597-2F9191065771}"/>
              </a:ext>
            </a:extLst>
          </p:cNvPr>
          <p:cNvSpPr txBox="1"/>
          <p:nvPr/>
        </p:nvSpPr>
        <p:spPr>
          <a:xfrm rot="2580000">
            <a:off x="4119465" y="2494549"/>
            <a:ext cx="12584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AGAINST</a:t>
            </a:r>
          </a:p>
        </p:txBody>
      </p:sp>
    </p:spTree>
    <p:extLst>
      <p:ext uri="{BB962C8B-B14F-4D97-AF65-F5344CB8AC3E}">
        <p14:creationId xmlns:p14="http://schemas.microsoft.com/office/powerpoint/2010/main" val="1917505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7441F-9E92-0424-91F7-EA679F169037}"/>
              </a:ext>
            </a:extLst>
          </p:cNvPr>
          <p:cNvSpPr>
            <a:spLocks noGrp="1"/>
          </p:cNvSpPr>
          <p:nvPr>
            <p:ph type="title"/>
          </p:nvPr>
        </p:nvSpPr>
        <p:spPr>
          <a:xfrm>
            <a:off x="6096000" y="275148"/>
            <a:ext cx="5410199" cy="2240735"/>
          </a:xfrm>
        </p:spPr>
        <p:txBody>
          <a:bodyPr>
            <a:normAutofit/>
          </a:bodyPr>
          <a:lstStyle/>
          <a:p>
            <a:r>
              <a:rPr lang="en-GB">
                <a:solidFill>
                  <a:schemeClr val="tx2"/>
                </a:solidFill>
                <a:cs typeface="Posterama"/>
              </a:rPr>
              <a:t>Definition of residential care </a:t>
            </a:r>
            <a:endParaRPr lang="en-GB">
              <a:solidFill>
                <a:schemeClr val="tx2"/>
              </a:solidFill>
            </a:endParaRPr>
          </a:p>
        </p:txBody>
      </p:sp>
      <p:sp>
        <p:nvSpPr>
          <p:cNvPr id="3" name="Content Placeholder 2">
            <a:extLst>
              <a:ext uri="{FF2B5EF4-FFF2-40B4-BE49-F238E27FC236}">
                <a16:creationId xmlns:a16="http://schemas.microsoft.com/office/drawing/2014/main" id="{91EFDA72-2EBB-5DA9-B200-88D668BF6150}"/>
              </a:ext>
            </a:extLst>
          </p:cNvPr>
          <p:cNvSpPr>
            <a:spLocks noGrp="1"/>
          </p:cNvSpPr>
          <p:nvPr>
            <p:ph idx="1"/>
          </p:nvPr>
        </p:nvSpPr>
        <p:spPr>
          <a:xfrm>
            <a:off x="5791200" y="2972732"/>
            <a:ext cx="5410199" cy="2980124"/>
          </a:xfrm>
        </p:spPr>
        <p:txBody>
          <a:bodyPr vert="horz" lIns="91440" tIns="45720" rIns="91440" bIns="45720" rtlCol="0" anchor="t">
            <a:noAutofit/>
          </a:bodyPr>
          <a:lstStyle/>
          <a:p>
            <a:r>
              <a:rPr lang="en-GB" sz="2000">
                <a:solidFill>
                  <a:schemeClr val="tx2"/>
                </a:solidFill>
                <a:latin typeface="Arial "/>
              </a:rPr>
              <a:t>Residential care can range from short term to long term but is usually a long-term housing facility for those who are in need both adults and children. The residential environment is an environment which is based outside of a person's own home or their family home they previously resided in. Each facility caters to specific needs for each person's individual requirements or required medical assistance. </a:t>
            </a:r>
          </a:p>
        </p:txBody>
      </p:sp>
      <p:pic>
        <p:nvPicPr>
          <p:cNvPr id="54" name="Graphic 53" descr="Suburban scene">
            <a:extLst>
              <a:ext uri="{FF2B5EF4-FFF2-40B4-BE49-F238E27FC236}">
                <a16:creationId xmlns:a16="http://schemas.microsoft.com/office/drawing/2014/main" id="{94EDF901-A289-232A-AD31-A51CBBECA9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1584" y="370540"/>
            <a:ext cx="5009616" cy="5009616"/>
          </a:xfrm>
          <a:prstGeom prst="rect">
            <a:avLst/>
          </a:prstGeom>
        </p:spPr>
      </p:pic>
      <p:sp>
        <p:nvSpPr>
          <p:cNvPr id="4" name="TextBox 3">
            <a:extLst>
              <a:ext uri="{FF2B5EF4-FFF2-40B4-BE49-F238E27FC236}">
                <a16:creationId xmlns:a16="http://schemas.microsoft.com/office/drawing/2014/main" id="{41BE2474-44B3-AC63-D073-E43E28B4E2AC}"/>
              </a:ext>
            </a:extLst>
          </p:cNvPr>
          <p:cNvSpPr txBox="1"/>
          <p:nvPr/>
        </p:nvSpPr>
        <p:spPr>
          <a:xfrm>
            <a:off x="1490423" y="4951994"/>
            <a:ext cx="445762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Nova"/>
              </a:rPr>
              <a:t>"Residential care means long-term care provided in a care home. It's for people who need substantial help with their personal care. There are two main types of care home: Residential - they offer personal care, such as help with washing, dressing, going to the toilet and taking medication"</a:t>
            </a:r>
          </a:p>
          <a:p>
            <a:r>
              <a:rPr lang="en-GB" sz="1200">
                <a:latin typeface="Times New Roman"/>
                <a:cs typeface="Times New Roman"/>
              </a:rPr>
              <a:t>(</a:t>
            </a:r>
            <a:r>
              <a:rPr lang="en-GB" sz="1200" err="1">
                <a:latin typeface="Times New Roman"/>
                <a:cs typeface="Times New Roman"/>
              </a:rPr>
              <a:t>Careersuk</a:t>
            </a:r>
            <a:r>
              <a:rPr lang="en-GB" sz="1200">
                <a:latin typeface="Times New Roman"/>
                <a:cs typeface="Times New Roman"/>
              </a:rPr>
              <a:t>, n.d.)</a:t>
            </a:r>
            <a:endParaRPr lang="en-GB"/>
          </a:p>
          <a:p>
            <a:endParaRPr lang="en-GB" sz="1200">
              <a:latin typeface="Arial Nova"/>
            </a:endParaRPr>
          </a:p>
        </p:txBody>
      </p:sp>
    </p:spTree>
    <p:extLst>
      <p:ext uri="{BB962C8B-B14F-4D97-AF65-F5344CB8AC3E}">
        <p14:creationId xmlns:p14="http://schemas.microsoft.com/office/powerpoint/2010/main" val="2070687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5A60D-8C75-9C01-08C4-DBC82D64CDE4}"/>
              </a:ext>
            </a:extLst>
          </p:cNvPr>
          <p:cNvSpPr>
            <a:spLocks/>
          </p:cNvSpPr>
          <p:nvPr/>
        </p:nvSpPr>
        <p:spPr>
          <a:xfrm>
            <a:off x="1752849" y="2137205"/>
            <a:ext cx="4276331" cy="3591122"/>
          </a:xfrm>
          <a:prstGeom prst="rect">
            <a:avLst/>
          </a:prstGeom>
        </p:spPr>
        <p:txBody>
          <a:bodyPr>
            <a:normAutofit fontScale="92500" lnSpcReduction="20000"/>
          </a:bodyPr>
          <a:lstStyle/>
          <a:p>
            <a:pPr defTabSz="747613">
              <a:spcAft>
                <a:spcPts val="672"/>
              </a:spcAft>
            </a:pPr>
            <a:r>
              <a:rPr lang="en-GB" kern="1200">
                <a:solidFill>
                  <a:schemeClr val="tx1"/>
                </a:solidFill>
                <a:latin typeface="Arial "/>
              </a:rPr>
              <a:t>NHS , (2019) talk about domiciliary care is a paid carer that comes to your home to care and help you, however this could be a negative</a:t>
            </a:r>
            <a:r>
              <a:rPr lang="en-GB">
                <a:latin typeface="Arial "/>
              </a:rPr>
              <a:t> </a:t>
            </a:r>
            <a:r>
              <a:rPr lang="en-GB" kern="1200">
                <a:solidFill>
                  <a:schemeClr val="tx1"/>
                </a:solidFill>
                <a:latin typeface="Arial "/>
              </a:rPr>
              <a:t>as the person may not have the correct adaptations needed in the home.</a:t>
            </a:r>
          </a:p>
          <a:p>
            <a:pPr defTabSz="747613">
              <a:spcAft>
                <a:spcPts val="672"/>
              </a:spcAft>
            </a:pPr>
            <a:r>
              <a:rPr lang="en-GB" kern="1200">
                <a:solidFill>
                  <a:schemeClr val="tx1"/>
                </a:solidFill>
                <a:latin typeface="Arial "/>
              </a:rPr>
              <a:t>Also, when having home care, you could potentially have a different person coming to care for you each day </a:t>
            </a:r>
            <a:r>
              <a:rPr lang="en-GB">
                <a:latin typeface="Arial "/>
              </a:rPr>
              <a:t>which means you</a:t>
            </a:r>
            <a:r>
              <a:rPr lang="en-GB" kern="1200">
                <a:solidFill>
                  <a:schemeClr val="tx1"/>
                </a:solidFill>
                <a:latin typeface="Arial "/>
              </a:rPr>
              <a:t> </a:t>
            </a:r>
            <a:r>
              <a:rPr lang="en-GB">
                <a:latin typeface="Arial "/>
              </a:rPr>
              <a:t>are not able to</a:t>
            </a:r>
            <a:r>
              <a:rPr lang="en-GB" kern="1200">
                <a:solidFill>
                  <a:schemeClr val="tx1"/>
                </a:solidFill>
                <a:latin typeface="Arial "/>
              </a:rPr>
              <a:t> build a good </a:t>
            </a:r>
            <a:r>
              <a:rPr lang="en-GB">
                <a:latin typeface="Arial "/>
              </a:rPr>
              <a:t>connection with them, as much as you</a:t>
            </a:r>
            <a:r>
              <a:rPr lang="en-GB" kern="1200">
                <a:solidFill>
                  <a:schemeClr val="tx1"/>
                </a:solidFill>
                <a:latin typeface="Arial "/>
              </a:rPr>
              <a:t> could at a care home.</a:t>
            </a:r>
          </a:p>
          <a:p>
            <a:pPr defTabSz="747613">
              <a:spcAft>
                <a:spcPts val="672"/>
              </a:spcAft>
            </a:pPr>
            <a:r>
              <a:rPr lang="en-GB" kern="1200">
                <a:solidFill>
                  <a:schemeClr val="tx1"/>
                </a:solidFill>
                <a:latin typeface="Arial "/>
              </a:rPr>
              <a:t>The individual’s property might not be as well maintained as a care home would be, which could mean infection control may not be up to the correct standards. </a:t>
            </a:r>
            <a:endParaRPr lang="en-GB">
              <a:latin typeface="Arial "/>
            </a:endParaRPr>
          </a:p>
        </p:txBody>
      </p:sp>
      <p:sp>
        <p:nvSpPr>
          <p:cNvPr id="4" name="Content Placeholder 3">
            <a:extLst>
              <a:ext uri="{FF2B5EF4-FFF2-40B4-BE49-F238E27FC236}">
                <a16:creationId xmlns:a16="http://schemas.microsoft.com/office/drawing/2014/main" id="{B6AA8567-BCCE-AA4E-3119-ABD28D36DF59}"/>
              </a:ext>
            </a:extLst>
          </p:cNvPr>
          <p:cNvSpPr>
            <a:spLocks/>
          </p:cNvSpPr>
          <p:nvPr/>
        </p:nvSpPr>
        <p:spPr>
          <a:xfrm>
            <a:off x="6154954" y="2137205"/>
            <a:ext cx="4276331" cy="3591122"/>
          </a:xfrm>
          <a:prstGeom prst="rect">
            <a:avLst/>
          </a:prstGeom>
        </p:spPr>
        <p:txBody>
          <a:bodyPr>
            <a:normAutofit/>
          </a:bodyPr>
          <a:lstStyle/>
          <a:p>
            <a:pPr defTabSz="747613">
              <a:spcAft>
                <a:spcPts val="672"/>
              </a:spcAft>
            </a:pPr>
            <a:r>
              <a:rPr lang="en-GB" kern="1200">
                <a:solidFill>
                  <a:schemeClr val="tx1"/>
                </a:solidFill>
                <a:latin typeface="Arial "/>
              </a:rPr>
              <a:t>According to CQC (2022), residential care are well maintained, equipment is up to date, and the hygiene standards are good to prevent risk of infection.</a:t>
            </a:r>
          </a:p>
          <a:p>
            <a:pPr defTabSz="747613">
              <a:spcAft>
                <a:spcPts val="672"/>
              </a:spcAft>
            </a:pPr>
            <a:r>
              <a:rPr lang="en-GB" kern="1200">
                <a:solidFill>
                  <a:schemeClr val="tx1"/>
                </a:solidFill>
                <a:latin typeface="Arial "/>
              </a:rPr>
              <a:t>They offer 24-hour assistance as workers are available as they have morning shifts and night shifts.</a:t>
            </a:r>
          </a:p>
          <a:p>
            <a:pPr defTabSz="747613">
              <a:spcAft>
                <a:spcPts val="672"/>
              </a:spcAft>
            </a:pPr>
            <a:r>
              <a:rPr lang="en-GB" kern="1200">
                <a:solidFill>
                  <a:schemeClr val="tx1"/>
                </a:solidFill>
                <a:latin typeface="Arial" panose="020B0604020202020204" pitchFamily="34" charset="0"/>
                <a:cs typeface="Arial" panose="020B0604020202020204" pitchFamily="34" charset="0"/>
              </a:rPr>
              <a:t>Care homes have round the clock support for patients.</a:t>
            </a:r>
          </a:p>
          <a:p>
            <a:pPr defTabSz="747613">
              <a:spcAft>
                <a:spcPts val="672"/>
              </a:spcAft>
            </a:pPr>
            <a:endParaRPr lang="en-GB" sz="1472" kern="1200">
              <a:solidFill>
                <a:schemeClr val="tx1"/>
              </a:solidFill>
              <a:latin typeface="+mn-lt"/>
              <a:ea typeface="+mn-ea"/>
              <a:cs typeface="+mn-cs"/>
            </a:endParaRPr>
          </a:p>
          <a:p>
            <a:pPr marL="0" indent="0">
              <a:spcAft>
                <a:spcPts val="600"/>
              </a:spcAft>
              <a:buNone/>
            </a:pPr>
            <a:endParaRPr lang="en-GB"/>
          </a:p>
        </p:txBody>
      </p:sp>
      <p:sp>
        <p:nvSpPr>
          <p:cNvPr id="5" name="Rectangle 4">
            <a:extLst>
              <a:ext uri="{FF2B5EF4-FFF2-40B4-BE49-F238E27FC236}">
                <a16:creationId xmlns:a16="http://schemas.microsoft.com/office/drawing/2014/main" id="{97077A4C-4A6B-DB1A-13E4-8A97E93BB8E4}"/>
              </a:ext>
            </a:extLst>
          </p:cNvPr>
          <p:cNvSpPr/>
          <p:nvPr/>
        </p:nvSpPr>
        <p:spPr>
          <a:xfrm>
            <a:off x="6426158" y="1192586"/>
            <a:ext cx="3882986" cy="771750"/>
          </a:xfrm>
          <a:prstGeom prst="rect">
            <a:avLst/>
          </a:prstGeom>
          <a:noFill/>
        </p:spPr>
        <p:txBody>
          <a:bodyPr wrap="none" lIns="91440" tIns="45720" rIns="91440" bIns="45720">
            <a:spAutoFit/>
          </a:bodyPr>
          <a:lstStyle/>
          <a:p>
            <a:pPr algn="ctr" defTabSz="747613">
              <a:spcAft>
                <a:spcPts val="672"/>
              </a:spcAft>
            </a:pPr>
            <a:r>
              <a:rPr lang="en-GB" sz="4415" kern="12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mn-lt"/>
                <a:ea typeface="+mn-ea"/>
                <a:cs typeface="+mn-cs"/>
              </a:rPr>
              <a:t>Residential care</a:t>
            </a:r>
            <a:endParaRPr lang="en-GB" sz="54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8" name="Rectangle 7">
            <a:extLst>
              <a:ext uri="{FF2B5EF4-FFF2-40B4-BE49-F238E27FC236}">
                <a16:creationId xmlns:a16="http://schemas.microsoft.com/office/drawing/2014/main" id="{22155F66-469C-939F-4010-E2BABB79150D}"/>
              </a:ext>
            </a:extLst>
          </p:cNvPr>
          <p:cNvSpPr/>
          <p:nvPr/>
        </p:nvSpPr>
        <p:spPr>
          <a:xfrm>
            <a:off x="1966289" y="1123527"/>
            <a:ext cx="3958135" cy="771750"/>
          </a:xfrm>
          <a:prstGeom prst="rect">
            <a:avLst/>
          </a:prstGeom>
          <a:noFill/>
        </p:spPr>
        <p:txBody>
          <a:bodyPr wrap="none" lIns="91440" tIns="45720" rIns="91440" bIns="45720">
            <a:spAutoFit/>
          </a:bodyPr>
          <a:lstStyle/>
          <a:p>
            <a:pPr algn="ctr" defTabSz="747613">
              <a:spcAft>
                <a:spcPts val="672"/>
              </a:spcAft>
            </a:pPr>
            <a:r>
              <a:rPr lang="en-GB" sz="4415" kern="12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mn-lt"/>
                <a:ea typeface="+mn-ea"/>
                <a:cs typeface="+mn-cs"/>
              </a:rPr>
              <a:t>Domiciliary care</a:t>
            </a:r>
            <a:endParaRPr lang="en-GB"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700688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4F31A-CB8B-284B-8321-863C50F215E6}"/>
              </a:ext>
            </a:extLst>
          </p:cNvPr>
          <p:cNvSpPr>
            <a:spLocks noGrp="1"/>
          </p:cNvSpPr>
          <p:nvPr>
            <p:ph type="title"/>
          </p:nvPr>
        </p:nvSpPr>
        <p:spPr/>
        <p:txBody>
          <a:bodyPr>
            <a:normAutofit/>
          </a:bodyPr>
          <a:lstStyle/>
          <a:p>
            <a:r>
              <a:rPr lang="en-GB"/>
              <a:t>Lack of structure for older people living in their own home.</a:t>
            </a:r>
          </a:p>
        </p:txBody>
      </p:sp>
      <p:sp>
        <p:nvSpPr>
          <p:cNvPr id="20" name="Content Placeholder 2">
            <a:extLst>
              <a:ext uri="{FF2B5EF4-FFF2-40B4-BE49-F238E27FC236}">
                <a16:creationId xmlns:a16="http://schemas.microsoft.com/office/drawing/2014/main" id="{DAC0BFBE-2CEA-2B0D-8185-4F7B5E061ED8}"/>
              </a:ext>
            </a:extLst>
          </p:cNvPr>
          <p:cNvSpPr>
            <a:spLocks noGrp="1"/>
          </p:cNvSpPr>
          <p:nvPr>
            <p:ph idx="1"/>
          </p:nvPr>
        </p:nvSpPr>
        <p:spPr>
          <a:xfrm>
            <a:off x="4561162" y="2157731"/>
            <a:ext cx="7414528" cy="4107427"/>
          </a:xfrm>
        </p:spPr>
        <p:txBody>
          <a:bodyPr anchor="t">
            <a:normAutofit fontScale="92500" lnSpcReduction="10000"/>
          </a:bodyPr>
          <a:lstStyle/>
          <a:p>
            <a:pPr marL="0" indent="0">
              <a:lnSpc>
                <a:spcPct val="90000"/>
              </a:lnSpc>
              <a:buNone/>
            </a:pPr>
            <a:r>
              <a:rPr lang="en-GB" sz="1900" err="1">
                <a:effectLst/>
                <a:latin typeface="Arial "/>
              </a:rPr>
              <a:t>Pardue</a:t>
            </a:r>
            <a:r>
              <a:rPr lang="en-GB" sz="1900">
                <a:effectLst/>
                <a:latin typeface="Arial "/>
              </a:rPr>
              <a:t>-Spears, (2022), talks about how living in your own home can have som</a:t>
            </a:r>
            <a:r>
              <a:rPr lang="en-GB" sz="1900">
                <a:latin typeface="Arial "/>
              </a:rPr>
              <a:t>e disadvantages, which I agree with. The problems that could encounter are;</a:t>
            </a:r>
          </a:p>
          <a:p>
            <a:pPr marL="457200" indent="-457200">
              <a:lnSpc>
                <a:spcPct val="90000"/>
              </a:lnSpc>
              <a:buFont typeface="+mj-lt"/>
              <a:buAutoNum type="arabicPeriod"/>
            </a:pPr>
            <a:r>
              <a:rPr lang="en-GB" sz="1900">
                <a:latin typeface="Arial "/>
              </a:rPr>
              <a:t>Planned meals </a:t>
            </a:r>
          </a:p>
          <a:p>
            <a:pPr marL="457200" indent="-457200">
              <a:lnSpc>
                <a:spcPct val="90000"/>
              </a:lnSpc>
              <a:buFont typeface="+mj-lt"/>
              <a:buAutoNum type="arabicPeriod"/>
            </a:pPr>
            <a:r>
              <a:rPr lang="en-GB" sz="1900">
                <a:latin typeface="Arial "/>
              </a:rPr>
              <a:t>Could forget medication </a:t>
            </a:r>
          </a:p>
          <a:p>
            <a:pPr marL="457200" indent="-457200">
              <a:lnSpc>
                <a:spcPct val="90000"/>
              </a:lnSpc>
              <a:buFont typeface="+mj-lt"/>
              <a:buAutoNum type="arabicPeriod"/>
            </a:pPr>
            <a:r>
              <a:rPr lang="en-GB" sz="1900">
                <a:latin typeface="Arial "/>
              </a:rPr>
              <a:t>Develops a sense of loneliness </a:t>
            </a:r>
          </a:p>
          <a:p>
            <a:pPr marL="457200" indent="-457200">
              <a:lnSpc>
                <a:spcPct val="90000"/>
              </a:lnSpc>
              <a:buFont typeface="+mj-lt"/>
              <a:buAutoNum type="arabicPeriod"/>
            </a:pPr>
            <a:r>
              <a:rPr lang="en-GB" sz="1900">
                <a:latin typeface="Arial "/>
              </a:rPr>
              <a:t>May not have activities planned</a:t>
            </a:r>
          </a:p>
          <a:p>
            <a:pPr marL="457200" indent="-457200">
              <a:lnSpc>
                <a:spcPct val="90000"/>
              </a:lnSpc>
              <a:buFont typeface="+mj-lt"/>
              <a:buAutoNum type="arabicPeriod"/>
            </a:pPr>
            <a:r>
              <a:rPr lang="en-GB" sz="1900">
                <a:latin typeface="Arial "/>
              </a:rPr>
              <a:t>Depression </a:t>
            </a:r>
          </a:p>
          <a:p>
            <a:pPr marL="457200" indent="-457200">
              <a:lnSpc>
                <a:spcPct val="90000"/>
              </a:lnSpc>
              <a:buFont typeface="+mj-lt"/>
              <a:buAutoNum type="arabicPeriod"/>
            </a:pPr>
            <a:r>
              <a:rPr lang="en-GB" sz="1900">
                <a:latin typeface="Arial "/>
              </a:rPr>
              <a:t>Family members could experience exhaustion </a:t>
            </a:r>
          </a:p>
          <a:p>
            <a:pPr marL="457200" indent="-457200">
              <a:lnSpc>
                <a:spcPct val="90000"/>
              </a:lnSpc>
              <a:buFont typeface="+mj-lt"/>
              <a:buAutoNum type="arabicPeriod"/>
            </a:pPr>
            <a:r>
              <a:rPr lang="en-GB" sz="1900">
                <a:latin typeface="Arial "/>
              </a:rPr>
              <a:t>Data protection at home</a:t>
            </a:r>
          </a:p>
          <a:p>
            <a:pPr marL="0" indent="0">
              <a:lnSpc>
                <a:spcPct val="90000"/>
              </a:lnSpc>
              <a:buNone/>
            </a:pPr>
            <a:r>
              <a:rPr lang="en-GB" sz="1900">
                <a:latin typeface="Arial "/>
              </a:rPr>
              <a:t>The care act 2014 links into this as it could be the reason for the safeguarding of the patient could end up at risk.</a:t>
            </a:r>
          </a:p>
        </p:txBody>
      </p:sp>
      <p:pic>
        <p:nvPicPr>
          <p:cNvPr id="24" name="Graphic 23" descr="Home Outline">
            <a:extLst>
              <a:ext uri="{FF2B5EF4-FFF2-40B4-BE49-F238E27FC236}">
                <a16:creationId xmlns:a16="http://schemas.microsoft.com/office/drawing/2014/main" id="{636D8E92-9945-39C8-A0DF-B83E294294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1" y="2157731"/>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749749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808AC-78DE-DD11-8697-19A58FC0766B}"/>
              </a:ext>
            </a:extLst>
          </p:cNvPr>
          <p:cNvSpPr>
            <a:spLocks noGrp="1"/>
          </p:cNvSpPr>
          <p:nvPr>
            <p:ph type="title"/>
          </p:nvPr>
        </p:nvSpPr>
        <p:spPr>
          <a:xfrm>
            <a:off x="650519" y="217660"/>
            <a:ext cx="6234414" cy="1645275"/>
          </a:xfrm>
        </p:spPr>
        <p:txBody>
          <a:bodyPr>
            <a:normAutofit/>
          </a:bodyPr>
          <a:lstStyle/>
          <a:p>
            <a:r>
              <a:rPr lang="en-GB">
                <a:cs typeface="Posterama"/>
              </a:rPr>
              <a:t>Financial support and provided funding.</a:t>
            </a:r>
            <a:endParaRPr lang="en-GB"/>
          </a:p>
        </p:txBody>
      </p:sp>
      <p:sp>
        <p:nvSpPr>
          <p:cNvPr id="3" name="Content Placeholder 2">
            <a:extLst>
              <a:ext uri="{FF2B5EF4-FFF2-40B4-BE49-F238E27FC236}">
                <a16:creationId xmlns:a16="http://schemas.microsoft.com/office/drawing/2014/main" id="{6A3A1B50-98F5-9B0E-624A-FE668011283D}"/>
              </a:ext>
            </a:extLst>
          </p:cNvPr>
          <p:cNvSpPr>
            <a:spLocks noGrp="1"/>
          </p:cNvSpPr>
          <p:nvPr>
            <p:ph idx="1"/>
          </p:nvPr>
        </p:nvSpPr>
        <p:spPr>
          <a:xfrm>
            <a:off x="81859" y="1634979"/>
            <a:ext cx="6014141" cy="4238518"/>
          </a:xfrm>
        </p:spPr>
        <p:txBody>
          <a:bodyPr vert="horz" lIns="91440" tIns="45720" rIns="91440" bIns="45720" rtlCol="0" anchor="t">
            <a:noAutofit/>
          </a:bodyPr>
          <a:lstStyle/>
          <a:p>
            <a:pPr>
              <a:lnSpc>
                <a:spcPct val="100000"/>
              </a:lnSpc>
            </a:pPr>
            <a:r>
              <a:rPr lang="en-GB" sz="1600" err="1">
                <a:latin typeface="Arial "/>
              </a:rPr>
              <a:t>Rangewell</a:t>
            </a:r>
            <a:r>
              <a:rPr lang="en-GB" sz="1600">
                <a:latin typeface="Arial "/>
              </a:rPr>
              <a:t> </a:t>
            </a:r>
          </a:p>
          <a:p>
            <a:pPr marL="0" indent="0">
              <a:lnSpc>
                <a:spcPct val="100000"/>
              </a:lnSpc>
              <a:buNone/>
            </a:pPr>
            <a:r>
              <a:rPr lang="en-GB" sz="1600">
                <a:latin typeface="Arial "/>
                <a:cs typeface="Arial"/>
              </a:rPr>
              <a:t>"Funding a care home can be a complex process, it pays to </a:t>
            </a:r>
            <a:r>
              <a:rPr lang="en-GB" sz="1600" b="1">
                <a:latin typeface="Arial "/>
                <a:cs typeface="Arial"/>
              </a:rPr>
              <a:t>have care home finance experts on your side</a:t>
            </a:r>
            <a:r>
              <a:rPr lang="en-GB" sz="1600">
                <a:latin typeface="Arial "/>
                <a:cs typeface="Arial"/>
              </a:rPr>
              <a:t> to help find and secure the cash you need to grow" </a:t>
            </a:r>
            <a:r>
              <a:rPr lang="en-GB" sz="1600">
                <a:latin typeface="Arial "/>
                <a:cs typeface="Times New Roman"/>
              </a:rPr>
              <a:t>(</a:t>
            </a:r>
            <a:r>
              <a:rPr lang="en-GB" sz="1600" err="1">
                <a:latin typeface="Arial "/>
                <a:cs typeface="Times New Roman"/>
              </a:rPr>
              <a:t>rangewell</a:t>
            </a:r>
            <a:r>
              <a:rPr lang="en-GB" sz="1600">
                <a:latin typeface="Arial "/>
                <a:cs typeface="Times New Roman"/>
              </a:rPr>
              <a:t>, n.d.).</a:t>
            </a:r>
          </a:p>
          <a:p>
            <a:pPr marL="285750" indent="-285750">
              <a:lnSpc>
                <a:spcPct val="100000"/>
              </a:lnSpc>
            </a:pPr>
            <a:r>
              <a:rPr lang="en-GB" sz="1600">
                <a:latin typeface="Arial "/>
                <a:cs typeface="Arial"/>
              </a:rPr>
              <a:t>Private funding </a:t>
            </a:r>
          </a:p>
          <a:p>
            <a:pPr marL="0" indent="0">
              <a:lnSpc>
                <a:spcPct val="100000"/>
              </a:lnSpc>
              <a:buNone/>
            </a:pPr>
            <a:r>
              <a:rPr lang="en-GB" sz="1600">
                <a:latin typeface="Arial "/>
                <a:cs typeface="Arial"/>
              </a:rPr>
              <a:t>The means to fund independently by their own financial cause.</a:t>
            </a:r>
          </a:p>
          <a:p>
            <a:pPr marL="285750" indent="-285750">
              <a:lnSpc>
                <a:spcPct val="100000"/>
              </a:lnSpc>
            </a:pPr>
            <a:r>
              <a:rPr lang="en-GB" sz="1600">
                <a:latin typeface="Arial "/>
                <a:cs typeface="Arial"/>
              </a:rPr>
              <a:t>NHS funding </a:t>
            </a:r>
          </a:p>
          <a:p>
            <a:pPr marL="0" indent="0">
              <a:lnSpc>
                <a:spcPct val="100000"/>
              </a:lnSpc>
              <a:buNone/>
            </a:pPr>
            <a:r>
              <a:rPr lang="en-GB" sz="1600">
                <a:latin typeface="Arial "/>
                <a:cs typeface="Arial"/>
              </a:rPr>
              <a:t>"Government funded facility to help provide those in need of extra care but have not got the needs to pay privately"</a:t>
            </a:r>
            <a:r>
              <a:rPr lang="en-GB" sz="1600">
                <a:latin typeface="Arial "/>
                <a:cs typeface="Times New Roman"/>
              </a:rPr>
              <a:t>(NHS Choices, 2020).</a:t>
            </a:r>
          </a:p>
          <a:p>
            <a:pPr marL="0" indent="0">
              <a:lnSpc>
                <a:spcPct val="100000"/>
              </a:lnSpc>
              <a:buNone/>
            </a:pPr>
            <a:r>
              <a:rPr lang="en-GB" sz="1600">
                <a:latin typeface="Arial"/>
                <a:cs typeface="Arial"/>
              </a:rPr>
              <a:t>Domiciliary care is a service provided at home which can be funded by the NHS if an assessment of needs is carried out after hospitalization. </a:t>
            </a:r>
          </a:p>
        </p:txBody>
      </p:sp>
      <p:pic>
        <p:nvPicPr>
          <p:cNvPr id="5" name="Picture 4" descr="Figures of houses in different position and sizes">
            <a:extLst>
              <a:ext uri="{FF2B5EF4-FFF2-40B4-BE49-F238E27FC236}">
                <a16:creationId xmlns:a16="http://schemas.microsoft.com/office/drawing/2014/main" id="{F7D1EDB1-4224-E62E-2DB7-442B84730ACC}"/>
              </a:ext>
            </a:extLst>
          </p:cNvPr>
          <p:cNvPicPr>
            <a:picLocks noChangeAspect="1"/>
          </p:cNvPicPr>
          <p:nvPr/>
        </p:nvPicPr>
        <p:blipFill rotWithShape="1">
          <a:blip r:embed="rId3"/>
          <a:srcRect l="16345" r="33401" b="-1"/>
          <a:stretch/>
        </p:blipFill>
        <p:spPr>
          <a:xfrm>
            <a:off x="6062050" y="98989"/>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4" name="TextBox 3">
            <a:extLst>
              <a:ext uri="{FF2B5EF4-FFF2-40B4-BE49-F238E27FC236}">
                <a16:creationId xmlns:a16="http://schemas.microsoft.com/office/drawing/2014/main" id="{4B317D80-BFA5-B02E-60E7-0637004965CA}"/>
              </a:ext>
            </a:extLst>
          </p:cNvPr>
          <p:cNvSpPr txBox="1"/>
          <p:nvPr/>
        </p:nvSpPr>
        <p:spPr>
          <a:xfrm>
            <a:off x="7972924" y="1040298"/>
            <a:ext cx="3931479" cy="147732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latin typeface="Arial "/>
              </a:rPr>
              <a:t>C&amp;C (central and Cecil)</a:t>
            </a:r>
          </a:p>
          <a:p>
            <a:r>
              <a:rPr lang="en-GB">
                <a:solidFill>
                  <a:srgbClr val="FF0000"/>
                </a:solidFill>
                <a:latin typeface="Arial "/>
              </a:rPr>
              <a:t>"A charity that receives donations for the residents across their own housing schemes and care homes"</a:t>
            </a:r>
          </a:p>
          <a:p>
            <a:r>
              <a:rPr lang="en-GB">
                <a:solidFill>
                  <a:srgbClr val="FF0000"/>
                </a:solidFill>
                <a:latin typeface="Arial "/>
              </a:rPr>
              <a:t>(</a:t>
            </a:r>
            <a:r>
              <a:rPr lang="en-GB">
                <a:solidFill>
                  <a:srgbClr val="FF0000"/>
                </a:solidFill>
                <a:latin typeface="Arial "/>
                <a:cs typeface="Times New Roman"/>
              </a:rPr>
              <a:t>Cecil, 2024). </a:t>
            </a:r>
          </a:p>
        </p:txBody>
      </p:sp>
      <p:sp>
        <p:nvSpPr>
          <p:cNvPr id="6" name="TextBox 5">
            <a:extLst>
              <a:ext uri="{FF2B5EF4-FFF2-40B4-BE49-F238E27FC236}">
                <a16:creationId xmlns:a16="http://schemas.microsoft.com/office/drawing/2014/main" id="{60CEE0BB-239C-9743-9091-92B1B15805C8}"/>
              </a:ext>
            </a:extLst>
          </p:cNvPr>
          <p:cNvSpPr txBox="1"/>
          <p:nvPr/>
        </p:nvSpPr>
        <p:spPr>
          <a:xfrm>
            <a:off x="8037430" y="2968493"/>
            <a:ext cx="4155639" cy="249299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latin typeface="Arial "/>
              </a:rPr>
              <a:t>Age </a:t>
            </a:r>
            <a:r>
              <a:rPr lang="en-GB" err="1">
                <a:solidFill>
                  <a:srgbClr val="FF0000"/>
                </a:solidFill>
                <a:latin typeface="Arial "/>
              </a:rPr>
              <a:t>Uk</a:t>
            </a:r>
            <a:r>
              <a:rPr lang="en-GB">
                <a:solidFill>
                  <a:srgbClr val="FF0000"/>
                </a:solidFill>
                <a:latin typeface="Arial "/>
              </a:rPr>
              <a:t> (charity)</a:t>
            </a:r>
          </a:p>
          <a:p>
            <a:r>
              <a:rPr lang="en-GB">
                <a:solidFill>
                  <a:srgbClr val="FF0000"/>
                </a:solidFill>
                <a:latin typeface="Arial "/>
              </a:rPr>
              <a:t>"Social care isn't free, so you will need to pay for some of your care. We can help you work out how much it might cost, how to pay and what to do if you're worried about the costs of your care"</a:t>
            </a:r>
          </a:p>
          <a:p>
            <a:r>
              <a:rPr lang="en-GB" sz="1200">
                <a:solidFill>
                  <a:srgbClr val="FF0000"/>
                </a:solidFill>
                <a:latin typeface="Arial "/>
                <a:cs typeface="Times New Roman"/>
              </a:rPr>
              <a:t>(AGE UK, 2022)</a:t>
            </a:r>
            <a:endParaRPr lang="en-GB">
              <a:solidFill>
                <a:srgbClr val="FF0000"/>
              </a:solidFill>
              <a:latin typeface="Arial "/>
            </a:endParaRPr>
          </a:p>
          <a:p>
            <a:endParaRPr lang="en-GB"/>
          </a:p>
        </p:txBody>
      </p:sp>
    </p:spTree>
    <p:extLst>
      <p:ext uri="{BB962C8B-B14F-4D97-AF65-F5344CB8AC3E}">
        <p14:creationId xmlns:p14="http://schemas.microsoft.com/office/powerpoint/2010/main" val="2600568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754E0AB-F61D-ABB2-710C-8BC8EF679BFB}"/>
              </a:ext>
            </a:extLst>
          </p:cNvPr>
          <p:cNvPicPr>
            <a:picLocks noChangeAspect="1"/>
          </p:cNvPicPr>
          <p:nvPr/>
        </p:nvPicPr>
        <p:blipFill rotWithShape="1">
          <a:blip r:embed="rId2">
            <a:duotone>
              <a:schemeClr val="accent1">
                <a:shade val="45000"/>
                <a:satMod val="135000"/>
              </a:schemeClr>
              <a:prstClr val="white"/>
            </a:duotone>
            <a:alphaModFix amt="45000"/>
          </a:blip>
          <a:srcRect t="1192" b="14538"/>
          <a:stretch/>
        </p:blipFill>
        <p:spPr>
          <a:xfrm>
            <a:off x="20" y="10"/>
            <a:ext cx="12191980" cy="6857990"/>
          </a:xfrm>
          <a:prstGeom prst="rect">
            <a:avLst/>
          </a:prstGeom>
        </p:spPr>
      </p:pic>
      <p:sp>
        <p:nvSpPr>
          <p:cNvPr id="2" name="Title 1">
            <a:extLst>
              <a:ext uri="{FF2B5EF4-FFF2-40B4-BE49-F238E27FC236}">
                <a16:creationId xmlns:a16="http://schemas.microsoft.com/office/drawing/2014/main" id="{38CF0F65-E1A5-6E12-C970-816E7F08E1D0}"/>
              </a:ext>
            </a:extLst>
          </p:cNvPr>
          <p:cNvSpPr>
            <a:spLocks noGrp="1"/>
          </p:cNvSpPr>
          <p:nvPr>
            <p:ph type="title"/>
          </p:nvPr>
        </p:nvSpPr>
        <p:spPr>
          <a:xfrm>
            <a:off x="657224" y="499533"/>
            <a:ext cx="10772775" cy="1658198"/>
          </a:xfrm>
        </p:spPr>
        <p:txBody>
          <a:bodyPr>
            <a:normAutofit/>
          </a:bodyPr>
          <a:lstStyle/>
          <a:p>
            <a:r>
              <a:rPr lang="en-GB">
                <a:solidFill>
                  <a:schemeClr val="tx1"/>
                </a:solidFill>
              </a:rPr>
              <a:t>Funding available </a:t>
            </a:r>
          </a:p>
        </p:txBody>
      </p:sp>
      <p:graphicFrame>
        <p:nvGraphicFramePr>
          <p:cNvPr id="5" name="Content Placeholder 2">
            <a:extLst>
              <a:ext uri="{FF2B5EF4-FFF2-40B4-BE49-F238E27FC236}">
                <a16:creationId xmlns:a16="http://schemas.microsoft.com/office/drawing/2014/main" id="{35231C8E-DBAB-8346-4301-61E8EB0EDF0D}"/>
              </a:ext>
            </a:extLst>
          </p:cNvPr>
          <p:cNvGraphicFramePr>
            <a:graphicFrameLocks noGrp="1"/>
          </p:cNvGraphicFramePr>
          <p:nvPr>
            <p:ph idx="1"/>
            <p:extLst>
              <p:ext uri="{D42A27DB-BD31-4B8C-83A1-F6EECF244321}">
                <p14:modId xmlns:p14="http://schemas.microsoft.com/office/powerpoint/2010/main" val="3447357743"/>
              </p:ext>
            </p:extLst>
          </p:nvPr>
        </p:nvGraphicFramePr>
        <p:xfrm>
          <a:off x="676275" y="1651819"/>
          <a:ext cx="10753725" cy="4126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486473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C2749-F3A5-BA21-7C36-759F288B5393}"/>
              </a:ext>
            </a:extLst>
          </p:cNvPr>
          <p:cNvSpPr>
            <a:spLocks noGrp="1"/>
          </p:cNvSpPr>
          <p:nvPr>
            <p:ph type="title"/>
          </p:nvPr>
        </p:nvSpPr>
        <p:spPr>
          <a:xfrm>
            <a:off x="966486" y="3474617"/>
            <a:ext cx="5552414" cy="2722593"/>
          </a:xfrm>
        </p:spPr>
        <p:txBody>
          <a:bodyPr anchor="t">
            <a:normAutofit/>
          </a:bodyPr>
          <a:lstStyle/>
          <a:p>
            <a:r>
              <a:rPr lang="en-GB">
                <a:cs typeface="Posterama"/>
              </a:rPr>
              <a:t>End of life and palliative care effectiveness. </a:t>
            </a:r>
            <a:endParaRPr lang="en-GB"/>
          </a:p>
        </p:txBody>
      </p:sp>
      <p:sp>
        <p:nvSpPr>
          <p:cNvPr id="3" name="Content Placeholder 2">
            <a:extLst>
              <a:ext uri="{FF2B5EF4-FFF2-40B4-BE49-F238E27FC236}">
                <a16:creationId xmlns:a16="http://schemas.microsoft.com/office/drawing/2014/main" id="{000CCC70-2711-6AE9-9595-78C7352A6DA7}"/>
              </a:ext>
            </a:extLst>
          </p:cNvPr>
          <p:cNvSpPr>
            <a:spLocks noGrp="1"/>
          </p:cNvSpPr>
          <p:nvPr>
            <p:ph idx="1"/>
          </p:nvPr>
        </p:nvSpPr>
        <p:spPr>
          <a:xfrm>
            <a:off x="6189250" y="3525807"/>
            <a:ext cx="5810221" cy="2722593"/>
          </a:xfrm>
        </p:spPr>
        <p:txBody>
          <a:bodyPr vert="horz" lIns="91440" tIns="45720" rIns="91440" bIns="45720" rtlCol="0" anchor="t">
            <a:normAutofit fontScale="92500" lnSpcReduction="10000"/>
          </a:bodyPr>
          <a:lstStyle/>
          <a:p>
            <a:r>
              <a:rPr lang="en-GB" sz="1800">
                <a:latin typeface="Arial "/>
              </a:rPr>
              <a:t>"palliative care is considered one of the most effective when a person is diagnosed with a course of illness. It has been suggested that it not only contributes to the quality of life but also reduces the use of health care services and resources such as hospitalizations" </a:t>
            </a:r>
            <a:r>
              <a:rPr lang="en-GB" sz="1800">
                <a:latin typeface="Arial "/>
                <a:cs typeface="Times New Roman"/>
              </a:rPr>
              <a:t>(organisation, 2020) </a:t>
            </a:r>
          </a:p>
          <a:p>
            <a:r>
              <a:rPr lang="en-GB" sz="1800">
                <a:latin typeface="Arial "/>
                <a:cs typeface="Times New Roman"/>
              </a:rPr>
              <a:t>Residing at home during palliative care can provide a person with comfort and in some cases the involvement of both family members or friends. The concept of enduring the process of end-of-life care at home can be seen as a place to rest and carry out someone's individual requests and needs. </a:t>
            </a:r>
          </a:p>
        </p:txBody>
      </p:sp>
      <p:pic>
        <p:nvPicPr>
          <p:cNvPr id="5" name="Picture 4" descr="Analysing medical x-ray results">
            <a:extLst>
              <a:ext uri="{FF2B5EF4-FFF2-40B4-BE49-F238E27FC236}">
                <a16:creationId xmlns:a16="http://schemas.microsoft.com/office/drawing/2014/main" id="{ECAE74FF-4FA2-39F0-D6EB-1E98B840BCA9}"/>
              </a:ext>
            </a:extLst>
          </p:cNvPr>
          <p:cNvPicPr>
            <a:picLocks noChangeAspect="1"/>
          </p:cNvPicPr>
          <p:nvPr/>
        </p:nvPicPr>
        <p:blipFill rotWithShape="1">
          <a:blip r:embed="rId3"/>
          <a:srcRect t="43751" r="-5" b="14689"/>
          <a:stretch/>
        </p:blipFill>
        <p:spPr>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p:spPr>
      </p:pic>
    </p:spTree>
    <p:extLst>
      <p:ext uri="{BB962C8B-B14F-4D97-AF65-F5344CB8AC3E}">
        <p14:creationId xmlns:p14="http://schemas.microsoft.com/office/powerpoint/2010/main" val="1473120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5EF37-1871-3964-609D-749B41DE48B0}"/>
              </a:ext>
            </a:extLst>
          </p:cNvPr>
          <p:cNvSpPr>
            <a:spLocks noGrp="1"/>
          </p:cNvSpPr>
          <p:nvPr>
            <p:ph type="title"/>
          </p:nvPr>
        </p:nvSpPr>
        <p:spPr>
          <a:xfrm>
            <a:off x="1361934" y="242646"/>
            <a:ext cx="5590592" cy="1325563"/>
          </a:xfrm>
        </p:spPr>
        <p:txBody>
          <a:bodyPr>
            <a:normAutofit fontScale="90000"/>
          </a:bodyPr>
          <a:lstStyle/>
          <a:p>
            <a:r>
              <a:rPr lang="en-GB"/>
              <a:t>End of life and palliative care</a:t>
            </a:r>
          </a:p>
        </p:txBody>
      </p:sp>
      <p:graphicFrame>
        <p:nvGraphicFramePr>
          <p:cNvPr id="10" name="Content Placeholder 2">
            <a:extLst>
              <a:ext uri="{FF2B5EF4-FFF2-40B4-BE49-F238E27FC236}">
                <a16:creationId xmlns:a16="http://schemas.microsoft.com/office/drawing/2014/main" id="{258C690B-031D-F812-A3BB-134147E5E63E}"/>
              </a:ext>
            </a:extLst>
          </p:cNvPr>
          <p:cNvGraphicFramePr>
            <a:graphicFrameLocks noGrp="1"/>
          </p:cNvGraphicFramePr>
          <p:nvPr>
            <p:ph idx="1"/>
            <p:extLst>
              <p:ext uri="{D42A27DB-BD31-4B8C-83A1-F6EECF244321}">
                <p14:modId xmlns:p14="http://schemas.microsoft.com/office/powerpoint/2010/main" val="4095606714"/>
              </p:ext>
            </p:extLst>
          </p:nvPr>
        </p:nvGraphicFramePr>
        <p:xfrm>
          <a:off x="521110" y="1482916"/>
          <a:ext cx="5850193" cy="50162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AAD20AC7-6DCA-01B8-06CF-652E3F86EB2F}"/>
              </a:ext>
            </a:extLst>
          </p:cNvPr>
          <p:cNvPicPr>
            <a:picLocks noChangeAspect="1"/>
          </p:cNvPicPr>
          <p:nvPr/>
        </p:nvPicPr>
        <p:blipFill>
          <a:blip r:embed="rId7"/>
          <a:stretch>
            <a:fillRect/>
          </a:stretch>
        </p:blipFill>
        <p:spPr>
          <a:xfrm>
            <a:off x="6792333" y="10014"/>
            <a:ext cx="5399667" cy="3449314"/>
          </a:xfrm>
          <a:prstGeom prst="rect">
            <a:avLst/>
          </a:prstGeom>
        </p:spPr>
      </p:pic>
      <p:sp>
        <p:nvSpPr>
          <p:cNvPr id="6" name="TextBox 5">
            <a:extLst>
              <a:ext uri="{FF2B5EF4-FFF2-40B4-BE49-F238E27FC236}">
                <a16:creationId xmlns:a16="http://schemas.microsoft.com/office/drawing/2014/main" id="{D3DFF8C7-2EF3-7246-194F-C097AF7F9EB5}"/>
              </a:ext>
            </a:extLst>
          </p:cNvPr>
          <p:cNvSpPr txBox="1"/>
          <p:nvPr/>
        </p:nvSpPr>
        <p:spPr>
          <a:xfrm>
            <a:off x="10360427" y="3385371"/>
            <a:ext cx="3041780" cy="369332"/>
          </a:xfrm>
          <a:prstGeom prst="rect">
            <a:avLst/>
          </a:prstGeom>
          <a:noFill/>
        </p:spPr>
        <p:txBody>
          <a:bodyPr wrap="square" rtlCol="0">
            <a:spAutoFit/>
          </a:bodyPr>
          <a:lstStyle/>
          <a:p>
            <a:r>
              <a:rPr lang="en-GB"/>
              <a:t>(Gov.uk, 2017)</a:t>
            </a:r>
          </a:p>
        </p:txBody>
      </p:sp>
      <p:pic>
        <p:nvPicPr>
          <p:cNvPr id="4" name="Picture 3">
            <a:extLst>
              <a:ext uri="{FF2B5EF4-FFF2-40B4-BE49-F238E27FC236}">
                <a16:creationId xmlns:a16="http://schemas.microsoft.com/office/drawing/2014/main" id="{B592CEB7-61AC-AE6B-7F56-54DA326B4414}"/>
              </a:ext>
            </a:extLst>
          </p:cNvPr>
          <p:cNvPicPr>
            <a:picLocks noChangeAspect="1"/>
          </p:cNvPicPr>
          <p:nvPr/>
        </p:nvPicPr>
        <p:blipFill>
          <a:blip r:embed="rId8"/>
          <a:stretch>
            <a:fillRect/>
          </a:stretch>
        </p:blipFill>
        <p:spPr>
          <a:xfrm>
            <a:off x="6556434" y="3726571"/>
            <a:ext cx="4508963" cy="2888783"/>
          </a:xfrm>
          <a:prstGeom prst="rect">
            <a:avLst/>
          </a:prstGeom>
        </p:spPr>
      </p:pic>
    </p:spTree>
    <p:extLst>
      <p:ext uri="{BB962C8B-B14F-4D97-AF65-F5344CB8AC3E}">
        <p14:creationId xmlns:p14="http://schemas.microsoft.com/office/powerpoint/2010/main" val="1634624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FC35C-64DD-4A6F-8B9C-2571F491FF63}"/>
              </a:ext>
            </a:extLst>
          </p:cNvPr>
          <p:cNvSpPr>
            <a:spLocks noGrp="1"/>
          </p:cNvSpPr>
          <p:nvPr>
            <p:ph type="title"/>
          </p:nvPr>
        </p:nvSpPr>
        <p:spPr>
          <a:xfrm>
            <a:off x="1547004" y="112302"/>
            <a:ext cx="4419600" cy="2240735"/>
          </a:xfrm>
        </p:spPr>
        <p:txBody>
          <a:bodyPr>
            <a:normAutofit/>
          </a:bodyPr>
          <a:lstStyle/>
          <a:p>
            <a:r>
              <a:rPr lang="en-GB" sz="3700">
                <a:solidFill>
                  <a:schemeClr val="tx2"/>
                </a:solidFill>
                <a:cs typeface="Posterama"/>
              </a:rPr>
              <a:t>The gap between need and availability for care for older people.</a:t>
            </a:r>
            <a:endParaRPr lang="en-GB" sz="3700">
              <a:solidFill>
                <a:schemeClr val="tx2"/>
              </a:solidFill>
            </a:endParaRPr>
          </a:p>
        </p:txBody>
      </p:sp>
      <p:sp>
        <p:nvSpPr>
          <p:cNvPr id="3" name="Content Placeholder 2">
            <a:extLst>
              <a:ext uri="{FF2B5EF4-FFF2-40B4-BE49-F238E27FC236}">
                <a16:creationId xmlns:a16="http://schemas.microsoft.com/office/drawing/2014/main" id="{719D7795-ACFD-5FD2-D506-86C7EAE3BBC7}"/>
              </a:ext>
            </a:extLst>
          </p:cNvPr>
          <p:cNvSpPr>
            <a:spLocks noGrp="1"/>
          </p:cNvSpPr>
          <p:nvPr>
            <p:ph idx="1"/>
          </p:nvPr>
        </p:nvSpPr>
        <p:spPr>
          <a:xfrm>
            <a:off x="741873" y="2211083"/>
            <a:ext cx="5095335" cy="3759945"/>
          </a:xfrm>
        </p:spPr>
        <p:txBody>
          <a:bodyPr vert="horz" lIns="91440" tIns="45720" rIns="91440" bIns="45720" rtlCol="0" anchor="t">
            <a:normAutofit fontScale="92500" lnSpcReduction="10000"/>
          </a:bodyPr>
          <a:lstStyle/>
          <a:p>
            <a:pPr>
              <a:lnSpc>
                <a:spcPct val="100000"/>
              </a:lnSpc>
            </a:pPr>
            <a:r>
              <a:rPr lang="en-GB" sz="1800">
                <a:solidFill>
                  <a:schemeClr val="tx2"/>
                </a:solidFill>
                <a:latin typeface="Arial "/>
              </a:rPr>
              <a:t>"There is a growing demand for hospitals with both stay and admissions as there is a high demand with a lack of care ability in order to discharge older patients once they have been admitted. Meaning a higher impact of poorer outcomes causing higher strain on the NHS services creating an overall less acute capacity." </a:t>
            </a:r>
            <a:r>
              <a:rPr lang="en-GB" sz="1800">
                <a:solidFill>
                  <a:schemeClr val="tx2"/>
                </a:solidFill>
                <a:latin typeface="Arial "/>
                <a:cs typeface="Times New Roman"/>
              </a:rPr>
              <a:t>(Confed, 2022) </a:t>
            </a:r>
            <a:endParaRPr lang="en-US">
              <a:solidFill>
                <a:schemeClr val="tx2"/>
              </a:solidFill>
            </a:endParaRPr>
          </a:p>
          <a:p>
            <a:pPr>
              <a:lnSpc>
                <a:spcPct val="100000"/>
              </a:lnSpc>
            </a:pPr>
            <a:r>
              <a:rPr lang="en-GB" sz="1800">
                <a:solidFill>
                  <a:schemeClr val="tx2"/>
                </a:solidFill>
                <a:latin typeface="Arial "/>
                <a:cs typeface="Times New Roman"/>
              </a:rPr>
              <a:t>The option for an old aged person to stay at home and receive the care they need allows less strain towards the NHS as a person can opt into receiving the remainder of their care at home. Which falls into the concept of domiciliary care, or home visits from professionals. </a:t>
            </a:r>
          </a:p>
        </p:txBody>
      </p:sp>
      <p:pic>
        <p:nvPicPr>
          <p:cNvPr id="7" name="Graphic 6" descr="Hospital First Aid">
            <a:extLst>
              <a:ext uri="{FF2B5EF4-FFF2-40B4-BE49-F238E27FC236}">
                <a16:creationId xmlns:a16="http://schemas.microsoft.com/office/drawing/2014/main" id="{E388EE25-98B8-2F84-97DF-153625312EE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30631" y="732348"/>
            <a:ext cx="5541973" cy="5541973"/>
          </a:xfrm>
          <a:prstGeom prst="rect">
            <a:avLst/>
          </a:prstGeom>
        </p:spPr>
      </p:pic>
    </p:spTree>
    <p:extLst>
      <p:ext uri="{BB962C8B-B14F-4D97-AF65-F5344CB8AC3E}">
        <p14:creationId xmlns:p14="http://schemas.microsoft.com/office/powerpoint/2010/main" val="1430640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A3B3-8ABB-C5BF-DB33-1607AD3DA49D}"/>
              </a:ext>
            </a:extLst>
          </p:cNvPr>
          <p:cNvSpPr>
            <a:spLocks noGrp="1"/>
          </p:cNvSpPr>
          <p:nvPr>
            <p:ph type="title"/>
          </p:nvPr>
        </p:nvSpPr>
        <p:spPr>
          <a:xfrm>
            <a:off x="535021" y="685800"/>
            <a:ext cx="2775338" cy="5105400"/>
          </a:xfrm>
        </p:spPr>
        <p:txBody>
          <a:bodyPr vert="horz" lIns="91440" tIns="45720" rIns="91440" bIns="45720" rtlCol="0" anchor="ctr">
            <a:normAutofit/>
          </a:bodyPr>
          <a:lstStyle/>
          <a:p>
            <a:r>
              <a:rPr lang="en-US">
                <a:solidFill>
                  <a:schemeClr val="tx2">
                    <a:lumMod val="50000"/>
                    <a:lumOff val="50000"/>
                  </a:schemeClr>
                </a:solidFill>
              </a:rPr>
              <a:t>Receiving care at home </a:t>
            </a:r>
          </a:p>
        </p:txBody>
      </p:sp>
      <p:sp>
        <p:nvSpPr>
          <p:cNvPr id="3" name="Content Placeholder 2">
            <a:extLst>
              <a:ext uri="{FF2B5EF4-FFF2-40B4-BE49-F238E27FC236}">
                <a16:creationId xmlns:a16="http://schemas.microsoft.com/office/drawing/2014/main" id="{ADFFC7C6-7DFC-A74A-FFDB-F316DCF2D848}"/>
              </a:ext>
            </a:extLst>
          </p:cNvPr>
          <p:cNvSpPr>
            <a:spLocks/>
          </p:cNvSpPr>
          <p:nvPr/>
        </p:nvSpPr>
        <p:spPr>
          <a:xfrm>
            <a:off x="3666727" y="775399"/>
            <a:ext cx="3148551" cy="1318854"/>
          </a:xfrm>
          <a:prstGeom prst="rect">
            <a:avLst/>
          </a:prstGeom>
        </p:spPr>
        <p:txBody>
          <a:bodyPr/>
          <a:lstStyle/>
          <a:p>
            <a:pPr defTabSz="545257">
              <a:spcAft>
                <a:spcPts val="402"/>
              </a:spcAft>
            </a:pPr>
            <a:r>
              <a:rPr lang="en-GB" sz="2000" kern="1200">
                <a:solidFill>
                  <a:schemeClr val="tx1"/>
                </a:solidFill>
                <a:latin typeface="Arial "/>
              </a:rPr>
              <a:t>“New figures by Age UK show that an army of carers amongst the oldest old in our society (80 years old and over) provide 23 million hours of unpaid care a week which adds up to 1.2 billion hours of care a year. (Age UK, 2019)”</a:t>
            </a:r>
            <a:endParaRPr lang="en-GB" sz="2000">
              <a:latin typeface="Arial "/>
            </a:endParaRPr>
          </a:p>
        </p:txBody>
      </p:sp>
      <p:sp>
        <p:nvSpPr>
          <p:cNvPr id="4" name="Content Placeholder 3">
            <a:extLst>
              <a:ext uri="{FF2B5EF4-FFF2-40B4-BE49-F238E27FC236}">
                <a16:creationId xmlns:a16="http://schemas.microsoft.com/office/drawing/2014/main" id="{DEF6BDB8-0EB7-D724-E95A-6C7365251169}"/>
              </a:ext>
            </a:extLst>
          </p:cNvPr>
          <p:cNvSpPr>
            <a:spLocks/>
          </p:cNvSpPr>
          <p:nvPr/>
        </p:nvSpPr>
        <p:spPr>
          <a:xfrm>
            <a:off x="8354474" y="685801"/>
            <a:ext cx="3579025" cy="3724458"/>
          </a:xfrm>
          <a:prstGeom prst="rect">
            <a:avLst/>
          </a:prstGeom>
        </p:spPr>
        <p:txBody>
          <a:bodyPr/>
          <a:lstStyle/>
          <a:p>
            <a:pPr defTabSz="545257">
              <a:spcAft>
                <a:spcPts val="402"/>
              </a:spcAft>
            </a:pPr>
            <a:r>
              <a:rPr lang="en-GB" kern="1200">
                <a:solidFill>
                  <a:schemeClr val="tx1"/>
                </a:solidFill>
                <a:latin typeface="Arial "/>
              </a:rPr>
              <a:t>Age UK, (2023), talk about how 45% of older people struggle to get a GP appointment.</a:t>
            </a:r>
          </a:p>
          <a:p>
            <a:pPr>
              <a:spcAft>
                <a:spcPts val="600"/>
              </a:spcAft>
            </a:pPr>
            <a:endParaRPr lang="en-GB"/>
          </a:p>
        </p:txBody>
      </p:sp>
      <p:pic>
        <p:nvPicPr>
          <p:cNvPr id="6" name="Picture 5">
            <a:extLst>
              <a:ext uri="{FF2B5EF4-FFF2-40B4-BE49-F238E27FC236}">
                <a16:creationId xmlns:a16="http://schemas.microsoft.com/office/drawing/2014/main" id="{1119678B-55CB-9C4B-1A1D-380DA4FC50F6}"/>
              </a:ext>
            </a:extLst>
          </p:cNvPr>
          <p:cNvPicPr>
            <a:picLocks noChangeAspect="1"/>
          </p:cNvPicPr>
          <p:nvPr/>
        </p:nvPicPr>
        <p:blipFill>
          <a:blip r:embed="rId2"/>
          <a:stretch>
            <a:fillRect/>
          </a:stretch>
        </p:blipFill>
        <p:spPr>
          <a:xfrm>
            <a:off x="7998106" y="1622011"/>
            <a:ext cx="3969325" cy="3474049"/>
          </a:xfrm>
          <a:prstGeom prst="rect">
            <a:avLst/>
          </a:prstGeom>
        </p:spPr>
      </p:pic>
      <p:sp>
        <p:nvSpPr>
          <p:cNvPr id="7" name="TextBox 6">
            <a:extLst>
              <a:ext uri="{FF2B5EF4-FFF2-40B4-BE49-F238E27FC236}">
                <a16:creationId xmlns:a16="http://schemas.microsoft.com/office/drawing/2014/main" id="{4B1564D4-7E78-E349-B0C3-FFCAB478A7C7}"/>
              </a:ext>
            </a:extLst>
          </p:cNvPr>
          <p:cNvSpPr txBox="1"/>
          <p:nvPr/>
        </p:nvSpPr>
        <p:spPr>
          <a:xfrm>
            <a:off x="10359557" y="5133527"/>
            <a:ext cx="1417415" cy="257443"/>
          </a:xfrm>
          <a:prstGeom prst="rect">
            <a:avLst/>
          </a:prstGeom>
          <a:noFill/>
        </p:spPr>
        <p:txBody>
          <a:bodyPr wrap="square" rtlCol="0">
            <a:spAutoFit/>
          </a:bodyPr>
          <a:lstStyle/>
          <a:p>
            <a:pPr defTabSz="545257">
              <a:spcAft>
                <a:spcPts val="402"/>
              </a:spcAft>
            </a:pPr>
            <a:r>
              <a:rPr lang="en-GB" sz="1073" kern="1200">
                <a:solidFill>
                  <a:schemeClr val="tx1"/>
                </a:solidFill>
                <a:latin typeface="+mn-lt"/>
                <a:ea typeface="+mn-ea"/>
                <a:cs typeface="+mn-cs"/>
              </a:rPr>
              <a:t>(Age UK, 2023)</a:t>
            </a:r>
            <a:endParaRPr lang="en-GB"/>
          </a:p>
        </p:txBody>
      </p:sp>
      <p:sp>
        <p:nvSpPr>
          <p:cNvPr id="5" name="TextBox 4">
            <a:extLst>
              <a:ext uri="{FF2B5EF4-FFF2-40B4-BE49-F238E27FC236}">
                <a16:creationId xmlns:a16="http://schemas.microsoft.com/office/drawing/2014/main" id="{86AB34BB-D9CD-E5B7-00EB-5BAAAD70EC1F}"/>
              </a:ext>
            </a:extLst>
          </p:cNvPr>
          <p:cNvSpPr txBox="1"/>
          <p:nvPr/>
        </p:nvSpPr>
        <p:spPr>
          <a:xfrm>
            <a:off x="707923" y="4876800"/>
            <a:ext cx="5388077" cy="1200329"/>
          </a:xfrm>
          <a:prstGeom prst="rect">
            <a:avLst/>
          </a:prstGeom>
          <a:noFill/>
        </p:spPr>
        <p:txBody>
          <a:bodyPr wrap="square" rtlCol="0">
            <a:spAutoFit/>
          </a:bodyPr>
          <a:lstStyle/>
          <a:p>
            <a:r>
              <a:rPr lang="en-GB"/>
              <a:t>This also links in with the mental capacity act 2005 as care homes will think of the best interest of the patient. Most care homes have a registered nurse or doctor on call if needed and can solve the problem promptly.</a:t>
            </a:r>
          </a:p>
        </p:txBody>
      </p:sp>
    </p:spTree>
    <p:extLst>
      <p:ext uri="{BB962C8B-B14F-4D97-AF65-F5344CB8AC3E}">
        <p14:creationId xmlns:p14="http://schemas.microsoft.com/office/powerpoint/2010/main" val="1009699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C31D-DA39-42B4-A75E-DB4FF57EF68D}"/>
              </a:ext>
            </a:extLst>
          </p:cNvPr>
          <p:cNvSpPr>
            <a:spLocks noGrp="1"/>
          </p:cNvSpPr>
          <p:nvPr>
            <p:ph type="title"/>
          </p:nvPr>
        </p:nvSpPr>
        <p:spPr>
          <a:xfrm>
            <a:off x="657225" y="499533"/>
            <a:ext cx="7115176" cy="1658198"/>
          </a:xfrm>
        </p:spPr>
        <p:txBody>
          <a:bodyPr vert="horz" lIns="91440" tIns="45720" rIns="91440" bIns="45720" rtlCol="0" anchor="ctr">
            <a:normAutofit/>
          </a:bodyPr>
          <a:lstStyle/>
          <a:p>
            <a:r>
              <a:rPr lang="en-US">
                <a:solidFill>
                  <a:srgbClr val="58757B"/>
                </a:solidFill>
              </a:rPr>
              <a:t>Activity theory </a:t>
            </a:r>
          </a:p>
        </p:txBody>
      </p:sp>
      <p:sp>
        <p:nvSpPr>
          <p:cNvPr id="3" name="Content Placeholder 2">
            <a:extLst>
              <a:ext uri="{FF2B5EF4-FFF2-40B4-BE49-F238E27FC236}">
                <a16:creationId xmlns:a16="http://schemas.microsoft.com/office/drawing/2014/main" id="{3CED5B1D-7187-2BB1-EAC4-C6BDB629D890}"/>
              </a:ext>
            </a:extLst>
          </p:cNvPr>
          <p:cNvSpPr>
            <a:spLocks noGrp="1"/>
          </p:cNvSpPr>
          <p:nvPr>
            <p:ph sz="half" idx="1"/>
          </p:nvPr>
        </p:nvSpPr>
        <p:spPr>
          <a:xfrm>
            <a:off x="676656" y="2011680"/>
            <a:ext cx="6877083" cy="3766185"/>
          </a:xfrm>
        </p:spPr>
        <p:txBody>
          <a:bodyPr vert="horz" lIns="91440" tIns="45720" rIns="91440" bIns="45720" rtlCol="0">
            <a:normAutofit/>
          </a:bodyPr>
          <a:lstStyle/>
          <a:p>
            <a:pPr marL="0" indent="0"/>
            <a:r>
              <a:rPr lang="en-US" sz="1300" b="1"/>
              <a:t>Drew (PhD), (2023), talks about the activity theory for older people, and how it can have some benefits to it. The benefits it can have within a care home are:</a:t>
            </a:r>
          </a:p>
          <a:p>
            <a:r>
              <a:rPr lang="en-US" sz="1300"/>
              <a:t>Happiness </a:t>
            </a:r>
          </a:p>
          <a:p>
            <a:r>
              <a:rPr lang="en-US" sz="1300"/>
              <a:t>Social interaction </a:t>
            </a:r>
          </a:p>
          <a:p>
            <a:r>
              <a:rPr lang="en-US" sz="1300"/>
              <a:t>Care homes have the facilities to take someone out who have poor mobility.</a:t>
            </a:r>
          </a:p>
          <a:p>
            <a:r>
              <a:rPr lang="en-US" sz="1300"/>
              <a:t>Can have activities going on the car home for the patients who cannot leave as their bed bound </a:t>
            </a:r>
          </a:p>
          <a:p>
            <a:endParaRPr lang="en-US" sz="1300"/>
          </a:p>
          <a:p>
            <a:pPr marL="0" indent="0"/>
            <a:r>
              <a:rPr lang="en-US" sz="1300" b="1"/>
              <a:t>However, the activity theory for domiciliary care could have some negatives, such as:</a:t>
            </a:r>
          </a:p>
          <a:p>
            <a:r>
              <a:rPr lang="en-US" sz="1300"/>
              <a:t> Being cared for at home, you may not have the correct facilities to take  the patients out </a:t>
            </a:r>
          </a:p>
          <a:p>
            <a:r>
              <a:rPr lang="en-US" sz="1300"/>
              <a:t>Can not really socialize with new people </a:t>
            </a:r>
          </a:p>
          <a:p>
            <a:r>
              <a:rPr lang="en-US" sz="1300"/>
              <a:t>Limited social interaction </a:t>
            </a:r>
          </a:p>
          <a:p>
            <a:endParaRPr lang="en-US" sz="1300"/>
          </a:p>
          <a:p>
            <a:endParaRPr lang="en-US" sz="1300"/>
          </a:p>
        </p:txBody>
      </p:sp>
      <p:pic>
        <p:nvPicPr>
          <p:cNvPr id="7" name="Picture 6" descr="Large skydiving group mid-air">
            <a:extLst>
              <a:ext uri="{FF2B5EF4-FFF2-40B4-BE49-F238E27FC236}">
                <a16:creationId xmlns:a16="http://schemas.microsoft.com/office/drawing/2014/main" id="{697D8BD1-BAD7-EF70-A55E-7D10EFE6A0F7}"/>
              </a:ext>
            </a:extLst>
          </p:cNvPr>
          <p:cNvPicPr>
            <a:picLocks noChangeAspect="1"/>
          </p:cNvPicPr>
          <p:nvPr/>
        </p:nvPicPr>
        <p:blipFill rotWithShape="1">
          <a:blip r:embed="rId2"/>
          <a:srcRect l="30834" r="29665"/>
          <a:stretch/>
        </p:blipFill>
        <p:spPr>
          <a:xfrm>
            <a:off x="8114537" y="10"/>
            <a:ext cx="4077463" cy="6864408"/>
          </a:xfrm>
          <a:prstGeom prst="rect">
            <a:avLst/>
          </a:prstGeom>
        </p:spPr>
      </p:pic>
    </p:spTree>
    <p:extLst>
      <p:ext uri="{BB962C8B-B14F-4D97-AF65-F5344CB8AC3E}">
        <p14:creationId xmlns:p14="http://schemas.microsoft.com/office/powerpoint/2010/main" val="2195868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7E49E-51A5-073F-F887-FA7DE8176565}"/>
              </a:ext>
            </a:extLst>
          </p:cNvPr>
          <p:cNvSpPr>
            <a:spLocks noGrp="1"/>
          </p:cNvSpPr>
          <p:nvPr>
            <p:ph type="title"/>
          </p:nvPr>
        </p:nvSpPr>
        <p:spPr>
          <a:xfrm>
            <a:off x="303053" y="246517"/>
            <a:ext cx="3733078" cy="5531079"/>
          </a:xfrm>
        </p:spPr>
        <p:txBody>
          <a:bodyPr>
            <a:normAutofit/>
          </a:bodyPr>
          <a:lstStyle/>
          <a:p>
            <a:r>
              <a:rPr lang="en-GB" sz="4100">
                <a:cs typeface="Posterama"/>
              </a:rPr>
              <a:t>Legislation, policy and theories behind ageing itself and approaches that are relevant to older people </a:t>
            </a:r>
          </a:p>
        </p:txBody>
      </p:sp>
      <p:sp>
        <p:nvSpPr>
          <p:cNvPr id="3" name="Content Placeholder 2">
            <a:extLst>
              <a:ext uri="{FF2B5EF4-FFF2-40B4-BE49-F238E27FC236}">
                <a16:creationId xmlns:a16="http://schemas.microsoft.com/office/drawing/2014/main" id="{01AE33F6-148D-DADF-083F-BD07B2FAA0E0}"/>
              </a:ext>
            </a:extLst>
          </p:cNvPr>
          <p:cNvSpPr>
            <a:spLocks/>
          </p:cNvSpPr>
          <p:nvPr/>
        </p:nvSpPr>
        <p:spPr>
          <a:xfrm>
            <a:off x="4729933" y="379595"/>
            <a:ext cx="6831118" cy="665435"/>
          </a:xfrm>
          <a:prstGeom prst="rect">
            <a:avLst/>
          </a:prstGeom>
        </p:spPr>
        <p:txBody>
          <a:bodyPr vert="horz" lIns="91440" tIns="45720" rIns="91440" bIns="45720" rtlCol="0" anchor="t">
            <a:noAutofit/>
          </a:bodyPr>
          <a:lstStyle/>
          <a:p>
            <a:pPr defTabSz="576072">
              <a:spcAft>
                <a:spcPts val="600"/>
              </a:spcAft>
            </a:pPr>
            <a:r>
              <a:rPr lang="en-GB" sz="1400" kern="1200">
                <a:solidFill>
                  <a:srgbClr val="202124"/>
                </a:solidFill>
                <a:latin typeface="Arial"/>
                <a:cs typeface="Arial"/>
              </a:rPr>
              <a:t>"The Care Act 2014 </a:t>
            </a:r>
            <a:r>
              <a:rPr lang="en-GB" sz="1400" kern="1200">
                <a:solidFill>
                  <a:srgbClr val="040C28"/>
                </a:solidFill>
                <a:latin typeface="Arial"/>
                <a:cs typeface="Arial"/>
              </a:rPr>
              <a:t>sets out how care and support in England should be provided to adults with care needs, including older people, and how it is paid for</a:t>
            </a:r>
            <a:r>
              <a:rPr lang="en-GB" sz="1400" kern="1200">
                <a:solidFill>
                  <a:srgbClr val="202124"/>
                </a:solidFill>
                <a:latin typeface="Arial"/>
                <a:cs typeface="Arial"/>
              </a:rPr>
              <a:t>. It supports the personalisation of care services, putting the person at the centre of the process" </a:t>
            </a:r>
            <a:r>
              <a:rPr lang="en-GB" sz="1400" kern="1200">
                <a:solidFill>
                  <a:srgbClr val="202124"/>
                </a:solidFill>
                <a:latin typeface="Arial"/>
                <a:cs typeface="Times New Roman"/>
              </a:rPr>
              <a:t>(BCP Council, 2024). </a:t>
            </a:r>
          </a:p>
          <a:p>
            <a:pPr>
              <a:spcAft>
                <a:spcPts val="600"/>
              </a:spcAft>
            </a:pPr>
            <a:endParaRPr lang="en-GB" sz="1200">
              <a:solidFill>
                <a:srgbClr val="202124"/>
              </a:solidFill>
              <a:latin typeface="Times New Roman"/>
              <a:cs typeface="Times New Roman"/>
            </a:endParaRPr>
          </a:p>
        </p:txBody>
      </p:sp>
      <p:sp>
        <p:nvSpPr>
          <p:cNvPr id="4" name="TextBox 3">
            <a:extLst>
              <a:ext uri="{FF2B5EF4-FFF2-40B4-BE49-F238E27FC236}">
                <a16:creationId xmlns:a16="http://schemas.microsoft.com/office/drawing/2014/main" id="{A01B9F84-49F8-71E0-C354-8548B41CFD44}"/>
              </a:ext>
            </a:extLst>
          </p:cNvPr>
          <p:cNvSpPr txBox="1"/>
          <p:nvPr/>
        </p:nvSpPr>
        <p:spPr>
          <a:xfrm>
            <a:off x="4678246" y="1808262"/>
            <a:ext cx="428263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76072">
              <a:spcAft>
                <a:spcPts val="600"/>
              </a:spcAft>
            </a:pPr>
            <a:r>
              <a:rPr lang="en-GB" sz="1600" kern="1200">
                <a:latin typeface="Arial "/>
                <a:cs typeface="Arial"/>
              </a:rPr>
              <a:t>Concepts and theories of old age</a:t>
            </a:r>
          </a:p>
          <a:p>
            <a:pPr marL="215900" indent="-215900" defTabSz="576072">
              <a:spcAft>
                <a:spcPts val="600"/>
              </a:spcAft>
              <a:buAutoNum type="arabicPeriod"/>
            </a:pPr>
            <a:r>
              <a:rPr lang="en-GB" sz="1600" kern="1200">
                <a:latin typeface="Arial "/>
                <a:cs typeface="Arial"/>
              </a:rPr>
              <a:t>Biological: "The concept of all processes that occur in all living organisms in respect of the physiologic theory" (Hayflick, 1996) </a:t>
            </a:r>
          </a:p>
          <a:p>
            <a:pPr marL="215900" indent="-215900" defTabSz="576072">
              <a:spcAft>
                <a:spcPts val="600"/>
              </a:spcAft>
              <a:buAutoNum type="arabicPeriod"/>
            </a:pPr>
            <a:r>
              <a:rPr lang="en-GB" sz="1600" kern="1200">
                <a:latin typeface="Arial "/>
                <a:cs typeface="Arial"/>
              </a:rPr>
              <a:t>Sociological: The concept of engagement with an individual in later life, exploring both relationships and roles. </a:t>
            </a:r>
          </a:p>
          <a:p>
            <a:pPr marL="215900" indent="-215900" defTabSz="576072">
              <a:spcAft>
                <a:spcPts val="600"/>
              </a:spcAft>
              <a:buAutoNum type="arabicPeriod"/>
            </a:pPr>
            <a:r>
              <a:rPr lang="en-GB" sz="1600" kern="1200">
                <a:latin typeface="Arial "/>
                <a:cs typeface="Arial"/>
              </a:rPr>
              <a:t>Psychologic: Relating to the responses of engagement when considering both controlled aspects of biology and sociology theories later in life.</a:t>
            </a:r>
          </a:p>
          <a:p>
            <a:pPr marL="215900" indent="-215900" defTabSz="576072">
              <a:spcAft>
                <a:spcPts val="600"/>
              </a:spcAft>
              <a:buAutoNum type="arabicPeriod"/>
            </a:pPr>
            <a:r>
              <a:rPr lang="en-GB" sz="1600" kern="1200">
                <a:latin typeface="Arial "/>
                <a:cs typeface="Arial"/>
              </a:rPr>
              <a:t>Moral/Spiritual: The idea of exploring</a:t>
            </a:r>
            <a:r>
              <a:rPr lang="en-GB" sz="1600">
                <a:latin typeface="Arial "/>
                <a:cs typeface="Arial"/>
              </a:rPr>
              <a:t> an</a:t>
            </a:r>
            <a:r>
              <a:rPr lang="en-GB" sz="1600" kern="1200">
                <a:latin typeface="Arial "/>
                <a:cs typeface="Arial"/>
              </a:rPr>
              <a:t> </a:t>
            </a:r>
            <a:r>
              <a:rPr lang="en-GB" sz="1600">
                <a:latin typeface="Arial "/>
                <a:cs typeface="Arial"/>
              </a:rPr>
              <a:t>individual's</a:t>
            </a:r>
            <a:r>
              <a:rPr lang="en-GB" sz="1600" kern="1200">
                <a:latin typeface="Arial "/>
                <a:cs typeface="Arial"/>
              </a:rPr>
              <a:t> concept and validation of their own existence. </a:t>
            </a:r>
          </a:p>
          <a:p>
            <a:pPr defTabSz="576072">
              <a:spcAft>
                <a:spcPts val="600"/>
              </a:spcAft>
            </a:pPr>
            <a:r>
              <a:rPr lang="en-GB" sz="1600" kern="1200">
                <a:latin typeface="Arial "/>
                <a:cs typeface="Times New Roman"/>
              </a:rPr>
              <a:t>(</a:t>
            </a:r>
            <a:r>
              <a:rPr lang="en-GB" sz="1600" kern="1200" err="1">
                <a:latin typeface="Arial "/>
                <a:cs typeface="Times New Roman"/>
              </a:rPr>
              <a:t>Physiopedia</a:t>
            </a:r>
            <a:r>
              <a:rPr lang="en-GB" sz="1600" kern="1200">
                <a:latin typeface="Arial "/>
                <a:cs typeface="Times New Roman"/>
              </a:rPr>
              <a:t>, 2018)</a:t>
            </a:r>
            <a:endParaRPr lang="en-GB" sz="1600" kern="1200">
              <a:latin typeface="Arial "/>
              <a:cs typeface="Arial"/>
            </a:endParaRPr>
          </a:p>
          <a:p>
            <a:pPr marL="342900" indent="-342900">
              <a:spcAft>
                <a:spcPts val="600"/>
              </a:spcAft>
              <a:buAutoNum type="arabicPeriod"/>
            </a:pPr>
            <a:endParaRPr lang="en-GB"/>
          </a:p>
        </p:txBody>
      </p:sp>
      <p:sp>
        <p:nvSpPr>
          <p:cNvPr id="5" name="TextBox 4">
            <a:extLst>
              <a:ext uri="{FF2B5EF4-FFF2-40B4-BE49-F238E27FC236}">
                <a16:creationId xmlns:a16="http://schemas.microsoft.com/office/drawing/2014/main" id="{7836B11A-C3CF-A8BF-BBD5-9AFDE504E225}"/>
              </a:ext>
            </a:extLst>
          </p:cNvPr>
          <p:cNvSpPr txBox="1"/>
          <p:nvPr/>
        </p:nvSpPr>
        <p:spPr>
          <a:xfrm>
            <a:off x="9237167" y="2350676"/>
            <a:ext cx="231756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a:latin typeface="Arial "/>
              </a:rPr>
              <a:t>Legislation- Safeguarding older people.</a:t>
            </a:r>
          </a:p>
          <a:p>
            <a:pPr marL="342900" indent="-342900">
              <a:buAutoNum type="arabicPeriod"/>
            </a:pPr>
            <a:r>
              <a:rPr lang="en-GB">
                <a:latin typeface="Arial "/>
              </a:rPr>
              <a:t>Care Act, 2014</a:t>
            </a:r>
          </a:p>
          <a:p>
            <a:pPr marL="342900" indent="-342900">
              <a:buAutoNum type="arabicPeriod"/>
            </a:pPr>
            <a:r>
              <a:rPr lang="en-GB">
                <a:latin typeface="Arial "/>
              </a:rPr>
              <a:t>Mental capacity act, 2005.</a:t>
            </a:r>
          </a:p>
          <a:p>
            <a:pPr marL="342900" indent="-342900">
              <a:buAutoNum type="arabicPeriod"/>
            </a:pPr>
            <a:r>
              <a:rPr lang="en-GB">
                <a:latin typeface="Arial "/>
              </a:rPr>
              <a:t>UK criminal Law.</a:t>
            </a:r>
          </a:p>
          <a:p>
            <a:pPr marL="342900" indent="-342900">
              <a:buAutoNum type="arabicPeriod"/>
            </a:pPr>
            <a:endParaRPr lang="en-GB"/>
          </a:p>
        </p:txBody>
      </p:sp>
    </p:spTree>
    <p:extLst>
      <p:ext uri="{BB962C8B-B14F-4D97-AF65-F5344CB8AC3E}">
        <p14:creationId xmlns:p14="http://schemas.microsoft.com/office/powerpoint/2010/main" val="3103198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19AAE-30EE-6DF8-B2EB-596EE6B57EBD}"/>
              </a:ext>
            </a:extLst>
          </p:cNvPr>
          <p:cNvSpPr>
            <a:spLocks noGrp="1"/>
          </p:cNvSpPr>
          <p:nvPr>
            <p:ph type="title"/>
          </p:nvPr>
        </p:nvSpPr>
        <p:spPr>
          <a:xfrm>
            <a:off x="7197213" y="499533"/>
            <a:ext cx="4345858" cy="1658198"/>
          </a:xfrm>
        </p:spPr>
        <p:txBody>
          <a:bodyPr>
            <a:normAutofit/>
          </a:bodyPr>
          <a:lstStyle/>
          <a:p>
            <a:r>
              <a:rPr lang="en-GB" sz="3700"/>
              <a:t>Legislation and policies for people approaching the end of their lives.</a:t>
            </a:r>
          </a:p>
        </p:txBody>
      </p:sp>
      <p:pic>
        <p:nvPicPr>
          <p:cNvPr id="7" name="Graphic 6" descr="Medicine">
            <a:extLst>
              <a:ext uri="{FF2B5EF4-FFF2-40B4-BE49-F238E27FC236}">
                <a16:creationId xmlns:a16="http://schemas.microsoft.com/office/drawing/2014/main" id="{925FD84E-B77A-F8B9-5AA3-AFFA06B6CD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6F533619-0EEC-FC58-87EC-8D241B971652}"/>
              </a:ext>
            </a:extLst>
          </p:cNvPr>
          <p:cNvSpPr>
            <a:spLocks noGrp="1"/>
          </p:cNvSpPr>
          <p:nvPr>
            <p:ph idx="1"/>
          </p:nvPr>
        </p:nvSpPr>
        <p:spPr>
          <a:xfrm>
            <a:off x="7197213" y="2157731"/>
            <a:ext cx="4822231" cy="3864732"/>
          </a:xfrm>
        </p:spPr>
        <p:txBody>
          <a:bodyPr>
            <a:normAutofit/>
          </a:bodyPr>
          <a:lstStyle/>
          <a:p>
            <a:r>
              <a:rPr lang="en-GB" sz="1700">
                <a:latin typeface="Arial "/>
              </a:rPr>
              <a:t>The Care act (2014), speaks on medical neglect, such as depriving the patients of their medications or treatments whilst in a care home they log everything down into the patient's records. For example, if the patient refuses to take medication it will still be logged. However, if a patient is receiving domiciliary care, they may have left before the patient has taken their medications, but they might not have taken it, so they could be logging the wrong information, or they might not be logging information at all so if something did happen, they could be liable. </a:t>
            </a:r>
          </a:p>
        </p:txBody>
      </p:sp>
    </p:spTree>
    <p:extLst>
      <p:ext uri="{BB962C8B-B14F-4D97-AF65-F5344CB8AC3E}">
        <p14:creationId xmlns:p14="http://schemas.microsoft.com/office/powerpoint/2010/main" val="2584845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ut-out of a house with shadow at the back">
            <a:extLst>
              <a:ext uri="{FF2B5EF4-FFF2-40B4-BE49-F238E27FC236}">
                <a16:creationId xmlns:a16="http://schemas.microsoft.com/office/drawing/2014/main" id="{B33CC77B-A7AD-FFD8-FE0F-E8CC8DDE825F}"/>
              </a:ext>
            </a:extLst>
          </p:cNvPr>
          <p:cNvPicPr>
            <a:picLocks noChangeAspect="1"/>
          </p:cNvPicPr>
          <p:nvPr/>
        </p:nvPicPr>
        <p:blipFill rotWithShape="1">
          <a:blip r:embed="rId2"/>
          <a:srcRect t="17862" r="9091" b="3163"/>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7D2BFFD5-490F-4B45-91F2-6B826FBAD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4537"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115B6230-AF6C-87CA-791E-E796FE88B8DA}"/>
              </a:ext>
            </a:extLst>
          </p:cNvPr>
          <p:cNvSpPr>
            <a:spLocks noGrp="1"/>
          </p:cNvSpPr>
          <p:nvPr>
            <p:ph type="title"/>
          </p:nvPr>
        </p:nvSpPr>
        <p:spPr>
          <a:xfrm>
            <a:off x="657225" y="499533"/>
            <a:ext cx="7214566" cy="1658198"/>
          </a:xfrm>
        </p:spPr>
        <p:txBody>
          <a:bodyPr>
            <a:normAutofit/>
          </a:bodyPr>
          <a:lstStyle/>
          <a:p>
            <a:r>
              <a:rPr lang="en-GB" sz="3800">
                <a:solidFill>
                  <a:srgbClr val="FFFFFF"/>
                </a:solidFill>
                <a:cs typeface="Posterama"/>
              </a:rPr>
              <a:t>The beneficial factors and disadvantages of both approaches to the care of an older person. </a:t>
            </a:r>
            <a:endParaRPr lang="en-GB" sz="3800">
              <a:solidFill>
                <a:srgbClr val="FFFFFF"/>
              </a:solidFill>
            </a:endParaRPr>
          </a:p>
        </p:txBody>
      </p:sp>
      <p:sp>
        <p:nvSpPr>
          <p:cNvPr id="3" name="Content Placeholder 2">
            <a:extLst>
              <a:ext uri="{FF2B5EF4-FFF2-40B4-BE49-F238E27FC236}">
                <a16:creationId xmlns:a16="http://schemas.microsoft.com/office/drawing/2014/main" id="{C2EA81F4-C866-C98E-61F2-C7053ACF839E}"/>
              </a:ext>
            </a:extLst>
          </p:cNvPr>
          <p:cNvSpPr>
            <a:spLocks noGrp="1"/>
          </p:cNvSpPr>
          <p:nvPr>
            <p:ph idx="1"/>
          </p:nvPr>
        </p:nvSpPr>
        <p:spPr>
          <a:xfrm>
            <a:off x="676657" y="2157730"/>
            <a:ext cx="6638543" cy="3718681"/>
          </a:xfrm>
        </p:spPr>
        <p:txBody>
          <a:bodyPr vert="horz" lIns="91440" tIns="45720" rIns="91440" bIns="45720" rtlCol="0">
            <a:normAutofit/>
          </a:bodyPr>
          <a:lstStyle/>
          <a:p>
            <a:r>
              <a:rPr lang="en-GB" sz="1500">
                <a:solidFill>
                  <a:srgbClr val="FFFFFF"/>
                </a:solidFill>
                <a:latin typeface="Arial"/>
                <a:cs typeface="Arial"/>
              </a:rPr>
              <a:t>Disadvantages of community care </a:t>
            </a:r>
          </a:p>
          <a:p>
            <a:pPr marL="0" indent="0">
              <a:buNone/>
            </a:pPr>
            <a:r>
              <a:rPr lang="en-GB" sz="1500">
                <a:solidFill>
                  <a:srgbClr val="FFFFFF"/>
                </a:solidFill>
                <a:latin typeface="Arial"/>
                <a:cs typeface="Arial"/>
              </a:rPr>
              <a:t>(informal carers both unqualified and untrained individuals)</a:t>
            </a:r>
          </a:p>
          <a:p>
            <a:pPr marL="0" indent="0">
              <a:buNone/>
            </a:pPr>
            <a:r>
              <a:rPr lang="en-GB" sz="1500">
                <a:solidFill>
                  <a:srgbClr val="FFFFFF"/>
                </a:solidFill>
                <a:latin typeface="Arial"/>
                <a:cs typeface="Arial"/>
              </a:rPr>
              <a:t>High costs: The most significant drawback to out of home residential care is the ever growing expense that comes with it. Long-term care like insurance or relying on assistance from the government. </a:t>
            </a:r>
          </a:p>
          <a:p>
            <a:pPr marL="0" indent="0">
              <a:buNone/>
            </a:pPr>
            <a:r>
              <a:rPr lang="en-GB" sz="1500">
                <a:solidFill>
                  <a:srgbClr val="FFFFFF"/>
                </a:solidFill>
                <a:latin typeface="Arial"/>
                <a:cs typeface="Arial"/>
              </a:rPr>
              <a:t>Lack of independence: "Most care homes provide essential support and access for those who reside within the specific facilities however, the loss of independence can be overwhelming for those who have now adjusted to a set adhere from schedules and routines which can be </a:t>
            </a:r>
            <a:r>
              <a:rPr lang="en-GB" sz="1500" err="1">
                <a:solidFill>
                  <a:srgbClr val="FFFFFF"/>
                </a:solidFill>
                <a:latin typeface="Arial"/>
                <a:cs typeface="Arial"/>
              </a:rPr>
              <a:t>emotinally</a:t>
            </a:r>
            <a:r>
              <a:rPr lang="en-GB" sz="1500">
                <a:solidFill>
                  <a:srgbClr val="FFFFFF"/>
                </a:solidFill>
                <a:latin typeface="Arial"/>
                <a:cs typeface="Arial"/>
              </a:rPr>
              <a:t> challenging" </a:t>
            </a:r>
            <a:r>
              <a:rPr lang="en-GB" sz="1500">
                <a:solidFill>
                  <a:srgbClr val="FFFFFF"/>
                </a:solidFill>
                <a:latin typeface="Arial"/>
                <a:cs typeface="Times New Roman"/>
              </a:rPr>
              <a:t>(park, 2023). </a:t>
            </a:r>
          </a:p>
          <a:p>
            <a:pPr marL="0" indent="0">
              <a:buNone/>
            </a:pPr>
            <a:r>
              <a:rPr lang="en-GB" sz="1500">
                <a:solidFill>
                  <a:srgbClr val="FFFFFF"/>
                </a:solidFill>
                <a:latin typeface="Arial"/>
                <a:cs typeface="Times New Roman"/>
              </a:rPr>
              <a:t>Limited privacy: Privacy is a common negative </a:t>
            </a:r>
            <a:r>
              <a:rPr lang="en-GB" sz="1500" err="1">
                <a:solidFill>
                  <a:srgbClr val="FFFFFF"/>
                </a:solidFill>
                <a:latin typeface="Arial"/>
                <a:cs typeface="Times New Roman"/>
              </a:rPr>
              <a:t>demoninator</a:t>
            </a:r>
            <a:r>
              <a:rPr lang="en-GB" sz="1500">
                <a:solidFill>
                  <a:srgbClr val="FFFFFF"/>
                </a:solidFill>
                <a:latin typeface="Arial"/>
                <a:cs typeface="Times New Roman"/>
              </a:rPr>
              <a:t> when considering the adjustment into most care homes. Most </a:t>
            </a:r>
            <a:r>
              <a:rPr lang="en-GB" sz="1500" err="1">
                <a:solidFill>
                  <a:srgbClr val="FFFFFF"/>
                </a:solidFill>
                <a:latin typeface="Arial"/>
                <a:cs typeface="Times New Roman"/>
              </a:rPr>
              <a:t>accomodations</a:t>
            </a:r>
            <a:r>
              <a:rPr lang="en-GB" sz="1500">
                <a:solidFill>
                  <a:srgbClr val="FFFFFF"/>
                </a:solidFill>
                <a:latin typeface="Arial"/>
                <a:cs typeface="Times New Roman"/>
              </a:rPr>
              <a:t> or residential homes offer shared facilities and lack of personal space. Which could be caused by many different factors such as: lack of funding, </a:t>
            </a:r>
            <a:r>
              <a:rPr lang="en-GB" sz="1500" err="1">
                <a:solidFill>
                  <a:srgbClr val="FFFFFF"/>
                </a:solidFill>
                <a:latin typeface="Arial"/>
                <a:cs typeface="Times New Roman"/>
              </a:rPr>
              <a:t>facilties</a:t>
            </a:r>
            <a:r>
              <a:rPr lang="en-GB" sz="1500">
                <a:solidFill>
                  <a:srgbClr val="FFFFFF"/>
                </a:solidFill>
                <a:latin typeface="Arial"/>
                <a:cs typeface="Times New Roman"/>
              </a:rPr>
              <a:t> or disregard to the quality of care for those at a later age. </a:t>
            </a:r>
          </a:p>
          <a:p>
            <a:pPr marL="0" indent="0">
              <a:buNone/>
            </a:pPr>
            <a:endParaRPr lang="en-GB" sz="1500">
              <a:solidFill>
                <a:srgbClr val="FFFFFF"/>
              </a:solidFill>
              <a:latin typeface="Arial"/>
              <a:cs typeface="Times New Roman"/>
            </a:endParaRPr>
          </a:p>
        </p:txBody>
      </p:sp>
    </p:spTree>
    <p:extLst>
      <p:ext uri="{BB962C8B-B14F-4D97-AF65-F5344CB8AC3E}">
        <p14:creationId xmlns:p14="http://schemas.microsoft.com/office/powerpoint/2010/main" val="288977082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EDE94-010F-F41E-35E1-4715C6259610}"/>
              </a:ext>
            </a:extLst>
          </p:cNvPr>
          <p:cNvSpPr>
            <a:spLocks noGrp="1"/>
          </p:cNvSpPr>
          <p:nvPr>
            <p:ph type="title"/>
          </p:nvPr>
        </p:nvSpPr>
        <p:spPr>
          <a:xfrm>
            <a:off x="140313" y="-1552913"/>
            <a:ext cx="5428432" cy="2616199"/>
          </a:xfrm>
        </p:spPr>
        <p:txBody>
          <a:bodyPr vert="horz" lIns="91440" tIns="45720" rIns="91440" bIns="45720" rtlCol="0" anchor="b">
            <a:normAutofit/>
          </a:bodyPr>
          <a:lstStyle/>
          <a:p>
            <a:pPr algn="r"/>
            <a:r>
              <a:rPr lang="en-US" sz="6000"/>
              <a:t>Summary </a:t>
            </a:r>
          </a:p>
        </p:txBody>
      </p:sp>
      <p:pic>
        <p:nvPicPr>
          <p:cNvPr id="13" name="Content Placeholder 12" descr="Old woman cheering two hands smiling">
            <a:extLst>
              <a:ext uri="{FF2B5EF4-FFF2-40B4-BE49-F238E27FC236}">
                <a16:creationId xmlns:a16="http://schemas.microsoft.com/office/drawing/2014/main" id="{77B6E193-D657-09C2-C952-4C484E27D389}"/>
              </a:ext>
            </a:extLst>
          </p:cNvPr>
          <p:cNvPicPr>
            <a:picLocks noGrp="1" noChangeAspect="1"/>
          </p:cNvPicPr>
          <p:nvPr>
            <p:ph idx="1"/>
          </p:nvPr>
        </p:nvPicPr>
        <p:blipFill rotWithShape="1">
          <a:blip r:embed="rId3"/>
          <a:srcRect t="12726" r="-2" b="18929"/>
          <a:stretch/>
        </p:blipFill>
        <p:spPr>
          <a:xfrm>
            <a:off x="8127998" y="10"/>
            <a:ext cx="4064001" cy="6857990"/>
          </a:xfrm>
          <a:prstGeom prst="rect">
            <a:avLst/>
          </a:prstGeom>
        </p:spPr>
      </p:pic>
      <p:sp>
        <p:nvSpPr>
          <p:cNvPr id="3" name="TextBox 2">
            <a:extLst>
              <a:ext uri="{FF2B5EF4-FFF2-40B4-BE49-F238E27FC236}">
                <a16:creationId xmlns:a16="http://schemas.microsoft.com/office/drawing/2014/main" id="{272B2AB5-75DE-715A-2A8A-C2FFD248171A}"/>
              </a:ext>
            </a:extLst>
          </p:cNvPr>
          <p:cNvSpPr txBox="1"/>
          <p:nvPr/>
        </p:nvSpPr>
        <p:spPr>
          <a:xfrm>
            <a:off x="1366684" y="1716657"/>
            <a:ext cx="5034116" cy="3693319"/>
          </a:xfrm>
          <a:prstGeom prst="rect">
            <a:avLst/>
          </a:prstGeom>
          <a:noFill/>
        </p:spPr>
        <p:txBody>
          <a:bodyPr wrap="square" lIns="91440" tIns="45720" rIns="91440" bIns="45720" rtlCol="0" anchor="t">
            <a:spAutoFit/>
          </a:bodyPr>
          <a:lstStyle/>
          <a:p>
            <a:r>
              <a:rPr lang="en-GB" dirty="0">
                <a:ea typeface="Calibri Light"/>
                <a:cs typeface="Calibri Light"/>
              </a:rPr>
              <a:t>Research has provided both advantages and disadvantages for both concepts of residential and Domiciliary care/At home. Exploring key factors has given a wider conclusion to the idea of an older person considering the decision to stay at home or to relocate to a residential home. Each relayed room for growth and solutions creating more of an understanding on how both areas can be seen desirable but could also be improved. Neither one triumphs or has a clear result overall as they both carry great qualities and provide each as an individual case and their own welfare dictates the solution with resources available. </a:t>
            </a:r>
          </a:p>
        </p:txBody>
      </p:sp>
    </p:spTree>
    <p:extLst>
      <p:ext uri="{BB962C8B-B14F-4D97-AF65-F5344CB8AC3E}">
        <p14:creationId xmlns:p14="http://schemas.microsoft.com/office/powerpoint/2010/main" val="2287155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F0970-9C68-6497-18CE-992D16D48F1B}"/>
              </a:ext>
            </a:extLst>
          </p:cNvPr>
          <p:cNvSpPr>
            <a:spLocks noGrp="1"/>
          </p:cNvSpPr>
          <p:nvPr>
            <p:ph type="title"/>
          </p:nvPr>
        </p:nvSpPr>
        <p:spPr>
          <a:xfrm>
            <a:off x="706298" y="639763"/>
            <a:ext cx="3997693" cy="5492750"/>
          </a:xfrm>
        </p:spPr>
        <p:txBody>
          <a:bodyPr>
            <a:normAutofit/>
          </a:bodyPr>
          <a:lstStyle/>
          <a:p>
            <a:r>
              <a:rPr lang="en-GB" sz="6000">
                <a:solidFill>
                  <a:srgbClr val="FFFFFF"/>
                </a:solidFill>
              </a:rPr>
              <a:t>References </a:t>
            </a:r>
          </a:p>
        </p:txBody>
      </p:sp>
      <p:graphicFrame>
        <p:nvGraphicFramePr>
          <p:cNvPr id="5" name="Content Placeholder 2">
            <a:extLst>
              <a:ext uri="{FF2B5EF4-FFF2-40B4-BE49-F238E27FC236}">
                <a16:creationId xmlns:a16="http://schemas.microsoft.com/office/drawing/2014/main" id="{E96BBCEA-42D4-CE11-1E19-5B2EBC6725E1}"/>
              </a:ext>
            </a:extLst>
          </p:cNvPr>
          <p:cNvGraphicFramePr>
            <a:graphicFrameLocks noGrp="1"/>
          </p:cNvGraphicFramePr>
          <p:nvPr>
            <p:ph idx="1"/>
            <p:extLst>
              <p:ext uri="{D42A27DB-BD31-4B8C-83A1-F6EECF244321}">
                <p14:modId xmlns:p14="http://schemas.microsoft.com/office/powerpoint/2010/main" val="1084977342"/>
              </p:ext>
            </p:extLst>
          </p:nvPr>
        </p:nvGraphicFramePr>
        <p:xfrm>
          <a:off x="4060724" y="235974"/>
          <a:ext cx="7885470" cy="6622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470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F0E93-1506-FF09-F378-AE96A11AC8A2}"/>
              </a:ext>
            </a:extLst>
          </p:cNvPr>
          <p:cNvSpPr>
            <a:spLocks noGrp="1"/>
          </p:cNvSpPr>
          <p:nvPr>
            <p:ph type="title"/>
          </p:nvPr>
        </p:nvSpPr>
        <p:spPr>
          <a:xfrm>
            <a:off x="3962399" y="162046"/>
            <a:ext cx="7752819" cy="2129741"/>
          </a:xfrm>
        </p:spPr>
        <p:txBody>
          <a:bodyPr>
            <a:normAutofit fontScale="90000"/>
          </a:bodyPr>
          <a:lstStyle/>
          <a:p>
            <a:pPr>
              <a:lnSpc>
                <a:spcPct val="90000"/>
              </a:lnSpc>
            </a:pPr>
            <a:br>
              <a:rPr lang="en-GB" sz="1000">
                <a:cs typeface="Posterama"/>
              </a:rPr>
            </a:br>
            <a:br>
              <a:rPr lang="en-GB" sz="1000">
                <a:cs typeface="Posterama"/>
              </a:rPr>
            </a:br>
            <a:r>
              <a:rPr lang="en-GB" sz="1200">
                <a:solidFill>
                  <a:schemeClr val="tx2"/>
                </a:solidFill>
                <a:latin typeface="Arial "/>
                <a:cs typeface="Times New Roman"/>
              </a:rPr>
              <a:t>organisation, world health (2020). </a:t>
            </a:r>
            <a:r>
              <a:rPr lang="en-GB" sz="1200" i="1">
                <a:solidFill>
                  <a:schemeClr val="tx2"/>
                </a:solidFill>
                <a:latin typeface="Arial "/>
                <a:cs typeface="Times New Roman"/>
              </a:rPr>
              <a:t>Palliative care</a:t>
            </a:r>
            <a:r>
              <a:rPr lang="en-GB" sz="1200">
                <a:solidFill>
                  <a:schemeClr val="tx2"/>
                </a:solidFill>
                <a:latin typeface="Arial "/>
                <a:cs typeface="Times New Roman"/>
              </a:rPr>
              <a:t>. [online] </a:t>
            </a:r>
            <a:r>
              <a:rPr lang="en-GB" sz="1200">
                <a:solidFill>
                  <a:schemeClr val="tx2"/>
                </a:solidFill>
                <a:latin typeface="Arial "/>
                <a:cs typeface="Times New Roman"/>
                <a:hlinkClick r:id="rId3">
                  <a:extLst>
                    <a:ext uri="{A12FA001-AC4F-418D-AE19-62706E023703}">
                      <ahyp:hlinkClr xmlns:ahyp="http://schemas.microsoft.com/office/drawing/2018/hyperlinkcolor" val="tx"/>
                    </a:ext>
                  </a:extLst>
                </a:hlinkClick>
              </a:rPr>
              <a:t>www.who.int</a:t>
            </a:r>
            <a:r>
              <a:rPr lang="en-GB" sz="1200">
                <a:solidFill>
                  <a:schemeClr val="tx2"/>
                </a:solidFill>
                <a:latin typeface="Arial "/>
                <a:cs typeface="Times New Roman"/>
              </a:rPr>
              <a:t>. Available at: </a:t>
            </a:r>
            <a:r>
              <a:rPr lang="en-GB" sz="1200">
                <a:solidFill>
                  <a:schemeClr val="tx2"/>
                </a:solidFill>
                <a:latin typeface="Arial "/>
                <a:cs typeface="Times New Roman"/>
                <a:hlinkClick r:id="rId4">
                  <a:extLst>
                    <a:ext uri="{A12FA001-AC4F-418D-AE19-62706E023703}">
                      <ahyp:hlinkClr xmlns:ahyp="http://schemas.microsoft.com/office/drawing/2018/hyperlinkcolor" val="tx"/>
                    </a:ext>
                  </a:extLst>
                </a:hlinkClick>
              </a:rPr>
              <a:t>https://www.who.int/news-room/fact-sheets/detail/palliative-care#:~:text=Palliative%20care%20is%20most%20effective</a:t>
            </a:r>
            <a:r>
              <a:rPr lang="en-GB" sz="1200">
                <a:solidFill>
                  <a:schemeClr val="tx2"/>
                </a:solidFill>
                <a:latin typeface="Arial "/>
                <a:cs typeface="Times New Roman"/>
              </a:rPr>
              <a:t>.</a:t>
            </a:r>
            <a:endParaRPr lang="en-GB" sz="1200">
              <a:solidFill>
                <a:schemeClr val="tx2"/>
              </a:solidFill>
              <a:latin typeface="Arial "/>
              <a:cs typeface="Posterama"/>
            </a:endParaRPr>
          </a:p>
          <a:p>
            <a:pPr>
              <a:lnSpc>
                <a:spcPct val="90000"/>
              </a:lnSpc>
            </a:pPr>
            <a:br>
              <a:rPr lang="en-GB" sz="1200">
                <a:solidFill>
                  <a:schemeClr val="tx2"/>
                </a:solidFill>
                <a:latin typeface="Arial "/>
                <a:cs typeface="Times New Roman"/>
              </a:rPr>
            </a:br>
            <a:r>
              <a:rPr lang="en-GB" sz="1200" err="1">
                <a:solidFill>
                  <a:schemeClr val="tx2"/>
                </a:solidFill>
                <a:latin typeface="Arial "/>
                <a:cs typeface="Times New Roman"/>
              </a:rPr>
              <a:t>confed</a:t>
            </a:r>
            <a:r>
              <a:rPr lang="en-GB" sz="1200">
                <a:solidFill>
                  <a:schemeClr val="tx2"/>
                </a:solidFill>
                <a:latin typeface="Arial "/>
                <a:cs typeface="Times New Roman"/>
              </a:rPr>
              <a:t>, N. (2022). </a:t>
            </a:r>
            <a:r>
              <a:rPr lang="en-GB" sz="1200" i="1">
                <a:solidFill>
                  <a:schemeClr val="tx2"/>
                </a:solidFill>
                <a:latin typeface="Arial "/>
                <a:cs typeface="Times New Roman"/>
              </a:rPr>
              <a:t>Adult social care and the NHS: two sides of the same coin | NHS Confederation</a:t>
            </a:r>
            <a:r>
              <a:rPr lang="en-GB" sz="1200">
                <a:solidFill>
                  <a:schemeClr val="tx2"/>
                </a:solidFill>
                <a:latin typeface="Arial "/>
                <a:cs typeface="Times New Roman"/>
              </a:rPr>
              <a:t>. [online] </a:t>
            </a:r>
            <a:r>
              <a:rPr lang="en-GB" sz="1200">
                <a:solidFill>
                  <a:schemeClr val="tx2"/>
                </a:solidFill>
                <a:latin typeface="Arial "/>
                <a:cs typeface="Times New Roman"/>
                <a:hlinkClick r:id="rId5">
                  <a:extLst>
                    <a:ext uri="{A12FA001-AC4F-418D-AE19-62706E023703}">
                      <ahyp:hlinkClr xmlns:ahyp="http://schemas.microsoft.com/office/drawing/2018/hyperlinkcolor" val="tx"/>
                    </a:ext>
                  </a:extLst>
                </a:hlinkClick>
              </a:rPr>
              <a:t>www.nhsconfed.org</a:t>
            </a:r>
            <a:r>
              <a:rPr lang="en-GB" sz="1200">
                <a:solidFill>
                  <a:schemeClr val="tx2"/>
                </a:solidFill>
                <a:latin typeface="Arial "/>
                <a:cs typeface="Times New Roman"/>
              </a:rPr>
              <a:t>. Available at: </a:t>
            </a:r>
            <a:r>
              <a:rPr lang="en-GB" sz="1200">
                <a:solidFill>
                  <a:schemeClr val="tx2"/>
                </a:solidFill>
                <a:latin typeface="Arial "/>
                <a:cs typeface="Times New Roman"/>
                <a:hlinkClick r:id="rId6">
                  <a:extLst>
                    <a:ext uri="{A12FA001-AC4F-418D-AE19-62706E023703}">
                      <ahyp:hlinkClr xmlns:ahyp="http://schemas.microsoft.com/office/drawing/2018/hyperlinkcolor" val="tx"/>
                    </a:ext>
                  </a:extLst>
                </a:hlinkClick>
              </a:rPr>
              <a:t>https://www.nhsconfed.org/publications/adult-social-care-and-nhs#:~:text=We%20see%20more%20urgent%20care</a:t>
            </a:r>
            <a:r>
              <a:rPr lang="en-GB" sz="1200">
                <a:solidFill>
                  <a:schemeClr val="tx2"/>
                </a:solidFill>
                <a:latin typeface="Arial "/>
                <a:cs typeface="Times New Roman"/>
              </a:rPr>
              <a:t> [Accessed 2 Feb. 2024]. </a:t>
            </a:r>
            <a:br>
              <a:rPr lang="en-GB" sz="1200">
                <a:solidFill>
                  <a:schemeClr val="tx2"/>
                </a:solidFill>
                <a:latin typeface="Arial "/>
                <a:cs typeface="Times New Roman"/>
              </a:rPr>
            </a:br>
            <a:br>
              <a:rPr lang="en-GB" sz="1200">
                <a:solidFill>
                  <a:schemeClr val="tx2"/>
                </a:solidFill>
                <a:latin typeface="Arial "/>
                <a:cs typeface="Times New Roman"/>
              </a:rPr>
            </a:br>
            <a:r>
              <a:rPr lang="en-GB" sz="1200">
                <a:solidFill>
                  <a:schemeClr val="tx2"/>
                </a:solidFill>
                <a:latin typeface="Arial "/>
                <a:cs typeface="Times New Roman"/>
              </a:rPr>
              <a:t>BCP Council (2024). </a:t>
            </a:r>
            <a:r>
              <a:rPr lang="en-GB" sz="1200" i="1">
                <a:solidFill>
                  <a:schemeClr val="tx2"/>
                </a:solidFill>
                <a:latin typeface="Arial "/>
                <a:cs typeface="Times New Roman"/>
              </a:rPr>
              <a:t>The Care Act (2014)</a:t>
            </a:r>
            <a:r>
              <a:rPr lang="en-GB" sz="1200">
                <a:solidFill>
                  <a:schemeClr val="tx2"/>
                </a:solidFill>
                <a:latin typeface="Arial "/>
                <a:cs typeface="Times New Roman"/>
              </a:rPr>
              <a:t>. [online] BCP. Available at: </a:t>
            </a:r>
            <a:r>
              <a:rPr lang="en-GB" sz="1200">
                <a:solidFill>
                  <a:schemeClr val="tx2"/>
                </a:solidFill>
                <a:latin typeface="Arial "/>
                <a:cs typeface="Times New Roman"/>
                <a:hlinkClick r:id="rId7">
                  <a:extLst>
                    <a:ext uri="{A12FA001-AC4F-418D-AE19-62706E023703}">
                      <ahyp:hlinkClr xmlns:ahyp="http://schemas.microsoft.com/office/drawing/2018/hyperlinkcolor" val="tx"/>
                    </a:ext>
                  </a:extLst>
                </a:hlinkClick>
              </a:rPr>
              <a:t>https://www.bcpcouncil.gov.uk/adult-social-care-and-health/about-adult-social-care-services/the-care-act-2014#:~:text=The%20Care%20Act%202014%20sets</a:t>
            </a:r>
            <a:r>
              <a:rPr lang="en-GB" sz="1200">
                <a:solidFill>
                  <a:schemeClr val="tx2"/>
                </a:solidFill>
                <a:latin typeface="Arial "/>
                <a:cs typeface="Times New Roman"/>
              </a:rPr>
              <a:t>.</a:t>
            </a:r>
          </a:p>
          <a:p>
            <a:pPr>
              <a:lnSpc>
                <a:spcPct val="90000"/>
              </a:lnSpc>
            </a:pPr>
            <a:endParaRPr lang="en-GB" sz="1200">
              <a:solidFill>
                <a:schemeClr val="tx2"/>
              </a:solidFill>
              <a:latin typeface="Arial "/>
              <a:cs typeface="Times New Roman"/>
            </a:endParaRPr>
          </a:p>
          <a:p>
            <a:pPr>
              <a:lnSpc>
                <a:spcPct val="90000"/>
              </a:lnSpc>
            </a:pPr>
            <a:r>
              <a:rPr lang="en-GB" sz="1200" err="1">
                <a:solidFill>
                  <a:schemeClr val="tx2"/>
                </a:solidFill>
                <a:latin typeface="Arial "/>
                <a:cs typeface="Times New Roman"/>
              </a:rPr>
              <a:t>Physiopedia</a:t>
            </a:r>
            <a:r>
              <a:rPr lang="en-GB" sz="1200">
                <a:solidFill>
                  <a:schemeClr val="tx2"/>
                </a:solidFill>
                <a:latin typeface="Arial "/>
                <a:cs typeface="Times New Roman"/>
              </a:rPr>
              <a:t> (2018). </a:t>
            </a:r>
            <a:r>
              <a:rPr lang="en-GB" sz="1200" i="1">
                <a:solidFill>
                  <a:schemeClr val="tx2"/>
                </a:solidFill>
                <a:latin typeface="Arial "/>
                <a:cs typeface="Times New Roman"/>
              </a:rPr>
              <a:t>Theories of Ageing</a:t>
            </a:r>
            <a:r>
              <a:rPr lang="en-GB" sz="1200">
                <a:solidFill>
                  <a:schemeClr val="tx2"/>
                </a:solidFill>
                <a:latin typeface="Arial "/>
                <a:cs typeface="Times New Roman"/>
              </a:rPr>
              <a:t>. [online] </a:t>
            </a:r>
            <a:r>
              <a:rPr lang="en-GB" sz="1200" err="1">
                <a:solidFill>
                  <a:schemeClr val="tx2"/>
                </a:solidFill>
                <a:latin typeface="Arial "/>
                <a:cs typeface="Times New Roman"/>
              </a:rPr>
              <a:t>Physiopedia</a:t>
            </a:r>
            <a:r>
              <a:rPr lang="en-GB" sz="1200">
                <a:solidFill>
                  <a:schemeClr val="tx2"/>
                </a:solidFill>
                <a:latin typeface="Arial "/>
                <a:cs typeface="Times New Roman"/>
              </a:rPr>
              <a:t>. Available at: </a:t>
            </a:r>
            <a:r>
              <a:rPr lang="en-GB" sz="1200">
                <a:solidFill>
                  <a:schemeClr val="tx2"/>
                </a:solidFill>
                <a:latin typeface="Arial "/>
                <a:cs typeface="Times New Roman"/>
                <a:hlinkClick r:id="rId8">
                  <a:extLst>
                    <a:ext uri="{A12FA001-AC4F-418D-AE19-62706E023703}">
                      <ahyp:hlinkClr xmlns:ahyp="http://schemas.microsoft.com/office/drawing/2018/hyperlinkcolor" val="tx"/>
                    </a:ext>
                  </a:extLst>
                </a:hlinkClick>
              </a:rPr>
              <a:t>https://www.physio-pedia.com/Theories_of_Ageing</a:t>
            </a:r>
            <a:r>
              <a:rPr lang="en-GB" sz="1200">
                <a:solidFill>
                  <a:schemeClr val="tx2"/>
                </a:solidFill>
                <a:latin typeface="Arial "/>
                <a:cs typeface="Times New Roman"/>
              </a:rPr>
              <a:t>.</a:t>
            </a:r>
          </a:p>
          <a:p>
            <a:pPr>
              <a:lnSpc>
                <a:spcPct val="90000"/>
              </a:lnSpc>
            </a:pPr>
            <a:br>
              <a:rPr lang="en-GB" sz="1200">
                <a:solidFill>
                  <a:schemeClr val="tx2"/>
                </a:solidFill>
                <a:latin typeface="Arial "/>
                <a:cs typeface="Times New Roman"/>
              </a:rPr>
            </a:br>
            <a:r>
              <a:rPr lang="en-GB" sz="1200">
                <a:solidFill>
                  <a:schemeClr val="tx2"/>
                </a:solidFill>
                <a:latin typeface="Arial "/>
                <a:cs typeface="Times New Roman"/>
              </a:rPr>
              <a:t>park, </a:t>
            </a:r>
            <a:r>
              <a:rPr lang="en-GB" sz="1200" err="1">
                <a:solidFill>
                  <a:schemeClr val="tx2"/>
                </a:solidFill>
                <a:latin typeface="Arial "/>
                <a:cs typeface="Times New Roman"/>
              </a:rPr>
              <a:t>avon</a:t>
            </a:r>
            <a:r>
              <a:rPr lang="en-GB" sz="1200">
                <a:solidFill>
                  <a:schemeClr val="tx2"/>
                </a:solidFill>
                <a:latin typeface="Arial "/>
                <a:cs typeface="Times New Roman"/>
              </a:rPr>
              <a:t> (2023). </a:t>
            </a:r>
            <a:r>
              <a:rPr lang="en-GB" sz="1200" i="1">
                <a:solidFill>
                  <a:schemeClr val="tx2"/>
                </a:solidFill>
                <a:latin typeface="Arial "/>
                <a:cs typeface="Times New Roman"/>
              </a:rPr>
              <a:t>The Advantages and Disadvantages of Care Homes in Southampton</a:t>
            </a:r>
            <a:r>
              <a:rPr lang="en-GB" sz="1200">
                <a:solidFill>
                  <a:schemeClr val="tx2"/>
                </a:solidFill>
                <a:latin typeface="Arial "/>
                <a:cs typeface="Times New Roman"/>
              </a:rPr>
              <a:t>. [online] </a:t>
            </a:r>
            <a:r>
              <a:rPr lang="en-GB" sz="1200">
                <a:solidFill>
                  <a:schemeClr val="tx2"/>
                </a:solidFill>
                <a:latin typeface="Arial "/>
                <a:cs typeface="Times New Roman"/>
                <a:hlinkClick r:id="rId9">
                  <a:extLst>
                    <a:ext uri="{A12FA001-AC4F-418D-AE19-62706E023703}">
                      <ahyp:hlinkClr xmlns:ahyp="http://schemas.microsoft.com/office/drawing/2018/hyperlinkcolor" val="tx"/>
                    </a:ext>
                  </a:extLst>
                </a:hlinkClick>
              </a:rPr>
              <a:t>www.avonparkcarehome.co.uk</a:t>
            </a:r>
            <a:r>
              <a:rPr lang="en-GB" sz="1200">
                <a:solidFill>
                  <a:schemeClr val="tx2"/>
                </a:solidFill>
                <a:latin typeface="Arial "/>
                <a:cs typeface="Times New Roman"/>
              </a:rPr>
              <a:t>. Available at: https://www.avonparkcarehome.co.uk/the-advantages-and-disadvantages-of-care-homes-in-southampton-blog#:~:text=While%20they%20provide%20numerous%20advantages.</a:t>
            </a:r>
            <a:endParaRPr lang="en-GB" sz="1200">
              <a:solidFill>
                <a:schemeClr val="tx2"/>
              </a:solidFill>
              <a:latin typeface="Arial "/>
              <a:cs typeface="Posterama"/>
            </a:endParaRPr>
          </a:p>
          <a:p>
            <a:pPr>
              <a:lnSpc>
                <a:spcPct val="90000"/>
              </a:lnSpc>
            </a:pPr>
            <a:endParaRPr lang="en-GB" sz="1100">
              <a:latin typeface="Arial"/>
              <a:cs typeface="Posterama"/>
            </a:endParaRPr>
          </a:p>
        </p:txBody>
      </p:sp>
      <p:sp>
        <p:nvSpPr>
          <p:cNvPr id="3" name="Content Placeholder 2">
            <a:extLst>
              <a:ext uri="{FF2B5EF4-FFF2-40B4-BE49-F238E27FC236}">
                <a16:creationId xmlns:a16="http://schemas.microsoft.com/office/drawing/2014/main" id="{058885F0-A153-8CA8-D42F-2348F89A7B80}"/>
              </a:ext>
            </a:extLst>
          </p:cNvPr>
          <p:cNvSpPr>
            <a:spLocks noGrp="1"/>
          </p:cNvSpPr>
          <p:nvPr>
            <p:ph idx="1"/>
          </p:nvPr>
        </p:nvSpPr>
        <p:spPr>
          <a:xfrm>
            <a:off x="4056062" y="2517708"/>
            <a:ext cx="7659156" cy="4340292"/>
          </a:xfrm>
        </p:spPr>
        <p:txBody>
          <a:bodyPr vert="horz" lIns="91440" tIns="45720" rIns="91440" bIns="45720" rtlCol="0">
            <a:normAutofit/>
          </a:bodyPr>
          <a:lstStyle/>
          <a:p>
            <a:pPr marL="0" indent="0">
              <a:lnSpc>
                <a:spcPct val="90000"/>
              </a:lnSpc>
              <a:buNone/>
            </a:pPr>
            <a:r>
              <a:rPr lang="en-GB" sz="1100">
                <a:solidFill>
                  <a:schemeClr val="tx2"/>
                </a:solidFill>
                <a:latin typeface="Arial "/>
                <a:cs typeface="Times New Roman"/>
              </a:rPr>
              <a:t>living with old people (n.d.). </a:t>
            </a:r>
            <a:r>
              <a:rPr lang="en-GB" sz="1100" i="1">
                <a:solidFill>
                  <a:schemeClr val="tx2"/>
                </a:solidFill>
                <a:latin typeface="Arial "/>
                <a:cs typeface="Times New Roman"/>
              </a:rPr>
              <a:t>living with old person - Google Search</a:t>
            </a:r>
            <a:r>
              <a:rPr lang="en-GB" sz="1100">
                <a:solidFill>
                  <a:schemeClr val="tx2"/>
                </a:solidFill>
                <a:latin typeface="Arial "/>
                <a:cs typeface="Times New Roman"/>
              </a:rPr>
              <a:t>. [online] </a:t>
            </a:r>
            <a:r>
              <a:rPr lang="en-GB" sz="1100">
                <a:solidFill>
                  <a:schemeClr val="tx2"/>
                </a:solidFill>
                <a:latin typeface="Arial "/>
                <a:cs typeface="Times New Roman"/>
                <a:hlinkClick r:id="rId10">
                  <a:extLst>
                    <a:ext uri="{A12FA001-AC4F-418D-AE19-62706E023703}">
                      <ahyp:hlinkClr xmlns:ahyp="http://schemas.microsoft.com/office/drawing/2018/hyperlinkcolor" val="tx"/>
                    </a:ext>
                  </a:extLst>
                </a:hlinkClick>
              </a:rPr>
              <a:t>www.google.com</a:t>
            </a:r>
            <a:r>
              <a:rPr lang="en-GB" sz="1100">
                <a:solidFill>
                  <a:schemeClr val="tx2"/>
                </a:solidFill>
                <a:latin typeface="Arial "/>
                <a:cs typeface="Times New Roman"/>
              </a:rPr>
              <a:t>. Available at: </a:t>
            </a:r>
            <a:r>
              <a:rPr lang="en-GB" sz="1100">
                <a:solidFill>
                  <a:schemeClr val="tx2"/>
                </a:solidFill>
                <a:latin typeface="Arial "/>
                <a:cs typeface="Times New Roman"/>
                <a:hlinkClick r:id="rId11">
                  <a:extLst>
                    <a:ext uri="{A12FA001-AC4F-418D-AE19-62706E023703}">
                      <ahyp:hlinkClr xmlns:ahyp="http://schemas.microsoft.com/office/drawing/2018/hyperlinkcolor" val="tx"/>
                    </a:ext>
                  </a:extLst>
                </a:hlinkClick>
              </a:rPr>
              <a:t>https://www.google.com/search?sca_esv=76c68a2d4a39925c&amp;rlz=1CAUSZT_enGB1066&amp;sxsrf=ACQVn0-_EbBln6gg_wx662rpAmi7Z3k7Wg:1706867518919&amp;q=living+with+old+person&amp;tbm=isch&amp;source=lnms&amp;sa=X&amp;ved=2ahUKEwiB9ZKBsYyEAxXZWEEAHZ8MArMQ0pQJegQIDBAB&amp;biw=1366&amp;bih=768&amp;dpr=1#imgrc=CcUDIGvz502HWM</a:t>
            </a:r>
            <a:r>
              <a:rPr lang="en-GB" sz="1100">
                <a:solidFill>
                  <a:schemeClr val="tx2"/>
                </a:solidFill>
                <a:latin typeface="Arial "/>
                <a:cs typeface="Times New Roman"/>
              </a:rPr>
              <a:t> [Accessed 2 Feb. 2024].</a:t>
            </a:r>
            <a:endParaRPr lang="en-GB" sz="1100">
              <a:solidFill>
                <a:schemeClr val="tx2"/>
              </a:solidFill>
              <a:latin typeface="Arial "/>
            </a:endParaRPr>
          </a:p>
          <a:p>
            <a:pPr marL="0" indent="0">
              <a:lnSpc>
                <a:spcPct val="90000"/>
              </a:lnSpc>
              <a:buNone/>
            </a:pPr>
            <a:r>
              <a:rPr lang="en-GB" sz="1100">
                <a:solidFill>
                  <a:schemeClr val="tx2"/>
                </a:solidFill>
                <a:latin typeface="Arial "/>
                <a:cs typeface="Times New Roman"/>
              </a:rPr>
              <a:t>department of health (2015). </a:t>
            </a:r>
            <a:r>
              <a:rPr lang="en-GB" sz="1100" i="1">
                <a:solidFill>
                  <a:schemeClr val="tx2"/>
                </a:solidFill>
                <a:latin typeface="Arial "/>
                <a:cs typeface="Times New Roman"/>
              </a:rPr>
              <a:t>Domiciliary care | Department of Health</a:t>
            </a:r>
            <a:r>
              <a:rPr lang="en-GB" sz="1100">
                <a:solidFill>
                  <a:schemeClr val="tx2"/>
                </a:solidFill>
                <a:latin typeface="Arial "/>
                <a:cs typeface="Times New Roman"/>
              </a:rPr>
              <a:t>. [online] Health. Available at: </a:t>
            </a:r>
            <a:r>
              <a:rPr lang="en-GB" sz="1100">
                <a:solidFill>
                  <a:schemeClr val="tx2"/>
                </a:solidFill>
                <a:latin typeface="Arial "/>
                <a:cs typeface="Times New Roman"/>
                <a:hlinkClick r:id="rId12">
                  <a:extLst>
                    <a:ext uri="{A12FA001-AC4F-418D-AE19-62706E023703}">
                      <ahyp:hlinkClr xmlns:ahyp="http://schemas.microsoft.com/office/drawing/2018/hyperlinkcolor" val="tx"/>
                    </a:ext>
                  </a:extLst>
                </a:hlinkClick>
              </a:rPr>
              <a:t>https://www.health-ni.gov.uk/articles/domiciliary-care#:~:text=Domiciliary%20care%20is%20defined%20as</a:t>
            </a:r>
            <a:r>
              <a:rPr lang="en-GB" sz="1100">
                <a:solidFill>
                  <a:schemeClr val="tx2"/>
                </a:solidFill>
                <a:latin typeface="Arial "/>
                <a:cs typeface="Times New Roman"/>
              </a:rPr>
              <a:t>.</a:t>
            </a:r>
            <a:endParaRPr lang="en-GB" sz="1100">
              <a:solidFill>
                <a:schemeClr val="tx2"/>
              </a:solidFill>
              <a:latin typeface="Arial "/>
            </a:endParaRPr>
          </a:p>
          <a:p>
            <a:pPr marL="0" indent="0">
              <a:lnSpc>
                <a:spcPct val="90000"/>
              </a:lnSpc>
              <a:buNone/>
            </a:pPr>
            <a:r>
              <a:rPr lang="en-GB" sz="1100" err="1">
                <a:solidFill>
                  <a:schemeClr val="tx2"/>
                </a:solidFill>
                <a:latin typeface="Arial "/>
                <a:cs typeface="Times New Roman"/>
              </a:rPr>
              <a:t>uk</a:t>
            </a:r>
            <a:r>
              <a:rPr lang="en-GB" sz="1100">
                <a:solidFill>
                  <a:schemeClr val="tx2"/>
                </a:solidFill>
                <a:latin typeface="Arial "/>
                <a:cs typeface="Times New Roman"/>
              </a:rPr>
              <a:t>, career (n.d.). </a:t>
            </a:r>
            <a:r>
              <a:rPr lang="en-GB" sz="1100" i="1">
                <a:solidFill>
                  <a:schemeClr val="tx2"/>
                </a:solidFill>
                <a:latin typeface="Arial "/>
                <a:cs typeface="Times New Roman"/>
              </a:rPr>
              <a:t>Residential care</a:t>
            </a:r>
            <a:r>
              <a:rPr lang="en-GB" sz="1100">
                <a:solidFill>
                  <a:schemeClr val="tx2"/>
                </a:solidFill>
                <a:latin typeface="Arial "/>
                <a:cs typeface="Times New Roman"/>
              </a:rPr>
              <a:t>. [online] Carers UK. Available at: </a:t>
            </a:r>
            <a:r>
              <a:rPr lang="en-GB" sz="1100">
                <a:solidFill>
                  <a:schemeClr val="tx2"/>
                </a:solidFill>
                <a:latin typeface="Arial "/>
                <a:cs typeface="Times New Roman"/>
                <a:hlinkClick r:id="rId13">
                  <a:extLst>
                    <a:ext uri="{A12FA001-AC4F-418D-AE19-62706E023703}">
                      <ahyp:hlinkClr xmlns:ahyp="http://schemas.microsoft.com/office/drawing/2018/hyperlinkcolor" val="tx"/>
                    </a:ext>
                  </a:extLst>
                </a:hlinkClick>
              </a:rPr>
              <a:t>https://www.carersuk.org/help-and-advice/practical-support/arranging-care-and-support-for-someone/residential-care/#:~:text=Residential%20care%20means%20long%2Dterm</a:t>
            </a:r>
            <a:r>
              <a:rPr lang="en-GB" sz="1100">
                <a:solidFill>
                  <a:schemeClr val="tx2"/>
                </a:solidFill>
                <a:latin typeface="Arial "/>
                <a:cs typeface="Times New Roman"/>
              </a:rPr>
              <a:t>.</a:t>
            </a:r>
          </a:p>
          <a:p>
            <a:pPr marL="0" indent="0">
              <a:lnSpc>
                <a:spcPct val="90000"/>
              </a:lnSpc>
              <a:buNone/>
            </a:pPr>
            <a:r>
              <a:rPr lang="en-GB" sz="1100" err="1">
                <a:solidFill>
                  <a:schemeClr val="tx2"/>
                </a:solidFill>
                <a:latin typeface="Arial "/>
                <a:cs typeface="Times New Roman"/>
              </a:rPr>
              <a:t>rangewell</a:t>
            </a:r>
            <a:r>
              <a:rPr lang="en-GB" sz="1100">
                <a:solidFill>
                  <a:schemeClr val="tx2"/>
                </a:solidFill>
                <a:latin typeface="Arial "/>
                <a:cs typeface="Times New Roman"/>
              </a:rPr>
              <a:t> (n.d.). </a:t>
            </a:r>
            <a:r>
              <a:rPr lang="en-GB" sz="1100" i="1">
                <a:solidFill>
                  <a:schemeClr val="tx2"/>
                </a:solidFill>
                <a:latin typeface="Arial "/>
                <a:cs typeface="Times New Roman"/>
              </a:rPr>
              <a:t>How to Get Funding for Your Care Home | </a:t>
            </a:r>
            <a:r>
              <a:rPr lang="en-GB" sz="1100" i="1" err="1">
                <a:solidFill>
                  <a:schemeClr val="tx2"/>
                </a:solidFill>
                <a:latin typeface="Arial "/>
                <a:cs typeface="Times New Roman"/>
              </a:rPr>
              <a:t>Rangewell</a:t>
            </a:r>
            <a:r>
              <a:rPr lang="en-GB" sz="1100">
                <a:solidFill>
                  <a:schemeClr val="tx2"/>
                </a:solidFill>
                <a:latin typeface="Arial "/>
                <a:cs typeface="Times New Roman"/>
              </a:rPr>
              <a:t>. [online] rangewell.com. Available at: </a:t>
            </a:r>
            <a:r>
              <a:rPr lang="en-GB" sz="1100">
                <a:solidFill>
                  <a:schemeClr val="tx2"/>
                </a:solidFill>
                <a:latin typeface="Arial "/>
                <a:cs typeface="Times New Roman"/>
                <a:hlinkClick r:id="rId14">
                  <a:extLst>
                    <a:ext uri="{A12FA001-AC4F-418D-AE19-62706E023703}">
                      <ahyp:hlinkClr xmlns:ahyp="http://schemas.microsoft.com/office/drawing/2018/hyperlinkcolor" val="tx"/>
                    </a:ext>
                  </a:extLst>
                </a:hlinkClick>
              </a:rPr>
              <a:t>https://rangewell.com/care-homes/guides/how-to-get-funding-for-your-care-home</a:t>
            </a:r>
            <a:r>
              <a:rPr lang="en-GB" sz="1100">
                <a:solidFill>
                  <a:schemeClr val="tx2"/>
                </a:solidFill>
                <a:latin typeface="Arial "/>
                <a:cs typeface="Times New Roman"/>
              </a:rPr>
              <a:t> [Accessed 2 Feb. 2024].</a:t>
            </a:r>
          </a:p>
          <a:p>
            <a:pPr marL="0" indent="0">
              <a:lnSpc>
                <a:spcPct val="90000"/>
              </a:lnSpc>
              <a:buNone/>
            </a:pPr>
            <a:r>
              <a:rPr lang="en-GB" sz="1100">
                <a:solidFill>
                  <a:schemeClr val="tx2"/>
                </a:solidFill>
                <a:latin typeface="Arial "/>
                <a:cs typeface="Times New Roman"/>
              </a:rPr>
              <a:t>NHS Choices (2020). </a:t>
            </a:r>
            <a:r>
              <a:rPr lang="en-GB" sz="1100" i="1">
                <a:solidFill>
                  <a:schemeClr val="tx2"/>
                </a:solidFill>
                <a:latin typeface="Arial "/>
                <a:cs typeface="Times New Roman"/>
              </a:rPr>
              <a:t>NHS-funded nursing care</a:t>
            </a:r>
            <a:r>
              <a:rPr lang="en-GB" sz="1100">
                <a:solidFill>
                  <a:schemeClr val="tx2"/>
                </a:solidFill>
                <a:latin typeface="Arial "/>
                <a:cs typeface="Times New Roman"/>
              </a:rPr>
              <a:t>. [online] NHS. Available at: </a:t>
            </a:r>
            <a:r>
              <a:rPr lang="en-GB" sz="1100">
                <a:solidFill>
                  <a:schemeClr val="tx2"/>
                </a:solidFill>
                <a:latin typeface="Arial "/>
                <a:cs typeface="Times New Roman"/>
                <a:hlinkClick r:id="rId15">
                  <a:extLst>
                    <a:ext uri="{A12FA001-AC4F-418D-AE19-62706E023703}">
                      <ahyp:hlinkClr xmlns:ahyp="http://schemas.microsoft.com/office/drawing/2018/hyperlinkcolor" val="tx"/>
                    </a:ext>
                  </a:extLst>
                </a:hlinkClick>
              </a:rPr>
              <a:t>https://www.nhs.uk/conditions/social-care-and-support-guide/money-work-and-benefits/nhs-funded-nursing-care/</a:t>
            </a:r>
            <a:r>
              <a:rPr lang="en-GB" sz="1100">
                <a:solidFill>
                  <a:schemeClr val="tx2"/>
                </a:solidFill>
                <a:latin typeface="Arial "/>
                <a:cs typeface="Times New Roman"/>
              </a:rPr>
              <a:t>.</a:t>
            </a:r>
          </a:p>
          <a:p>
            <a:pPr marL="0" indent="0">
              <a:lnSpc>
                <a:spcPct val="90000"/>
              </a:lnSpc>
              <a:buNone/>
            </a:pPr>
            <a:r>
              <a:rPr lang="en-GB" sz="1100" err="1">
                <a:solidFill>
                  <a:schemeClr val="tx2"/>
                </a:solidFill>
                <a:latin typeface="Arial "/>
                <a:cs typeface="Times New Roman"/>
              </a:rPr>
              <a:t>cecil</a:t>
            </a:r>
            <a:r>
              <a:rPr lang="en-GB" sz="1100">
                <a:solidFill>
                  <a:schemeClr val="tx2"/>
                </a:solidFill>
                <a:latin typeface="Arial "/>
                <a:cs typeface="Times New Roman"/>
              </a:rPr>
              <a:t>, central (2024). </a:t>
            </a:r>
            <a:r>
              <a:rPr lang="en-GB" sz="1100" i="1">
                <a:solidFill>
                  <a:schemeClr val="tx2"/>
                </a:solidFill>
                <a:latin typeface="Arial "/>
                <a:cs typeface="Times New Roman"/>
              </a:rPr>
              <a:t>C&amp;C | About us - Donations and fundraising</a:t>
            </a:r>
            <a:r>
              <a:rPr lang="en-GB" sz="1100">
                <a:solidFill>
                  <a:schemeClr val="tx2"/>
                </a:solidFill>
                <a:latin typeface="Arial "/>
                <a:cs typeface="Times New Roman"/>
              </a:rPr>
              <a:t>. [online] Ccht.org.uk. Available at: </a:t>
            </a:r>
            <a:r>
              <a:rPr lang="en-GB" sz="1100">
                <a:solidFill>
                  <a:schemeClr val="tx2"/>
                </a:solidFill>
                <a:latin typeface="Arial "/>
                <a:cs typeface="Times New Roman"/>
                <a:hlinkClick r:id="rId16">
                  <a:extLst>
                    <a:ext uri="{A12FA001-AC4F-418D-AE19-62706E023703}">
                      <ahyp:hlinkClr xmlns:ahyp="http://schemas.microsoft.com/office/drawing/2018/hyperlinkcolor" val="tx"/>
                    </a:ext>
                  </a:extLst>
                </a:hlinkClick>
              </a:rPr>
              <a:t>https://www.ccht.org.uk/about-us/donations-and-fundraising/#:~:text=As%20a%20charitable%20organisation%2C%20donations</a:t>
            </a:r>
            <a:r>
              <a:rPr lang="en-GB" sz="1100">
                <a:solidFill>
                  <a:schemeClr val="tx2"/>
                </a:solidFill>
                <a:latin typeface="Arial "/>
                <a:cs typeface="Times New Roman"/>
              </a:rPr>
              <a:t> [Accessed 2 Feb. 2024].</a:t>
            </a:r>
          </a:p>
          <a:p>
            <a:pPr marL="0" indent="0">
              <a:lnSpc>
                <a:spcPct val="90000"/>
              </a:lnSpc>
              <a:buNone/>
            </a:pPr>
            <a:r>
              <a:rPr lang="en-GB" sz="1100">
                <a:solidFill>
                  <a:schemeClr val="tx2"/>
                </a:solidFill>
                <a:latin typeface="Arial "/>
                <a:cs typeface="Times New Roman"/>
              </a:rPr>
              <a:t>AGE UK (2022). </a:t>
            </a:r>
            <a:r>
              <a:rPr lang="en-GB" sz="1100" i="1">
                <a:solidFill>
                  <a:schemeClr val="tx2"/>
                </a:solidFill>
                <a:latin typeface="Arial "/>
                <a:cs typeface="Times New Roman"/>
              </a:rPr>
              <a:t>Age UK | The UK’s largest charity working with older people</a:t>
            </a:r>
            <a:r>
              <a:rPr lang="en-GB" sz="1100">
                <a:solidFill>
                  <a:schemeClr val="tx2"/>
                </a:solidFill>
                <a:latin typeface="Arial "/>
                <a:cs typeface="Times New Roman"/>
              </a:rPr>
              <a:t>. [online] Ageuk.org.uk. Available at: </a:t>
            </a:r>
            <a:r>
              <a:rPr lang="en-GB" sz="1100">
                <a:solidFill>
                  <a:schemeClr val="tx2"/>
                </a:solidFill>
                <a:latin typeface="Arial "/>
                <a:cs typeface="Times New Roman"/>
                <a:hlinkClick r:id="rId17">
                  <a:extLst>
                    <a:ext uri="{A12FA001-AC4F-418D-AE19-62706E023703}">
                      <ahyp:hlinkClr xmlns:ahyp="http://schemas.microsoft.com/office/drawing/2018/hyperlinkcolor" val="tx"/>
                    </a:ext>
                  </a:extLst>
                </a:hlinkClick>
              </a:rPr>
              <a:t>https://www.ageuk.org.uk/</a:t>
            </a:r>
            <a:r>
              <a:rPr lang="en-GB" sz="1100">
                <a:solidFill>
                  <a:schemeClr val="tx2"/>
                </a:solidFill>
                <a:latin typeface="Arial "/>
                <a:cs typeface="Times New Roman"/>
              </a:rPr>
              <a:t>.</a:t>
            </a:r>
          </a:p>
          <a:p>
            <a:pPr>
              <a:lnSpc>
                <a:spcPct val="90000"/>
              </a:lnSpc>
            </a:pPr>
            <a:endParaRPr lang="en-GB" sz="1100">
              <a:latin typeface="Times New Roman"/>
              <a:cs typeface="Times New Roman"/>
            </a:endParaRPr>
          </a:p>
          <a:p>
            <a:pPr>
              <a:lnSpc>
                <a:spcPct val="90000"/>
              </a:lnSpc>
            </a:pPr>
            <a:endParaRPr lang="en-GB" sz="1100">
              <a:latin typeface="Times New Roman"/>
              <a:cs typeface="Times New Roman"/>
            </a:endParaRPr>
          </a:p>
          <a:p>
            <a:pPr>
              <a:lnSpc>
                <a:spcPct val="90000"/>
              </a:lnSpc>
            </a:pPr>
            <a:endParaRPr lang="en-GB" sz="1100"/>
          </a:p>
        </p:txBody>
      </p:sp>
      <p:pic>
        <p:nvPicPr>
          <p:cNvPr id="5" name="Picture 4" descr="Graph on document with pen">
            <a:extLst>
              <a:ext uri="{FF2B5EF4-FFF2-40B4-BE49-F238E27FC236}">
                <a16:creationId xmlns:a16="http://schemas.microsoft.com/office/drawing/2014/main" id="{232FFB90-C5B3-0B48-6015-D2AD9A97F073}"/>
              </a:ext>
            </a:extLst>
          </p:cNvPr>
          <p:cNvPicPr>
            <a:picLocks noChangeAspect="1"/>
          </p:cNvPicPr>
          <p:nvPr/>
        </p:nvPicPr>
        <p:blipFill rotWithShape="1">
          <a:blip r:embed="rId18"/>
          <a:srcRect l="40028" r="26303"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4" name="TextBox 3">
            <a:extLst>
              <a:ext uri="{FF2B5EF4-FFF2-40B4-BE49-F238E27FC236}">
                <a16:creationId xmlns:a16="http://schemas.microsoft.com/office/drawing/2014/main" id="{EDD49E05-F83B-1775-2866-DFCD9CC6C91E}"/>
              </a:ext>
            </a:extLst>
          </p:cNvPr>
          <p:cNvSpPr txBox="1"/>
          <p:nvPr/>
        </p:nvSpPr>
        <p:spPr>
          <a:xfrm>
            <a:off x="595946" y="1920270"/>
            <a:ext cx="21354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References</a:t>
            </a:r>
            <a:r>
              <a:rPr lang="en-GB"/>
              <a:t> </a:t>
            </a:r>
          </a:p>
        </p:txBody>
      </p:sp>
    </p:spTree>
    <p:extLst>
      <p:ext uri="{BB962C8B-B14F-4D97-AF65-F5344CB8AC3E}">
        <p14:creationId xmlns:p14="http://schemas.microsoft.com/office/powerpoint/2010/main" val="3147857668"/>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0390201d45999e222a9ad47ea67a7f56">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860df0e11016ca75203def540b4b847a"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SearchProperties" minOccurs="0"/>
                <xsd:element ref="ns4:_activity" minOccurs="0"/>
                <xsd:element ref="ns4:MediaServiceOCR"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EC595A-0EF4-419F-97B4-EE0D1CC21409}">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D13D40E-F98B-45B9-8642-5940E7A278E9}">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536F6EF-A877-42FA-A5A5-511EB5643A3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TM03457491[[fn=Metropolitan]]</Template>
  <Application>Microsoft Office PowerPoint</Application>
  <PresentationFormat>Widescreen</PresentationFormat>
  <Slides>20</Slides>
  <Notes>6</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Metropolitan</vt:lpstr>
      <vt:lpstr>University of Wales trinity saint david</vt:lpstr>
      <vt:lpstr>          Debate topic</vt:lpstr>
      <vt:lpstr>Introduction </vt:lpstr>
      <vt:lpstr>Definition of domiciliary care  </vt:lpstr>
      <vt:lpstr>Definition of residential care </vt:lpstr>
      <vt:lpstr>PowerPoint Presentation</vt:lpstr>
      <vt:lpstr>Lack of structure for older people living in their own home.</vt:lpstr>
      <vt:lpstr>Financial support and provided funding.</vt:lpstr>
      <vt:lpstr>Funding available </vt:lpstr>
      <vt:lpstr>End of life and palliative care effectiveness. </vt:lpstr>
      <vt:lpstr>End of life and palliative care</vt:lpstr>
      <vt:lpstr>The gap between need and availability for care for older people.</vt:lpstr>
      <vt:lpstr>Receiving care at home </vt:lpstr>
      <vt:lpstr>Activity theory </vt:lpstr>
      <vt:lpstr>Legislation, policy and theories behind ageing itself and approaches that are relevant to older people </vt:lpstr>
      <vt:lpstr>Legislation and policies for people approaching the end of their lives.</vt:lpstr>
      <vt:lpstr>The beneficial factors and disadvantages of both approaches to the care of an older person. </vt:lpstr>
      <vt:lpstr>Summary </vt:lpstr>
      <vt:lpstr>References </vt:lpstr>
      <vt:lpstr>  organisation, world health (2020). Palliative care. [online] www.who.int. Available at: https://www.who.int/news-room/fact-sheets/detail/palliative-care#:~:text=Palliative%20care%20is%20most%20effective.  confed, N. (2022). Adult social care and the NHS: two sides of the same coin | NHS Confederation. [online] www.nhsconfed.org. Available at: https://www.nhsconfed.org/publications/adult-social-care-and-nhs#:~:text=We%20see%20more%20urgent%20care [Accessed 2 Feb. 2024].   BCP Council (2024). The Care Act (2014). [online] BCP. Available at: https://www.bcpcouncil.gov.uk/adult-social-care-and-health/about-adult-social-care-services/the-care-act-2014#:~:text=The%20Care%20Act%202014%20sets.  Physiopedia (2018). Theories of Ageing. [online] Physiopedia. Available at: https://www.physio-pedia.com/Theories_of_Ageing.  park, avon (2023). The Advantages and Disadvantages of Care Homes in Southampton. [online] www.avonparkcarehome.co.uk. Available at: https://www.avonparkcarehome.co.uk/the-advantages-and-disadvantages-of-care-homes-in-southampton-blog#:~:text=While%20they%20provide%20numerous%20advantages.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dc:creator>Serena Bailey (2025320)</dc:creator>
  <cp:revision>18</cp:revision>
  <dcterms:created xsi:type="dcterms:W3CDTF">2024-02-02T09:09:49Z</dcterms:created>
  <dcterms:modified xsi:type="dcterms:W3CDTF">2024-02-19T07:05:55Z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