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6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7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18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38"/>
  </p:notesMasterIdLst>
  <p:sldIdLst>
    <p:sldId id="256" r:id="rId23"/>
    <p:sldId id="257" r:id="rId24"/>
    <p:sldId id="274" r:id="rId25"/>
    <p:sldId id="277" r:id="rId26"/>
    <p:sldId id="362" r:id="rId27"/>
    <p:sldId id="347" r:id="rId28"/>
    <p:sldId id="350" r:id="rId29"/>
    <p:sldId id="351" r:id="rId30"/>
    <p:sldId id="352" r:id="rId31"/>
    <p:sldId id="353" r:id="rId32"/>
    <p:sldId id="354" r:id="rId33"/>
    <p:sldId id="366" r:id="rId34"/>
    <p:sldId id="367" r:id="rId35"/>
    <p:sldId id="368" r:id="rId36"/>
    <p:sldId id="283" r:id="rId3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FCE813-4A77-497E-BB88-9145E1E84B46}" v="4" dt="2024-07-17T07:44:18.1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20"/>
    <p:restoredTop sz="94830"/>
  </p:normalViewPr>
  <p:slideViewPr>
    <p:cSldViewPr snapToGrid="0" snapToObjects="1">
      <p:cViewPr varScale="1">
        <p:scale>
          <a:sx n="98" d="100"/>
          <a:sy n="98" d="100"/>
        </p:scale>
        <p:origin x="696" y="7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7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0CFCE813-4A77-497E-BB88-9145E1E84B46}"/>
    <pc:docChg chg="custSel addSld delSld modSld">
      <pc:chgData name="Stephanie Bradley" userId="bb573b86-6a01-430f-ba3c-43c2b2970490" providerId="ADAL" clId="{0CFCE813-4A77-497E-BB88-9145E1E84B46}" dt="2024-07-17T07:57:53.622" v="1063" actId="20577"/>
      <pc:docMkLst>
        <pc:docMk/>
      </pc:docMkLst>
      <pc:sldChg chg="modSp mod">
        <pc:chgData name="Stephanie Bradley" userId="bb573b86-6a01-430f-ba3c-43c2b2970490" providerId="ADAL" clId="{0CFCE813-4A77-497E-BB88-9145E1E84B46}" dt="2024-07-16T20:34:14.369" v="18" actId="404"/>
        <pc:sldMkLst>
          <pc:docMk/>
          <pc:sldMk cId="436309056" sldId="257"/>
        </pc:sldMkLst>
        <pc:spChg chg="mod">
          <ac:chgData name="Stephanie Bradley" userId="bb573b86-6a01-430f-ba3c-43c2b2970490" providerId="ADAL" clId="{0CFCE813-4A77-497E-BB88-9145E1E84B46}" dt="2024-07-16T20:34:14.369" v="18" actId="404"/>
          <ac:spMkLst>
            <pc:docMk/>
            <pc:sldMk cId="436309056" sldId="257"/>
            <ac:spMk id="2" creationId="{542EE76C-41F4-4A96-7D20-B4E0A78D38AB}"/>
          </ac:spMkLst>
        </pc:spChg>
      </pc:sldChg>
      <pc:sldChg chg="del">
        <pc:chgData name="Stephanie Bradley" userId="bb573b86-6a01-430f-ba3c-43c2b2970490" providerId="ADAL" clId="{0CFCE813-4A77-497E-BB88-9145E1E84B46}" dt="2024-07-16T20:50:20.481" v="209" actId="2696"/>
        <pc:sldMkLst>
          <pc:docMk/>
          <pc:sldMk cId="1738271695" sldId="265"/>
        </pc:sldMkLst>
      </pc:sldChg>
      <pc:sldChg chg="modSp mod">
        <pc:chgData name="Stephanie Bradley" userId="bb573b86-6a01-430f-ba3c-43c2b2970490" providerId="ADAL" clId="{0CFCE813-4A77-497E-BB88-9145E1E84B46}" dt="2024-07-16T20:34:32.195" v="51" actId="20577"/>
        <pc:sldMkLst>
          <pc:docMk/>
          <pc:sldMk cId="2258446633" sldId="274"/>
        </pc:sldMkLst>
        <pc:spChg chg="mod">
          <ac:chgData name="Stephanie Bradley" userId="bb573b86-6a01-430f-ba3c-43c2b2970490" providerId="ADAL" clId="{0CFCE813-4A77-497E-BB88-9145E1E84B46}" dt="2024-07-16T20:34:32.195" v="51" actId="20577"/>
          <ac:spMkLst>
            <pc:docMk/>
            <pc:sldMk cId="2258446633" sldId="274"/>
            <ac:spMk id="2" creationId="{4CEED7AA-853C-22EB-4DFD-02C80A142FCE}"/>
          </ac:spMkLst>
        </pc:spChg>
      </pc:sldChg>
      <pc:sldChg chg="modSp mod">
        <pc:chgData name="Stephanie Bradley" userId="bb573b86-6a01-430f-ba3c-43c2b2970490" providerId="ADAL" clId="{0CFCE813-4A77-497E-BB88-9145E1E84B46}" dt="2024-07-17T07:57:53.622" v="1063" actId="20577"/>
        <pc:sldMkLst>
          <pc:docMk/>
          <pc:sldMk cId="137735091" sldId="277"/>
        </pc:sldMkLst>
        <pc:spChg chg="mod">
          <ac:chgData name="Stephanie Bradley" userId="bb573b86-6a01-430f-ba3c-43c2b2970490" providerId="ADAL" clId="{0CFCE813-4A77-497E-BB88-9145E1E84B46}" dt="2024-07-16T20:34:46.427" v="76" actId="20577"/>
          <ac:spMkLst>
            <pc:docMk/>
            <pc:sldMk cId="137735091" sldId="277"/>
            <ac:spMk id="2" creationId="{C765B0B8-F1E5-8E12-B73B-0C3E8FC0903B}"/>
          </ac:spMkLst>
        </pc:spChg>
        <pc:spChg chg="mod">
          <ac:chgData name="Stephanie Bradley" userId="bb573b86-6a01-430f-ba3c-43c2b2970490" providerId="ADAL" clId="{0CFCE813-4A77-497E-BB88-9145E1E84B46}" dt="2024-07-17T07:57:53.622" v="1063" actId="20577"/>
          <ac:spMkLst>
            <pc:docMk/>
            <pc:sldMk cId="137735091" sldId="277"/>
            <ac:spMk id="3" creationId="{E59E4643-C805-F4EA-EA41-6D9CE5CD232F}"/>
          </ac:spMkLst>
        </pc:spChg>
      </pc:sldChg>
      <pc:sldChg chg="modSp mod">
        <pc:chgData name="Stephanie Bradley" userId="bb573b86-6a01-430f-ba3c-43c2b2970490" providerId="ADAL" clId="{0CFCE813-4A77-497E-BB88-9145E1E84B46}" dt="2024-07-16T20:50:51.652" v="232" actId="20577"/>
        <pc:sldMkLst>
          <pc:docMk/>
          <pc:sldMk cId="2348142600" sldId="283"/>
        </pc:sldMkLst>
        <pc:spChg chg="mod">
          <ac:chgData name="Stephanie Bradley" userId="bb573b86-6a01-430f-ba3c-43c2b2970490" providerId="ADAL" clId="{0CFCE813-4A77-497E-BB88-9145E1E84B46}" dt="2024-07-16T20:50:51.652" v="232" actId="20577"/>
          <ac:spMkLst>
            <pc:docMk/>
            <pc:sldMk cId="2348142600" sldId="283"/>
            <ac:spMk id="2" creationId="{5623AF26-A755-AF15-E598-C4512C230DCE}"/>
          </ac:spMkLst>
        </pc:spChg>
      </pc:sldChg>
      <pc:sldChg chg="del">
        <pc:chgData name="Stephanie Bradley" userId="bb573b86-6a01-430f-ba3c-43c2b2970490" providerId="ADAL" clId="{0CFCE813-4A77-497E-BB88-9145E1E84B46}" dt="2024-07-16T20:51:31.431" v="302" actId="2696"/>
        <pc:sldMkLst>
          <pc:docMk/>
          <pc:sldMk cId="1897792545" sldId="287"/>
        </pc:sldMkLst>
      </pc:sldChg>
      <pc:sldChg chg="modSp del mod">
        <pc:chgData name="Stephanie Bradley" userId="bb573b86-6a01-430f-ba3c-43c2b2970490" providerId="ADAL" clId="{0CFCE813-4A77-497E-BB88-9145E1E84B46}" dt="2024-07-17T07:50:57.824" v="1019" actId="2696"/>
        <pc:sldMkLst>
          <pc:docMk/>
          <pc:sldMk cId="1839522070" sldId="311"/>
        </pc:sldMkLst>
        <pc:spChg chg="mod">
          <ac:chgData name="Stephanie Bradley" userId="bb573b86-6a01-430f-ba3c-43c2b2970490" providerId="ADAL" clId="{0CFCE813-4A77-497E-BB88-9145E1E84B46}" dt="2024-07-16T20:51:07.528" v="266" actId="20577"/>
          <ac:spMkLst>
            <pc:docMk/>
            <pc:sldMk cId="1839522070" sldId="311"/>
            <ac:spMk id="2" creationId="{C765B0B8-F1E5-8E12-B73B-0C3E8FC0903B}"/>
          </ac:spMkLst>
        </pc:spChg>
        <pc:spChg chg="mod">
          <ac:chgData name="Stephanie Bradley" userId="bb573b86-6a01-430f-ba3c-43c2b2970490" providerId="ADAL" clId="{0CFCE813-4A77-497E-BB88-9145E1E84B46}" dt="2024-07-16T20:51:11.372" v="297" actId="20577"/>
          <ac:spMkLst>
            <pc:docMk/>
            <pc:sldMk cId="1839522070" sldId="311"/>
            <ac:spMk id="3" creationId="{E59E4643-C805-F4EA-EA41-6D9CE5CD232F}"/>
          </ac:spMkLst>
        </pc:spChg>
      </pc:sldChg>
      <pc:sldChg chg="del">
        <pc:chgData name="Stephanie Bradley" userId="bb573b86-6a01-430f-ba3c-43c2b2970490" providerId="ADAL" clId="{0CFCE813-4A77-497E-BB88-9145E1E84B46}" dt="2024-07-16T20:50:31.419" v="210" actId="2696"/>
        <pc:sldMkLst>
          <pc:docMk/>
          <pc:sldMk cId="3645316402" sldId="319"/>
        </pc:sldMkLst>
      </pc:sldChg>
      <pc:sldChg chg="del">
        <pc:chgData name="Stephanie Bradley" userId="bb573b86-6a01-430f-ba3c-43c2b2970490" providerId="ADAL" clId="{0CFCE813-4A77-497E-BB88-9145E1E84B46}" dt="2024-07-16T20:51:27.684" v="301" actId="2696"/>
        <pc:sldMkLst>
          <pc:docMk/>
          <pc:sldMk cId="3844666384" sldId="323"/>
        </pc:sldMkLst>
      </pc:sldChg>
      <pc:sldChg chg="del">
        <pc:chgData name="Stephanie Bradley" userId="bb573b86-6a01-430f-ba3c-43c2b2970490" providerId="ADAL" clId="{0CFCE813-4A77-497E-BB88-9145E1E84B46}" dt="2024-07-16T20:35:01.515" v="79" actId="2696"/>
        <pc:sldMkLst>
          <pc:docMk/>
          <pc:sldMk cId="1709559620" sldId="330"/>
        </pc:sldMkLst>
      </pc:sldChg>
      <pc:sldChg chg="del">
        <pc:chgData name="Stephanie Bradley" userId="bb573b86-6a01-430f-ba3c-43c2b2970490" providerId="ADAL" clId="{0CFCE813-4A77-497E-BB88-9145E1E84B46}" dt="2024-07-16T20:35:01.515" v="79" actId="2696"/>
        <pc:sldMkLst>
          <pc:docMk/>
          <pc:sldMk cId="253835617" sldId="331"/>
        </pc:sldMkLst>
      </pc:sldChg>
      <pc:sldChg chg="del">
        <pc:chgData name="Stephanie Bradley" userId="bb573b86-6a01-430f-ba3c-43c2b2970490" providerId="ADAL" clId="{0CFCE813-4A77-497E-BB88-9145E1E84B46}" dt="2024-07-16T20:51:24.868" v="300" actId="2696"/>
        <pc:sldMkLst>
          <pc:docMk/>
          <pc:sldMk cId="3736386982" sldId="341"/>
        </pc:sldMkLst>
      </pc:sldChg>
      <pc:sldChg chg="add modNotesTx">
        <pc:chgData name="Stephanie Bradley" userId="bb573b86-6a01-430f-ba3c-43c2b2970490" providerId="ADAL" clId="{0CFCE813-4A77-497E-BB88-9145E1E84B46}" dt="2024-07-16T20:56:33.679" v="479" actId="20577"/>
        <pc:sldMkLst>
          <pc:docMk/>
          <pc:sldMk cId="3182730867" sldId="347"/>
        </pc:sldMkLst>
      </pc:sldChg>
      <pc:sldChg chg="del">
        <pc:chgData name="Stephanie Bradley" userId="bb573b86-6a01-430f-ba3c-43c2b2970490" providerId="ADAL" clId="{0CFCE813-4A77-497E-BB88-9145E1E84B46}" dt="2024-07-16T20:51:21.792" v="299" actId="2696"/>
        <pc:sldMkLst>
          <pc:docMk/>
          <pc:sldMk cId="264147356" sldId="348"/>
        </pc:sldMkLst>
      </pc:sldChg>
      <pc:sldChg chg="del">
        <pc:chgData name="Stephanie Bradley" userId="bb573b86-6a01-430f-ba3c-43c2b2970490" providerId="ADAL" clId="{0CFCE813-4A77-497E-BB88-9145E1E84B46}" dt="2024-07-16T20:51:18.375" v="298" actId="2696"/>
        <pc:sldMkLst>
          <pc:docMk/>
          <pc:sldMk cId="3496716073" sldId="349"/>
        </pc:sldMkLst>
      </pc:sldChg>
      <pc:sldChg chg="modNotesTx">
        <pc:chgData name="Stephanie Bradley" userId="bb573b86-6a01-430f-ba3c-43c2b2970490" providerId="ADAL" clId="{0CFCE813-4A77-497E-BB88-9145E1E84B46}" dt="2024-07-16T20:56:39.220" v="481" actId="20577"/>
        <pc:sldMkLst>
          <pc:docMk/>
          <pc:sldMk cId="393120442" sldId="350"/>
        </pc:sldMkLst>
      </pc:sldChg>
      <pc:sldChg chg="modSp modNotesTx">
        <pc:chgData name="Stephanie Bradley" userId="bb573b86-6a01-430f-ba3c-43c2b2970490" providerId="ADAL" clId="{0CFCE813-4A77-497E-BB88-9145E1E84B46}" dt="2024-07-16T20:56:45.578" v="483" actId="20577"/>
        <pc:sldMkLst>
          <pc:docMk/>
          <pc:sldMk cId="3828265779" sldId="351"/>
        </pc:sldMkLst>
        <pc:spChg chg="mod">
          <ac:chgData name="Stephanie Bradley" userId="bb573b86-6a01-430f-ba3c-43c2b2970490" providerId="ADAL" clId="{0CFCE813-4A77-497E-BB88-9145E1E84B46}" dt="2024-07-16T20:43:29.592" v="88" actId="13926"/>
          <ac:spMkLst>
            <pc:docMk/>
            <pc:sldMk cId="3828265779" sldId="351"/>
            <ac:spMk id="7" creationId="{4AF44818-EA72-6174-84EF-4177E54825BA}"/>
          </ac:spMkLst>
        </pc:spChg>
      </pc:sldChg>
      <pc:sldChg chg="modSp mod modNotesTx">
        <pc:chgData name="Stephanie Bradley" userId="bb573b86-6a01-430f-ba3c-43c2b2970490" providerId="ADAL" clId="{0CFCE813-4A77-497E-BB88-9145E1E84B46}" dt="2024-07-16T20:56:52.499" v="484" actId="20577"/>
        <pc:sldMkLst>
          <pc:docMk/>
          <pc:sldMk cId="3493660492" sldId="352"/>
        </pc:sldMkLst>
        <pc:spChg chg="mod">
          <ac:chgData name="Stephanie Bradley" userId="bb573b86-6a01-430f-ba3c-43c2b2970490" providerId="ADAL" clId="{0CFCE813-4A77-497E-BB88-9145E1E84B46}" dt="2024-07-16T20:46:09.175" v="104" actId="20577"/>
          <ac:spMkLst>
            <pc:docMk/>
            <pc:sldMk cId="3493660492" sldId="352"/>
            <ac:spMk id="2" creationId="{5CDCF3C0-577F-2F84-31F5-CABAEEBB22BC}"/>
          </ac:spMkLst>
        </pc:spChg>
      </pc:sldChg>
      <pc:sldChg chg="modNotesTx">
        <pc:chgData name="Stephanie Bradley" userId="bb573b86-6a01-430f-ba3c-43c2b2970490" providerId="ADAL" clId="{0CFCE813-4A77-497E-BB88-9145E1E84B46}" dt="2024-07-16T20:56:57.632" v="485" actId="20577"/>
        <pc:sldMkLst>
          <pc:docMk/>
          <pc:sldMk cId="3884538008" sldId="353"/>
        </pc:sldMkLst>
      </pc:sldChg>
      <pc:sldChg chg="modSp mod modNotesTx">
        <pc:chgData name="Stephanie Bradley" userId="bb573b86-6a01-430f-ba3c-43c2b2970490" providerId="ADAL" clId="{0CFCE813-4A77-497E-BB88-9145E1E84B46}" dt="2024-07-16T20:57:02.587" v="487" actId="20577"/>
        <pc:sldMkLst>
          <pc:docMk/>
          <pc:sldMk cId="433090980" sldId="354"/>
        </pc:sldMkLst>
        <pc:spChg chg="mod">
          <ac:chgData name="Stephanie Bradley" userId="bb573b86-6a01-430f-ba3c-43c2b2970490" providerId="ADAL" clId="{0CFCE813-4A77-497E-BB88-9145E1E84B46}" dt="2024-07-16T20:48:37.205" v="205" actId="20577"/>
          <ac:spMkLst>
            <pc:docMk/>
            <pc:sldMk cId="433090980" sldId="354"/>
            <ac:spMk id="2" creationId="{B16E1FFF-925D-56F0-C99B-26CA10527023}"/>
          </ac:spMkLst>
        </pc:spChg>
        <pc:spChg chg="mod">
          <ac:chgData name="Stephanie Bradley" userId="bb573b86-6a01-430f-ba3c-43c2b2970490" providerId="ADAL" clId="{0CFCE813-4A77-497E-BB88-9145E1E84B46}" dt="2024-07-16T20:50:14.333" v="208" actId="20577"/>
          <ac:spMkLst>
            <pc:docMk/>
            <pc:sldMk cId="433090980" sldId="354"/>
            <ac:spMk id="3" creationId="{B941CBB6-B629-97F5-594E-DEF76B586673}"/>
          </ac:spMkLst>
        </pc:spChg>
      </pc:sldChg>
      <pc:sldChg chg="del">
        <pc:chgData name="Stephanie Bradley" userId="bb573b86-6a01-430f-ba3c-43c2b2970490" providerId="ADAL" clId="{0CFCE813-4A77-497E-BB88-9145E1E84B46}" dt="2024-07-16T20:50:36.986" v="211" actId="2696"/>
        <pc:sldMkLst>
          <pc:docMk/>
          <pc:sldMk cId="1993353097" sldId="355"/>
        </pc:sldMkLst>
      </pc:sldChg>
      <pc:sldChg chg="modSp mod modClrScheme chgLayout modNotesTx">
        <pc:chgData name="Stephanie Bradley" userId="bb573b86-6a01-430f-ba3c-43c2b2970490" providerId="ADAL" clId="{0CFCE813-4A77-497E-BB88-9145E1E84B46}" dt="2024-07-16T20:56:26.422" v="477" actId="20577"/>
        <pc:sldMkLst>
          <pc:docMk/>
          <pc:sldMk cId="960786767" sldId="362"/>
        </pc:sldMkLst>
        <pc:spChg chg="mod ord">
          <ac:chgData name="Stephanie Bradley" userId="bb573b86-6a01-430f-ba3c-43c2b2970490" providerId="ADAL" clId="{0CFCE813-4A77-497E-BB88-9145E1E84B46}" dt="2024-07-16T20:36:00.586" v="84" actId="122"/>
          <ac:spMkLst>
            <pc:docMk/>
            <pc:sldMk cId="960786767" sldId="362"/>
            <ac:spMk id="2" creationId="{67DDC910-57E9-FC96-8EF2-230F0C432FD2}"/>
          </ac:spMkLst>
        </pc:spChg>
        <pc:spChg chg="mod ord">
          <ac:chgData name="Stephanie Bradley" userId="bb573b86-6a01-430f-ba3c-43c2b2970490" providerId="ADAL" clId="{0CFCE813-4A77-497E-BB88-9145E1E84B46}" dt="2024-07-16T20:35:52.412" v="81" actId="20577"/>
          <ac:spMkLst>
            <pc:docMk/>
            <pc:sldMk cId="960786767" sldId="362"/>
            <ac:spMk id="3" creationId="{D27608F9-5EAE-F0B5-4107-B2210FC7DBCE}"/>
          </ac:spMkLst>
        </pc:spChg>
      </pc:sldChg>
      <pc:sldChg chg="modSp new del mod">
        <pc:chgData name="Stephanie Bradley" userId="bb573b86-6a01-430f-ba3c-43c2b2970490" providerId="ADAL" clId="{0CFCE813-4A77-497E-BB88-9145E1E84B46}" dt="2024-07-17T07:51:04.983" v="1020" actId="2696"/>
        <pc:sldMkLst>
          <pc:docMk/>
          <pc:sldMk cId="3157037279" sldId="363"/>
        </pc:sldMkLst>
        <pc:spChg chg="mod">
          <ac:chgData name="Stephanie Bradley" userId="bb573b86-6a01-430f-ba3c-43c2b2970490" providerId="ADAL" clId="{0CFCE813-4A77-497E-BB88-9145E1E84B46}" dt="2024-07-16T20:51:50.641" v="327" actId="20577"/>
          <ac:spMkLst>
            <pc:docMk/>
            <pc:sldMk cId="3157037279" sldId="363"/>
            <ac:spMk id="2" creationId="{D8531EFF-FAAD-BAD3-AB17-CDD73A189FED}"/>
          </ac:spMkLst>
        </pc:spChg>
        <pc:spChg chg="mod">
          <ac:chgData name="Stephanie Bradley" userId="bb573b86-6a01-430f-ba3c-43c2b2970490" providerId="ADAL" clId="{0CFCE813-4A77-497E-BB88-9145E1E84B46}" dt="2024-07-16T20:52:11.276" v="382" actId="20577"/>
          <ac:spMkLst>
            <pc:docMk/>
            <pc:sldMk cId="3157037279" sldId="363"/>
            <ac:spMk id="3" creationId="{38C8DB2A-723E-EFC0-5D15-F65AD848475D}"/>
          </ac:spMkLst>
        </pc:spChg>
      </pc:sldChg>
      <pc:sldChg chg="new del">
        <pc:chgData name="Stephanie Bradley" userId="bb573b86-6a01-430f-ba3c-43c2b2970490" providerId="ADAL" clId="{0CFCE813-4A77-497E-BB88-9145E1E84B46}" dt="2024-07-16T20:41:35.980" v="87" actId="2696"/>
        <pc:sldMkLst>
          <pc:docMk/>
          <pc:sldMk cId="3486291159" sldId="363"/>
        </pc:sldMkLst>
      </pc:sldChg>
      <pc:sldChg chg="modSp new del mod">
        <pc:chgData name="Stephanie Bradley" userId="bb573b86-6a01-430f-ba3c-43c2b2970490" providerId="ADAL" clId="{0CFCE813-4A77-497E-BB88-9145E1E84B46}" dt="2024-07-17T07:51:04.983" v="1020" actId="2696"/>
        <pc:sldMkLst>
          <pc:docMk/>
          <pc:sldMk cId="2346434818" sldId="364"/>
        </pc:sldMkLst>
        <pc:spChg chg="mod">
          <ac:chgData name="Stephanie Bradley" userId="bb573b86-6a01-430f-ba3c-43c2b2970490" providerId="ADAL" clId="{0CFCE813-4A77-497E-BB88-9145E1E84B46}" dt="2024-07-16T20:54:54.798" v="407" actId="20577"/>
          <ac:spMkLst>
            <pc:docMk/>
            <pc:sldMk cId="2346434818" sldId="364"/>
            <ac:spMk id="2" creationId="{4C5A0CE5-B538-BF05-C53A-C380A4E97724}"/>
          </ac:spMkLst>
        </pc:spChg>
      </pc:sldChg>
      <pc:sldChg chg="modSp new del mod">
        <pc:chgData name="Stephanie Bradley" userId="bb573b86-6a01-430f-ba3c-43c2b2970490" providerId="ADAL" clId="{0CFCE813-4A77-497E-BB88-9145E1E84B46}" dt="2024-07-17T07:51:04.983" v="1020" actId="2696"/>
        <pc:sldMkLst>
          <pc:docMk/>
          <pc:sldMk cId="2484697037" sldId="365"/>
        </pc:sldMkLst>
        <pc:spChg chg="mod">
          <ac:chgData name="Stephanie Bradley" userId="bb573b86-6a01-430f-ba3c-43c2b2970490" providerId="ADAL" clId="{0CFCE813-4A77-497E-BB88-9145E1E84B46}" dt="2024-07-16T20:55:38.628" v="423" actId="20577"/>
          <ac:spMkLst>
            <pc:docMk/>
            <pc:sldMk cId="2484697037" sldId="365"/>
            <ac:spMk id="2" creationId="{11913D56-4525-A226-9B7F-D8508D6AEFDD}"/>
          </ac:spMkLst>
        </pc:spChg>
        <pc:spChg chg="mod">
          <ac:chgData name="Stephanie Bradley" userId="bb573b86-6a01-430f-ba3c-43c2b2970490" providerId="ADAL" clId="{0CFCE813-4A77-497E-BB88-9145E1E84B46}" dt="2024-07-16T20:56:05.063" v="475" actId="20577"/>
          <ac:spMkLst>
            <pc:docMk/>
            <pc:sldMk cId="2484697037" sldId="365"/>
            <ac:spMk id="3" creationId="{80729609-CCE2-1ABA-7AC3-131B830ADBF0}"/>
          </ac:spMkLst>
        </pc:spChg>
      </pc:sldChg>
      <pc:sldChg chg="modSp new mod">
        <pc:chgData name="Stephanie Bradley" userId="bb573b86-6a01-430f-ba3c-43c2b2970490" providerId="ADAL" clId="{0CFCE813-4A77-497E-BB88-9145E1E84B46}" dt="2024-07-17T07:42:38.418" v="700" actId="20577"/>
        <pc:sldMkLst>
          <pc:docMk/>
          <pc:sldMk cId="1801391020" sldId="366"/>
        </pc:sldMkLst>
        <pc:spChg chg="mod">
          <ac:chgData name="Stephanie Bradley" userId="bb573b86-6a01-430f-ba3c-43c2b2970490" providerId="ADAL" clId="{0CFCE813-4A77-497E-BB88-9145E1E84B46}" dt="2024-07-17T07:40:58.795" v="518" actId="113"/>
          <ac:spMkLst>
            <pc:docMk/>
            <pc:sldMk cId="1801391020" sldId="366"/>
            <ac:spMk id="2" creationId="{A67922DA-9423-C856-74B3-489817585696}"/>
          </ac:spMkLst>
        </pc:spChg>
        <pc:spChg chg="mod">
          <ac:chgData name="Stephanie Bradley" userId="bb573b86-6a01-430f-ba3c-43c2b2970490" providerId="ADAL" clId="{0CFCE813-4A77-497E-BB88-9145E1E84B46}" dt="2024-07-17T07:42:38.418" v="700" actId="20577"/>
          <ac:spMkLst>
            <pc:docMk/>
            <pc:sldMk cId="1801391020" sldId="366"/>
            <ac:spMk id="3" creationId="{3E25D242-EBDD-FE02-6C1B-43F16F36E505}"/>
          </ac:spMkLst>
        </pc:spChg>
      </pc:sldChg>
      <pc:sldChg chg="modSp new mod">
        <pc:chgData name="Stephanie Bradley" userId="bb573b86-6a01-430f-ba3c-43c2b2970490" providerId="ADAL" clId="{0CFCE813-4A77-497E-BB88-9145E1E84B46}" dt="2024-07-17T07:48:39.877" v="764" actId="20577"/>
        <pc:sldMkLst>
          <pc:docMk/>
          <pc:sldMk cId="1236310442" sldId="367"/>
        </pc:sldMkLst>
        <pc:spChg chg="mod">
          <ac:chgData name="Stephanie Bradley" userId="bb573b86-6a01-430f-ba3c-43c2b2970490" providerId="ADAL" clId="{0CFCE813-4A77-497E-BB88-9145E1E84B46}" dt="2024-07-17T07:43:14.249" v="741" actId="113"/>
          <ac:spMkLst>
            <pc:docMk/>
            <pc:sldMk cId="1236310442" sldId="367"/>
            <ac:spMk id="2" creationId="{74FA7DCE-4689-0709-423C-958ADB40EFF5}"/>
          </ac:spMkLst>
        </pc:spChg>
        <pc:spChg chg="mod">
          <ac:chgData name="Stephanie Bradley" userId="bb573b86-6a01-430f-ba3c-43c2b2970490" providerId="ADAL" clId="{0CFCE813-4A77-497E-BB88-9145E1E84B46}" dt="2024-07-17T07:48:39.877" v="764" actId="20577"/>
          <ac:spMkLst>
            <pc:docMk/>
            <pc:sldMk cId="1236310442" sldId="367"/>
            <ac:spMk id="3" creationId="{D8796633-2B17-0103-619A-A1D66784D2C6}"/>
          </ac:spMkLst>
        </pc:spChg>
      </pc:sldChg>
      <pc:sldChg chg="modSp new mod">
        <pc:chgData name="Stephanie Bradley" userId="bb573b86-6a01-430f-ba3c-43c2b2970490" providerId="ADAL" clId="{0CFCE813-4A77-497E-BB88-9145E1E84B46}" dt="2024-07-17T07:50:28.605" v="1018" actId="20577"/>
        <pc:sldMkLst>
          <pc:docMk/>
          <pc:sldMk cId="3320161147" sldId="368"/>
        </pc:sldMkLst>
        <pc:spChg chg="mod">
          <ac:chgData name="Stephanie Bradley" userId="bb573b86-6a01-430f-ba3c-43c2b2970490" providerId="ADAL" clId="{0CFCE813-4A77-497E-BB88-9145E1E84B46}" dt="2024-07-17T07:49:00.443" v="772" actId="113"/>
          <ac:spMkLst>
            <pc:docMk/>
            <pc:sldMk cId="3320161147" sldId="368"/>
            <ac:spMk id="2" creationId="{C3F21288-FFA7-102A-161B-763C2E05D11E}"/>
          </ac:spMkLst>
        </pc:spChg>
        <pc:spChg chg="mod">
          <ac:chgData name="Stephanie Bradley" userId="bb573b86-6a01-430f-ba3c-43c2b2970490" providerId="ADAL" clId="{0CFCE813-4A77-497E-BB88-9145E1E84B46}" dt="2024-07-17T07:50:28.605" v="1018" actId="20577"/>
          <ac:spMkLst>
            <pc:docMk/>
            <pc:sldMk cId="3320161147" sldId="368"/>
            <ac:spMk id="3" creationId="{9FE239D5-FFB4-FD7E-65AD-B6968DA8653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76811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6882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1262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3737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6226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5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620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052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slideLayout" Target="../slideLayouts/slideLayout28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7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2.xml"/><Relationship Id="rId7" Type="http://schemas.openxmlformats.org/officeDocument/2006/relationships/slideLayout" Target="../slideLayouts/slideLayout36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slideLayout" Target="../slideLayouts/slideLayout35.xml"/><Relationship Id="rId11" Type="http://schemas.openxmlformats.org/officeDocument/2006/relationships/slideLayout" Target="../slideLayouts/slideLayout40.xml"/><Relationship Id="rId5" Type="http://schemas.openxmlformats.org/officeDocument/2006/relationships/slideLayout" Target="../slideLayouts/slideLayout34.xml"/><Relationship Id="rId10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3.xml"/><Relationship Id="rId9" Type="http://schemas.openxmlformats.org/officeDocument/2006/relationships/slideLayout" Target="../slideLayouts/slideLayout3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/><Relationship Id="rId3" Type="http://schemas.openxmlformats.org/officeDocument/2006/relationships/slideLayout" Target="../slideLayouts/slideLayout43.xml"/><Relationship Id="rId7" Type="http://schemas.openxmlformats.org/officeDocument/2006/relationships/slideLayout" Target="../slideLayouts/slideLayout47.xml"/><Relationship Id="rId2" Type="http://schemas.openxmlformats.org/officeDocument/2006/relationships/slideLayout" Target="../slideLayouts/slideLayout42.xml"/><Relationship Id="rId1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5.xml"/><Relationship Id="rId4" Type="http://schemas.openxmlformats.org/officeDocument/2006/relationships/slideLayout" Target="../slideLayouts/slideLayout44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76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hoot.it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fHQS3xbjk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5" Type="http://schemas.openxmlformats.org/officeDocument/2006/relationships/hyperlink" Target="https://uowtsd.sharepoint.com/:w:/r/teams/PreSessional2024_GRP/Class%20Materials/WEEK%20TWO/The%20Logical%20Song%20TASK.docx?d=w6e254e056589427aa06505faa577ffd7&amp;csf=1&amp;web=1&amp;e=T8Qaqk" TargetMode="External"/><Relationship Id="rId4" Type="http://schemas.openxmlformats.org/officeDocument/2006/relationships/hyperlink" Target="https://www.youtube.com/watch?v=eNDdn4de35Y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let.com/gb/929238282/subordinating-conjunctions-flash-cards/?new" TargetMode="External"/><Relationship Id="rId2" Type="http://schemas.openxmlformats.org/officeDocument/2006/relationships/hyperlink" Target="https://quizlet.com/join/qXsvQ9zya" TargetMode="Externa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 dirty="0"/>
            </a:br>
            <a:br>
              <a:rPr lang="en-GB" b="1" dirty="0"/>
            </a:br>
            <a:r>
              <a:rPr lang="en-GB" sz="3600" b="1" dirty="0"/>
              <a:t>Pre-Sessional Programme</a:t>
            </a:r>
            <a:br>
              <a:rPr lang="en-GB" sz="3600" b="1" dirty="0"/>
            </a:br>
            <a:br>
              <a:rPr lang="en-GB" dirty="0"/>
            </a:br>
            <a:r>
              <a:rPr lang="en-GB" dirty="0"/>
              <a:t>with Stephanie Bradley, Dip. Ed., Dip TEFLA, MA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2000" dirty="0"/>
              <a:t>8</a:t>
            </a:r>
            <a:r>
              <a:rPr lang="en-GB" sz="2000" baseline="30000" dirty="0"/>
              <a:t>th</a:t>
            </a:r>
            <a:r>
              <a:rPr lang="en-GB" sz="2000" dirty="0"/>
              <a:t> July – 13</a:t>
            </a:r>
            <a:r>
              <a:rPr lang="en-GB" sz="2000" baseline="30000" dirty="0"/>
              <a:t>th</a:t>
            </a:r>
            <a:r>
              <a:rPr lang="en-GB" sz="2000" dirty="0"/>
              <a:t> September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15614"/>
            <a:ext cx="8058149" cy="3908179"/>
          </a:xfrm>
        </p:spPr>
        <p:txBody>
          <a:bodyPr/>
          <a:lstStyle/>
          <a:p>
            <a:pPr algn="ctr"/>
            <a:br>
              <a:rPr lang="en-GB" dirty="0"/>
            </a:br>
            <a:br>
              <a:rPr lang="en-GB" dirty="0"/>
            </a:br>
            <a:r>
              <a:rPr lang="en-GB" b="1" dirty="0"/>
              <a:t>WEEK 2</a:t>
            </a:r>
            <a:br>
              <a:rPr lang="en-GB" dirty="0"/>
            </a:br>
            <a:br>
              <a:rPr lang="en-GB" dirty="0"/>
            </a:br>
            <a:r>
              <a:rPr lang="en-GB" dirty="0"/>
              <a:t>10 Week Course (10PSE)</a:t>
            </a:r>
            <a:r>
              <a:rPr lang="en-GB" b="1" dirty="0"/>
              <a:t> </a:t>
            </a:r>
            <a:br>
              <a:rPr lang="en-GB" b="1" dirty="0"/>
            </a:br>
            <a:br>
              <a:rPr lang="en-GB" b="1" dirty="0"/>
            </a:br>
            <a:r>
              <a:rPr lang="en-GB" dirty="0"/>
              <a:t>- E Book Unit 1 - Identity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WEEK 2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Day Three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Speaking &amp; Listening practise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Word Families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Subordinating conjunctions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735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DC910-57E9-FC96-8EF2-230F0C432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accent1"/>
                </a:solidFill>
              </a:rPr>
              <a:t>What makes a good presentation? What can you remember?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608F9-5EAE-F0B5-4107-B2210FC7DB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Play Kahoot! to find out.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www.Kahoot.it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607867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B40FA9-2FE0-A9C0-D6AB-8027070A7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Listening Practice –</a:t>
            </a:r>
            <a:br>
              <a:rPr lang="en-GB"/>
            </a:br>
            <a:r>
              <a:rPr lang="en-GB">
                <a:solidFill>
                  <a:srgbClr val="002060"/>
                </a:solidFill>
              </a:rPr>
              <a:t>The Logical Song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F285F-0982-AD4D-04E2-D5367D54D6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067388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GB"/>
              <a:t>Download the song task from Team files:</a:t>
            </a:r>
          </a:p>
          <a:p>
            <a:pPr marL="514350" indent="-514350">
              <a:buAutoNum type="arabicPeriod"/>
            </a:pPr>
            <a:endParaRPr lang="en-GB"/>
          </a:p>
          <a:p>
            <a:pPr marL="0" indent="0">
              <a:buNone/>
            </a:pPr>
            <a:r>
              <a:rPr lang="en-GB"/>
              <a:t>2. Listen to the song and complete the gaps:</a:t>
            </a:r>
          </a:p>
          <a:p>
            <a:r>
              <a:rPr lang="en-GB">
                <a:hlinkClick r:id="rId3"/>
              </a:rPr>
              <a:t>https://www.youtube.com/watch?v=ufHQS3xbjkk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3. Now, watch and check your answers:</a:t>
            </a:r>
          </a:p>
          <a:p>
            <a:r>
              <a:rPr lang="en-GB">
                <a:hlinkClick r:id="rId4"/>
              </a:rPr>
              <a:t>https://www.youtube.com/watch?v=eNDdn4de35Y</a:t>
            </a:r>
            <a:endParaRPr lang="en-GB"/>
          </a:p>
          <a:p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B17CF858-D5BA-85B7-262B-B38FA2C64A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488" y="-2677648"/>
            <a:ext cx="7557025" cy="5355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>
              <a:latin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The Logical Song TASK.docx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27308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1667B-8FA4-9D43-7772-4C3720404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Word Families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768C4-C633-6678-29AD-291DB2DDF4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Find adjectives and adverbs in the Logical Song.</a:t>
            </a:r>
          </a:p>
          <a:p>
            <a:endParaRPr lang="en-GB" dirty="0"/>
          </a:p>
          <a:p>
            <a:r>
              <a:rPr lang="en-GB" dirty="0"/>
              <a:t>Add them to the collaborative white board.</a:t>
            </a:r>
          </a:p>
        </p:txBody>
      </p:sp>
    </p:spTree>
    <p:extLst>
      <p:ext uri="{BB962C8B-B14F-4D97-AF65-F5344CB8AC3E}">
        <p14:creationId xmlns:p14="http://schemas.microsoft.com/office/powerpoint/2010/main" val="3931204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D26F3-C674-630B-A0E6-489752112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Some Common </a:t>
            </a:r>
            <a:br>
              <a:rPr lang="en-GB" b="1" dirty="0">
                <a:solidFill>
                  <a:srgbClr val="002060"/>
                </a:solidFill>
              </a:rPr>
            </a:br>
            <a:r>
              <a:rPr lang="en-GB" b="1" dirty="0">
                <a:solidFill>
                  <a:srgbClr val="002060"/>
                </a:solidFill>
              </a:rPr>
              <a:t>Adjective &amp; Adverb Endings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2EEC62-3DE4-FB06-9FDA-70E8B3D4BD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Adverbs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7B92361-293A-01F4-13C8-7716026B29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Joy</a:t>
            </a:r>
            <a:r>
              <a:rPr lang="en-GB" b="1" dirty="0">
                <a:solidFill>
                  <a:srgbClr val="002060"/>
                </a:solidFill>
              </a:rPr>
              <a:t>fully</a:t>
            </a:r>
          </a:p>
          <a:p>
            <a:r>
              <a:rPr lang="en-GB" dirty="0"/>
              <a:t>happ</a:t>
            </a:r>
            <a:r>
              <a:rPr lang="en-GB" b="1" u="sng" dirty="0">
                <a:solidFill>
                  <a:srgbClr val="002060"/>
                </a:solidFill>
              </a:rPr>
              <a:t>ily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04C5E42-4506-6EE5-78CB-B0D5AFB72C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Adjectives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AF44818-EA72-6174-84EF-4177E54825B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Logi</a:t>
            </a:r>
            <a:r>
              <a:rPr lang="en-GB" b="1" u="sng" dirty="0">
                <a:solidFill>
                  <a:srgbClr val="002060"/>
                </a:solidFill>
              </a:rPr>
              <a:t>cal</a:t>
            </a:r>
          </a:p>
          <a:p>
            <a:r>
              <a:rPr lang="en-GB" dirty="0"/>
              <a:t>intellectu</a:t>
            </a:r>
            <a:r>
              <a:rPr lang="en-GB" b="1" u="sng" dirty="0">
                <a:solidFill>
                  <a:srgbClr val="002060"/>
                </a:solidFill>
              </a:rPr>
              <a:t>al</a:t>
            </a:r>
          </a:p>
          <a:p>
            <a:r>
              <a:rPr lang="en-GB" dirty="0"/>
              <a:t>Wonder</a:t>
            </a:r>
            <a:r>
              <a:rPr lang="en-GB" b="1" u="sng" dirty="0">
                <a:solidFill>
                  <a:srgbClr val="002060"/>
                </a:solidFill>
              </a:rPr>
              <a:t>ful</a:t>
            </a:r>
          </a:p>
          <a:p>
            <a:r>
              <a:rPr lang="en-GB" dirty="0"/>
              <a:t>Depend</a:t>
            </a:r>
            <a:r>
              <a:rPr lang="en-GB" b="1" u="sng" dirty="0">
                <a:solidFill>
                  <a:srgbClr val="002060"/>
                </a:solidFill>
              </a:rPr>
              <a:t>able</a:t>
            </a:r>
          </a:p>
          <a:p>
            <a:r>
              <a:rPr lang="en-GB" dirty="0"/>
              <a:t>Sens</a:t>
            </a:r>
            <a:r>
              <a:rPr lang="en-GB" b="1" u="sng" dirty="0">
                <a:solidFill>
                  <a:srgbClr val="002060"/>
                </a:solidFill>
              </a:rPr>
              <a:t>ible</a:t>
            </a:r>
          </a:p>
          <a:p>
            <a:r>
              <a:rPr lang="en-GB" dirty="0"/>
              <a:t>creat</a:t>
            </a:r>
            <a:r>
              <a:rPr lang="en-GB" b="1" u="sng" dirty="0">
                <a:solidFill>
                  <a:srgbClr val="002060"/>
                </a:solidFill>
              </a:rPr>
              <a:t>ive</a:t>
            </a:r>
          </a:p>
          <a:p>
            <a:endParaRPr lang="en-GB" b="1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8265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CF3C0-577F-2F84-31F5-CABAEEBB2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Remember the Suffixes?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07030-E628-A896-F6E8-36C7721303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L&amp;S E book page 18</a:t>
            </a:r>
          </a:p>
          <a:p>
            <a:endParaRPr lang="en-GB" dirty="0"/>
          </a:p>
          <a:p>
            <a:r>
              <a:rPr lang="en-GB" dirty="0"/>
              <a:t>What do these suffixes mean?</a:t>
            </a:r>
          </a:p>
          <a:p>
            <a:r>
              <a:rPr lang="en-GB" dirty="0"/>
              <a:t>-</a:t>
            </a:r>
            <a:r>
              <a:rPr lang="en-GB" dirty="0" err="1"/>
              <a:t>ive</a:t>
            </a:r>
            <a:r>
              <a:rPr lang="en-GB" dirty="0"/>
              <a:t>  </a:t>
            </a:r>
          </a:p>
          <a:p>
            <a:r>
              <a:rPr lang="en-GB" dirty="0"/>
              <a:t>-al</a:t>
            </a:r>
          </a:p>
          <a:p>
            <a:r>
              <a:rPr lang="en-GB" dirty="0"/>
              <a:t>-</a:t>
            </a:r>
            <a:r>
              <a:rPr lang="en-GB" dirty="0" err="1"/>
              <a:t>ible</a:t>
            </a:r>
            <a:r>
              <a:rPr lang="en-GB" dirty="0"/>
              <a:t>/able</a:t>
            </a:r>
          </a:p>
        </p:txBody>
      </p:sp>
    </p:spTree>
    <p:extLst>
      <p:ext uri="{BB962C8B-B14F-4D97-AF65-F5344CB8AC3E}">
        <p14:creationId xmlns:p14="http://schemas.microsoft.com/office/powerpoint/2010/main" val="34936604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8A5907-1A9E-EC14-582C-9E8F7758F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Find the family member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F1018F-F794-AE9E-AF1C-A4DA6670A5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Adjective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2A0808-28CD-8FF1-48FE-E57C4CE1E7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Creative</a:t>
            </a:r>
          </a:p>
          <a:p>
            <a:r>
              <a:rPr lang="en-GB" dirty="0"/>
              <a:t>Expressive</a:t>
            </a:r>
          </a:p>
          <a:p>
            <a:r>
              <a:rPr lang="en-GB" dirty="0"/>
              <a:t>Responsible</a:t>
            </a:r>
          </a:p>
          <a:p>
            <a:r>
              <a:rPr lang="en-GB" dirty="0"/>
              <a:t>Respectable</a:t>
            </a:r>
          </a:p>
          <a:p>
            <a:r>
              <a:rPr lang="en-GB" dirty="0"/>
              <a:t>Prosperous</a:t>
            </a:r>
          </a:p>
          <a:p>
            <a:r>
              <a:rPr lang="en-GB" dirty="0"/>
              <a:t>Architectural</a:t>
            </a:r>
          </a:p>
          <a:p>
            <a:r>
              <a:rPr lang="en-GB" dirty="0"/>
              <a:t>Able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FB709E7-77AE-3F14-2055-8E37468B7E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Noun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D70C287-0FC0-F30B-C0CE-8FAE90947015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Creation</a:t>
            </a:r>
          </a:p>
          <a:p>
            <a:r>
              <a:rPr lang="en-GB" dirty="0"/>
              <a:t>Expression </a:t>
            </a:r>
          </a:p>
          <a:p>
            <a:r>
              <a:rPr lang="en-GB" dirty="0"/>
              <a:t>Responsibility</a:t>
            </a:r>
          </a:p>
          <a:p>
            <a:r>
              <a:rPr lang="en-GB" dirty="0"/>
              <a:t>Respectability</a:t>
            </a:r>
          </a:p>
          <a:p>
            <a:r>
              <a:rPr lang="en-GB" dirty="0"/>
              <a:t>Prosperity</a:t>
            </a:r>
          </a:p>
          <a:p>
            <a:r>
              <a:rPr lang="en-GB" dirty="0"/>
              <a:t>Architecture</a:t>
            </a:r>
          </a:p>
          <a:p>
            <a:r>
              <a:rPr lang="en-GB" dirty="0"/>
              <a:t>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4538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E1FFF-925D-56F0-C99B-26CA10527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2060"/>
                </a:solidFill>
              </a:rPr>
              <a:t>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1CBB6-B629-97F5-594E-DEF76B5866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S&amp;L E-book page 18</a:t>
            </a:r>
          </a:p>
          <a:p>
            <a:endParaRPr lang="en-GB" dirty="0"/>
          </a:p>
          <a:p>
            <a:r>
              <a:rPr lang="en-GB" dirty="0"/>
              <a:t>Exercises 1 &amp; 2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30909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922DA-9423-C856-74B3-489817585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S&amp;L book p20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5D242-EBDD-FE02-6C1B-43F16F36E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Read the conversation</a:t>
            </a:r>
          </a:p>
          <a:p>
            <a:r>
              <a:rPr lang="en-GB" dirty="0"/>
              <a:t>Practise reading it with your partner.</a:t>
            </a:r>
          </a:p>
          <a:p>
            <a:r>
              <a:rPr lang="en-GB" dirty="0"/>
              <a:t>Answer the questions (A)</a:t>
            </a:r>
          </a:p>
          <a:p>
            <a:endParaRPr lang="en-GB" dirty="0"/>
          </a:p>
          <a:p>
            <a:r>
              <a:rPr lang="en-GB" dirty="0"/>
              <a:t>Class Discussion – a cultural experience that changed your world view.</a:t>
            </a:r>
          </a:p>
        </p:txBody>
      </p:sp>
    </p:spTree>
    <p:extLst>
      <p:ext uri="{BB962C8B-B14F-4D97-AF65-F5344CB8AC3E}">
        <p14:creationId xmlns:p14="http://schemas.microsoft.com/office/powerpoint/2010/main" val="18013910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A7DCE-4689-0709-423C-958ADB40E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Subordinating Conjunctions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796633-2B17-0103-619A-A1D66784D2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Play Quizlet</a:t>
            </a:r>
          </a:p>
          <a:p>
            <a:endParaRPr lang="en-GB" dirty="0"/>
          </a:p>
          <a:p>
            <a:r>
              <a:rPr lang="en-GB" b="0" i="0" dirty="0">
                <a:solidFill>
                  <a:srgbClr val="282E3E"/>
                </a:solidFill>
                <a:effectLst/>
                <a:highlight>
                  <a:srgbClr val="F6F7FB"/>
                </a:highlight>
                <a:latin typeface="hurme_no2-webfont"/>
                <a:hlinkClick r:id="rId2"/>
              </a:rPr>
              <a:t>https://quizlet.com/join/qXsvQ9zya</a:t>
            </a:r>
            <a:r>
              <a:rPr lang="en-GB" b="0" i="0" dirty="0">
                <a:solidFill>
                  <a:srgbClr val="282E3E"/>
                </a:solidFill>
                <a:effectLst/>
                <a:highlight>
                  <a:srgbClr val="F6F7FB"/>
                </a:highlight>
                <a:latin typeface="hurme_no2-webfont"/>
              </a:rPr>
              <a:t> </a:t>
            </a:r>
          </a:p>
          <a:p>
            <a:endParaRPr lang="en-GB" dirty="0">
              <a:solidFill>
                <a:srgbClr val="282E3E"/>
              </a:solidFill>
              <a:highlight>
                <a:srgbClr val="F6F7FB"/>
              </a:highlight>
              <a:latin typeface="hurme_no2-webfont"/>
            </a:endParaRPr>
          </a:p>
          <a:p>
            <a:r>
              <a:rPr lang="en-GB" dirty="0">
                <a:hlinkClick r:id="rId3"/>
              </a:rPr>
              <a:t>Subordinating Conjunctions Flashcards | Quizlet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363104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21288-FFA7-102A-161B-763C2E05D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Race!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239D5-FFB4-FD7E-65AD-B6968DA865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S&amp;L book page 21</a:t>
            </a:r>
          </a:p>
          <a:p>
            <a:endParaRPr lang="en-GB" dirty="0"/>
          </a:p>
          <a:p>
            <a:r>
              <a:rPr lang="en-GB" dirty="0"/>
              <a:t>In your group, complete exercises 1 &amp; 2 in your book.</a:t>
            </a:r>
          </a:p>
          <a:p>
            <a:endParaRPr lang="en-GB" dirty="0"/>
          </a:p>
          <a:p>
            <a:r>
              <a:rPr lang="en-GB" dirty="0"/>
              <a:t>Shout STOP when you have finished.</a:t>
            </a:r>
          </a:p>
          <a:p>
            <a:endParaRPr lang="en-GB" dirty="0"/>
          </a:p>
          <a:p>
            <a:r>
              <a:rPr lang="en-GB" dirty="0"/>
              <a:t>Now try the exercises in the e-book.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161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rgbClr val="002060"/>
                </a:solidFill>
              </a:rPr>
              <a:t>Lunch break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348142600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A4D5BFF-01F6-48BD-8686-E4013D3DA1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88a2b3-a887-4da5-bc58-1cd6fd79184b"/>
    <ds:schemaRef ds:uri="791995b0-624b-4c5a-90b4-d742ddd9de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8CB21A0-8CF4-435C-9D93-2C7E1309F06A}">
  <ds:schemaRefs>
    <ds:schemaRef ds:uri="http://schemas.microsoft.com/office/2006/documentManagement/types"/>
    <ds:schemaRef ds:uri="1b88a2b3-a887-4da5-bc58-1cd6fd79184b"/>
    <ds:schemaRef ds:uri="http://purl.org/dc/elements/1.1/"/>
    <ds:schemaRef ds:uri="791995b0-624b-4c5a-90b4-d742ddd9de15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6284</TotalTime>
  <Words>358</Words>
  <Application>Microsoft Office PowerPoint</Application>
  <PresentationFormat>On-screen Show (4:3)</PresentationFormat>
  <Paragraphs>129</Paragraphs>
  <Slides>15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15</vt:i4>
      </vt:variant>
    </vt:vector>
  </HeadingPairs>
  <TitlesOfParts>
    <vt:vector size="37" baseType="lpstr">
      <vt:lpstr>hurme_no2-webfont</vt:lpstr>
      <vt:lpstr>Arial</vt:lpstr>
      <vt:lpstr>Calibri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8th July – 13th September 2024</vt:lpstr>
      <vt:lpstr>  WEEK 2  10 Week Course (10PSE)   - E Book Unit 1 - Identity</vt:lpstr>
      <vt:lpstr>  WEEK 2   Day Three   Session One</vt:lpstr>
      <vt:lpstr>What makes a good presentation? What can you remember?</vt:lpstr>
      <vt:lpstr>Listening Practice – The Logical Song</vt:lpstr>
      <vt:lpstr>Word Families</vt:lpstr>
      <vt:lpstr>Some Common  Adjective &amp; Adverb Endings</vt:lpstr>
      <vt:lpstr>Remember the Suffixes?</vt:lpstr>
      <vt:lpstr>Find the family member</vt:lpstr>
      <vt:lpstr>Review</vt:lpstr>
      <vt:lpstr>S&amp;L book p20</vt:lpstr>
      <vt:lpstr>Subordinating Conjunctions</vt:lpstr>
      <vt:lpstr>Race!</vt:lpstr>
      <vt:lpstr>Lunch break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28</cp:revision>
  <dcterms:created xsi:type="dcterms:W3CDTF">2021-03-10T12:10:47Z</dcterms:created>
  <dcterms:modified xsi:type="dcterms:W3CDTF">2024-07-17T07:58:00Z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