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3" r:id="rId6"/>
    <p:sldId id="264" r:id="rId7"/>
    <p:sldId id="269" r:id="rId8"/>
    <p:sldId id="274" r:id="rId9"/>
    <p:sldId id="270" r:id="rId10"/>
    <p:sldId id="271" r:id="rId11"/>
    <p:sldId id="272" r:id="rId12"/>
    <p:sldId id="260" r:id="rId13"/>
    <p:sldId id="261" r:id="rId14"/>
    <p:sldId id="266" r:id="rId15"/>
    <p:sldId id="268" r:id="rId16"/>
    <p:sldId id="273" r:id="rId17"/>
    <p:sldId id="267" r:id="rId18"/>
  </p:sldIdLst>
  <p:sldSz cx="12192000" cy="6858000"/>
  <p:notesSz cx="6858000" cy="17049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lyn Davies" initials="GD" lastIdx="1" clrIdx="0">
    <p:extLst>
      <p:ext uri="{19B8F6BF-5375-455C-9EA6-DF929625EA0E}">
        <p15:presenceInfo xmlns:p15="http://schemas.microsoft.com/office/powerpoint/2012/main" userId="S::144107@pembrokeshire.ac.uk::caea4569-e068-4c30-afb2-5ebedaf6c9c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400545-20F9-46FD-80EF-D284C7B86340}" v="1927" dt="2019-12-05T17:32:46.886"/>
    <p1510:client id="{37FABA77-2128-8B5B-F49C-47918643C8E5}" v="46" dt="2020-03-04T14:28:23.590"/>
    <p1510:client id="{25C89999-6D1D-F6BC-598A-74674D282BAC}" v="17" dt="2020-02-17T14:16:15.808"/>
    <p1510:client id="{0FE6BCAD-CDEB-5437-0047-3506E08BEEB7}" v="187" dt="2020-02-22T15:39:50.996"/>
    <p1510:client id="{2610727A-53AB-28CE-8847-F608E26C0FE6}" v="11" dt="2020-01-16T11:40:58.098"/>
    <p1510:client id="{19C5ECCC-7DF7-3070-55E7-6A799213D553}" v="194" dt="2020-03-05T16:42:20.249"/>
    <p1510:client id="{43A22FD2-E15B-45B9-F0A9-57D1BF86B49D}" v="29" dt="2019-12-19T11:33:51.439"/>
    <p1510:client id="{200FB2B3-AC47-4179-2D21-94C395777CF6}" v="368" dt="2019-12-12T11:44:09.744"/>
    <p1510:client id="{374201FF-0A8D-F4D6-2F62-D4EBE52D5BE9}" v="9" dt="2019-12-12T11:17:10.342"/>
    <p1510:client id="{89CEC1FA-8081-9D34-72E8-C2EFAD9CFF62}" v="7" dt="2020-02-27T17:34:20.167"/>
    <p1510:client id="{4E4A443B-3B68-7813-DCA9-7096814FC68F}" v="149" dt="2020-01-16T11:44:15.033"/>
    <p1510:client id="{651D358F-DC58-C352-D35E-EB60214B7C9E}" v="210" dt="2019-12-19T17:07:00.535"/>
    <p1510:client id="{68163840-88AB-4E35-7FDF-128EBF2C2B68}" v="5" dt="2020-03-12T14:03:28.924"/>
    <p1510:client id="{6FB2D6AC-E133-B1B2-93AC-009CA71AAC16}" v="20" dt="2020-02-17T11:42:43.483"/>
    <p1510:client id="{7D5A0964-6B6B-07EA-99A5-C01169E9C5C6}" v="21" dt="2019-12-12T17:46:52.819"/>
    <p1510:client id="{8D11F53A-392D-AB78-3FAD-5D4DD7864E72}" v="1300" dt="2019-12-05T17:48:37.300"/>
    <p1510:client id="{9E4A7409-D58E-F050-B695-D5AC87A022EC}" v="10" dt="2019-12-12T17:08:09.769"/>
    <p1510:client id="{A17A0E18-33B3-4FC6-4C22-8201428C9217}" v="2556" dt="2019-12-12T18:03:25.439"/>
    <p1510:client id="{A37A196E-E2AC-872F-AD59-52BD4B010590}" v="8" dt="2020-02-27T12:13:55.021"/>
    <p1510:client id="{B2CB3990-CBB0-DA6E-0D8E-286805357E81}" v="27" dt="2020-02-22T16:09:36.405"/>
    <p1510:client id="{B736D164-0D9B-8621-80CC-1A799EDD1705}" v="36" dt="2019-12-19T17:41:34.311"/>
    <p1510:client id="{CA6098B5-F94C-9E3E-40BC-D6C0EF25C899}" v="414" dt="2020-02-27T11:38:30.141"/>
    <p1510:client id="{D58ED22F-F05A-4D56-B6F2-737A12B711D4}" v="213" dt="2019-12-12T17:04:04.735"/>
    <p1510:client id="{D8F2F849-872A-1D7F-78FD-690A056F8C39}" v="468" dt="2019-12-19T17:41:37.932"/>
    <p1510:client id="{DB79CD8F-D299-DCB5-F705-2A6D010EB2C3}" v="89" dt="2020-01-09T13:25:32.153"/>
    <p1510:client id="{E2AD076C-4E7D-8D1B-769A-4D8FB4543ACF}" v="122" dt="2019-12-19T17:52:51.391"/>
    <p1510:client id="{EAE035E4-DE0E-0053-B0CD-F7D5CB8F7787}" v="424" dt="2019-12-05T17:12:15.021"/>
    <p1510:client id="{F859519B-8244-D4E3-C230-60CB44D473B7}" v="66" dt="2019-12-05T17:47:54.5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8D61CB-BFE2-47FF-A659-2E7132E3D5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2B1E353-BB06-4E69-9C52-966422FC4827}">
      <dgm:prSet/>
      <dgm:spPr/>
      <dgm:t>
        <a:bodyPr/>
        <a:lstStyle/>
        <a:p>
          <a:r>
            <a:rPr lang="en-US"/>
            <a:t>Digital Lanyard</a:t>
          </a:r>
        </a:p>
      </dgm:t>
    </dgm:pt>
    <dgm:pt modelId="{E38D7A2F-F6B2-4517-85A0-0EE7EA013D7E}" type="parTrans" cxnId="{9ACA6E46-D635-4144-956F-B5DC2557E0D8}">
      <dgm:prSet/>
      <dgm:spPr/>
      <dgm:t>
        <a:bodyPr/>
        <a:lstStyle/>
        <a:p>
          <a:endParaRPr lang="en-US"/>
        </a:p>
      </dgm:t>
    </dgm:pt>
    <dgm:pt modelId="{6D66AB52-96FC-4537-9769-AA13A6C16323}" type="sibTrans" cxnId="{9ACA6E46-D635-4144-956F-B5DC2557E0D8}">
      <dgm:prSet/>
      <dgm:spPr/>
      <dgm:t>
        <a:bodyPr/>
        <a:lstStyle/>
        <a:p>
          <a:endParaRPr lang="en-US"/>
        </a:p>
      </dgm:t>
    </dgm:pt>
    <dgm:pt modelId="{EC17C914-9B9C-4969-990F-C31903B566F8}">
      <dgm:prSet/>
      <dgm:spPr/>
      <dgm:t>
        <a:bodyPr/>
        <a:lstStyle/>
        <a:p>
          <a:r>
            <a:rPr lang="en-US"/>
            <a:t>An app that allows students to sign into classrooms plus serves as a form of ID at the College </a:t>
          </a:r>
        </a:p>
      </dgm:t>
    </dgm:pt>
    <dgm:pt modelId="{91AFE7D8-0FBC-456D-BA77-A8CE8DCAE9CB}" type="parTrans" cxnId="{20ACAF56-41C5-4C08-B7F9-E00A79883895}">
      <dgm:prSet/>
      <dgm:spPr/>
      <dgm:t>
        <a:bodyPr/>
        <a:lstStyle/>
        <a:p>
          <a:endParaRPr lang="en-US"/>
        </a:p>
      </dgm:t>
    </dgm:pt>
    <dgm:pt modelId="{A09BE0F9-6F84-49C2-8123-6BB06CEE0CA8}" type="sibTrans" cxnId="{20ACAF56-41C5-4C08-B7F9-E00A79883895}">
      <dgm:prSet/>
      <dgm:spPr/>
      <dgm:t>
        <a:bodyPr/>
        <a:lstStyle/>
        <a:p>
          <a:endParaRPr lang="en-US"/>
        </a:p>
      </dgm:t>
    </dgm:pt>
    <dgm:pt modelId="{A47B6E70-29CC-4CFC-81AA-3278374711B9}">
      <dgm:prSet/>
      <dgm:spPr/>
      <dgm:t>
        <a:bodyPr/>
        <a:lstStyle/>
        <a:p>
          <a:r>
            <a:rPr lang="en-US"/>
            <a:t>An alternative to the traditional lanyard</a:t>
          </a:r>
        </a:p>
      </dgm:t>
    </dgm:pt>
    <dgm:pt modelId="{7A120E0D-7C90-4619-8E24-343E8409F5FF}" type="parTrans" cxnId="{4D3E21B7-CDE1-45B1-9E24-DABD40323491}">
      <dgm:prSet/>
      <dgm:spPr/>
      <dgm:t>
        <a:bodyPr/>
        <a:lstStyle/>
        <a:p>
          <a:endParaRPr lang="en-US"/>
        </a:p>
      </dgm:t>
    </dgm:pt>
    <dgm:pt modelId="{94F25308-B23E-4624-9E01-3C61FE16F721}" type="sibTrans" cxnId="{4D3E21B7-CDE1-45B1-9E24-DABD40323491}">
      <dgm:prSet/>
      <dgm:spPr/>
      <dgm:t>
        <a:bodyPr/>
        <a:lstStyle/>
        <a:p>
          <a:endParaRPr lang="en-US"/>
        </a:p>
      </dgm:t>
    </dgm:pt>
    <dgm:pt modelId="{61658679-E72A-47D0-A77C-3E029D1F65D5}">
      <dgm:prSet/>
      <dgm:spPr/>
      <dgm:t>
        <a:bodyPr/>
        <a:lstStyle/>
        <a:p>
          <a:r>
            <a:rPr lang="en-US"/>
            <a:t>USP – No/limited implementation. Major institutions like Cardiff University still use lanyards.</a:t>
          </a:r>
        </a:p>
      </dgm:t>
    </dgm:pt>
    <dgm:pt modelId="{C3D92B3C-F829-4A4A-BDC2-F4C7986F59AC}" type="parTrans" cxnId="{96C891EE-AFC9-4D19-A3AD-F8BC347275A8}">
      <dgm:prSet/>
      <dgm:spPr/>
      <dgm:t>
        <a:bodyPr/>
        <a:lstStyle/>
        <a:p>
          <a:endParaRPr lang="en-US"/>
        </a:p>
      </dgm:t>
    </dgm:pt>
    <dgm:pt modelId="{9CA97CC9-F2A5-4623-97F3-EB76ABD88A8F}" type="sibTrans" cxnId="{96C891EE-AFC9-4D19-A3AD-F8BC347275A8}">
      <dgm:prSet/>
      <dgm:spPr/>
      <dgm:t>
        <a:bodyPr/>
        <a:lstStyle/>
        <a:p>
          <a:endParaRPr lang="en-US"/>
        </a:p>
      </dgm:t>
    </dgm:pt>
    <dgm:pt modelId="{8E8FBA22-7D45-46A9-9DB8-8B238BCF246E}" type="pres">
      <dgm:prSet presAssocID="{CF8D61CB-BFE2-47FF-A659-2E7132E3D5F7}" presName="root" presStyleCnt="0">
        <dgm:presLayoutVars>
          <dgm:dir/>
          <dgm:resizeHandles val="exact"/>
        </dgm:presLayoutVars>
      </dgm:prSet>
      <dgm:spPr/>
    </dgm:pt>
    <dgm:pt modelId="{150FAC67-320D-42F5-A88A-74F2F9B64820}" type="pres">
      <dgm:prSet presAssocID="{E2B1E353-BB06-4E69-9C52-966422FC4827}" presName="compNode" presStyleCnt="0"/>
      <dgm:spPr/>
    </dgm:pt>
    <dgm:pt modelId="{78931091-6709-40F1-807C-919D89912404}" type="pres">
      <dgm:prSet presAssocID="{E2B1E353-BB06-4E69-9C52-966422FC4827}" presName="bgRect" presStyleLbl="bgShp" presStyleIdx="0" presStyleCnt="4"/>
      <dgm:spPr/>
    </dgm:pt>
    <dgm:pt modelId="{728C2994-AF3B-4671-9A4B-7568A91FB273}" type="pres">
      <dgm:prSet presAssocID="{E2B1E353-BB06-4E69-9C52-966422FC482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C1C4F09-B7FC-4FD6-8CD3-3ADA669D2BF4}" type="pres">
      <dgm:prSet presAssocID="{E2B1E353-BB06-4E69-9C52-966422FC4827}" presName="spaceRect" presStyleCnt="0"/>
      <dgm:spPr/>
    </dgm:pt>
    <dgm:pt modelId="{156F6598-3BD7-4959-9B17-24D1A39AD349}" type="pres">
      <dgm:prSet presAssocID="{E2B1E353-BB06-4E69-9C52-966422FC4827}" presName="parTx" presStyleLbl="revTx" presStyleIdx="0" presStyleCnt="4">
        <dgm:presLayoutVars>
          <dgm:chMax val="0"/>
          <dgm:chPref val="0"/>
        </dgm:presLayoutVars>
      </dgm:prSet>
      <dgm:spPr/>
    </dgm:pt>
    <dgm:pt modelId="{DF2CD5BD-EACA-4E89-9157-180A6C20C022}" type="pres">
      <dgm:prSet presAssocID="{6D66AB52-96FC-4537-9769-AA13A6C16323}" presName="sibTrans" presStyleCnt="0"/>
      <dgm:spPr/>
    </dgm:pt>
    <dgm:pt modelId="{413ED838-3604-4B1B-A618-7D25037B63E8}" type="pres">
      <dgm:prSet presAssocID="{EC17C914-9B9C-4969-990F-C31903B566F8}" presName="compNode" presStyleCnt="0"/>
      <dgm:spPr/>
    </dgm:pt>
    <dgm:pt modelId="{B215EB63-D8F1-43B9-B045-9032068C985A}" type="pres">
      <dgm:prSet presAssocID="{EC17C914-9B9C-4969-990F-C31903B566F8}" presName="bgRect" presStyleLbl="bgShp" presStyleIdx="1" presStyleCnt="4"/>
      <dgm:spPr/>
    </dgm:pt>
    <dgm:pt modelId="{3F85F5FA-E352-468B-AE6B-FFE5B6006A4D}" type="pres">
      <dgm:prSet presAssocID="{EC17C914-9B9C-4969-990F-C31903B566F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548E8628-A25D-4639-A89E-20243C8B2758}" type="pres">
      <dgm:prSet presAssocID="{EC17C914-9B9C-4969-990F-C31903B566F8}" presName="spaceRect" presStyleCnt="0"/>
      <dgm:spPr/>
    </dgm:pt>
    <dgm:pt modelId="{601A294D-84B0-4B1A-86B6-A8AE7D38B85C}" type="pres">
      <dgm:prSet presAssocID="{EC17C914-9B9C-4969-990F-C31903B566F8}" presName="parTx" presStyleLbl="revTx" presStyleIdx="1" presStyleCnt="4">
        <dgm:presLayoutVars>
          <dgm:chMax val="0"/>
          <dgm:chPref val="0"/>
        </dgm:presLayoutVars>
      </dgm:prSet>
      <dgm:spPr/>
    </dgm:pt>
    <dgm:pt modelId="{D3D85C9B-47D3-47B3-93E0-EE069C4F69AD}" type="pres">
      <dgm:prSet presAssocID="{A09BE0F9-6F84-49C2-8123-6BB06CEE0CA8}" presName="sibTrans" presStyleCnt="0"/>
      <dgm:spPr/>
    </dgm:pt>
    <dgm:pt modelId="{872FD5C1-2E84-4D44-A29E-4AFA1AC2E8CB}" type="pres">
      <dgm:prSet presAssocID="{A47B6E70-29CC-4CFC-81AA-3278374711B9}" presName="compNode" presStyleCnt="0"/>
      <dgm:spPr/>
    </dgm:pt>
    <dgm:pt modelId="{AC86B5AC-20D9-48C8-957D-B659BF4F3886}" type="pres">
      <dgm:prSet presAssocID="{A47B6E70-29CC-4CFC-81AA-3278374711B9}" presName="bgRect" presStyleLbl="bgShp" presStyleIdx="2" presStyleCnt="4"/>
      <dgm:spPr/>
    </dgm:pt>
    <dgm:pt modelId="{FDCB201C-460A-43D6-9911-0D92207D3FF5}" type="pres">
      <dgm:prSet presAssocID="{A47B6E70-29CC-4CFC-81AA-3278374711B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862F76E3-78BD-40E2-B0F1-F1128A475793}" type="pres">
      <dgm:prSet presAssocID="{A47B6E70-29CC-4CFC-81AA-3278374711B9}" presName="spaceRect" presStyleCnt="0"/>
      <dgm:spPr/>
    </dgm:pt>
    <dgm:pt modelId="{B0C81F76-EDA1-4EA3-B45D-84433032F7CB}" type="pres">
      <dgm:prSet presAssocID="{A47B6E70-29CC-4CFC-81AA-3278374711B9}" presName="parTx" presStyleLbl="revTx" presStyleIdx="2" presStyleCnt="4">
        <dgm:presLayoutVars>
          <dgm:chMax val="0"/>
          <dgm:chPref val="0"/>
        </dgm:presLayoutVars>
      </dgm:prSet>
      <dgm:spPr/>
    </dgm:pt>
    <dgm:pt modelId="{66ED5C99-CCE6-4FCC-9BA6-971FB7159312}" type="pres">
      <dgm:prSet presAssocID="{94F25308-B23E-4624-9E01-3C61FE16F721}" presName="sibTrans" presStyleCnt="0"/>
      <dgm:spPr/>
    </dgm:pt>
    <dgm:pt modelId="{63F73387-5D8E-4CDA-98FC-ED6A8B176000}" type="pres">
      <dgm:prSet presAssocID="{61658679-E72A-47D0-A77C-3E029D1F65D5}" presName="compNode" presStyleCnt="0"/>
      <dgm:spPr/>
    </dgm:pt>
    <dgm:pt modelId="{E965257A-9596-4100-A2A3-31487463830B}" type="pres">
      <dgm:prSet presAssocID="{61658679-E72A-47D0-A77C-3E029D1F65D5}" presName="bgRect" presStyleLbl="bgShp" presStyleIdx="3" presStyleCnt="4"/>
      <dgm:spPr/>
    </dgm:pt>
    <dgm:pt modelId="{3C97528C-7B33-48B4-B53C-E391DD584AEA}" type="pres">
      <dgm:prSet presAssocID="{61658679-E72A-47D0-A77C-3E029D1F65D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F679B89-A31E-45D6-8576-A6F807DEBF73}" type="pres">
      <dgm:prSet presAssocID="{61658679-E72A-47D0-A77C-3E029D1F65D5}" presName="spaceRect" presStyleCnt="0"/>
      <dgm:spPr/>
    </dgm:pt>
    <dgm:pt modelId="{370C9B81-578E-495B-B23D-511DDF2FC00F}" type="pres">
      <dgm:prSet presAssocID="{61658679-E72A-47D0-A77C-3E029D1F65D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CA6E46-D635-4144-956F-B5DC2557E0D8}" srcId="{CF8D61CB-BFE2-47FF-A659-2E7132E3D5F7}" destId="{E2B1E353-BB06-4E69-9C52-966422FC4827}" srcOrd="0" destOrd="0" parTransId="{E38D7A2F-F6B2-4517-85A0-0EE7EA013D7E}" sibTransId="{6D66AB52-96FC-4537-9769-AA13A6C16323}"/>
    <dgm:cxn modelId="{20ACAF56-41C5-4C08-B7F9-E00A79883895}" srcId="{CF8D61CB-BFE2-47FF-A659-2E7132E3D5F7}" destId="{EC17C914-9B9C-4969-990F-C31903B566F8}" srcOrd="1" destOrd="0" parTransId="{91AFE7D8-0FBC-456D-BA77-A8CE8DCAE9CB}" sibTransId="{A09BE0F9-6F84-49C2-8123-6BB06CEE0CA8}"/>
    <dgm:cxn modelId="{5E72AC93-4E0B-485B-AF8E-73DD951AF1D9}" type="presOf" srcId="{A47B6E70-29CC-4CFC-81AA-3278374711B9}" destId="{B0C81F76-EDA1-4EA3-B45D-84433032F7CB}" srcOrd="0" destOrd="0" presId="urn:microsoft.com/office/officeart/2018/2/layout/IconVerticalSolidList"/>
    <dgm:cxn modelId="{719F03AA-967F-4883-8A77-C3C750278B8A}" type="presOf" srcId="{EC17C914-9B9C-4969-990F-C31903B566F8}" destId="{601A294D-84B0-4B1A-86B6-A8AE7D38B85C}" srcOrd="0" destOrd="0" presId="urn:microsoft.com/office/officeart/2018/2/layout/IconVerticalSolidList"/>
    <dgm:cxn modelId="{371321B1-4136-4B15-936A-62A0AA8AA743}" type="presOf" srcId="{E2B1E353-BB06-4E69-9C52-966422FC4827}" destId="{156F6598-3BD7-4959-9B17-24D1A39AD349}" srcOrd="0" destOrd="0" presId="urn:microsoft.com/office/officeart/2018/2/layout/IconVerticalSolidList"/>
    <dgm:cxn modelId="{4D3E21B7-CDE1-45B1-9E24-DABD40323491}" srcId="{CF8D61CB-BFE2-47FF-A659-2E7132E3D5F7}" destId="{A47B6E70-29CC-4CFC-81AA-3278374711B9}" srcOrd="2" destOrd="0" parTransId="{7A120E0D-7C90-4619-8E24-343E8409F5FF}" sibTransId="{94F25308-B23E-4624-9E01-3C61FE16F721}"/>
    <dgm:cxn modelId="{FEEE1BDC-D555-4343-8D3E-46A4DC9BC16D}" type="presOf" srcId="{CF8D61CB-BFE2-47FF-A659-2E7132E3D5F7}" destId="{8E8FBA22-7D45-46A9-9DB8-8B238BCF246E}" srcOrd="0" destOrd="0" presId="urn:microsoft.com/office/officeart/2018/2/layout/IconVerticalSolidList"/>
    <dgm:cxn modelId="{7B8596E9-A20C-428A-9208-A9641CDCF27C}" type="presOf" srcId="{61658679-E72A-47D0-A77C-3E029D1F65D5}" destId="{370C9B81-578E-495B-B23D-511DDF2FC00F}" srcOrd="0" destOrd="0" presId="urn:microsoft.com/office/officeart/2018/2/layout/IconVerticalSolidList"/>
    <dgm:cxn modelId="{96C891EE-AFC9-4D19-A3AD-F8BC347275A8}" srcId="{CF8D61CB-BFE2-47FF-A659-2E7132E3D5F7}" destId="{61658679-E72A-47D0-A77C-3E029D1F65D5}" srcOrd="3" destOrd="0" parTransId="{C3D92B3C-F829-4A4A-BDC2-F4C7986F59AC}" sibTransId="{9CA97CC9-F2A5-4623-97F3-EB76ABD88A8F}"/>
    <dgm:cxn modelId="{773E5CE8-D655-4C63-B139-0554C736A831}" type="presParOf" srcId="{8E8FBA22-7D45-46A9-9DB8-8B238BCF246E}" destId="{150FAC67-320D-42F5-A88A-74F2F9B64820}" srcOrd="0" destOrd="0" presId="urn:microsoft.com/office/officeart/2018/2/layout/IconVerticalSolidList"/>
    <dgm:cxn modelId="{14BC456A-C4B5-457B-AFDB-472F684E6218}" type="presParOf" srcId="{150FAC67-320D-42F5-A88A-74F2F9B64820}" destId="{78931091-6709-40F1-807C-919D89912404}" srcOrd="0" destOrd="0" presId="urn:microsoft.com/office/officeart/2018/2/layout/IconVerticalSolidList"/>
    <dgm:cxn modelId="{9036BD99-4FD4-41BF-96A3-A9B7D923FB7B}" type="presParOf" srcId="{150FAC67-320D-42F5-A88A-74F2F9B64820}" destId="{728C2994-AF3B-4671-9A4B-7568A91FB273}" srcOrd="1" destOrd="0" presId="urn:microsoft.com/office/officeart/2018/2/layout/IconVerticalSolidList"/>
    <dgm:cxn modelId="{F9F084B5-3943-480A-ADA2-CCDA1B9418D9}" type="presParOf" srcId="{150FAC67-320D-42F5-A88A-74F2F9B64820}" destId="{8C1C4F09-B7FC-4FD6-8CD3-3ADA669D2BF4}" srcOrd="2" destOrd="0" presId="urn:microsoft.com/office/officeart/2018/2/layout/IconVerticalSolidList"/>
    <dgm:cxn modelId="{651C48D9-65FF-4721-82ED-C02F49BC724B}" type="presParOf" srcId="{150FAC67-320D-42F5-A88A-74F2F9B64820}" destId="{156F6598-3BD7-4959-9B17-24D1A39AD349}" srcOrd="3" destOrd="0" presId="urn:microsoft.com/office/officeart/2018/2/layout/IconVerticalSolidList"/>
    <dgm:cxn modelId="{A85C253D-0A1B-4F57-AA2F-0B6115ABE16E}" type="presParOf" srcId="{8E8FBA22-7D45-46A9-9DB8-8B238BCF246E}" destId="{DF2CD5BD-EACA-4E89-9157-180A6C20C022}" srcOrd="1" destOrd="0" presId="urn:microsoft.com/office/officeart/2018/2/layout/IconVerticalSolidList"/>
    <dgm:cxn modelId="{A1A91FC4-35F3-4977-A64B-747171D758ED}" type="presParOf" srcId="{8E8FBA22-7D45-46A9-9DB8-8B238BCF246E}" destId="{413ED838-3604-4B1B-A618-7D25037B63E8}" srcOrd="2" destOrd="0" presId="urn:microsoft.com/office/officeart/2018/2/layout/IconVerticalSolidList"/>
    <dgm:cxn modelId="{965C9101-EFE0-4B3F-A224-6315C0DB9CD0}" type="presParOf" srcId="{413ED838-3604-4B1B-A618-7D25037B63E8}" destId="{B215EB63-D8F1-43B9-B045-9032068C985A}" srcOrd="0" destOrd="0" presId="urn:microsoft.com/office/officeart/2018/2/layout/IconVerticalSolidList"/>
    <dgm:cxn modelId="{D127B692-3460-4C69-8291-95A43306F316}" type="presParOf" srcId="{413ED838-3604-4B1B-A618-7D25037B63E8}" destId="{3F85F5FA-E352-468B-AE6B-FFE5B6006A4D}" srcOrd="1" destOrd="0" presId="urn:microsoft.com/office/officeart/2018/2/layout/IconVerticalSolidList"/>
    <dgm:cxn modelId="{B8465EFD-E2C2-48AD-84C5-A241F6306F59}" type="presParOf" srcId="{413ED838-3604-4B1B-A618-7D25037B63E8}" destId="{548E8628-A25D-4639-A89E-20243C8B2758}" srcOrd="2" destOrd="0" presId="urn:microsoft.com/office/officeart/2018/2/layout/IconVerticalSolidList"/>
    <dgm:cxn modelId="{0708E6A5-56D9-40CB-8D7A-A7DD25174259}" type="presParOf" srcId="{413ED838-3604-4B1B-A618-7D25037B63E8}" destId="{601A294D-84B0-4B1A-86B6-A8AE7D38B85C}" srcOrd="3" destOrd="0" presId="urn:microsoft.com/office/officeart/2018/2/layout/IconVerticalSolidList"/>
    <dgm:cxn modelId="{B4705E08-A94F-44DF-B53B-FAD7B86E8447}" type="presParOf" srcId="{8E8FBA22-7D45-46A9-9DB8-8B238BCF246E}" destId="{D3D85C9B-47D3-47B3-93E0-EE069C4F69AD}" srcOrd="3" destOrd="0" presId="urn:microsoft.com/office/officeart/2018/2/layout/IconVerticalSolidList"/>
    <dgm:cxn modelId="{147F58CC-B1E6-4B6B-8396-9102CB214AF3}" type="presParOf" srcId="{8E8FBA22-7D45-46A9-9DB8-8B238BCF246E}" destId="{872FD5C1-2E84-4D44-A29E-4AFA1AC2E8CB}" srcOrd="4" destOrd="0" presId="urn:microsoft.com/office/officeart/2018/2/layout/IconVerticalSolidList"/>
    <dgm:cxn modelId="{A427572A-B3A3-4D72-8B61-6B6B68F48103}" type="presParOf" srcId="{872FD5C1-2E84-4D44-A29E-4AFA1AC2E8CB}" destId="{AC86B5AC-20D9-48C8-957D-B659BF4F3886}" srcOrd="0" destOrd="0" presId="urn:microsoft.com/office/officeart/2018/2/layout/IconVerticalSolidList"/>
    <dgm:cxn modelId="{6AA6015E-FE6E-43F3-B204-9AB246967CBF}" type="presParOf" srcId="{872FD5C1-2E84-4D44-A29E-4AFA1AC2E8CB}" destId="{FDCB201C-460A-43D6-9911-0D92207D3FF5}" srcOrd="1" destOrd="0" presId="urn:microsoft.com/office/officeart/2018/2/layout/IconVerticalSolidList"/>
    <dgm:cxn modelId="{D83E75C3-E267-4FE2-A3EC-78728B03D769}" type="presParOf" srcId="{872FD5C1-2E84-4D44-A29E-4AFA1AC2E8CB}" destId="{862F76E3-78BD-40E2-B0F1-F1128A475793}" srcOrd="2" destOrd="0" presId="urn:microsoft.com/office/officeart/2018/2/layout/IconVerticalSolidList"/>
    <dgm:cxn modelId="{64842E7C-2FD9-4E2D-B853-6E789D421088}" type="presParOf" srcId="{872FD5C1-2E84-4D44-A29E-4AFA1AC2E8CB}" destId="{B0C81F76-EDA1-4EA3-B45D-84433032F7CB}" srcOrd="3" destOrd="0" presId="urn:microsoft.com/office/officeart/2018/2/layout/IconVerticalSolidList"/>
    <dgm:cxn modelId="{B47D5A1E-FE76-4427-BD3A-F3C651FF391D}" type="presParOf" srcId="{8E8FBA22-7D45-46A9-9DB8-8B238BCF246E}" destId="{66ED5C99-CCE6-4FCC-9BA6-971FB7159312}" srcOrd="5" destOrd="0" presId="urn:microsoft.com/office/officeart/2018/2/layout/IconVerticalSolidList"/>
    <dgm:cxn modelId="{28BA4EC9-8C80-4417-BA98-CFAE15097579}" type="presParOf" srcId="{8E8FBA22-7D45-46A9-9DB8-8B238BCF246E}" destId="{63F73387-5D8E-4CDA-98FC-ED6A8B176000}" srcOrd="6" destOrd="0" presId="urn:microsoft.com/office/officeart/2018/2/layout/IconVerticalSolidList"/>
    <dgm:cxn modelId="{2B513CE9-AAED-41C9-87A6-84E85BBCD041}" type="presParOf" srcId="{63F73387-5D8E-4CDA-98FC-ED6A8B176000}" destId="{E965257A-9596-4100-A2A3-31487463830B}" srcOrd="0" destOrd="0" presId="urn:microsoft.com/office/officeart/2018/2/layout/IconVerticalSolidList"/>
    <dgm:cxn modelId="{0CBC1AFA-9FE9-451C-B270-0734D27A222D}" type="presParOf" srcId="{63F73387-5D8E-4CDA-98FC-ED6A8B176000}" destId="{3C97528C-7B33-48B4-B53C-E391DD584AEA}" srcOrd="1" destOrd="0" presId="urn:microsoft.com/office/officeart/2018/2/layout/IconVerticalSolidList"/>
    <dgm:cxn modelId="{8A26E638-3F11-476F-9BD8-214C93100312}" type="presParOf" srcId="{63F73387-5D8E-4CDA-98FC-ED6A8B176000}" destId="{8F679B89-A31E-45D6-8576-A6F807DEBF73}" srcOrd="2" destOrd="0" presId="urn:microsoft.com/office/officeart/2018/2/layout/IconVerticalSolidList"/>
    <dgm:cxn modelId="{6AC65000-D005-49CD-8AB1-E08C636D7FC5}" type="presParOf" srcId="{63F73387-5D8E-4CDA-98FC-ED6A8B176000}" destId="{370C9B81-578E-495B-B23D-511DDF2FC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926D4-3C21-4BAF-B59C-A3480153C1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E069BD3-A8F2-4178-B8E6-4DBCF62BD5A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Competition – Apple</a:t>
          </a:r>
          <a:r>
            <a:rPr lang="en-US" b="0" i="0" u="none" strike="noStrike" cap="none" baseline="0" noProof="0" dirty="0">
              <a:solidFill>
                <a:srgbClr val="010000"/>
              </a:solidFill>
              <a:latin typeface="Calibri Light"/>
              <a:cs typeface="Calibri Light"/>
            </a:rPr>
            <a:t> </a:t>
          </a:r>
        </a:p>
      </dgm:t>
    </dgm:pt>
    <dgm:pt modelId="{D4F0358D-BB06-4020-9D17-C65ACB827D1B}" type="parTrans" cxnId="{5B6B909E-6623-4934-A76E-16475E2CE7F1}">
      <dgm:prSet/>
      <dgm:spPr/>
      <dgm:t>
        <a:bodyPr/>
        <a:lstStyle/>
        <a:p>
          <a:endParaRPr lang="en-US"/>
        </a:p>
      </dgm:t>
    </dgm:pt>
    <dgm:pt modelId="{E2D8D9B0-B655-4F77-B9A9-1096B1B6ABD9}" type="sibTrans" cxnId="{5B6B909E-6623-4934-A76E-16475E2CE7F1}">
      <dgm:prSet/>
      <dgm:spPr/>
      <dgm:t>
        <a:bodyPr/>
        <a:lstStyle/>
        <a:p>
          <a:endParaRPr lang="en-US"/>
        </a:p>
      </dgm:t>
    </dgm:pt>
    <dgm:pt modelId="{80613AB9-DEFC-4088-B1FA-5711EF6820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Their system is limited to apple devices only.</a:t>
          </a:r>
        </a:p>
      </dgm:t>
    </dgm:pt>
    <dgm:pt modelId="{C4B03E31-11AE-4004-9297-CC63A39DDF3E}" type="parTrans" cxnId="{B935DC38-3227-4A73-9E77-DFED9866FA4D}">
      <dgm:prSet/>
      <dgm:spPr/>
      <dgm:t>
        <a:bodyPr/>
        <a:lstStyle/>
        <a:p>
          <a:endParaRPr lang="en-US"/>
        </a:p>
      </dgm:t>
    </dgm:pt>
    <dgm:pt modelId="{D59400C3-03F0-4936-BAE6-42214330F15D}" type="sibTrans" cxnId="{B935DC38-3227-4A73-9E77-DFED9866FA4D}">
      <dgm:prSet/>
      <dgm:spPr/>
      <dgm:t>
        <a:bodyPr/>
        <a:lstStyle/>
        <a:p>
          <a:endParaRPr lang="en-US"/>
        </a:p>
      </dgm:t>
    </dgm:pt>
    <dgm:pt modelId="{8D239BF3-C0D8-4C20-9D8A-8CFD824699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is free</a:t>
          </a:r>
        </a:p>
      </dgm:t>
    </dgm:pt>
    <dgm:pt modelId="{B16E5360-EE3F-4445-AAC4-3B26D54684DB}" type="parTrans" cxnId="{55670221-CE21-4557-8B8F-F5728B8A0864}">
      <dgm:prSet/>
      <dgm:spPr/>
      <dgm:t>
        <a:bodyPr/>
        <a:lstStyle/>
        <a:p>
          <a:endParaRPr lang="en-US"/>
        </a:p>
      </dgm:t>
    </dgm:pt>
    <dgm:pt modelId="{5D59FBEE-FC36-43F7-A8F8-11CC52211A17}" type="sibTrans" cxnId="{55670221-CE21-4557-8B8F-F5728B8A0864}">
      <dgm:prSet/>
      <dgm:spPr/>
      <dgm:t>
        <a:bodyPr/>
        <a:lstStyle/>
        <a:p>
          <a:endParaRPr lang="en-US"/>
        </a:p>
      </dgm:t>
    </dgm:pt>
    <dgm:pt modelId="{17697B83-CDF6-4AE6-BD11-E6C175F0FE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Competition – </a:t>
          </a:r>
          <a:r>
            <a:rPr lang="en-US" dirty="0" err="1"/>
            <a:t>Yoti</a:t>
          </a:r>
          <a:endParaRPr lang="en-US" dirty="0"/>
        </a:p>
      </dgm:t>
    </dgm:pt>
    <dgm:pt modelId="{2426C06E-8432-4EBF-A99D-09F351E3F06C}" type="parTrans" cxnId="{903E2CA1-BB02-4630-9D5A-0E93430F256D}">
      <dgm:prSet/>
      <dgm:spPr/>
      <dgm:t>
        <a:bodyPr/>
        <a:lstStyle/>
        <a:p>
          <a:endParaRPr lang="en-US"/>
        </a:p>
      </dgm:t>
    </dgm:pt>
    <dgm:pt modelId="{EE0A9120-E306-4080-AEF1-2509CC48B7F2}" type="sibTrans" cxnId="{903E2CA1-BB02-4630-9D5A-0E93430F256D}">
      <dgm:prSet/>
      <dgm:spPr/>
      <dgm:t>
        <a:bodyPr/>
        <a:lstStyle/>
        <a:p>
          <a:endParaRPr lang="en-US"/>
        </a:p>
      </dgm:t>
    </dgm:pt>
    <dgm:pt modelId="{01D82F01-1391-4336-9DE0-0290674281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Their product is focused on creating a digital profile of you, putting your drivers' license and passwords on the account slightly different to ours.</a:t>
          </a:r>
        </a:p>
      </dgm:t>
    </dgm:pt>
    <dgm:pt modelId="{8EA6DC3F-9BC4-4C30-A410-3A2B532EA199}" type="parTrans" cxnId="{57BBB69B-E4EE-48CD-8FFD-017659AC1288}">
      <dgm:prSet/>
      <dgm:spPr/>
      <dgm:t>
        <a:bodyPr/>
        <a:lstStyle/>
        <a:p>
          <a:endParaRPr lang="en-US"/>
        </a:p>
      </dgm:t>
    </dgm:pt>
    <dgm:pt modelId="{C49C6EAE-5E6C-47E3-8609-00167177246E}" type="sibTrans" cxnId="{57BBB69B-E4EE-48CD-8FFD-017659AC1288}">
      <dgm:prSet/>
      <dgm:spPr/>
      <dgm:t>
        <a:bodyPr/>
        <a:lstStyle/>
        <a:p>
          <a:endParaRPr lang="en-US"/>
        </a:p>
      </dgm:t>
    </dgm:pt>
    <dgm:pt modelId="{42E43292-F771-40C2-8C7B-61EA57CD61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Target market – target market will be schools, colleges, universities </a:t>
          </a:r>
        </a:p>
      </dgm:t>
    </dgm:pt>
    <dgm:pt modelId="{DA10FC48-97DC-48D9-9BBF-E7D207864612}" type="parTrans" cxnId="{515C75AB-027E-4BA4-8996-D1C8D59CAD20}">
      <dgm:prSet/>
      <dgm:spPr/>
      <dgm:t>
        <a:bodyPr/>
        <a:lstStyle/>
        <a:p>
          <a:endParaRPr lang="en-US"/>
        </a:p>
      </dgm:t>
    </dgm:pt>
    <dgm:pt modelId="{69502B33-3AB0-47D3-943F-5B467ED40A19}" type="sibTrans" cxnId="{515C75AB-027E-4BA4-8996-D1C8D59CAD20}">
      <dgm:prSet/>
      <dgm:spPr/>
      <dgm:t>
        <a:bodyPr/>
        <a:lstStyle/>
        <a:p>
          <a:endParaRPr lang="en-US"/>
        </a:p>
      </dgm:t>
    </dgm:pt>
    <dgm:pt modelId="{AF580205-022B-45D5-B783-C330769D2302}" type="pres">
      <dgm:prSet presAssocID="{6AC926D4-3C21-4BAF-B59C-A3480153C12C}" presName="root" presStyleCnt="0">
        <dgm:presLayoutVars>
          <dgm:dir/>
          <dgm:resizeHandles val="exact"/>
        </dgm:presLayoutVars>
      </dgm:prSet>
      <dgm:spPr/>
    </dgm:pt>
    <dgm:pt modelId="{CF0658C3-B099-4AC0-BDE0-84AC47FDCD48}" type="pres">
      <dgm:prSet presAssocID="{0E069BD3-A8F2-4178-B8E6-4DBCF62BD5A6}" presName="compNode" presStyleCnt="0"/>
      <dgm:spPr/>
    </dgm:pt>
    <dgm:pt modelId="{C01AF692-36C7-466A-AA0C-F5115B52A465}" type="pres">
      <dgm:prSet presAssocID="{0E069BD3-A8F2-4178-B8E6-4DBCF62BD5A6}" presName="bgRect" presStyleLbl="bgShp" presStyleIdx="0" presStyleCnt="6"/>
      <dgm:spPr/>
    </dgm:pt>
    <dgm:pt modelId="{F0629DEE-5C1C-4EAD-8406-55FE84420995}" type="pres">
      <dgm:prSet presAssocID="{0E069BD3-A8F2-4178-B8E6-4DBCF62BD5A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A0D5437-A8CB-4D9A-9F66-418E51F73816}" type="pres">
      <dgm:prSet presAssocID="{0E069BD3-A8F2-4178-B8E6-4DBCF62BD5A6}" presName="spaceRect" presStyleCnt="0"/>
      <dgm:spPr/>
    </dgm:pt>
    <dgm:pt modelId="{6AED5AA2-524D-4703-9572-2189F8797E6C}" type="pres">
      <dgm:prSet presAssocID="{0E069BD3-A8F2-4178-B8E6-4DBCF62BD5A6}" presName="parTx" presStyleLbl="revTx" presStyleIdx="0" presStyleCnt="6">
        <dgm:presLayoutVars>
          <dgm:chMax val="0"/>
          <dgm:chPref val="0"/>
        </dgm:presLayoutVars>
      </dgm:prSet>
      <dgm:spPr/>
    </dgm:pt>
    <dgm:pt modelId="{6D004CFA-82ED-4807-BAD8-4AC08CD5F8B0}" type="pres">
      <dgm:prSet presAssocID="{E2D8D9B0-B655-4F77-B9A9-1096B1B6ABD9}" presName="sibTrans" presStyleCnt="0"/>
      <dgm:spPr/>
    </dgm:pt>
    <dgm:pt modelId="{A457DF73-3E71-4DC2-BA82-C47B4DE949DE}" type="pres">
      <dgm:prSet presAssocID="{80613AB9-DEFC-4088-B1FA-5711EF682083}" presName="compNode" presStyleCnt="0"/>
      <dgm:spPr/>
    </dgm:pt>
    <dgm:pt modelId="{BCBA069C-A9A3-4785-9924-40AB091CBD5D}" type="pres">
      <dgm:prSet presAssocID="{80613AB9-DEFC-4088-B1FA-5711EF682083}" presName="bgRect" presStyleLbl="bgShp" presStyleIdx="1" presStyleCnt="6"/>
      <dgm:spPr/>
    </dgm:pt>
    <dgm:pt modelId="{E4428AEE-CCF1-4300-A2D0-1D1890FDEAA1}" type="pres">
      <dgm:prSet presAssocID="{80613AB9-DEFC-4088-B1FA-5711EF6820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DE56B0F-2589-418A-A083-F8FBB760C413}" type="pres">
      <dgm:prSet presAssocID="{80613AB9-DEFC-4088-B1FA-5711EF682083}" presName="spaceRect" presStyleCnt="0"/>
      <dgm:spPr/>
    </dgm:pt>
    <dgm:pt modelId="{7D9F3693-2DA2-4FE4-90FE-156DC5448248}" type="pres">
      <dgm:prSet presAssocID="{80613AB9-DEFC-4088-B1FA-5711EF682083}" presName="parTx" presStyleLbl="revTx" presStyleIdx="1" presStyleCnt="6">
        <dgm:presLayoutVars>
          <dgm:chMax val="0"/>
          <dgm:chPref val="0"/>
        </dgm:presLayoutVars>
      </dgm:prSet>
      <dgm:spPr/>
    </dgm:pt>
    <dgm:pt modelId="{ACD9223B-E55A-49CD-BB87-983DCE3914D6}" type="pres">
      <dgm:prSet presAssocID="{D59400C3-03F0-4936-BAE6-42214330F15D}" presName="sibTrans" presStyleCnt="0"/>
      <dgm:spPr/>
    </dgm:pt>
    <dgm:pt modelId="{3CB0C281-50F4-46AD-978C-FA9F4E228A10}" type="pres">
      <dgm:prSet presAssocID="{8D239BF3-C0D8-4C20-9D8A-8CFD8246990C}" presName="compNode" presStyleCnt="0"/>
      <dgm:spPr/>
    </dgm:pt>
    <dgm:pt modelId="{A5CB8775-94E4-437A-AFB7-D850104A5A03}" type="pres">
      <dgm:prSet presAssocID="{8D239BF3-C0D8-4C20-9D8A-8CFD8246990C}" presName="bgRect" presStyleLbl="bgShp" presStyleIdx="2" presStyleCnt="6"/>
      <dgm:spPr/>
    </dgm:pt>
    <dgm:pt modelId="{3864F9DB-8DC2-4B0D-8065-CB793A69E98B}" type="pres">
      <dgm:prSet presAssocID="{8D239BF3-C0D8-4C20-9D8A-8CFD8246990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Touch"/>
        </a:ext>
      </dgm:extLst>
    </dgm:pt>
    <dgm:pt modelId="{E9394398-5655-4F7C-8F1C-E970F9C6B20E}" type="pres">
      <dgm:prSet presAssocID="{8D239BF3-C0D8-4C20-9D8A-8CFD8246990C}" presName="spaceRect" presStyleCnt="0"/>
      <dgm:spPr/>
    </dgm:pt>
    <dgm:pt modelId="{D792D010-0837-4DC9-BFF7-135F3EB82D60}" type="pres">
      <dgm:prSet presAssocID="{8D239BF3-C0D8-4C20-9D8A-8CFD8246990C}" presName="parTx" presStyleLbl="revTx" presStyleIdx="2" presStyleCnt="6">
        <dgm:presLayoutVars>
          <dgm:chMax val="0"/>
          <dgm:chPref val="0"/>
        </dgm:presLayoutVars>
      </dgm:prSet>
      <dgm:spPr/>
    </dgm:pt>
    <dgm:pt modelId="{041D6149-3C3B-4CA6-BC5B-7E91E9528572}" type="pres">
      <dgm:prSet presAssocID="{5D59FBEE-FC36-43F7-A8F8-11CC52211A17}" presName="sibTrans" presStyleCnt="0"/>
      <dgm:spPr/>
    </dgm:pt>
    <dgm:pt modelId="{102CE63F-94BA-4C9E-B1DB-2764EFE8AC22}" type="pres">
      <dgm:prSet presAssocID="{17697B83-CDF6-4AE6-BD11-E6C175F0FE2C}" presName="compNode" presStyleCnt="0"/>
      <dgm:spPr/>
    </dgm:pt>
    <dgm:pt modelId="{D9E3DB0D-FFEA-47EB-942C-AC65185FB213}" type="pres">
      <dgm:prSet presAssocID="{17697B83-CDF6-4AE6-BD11-E6C175F0FE2C}" presName="bgRect" presStyleLbl="bgShp" presStyleIdx="3" presStyleCnt="6"/>
      <dgm:spPr/>
    </dgm:pt>
    <dgm:pt modelId="{CE7F0737-2C16-41A1-ABEC-066B92B260C4}" type="pres">
      <dgm:prSet presAssocID="{17697B83-CDF6-4AE6-BD11-E6C175F0FE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889C26F9-A690-4666-9BD6-631DBE12747C}" type="pres">
      <dgm:prSet presAssocID="{17697B83-CDF6-4AE6-BD11-E6C175F0FE2C}" presName="spaceRect" presStyleCnt="0"/>
      <dgm:spPr/>
    </dgm:pt>
    <dgm:pt modelId="{6E1FACEC-3513-4C1F-962A-16963C8648E6}" type="pres">
      <dgm:prSet presAssocID="{17697B83-CDF6-4AE6-BD11-E6C175F0FE2C}" presName="parTx" presStyleLbl="revTx" presStyleIdx="3" presStyleCnt="6">
        <dgm:presLayoutVars>
          <dgm:chMax val="0"/>
          <dgm:chPref val="0"/>
        </dgm:presLayoutVars>
      </dgm:prSet>
      <dgm:spPr/>
    </dgm:pt>
    <dgm:pt modelId="{6D9DE924-F1E9-4A27-9795-201DBBBDAA5B}" type="pres">
      <dgm:prSet presAssocID="{EE0A9120-E306-4080-AEF1-2509CC48B7F2}" presName="sibTrans" presStyleCnt="0"/>
      <dgm:spPr/>
    </dgm:pt>
    <dgm:pt modelId="{A714677C-A13B-4702-8507-23760CB0DC3A}" type="pres">
      <dgm:prSet presAssocID="{01D82F01-1391-4336-9DE0-0290674281EF}" presName="compNode" presStyleCnt="0"/>
      <dgm:spPr/>
    </dgm:pt>
    <dgm:pt modelId="{7CC109F8-BDC5-46C4-BB05-B8B3E5360DCC}" type="pres">
      <dgm:prSet presAssocID="{01D82F01-1391-4336-9DE0-0290674281EF}" presName="bgRect" presStyleLbl="bgShp" presStyleIdx="4" presStyleCnt="6"/>
      <dgm:spPr/>
    </dgm:pt>
    <dgm:pt modelId="{3717DB51-0AB7-4693-B4D6-0B0CFD958E9D}" type="pres">
      <dgm:prSet presAssocID="{01D82F01-1391-4336-9DE0-0290674281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70104960-7C3F-4545-9C12-F3E7DA18E391}" type="pres">
      <dgm:prSet presAssocID="{01D82F01-1391-4336-9DE0-0290674281EF}" presName="spaceRect" presStyleCnt="0"/>
      <dgm:spPr/>
    </dgm:pt>
    <dgm:pt modelId="{C242D529-47F5-483F-8F07-3FE67EDFE691}" type="pres">
      <dgm:prSet presAssocID="{01D82F01-1391-4336-9DE0-0290674281EF}" presName="parTx" presStyleLbl="revTx" presStyleIdx="4" presStyleCnt="6">
        <dgm:presLayoutVars>
          <dgm:chMax val="0"/>
          <dgm:chPref val="0"/>
        </dgm:presLayoutVars>
      </dgm:prSet>
      <dgm:spPr/>
    </dgm:pt>
    <dgm:pt modelId="{8AE4CE35-4CD5-429C-A21C-48FF866D5463}" type="pres">
      <dgm:prSet presAssocID="{C49C6EAE-5E6C-47E3-8609-00167177246E}" presName="sibTrans" presStyleCnt="0"/>
      <dgm:spPr/>
    </dgm:pt>
    <dgm:pt modelId="{C18A2250-CFF8-4860-A51D-CC80D31C5418}" type="pres">
      <dgm:prSet presAssocID="{42E43292-F771-40C2-8C7B-61EA57CD61D5}" presName="compNode" presStyleCnt="0"/>
      <dgm:spPr/>
    </dgm:pt>
    <dgm:pt modelId="{DE82D830-8EA5-4650-99DC-103F44DC04B3}" type="pres">
      <dgm:prSet presAssocID="{42E43292-F771-40C2-8C7B-61EA57CD61D5}" presName="bgRect" presStyleLbl="bgShp" presStyleIdx="5" presStyleCnt="6"/>
      <dgm:spPr/>
    </dgm:pt>
    <dgm:pt modelId="{F8442BF1-A3D8-42BF-BC92-6F32A008F472}" type="pres">
      <dgm:prSet presAssocID="{42E43292-F771-40C2-8C7B-61EA57CD61D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30D421A-AD7B-4E57-88DA-5E5130712D26}" type="pres">
      <dgm:prSet presAssocID="{42E43292-F771-40C2-8C7B-61EA57CD61D5}" presName="spaceRect" presStyleCnt="0"/>
      <dgm:spPr/>
    </dgm:pt>
    <dgm:pt modelId="{8E3A7CBE-7E65-4E91-9CBE-D4523F28BF79}" type="pres">
      <dgm:prSet presAssocID="{42E43292-F771-40C2-8C7B-61EA57CD61D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5670221-CE21-4557-8B8F-F5728B8A0864}" srcId="{6AC926D4-3C21-4BAF-B59C-A3480153C12C}" destId="{8D239BF3-C0D8-4C20-9D8A-8CFD8246990C}" srcOrd="2" destOrd="0" parTransId="{B16E5360-EE3F-4445-AAC4-3B26D54684DB}" sibTransId="{5D59FBEE-FC36-43F7-A8F8-11CC52211A17}"/>
    <dgm:cxn modelId="{B935DC38-3227-4A73-9E77-DFED9866FA4D}" srcId="{6AC926D4-3C21-4BAF-B59C-A3480153C12C}" destId="{80613AB9-DEFC-4088-B1FA-5711EF682083}" srcOrd="1" destOrd="0" parTransId="{C4B03E31-11AE-4004-9297-CC63A39DDF3E}" sibTransId="{D59400C3-03F0-4936-BAE6-42214330F15D}"/>
    <dgm:cxn modelId="{AC381D47-E1FB-45B1-86FD-1D90D66B2A14}" type="presOf" srcId="{6AC926D4-3C21-4BAF-B59C-A3480153C12C}" destId="{AF580205-022B-45D5-B783-C330769D2302}" srcOrd="0" destOrd="0" presId="urn:microsoft.com/office/officeart/2018/2/layout/IconVerticalSolidList"/>
    <dgm:cxn modelId="{C0802A58-59BB-4441-A8D4-642615D9DA2D}" type="presOf" srcId="{42E43292-F771-40C2-8C7B-61EA57CD61D5}" destId="{8E3A7CBE-7E65-4E91-9CBE-D4523F28BF79}" srcOrd="0" destOrd="0" presId="urn:microsoft.com/office/officeart/2018/2/layout/IconVerticalSolidList"/>
    <dgm:cxn modelId="{B1C71693-D4DE-499D-9E4F-29A86403D796}" type="presOf" srcId="{80613AB9-DEFC-4088-B1FA-5711EF682083}" destId="{7D9F3693-2DA2-4FE4-90FE-156DC5448248}" srcOrd="0" destOrd="0" presId="urn:microsoft.com/office/officeart/2018/2/layout/IconVerticalSolidList"/>
    <dgm:cxn modelId="{57BBB69B-E4EE-48CD-8FFD-017659AC1288}" srcId="{6AC926D4-3C21-4BAF-B59C-A3480153C12C}" destId="{01D82F01-1391-4336-9DE0-0290674281EF}" srcOrd="4" destOrd="0" parTransId="{8EA6DC3F-9BC4-4C30-A410-3A2B532EA199}" sibTransId="{C49C6EAE-5E6C-47E3-8609-00167177246E}"/>
    <dgm:cxn modelId="{5B6B909E-6623-4934-A76E-16475E2CE7F1}" srcId="{6AC926D4-3C21-4BAF-B59C-A3480153C12C}" destId="{0E069BD3-A8F2-4178-B8E6-4DBCF62BD5A6}" srcOrd="0" destOrd="0" parTransId="{D4F0358D-BB06-4020-9D17-C65ACB827D1B}" sibTransId="{E2D8D9B0-B655-4F77-B9A9-1096B1B6ABD9}"/>
    <dgm:cxn modelId="{903E2CA1-BB02-4630-9D5A-0E93430F256D}" srcId="{6AC926D4-3C21-4BAF-B59C-A3480153C12C}" destId="{17697B83-CDF6-4AE6-BD11-E6C175F0FE2C}" srcOrd="3" destOrd="0" parTransId="{2426C06E-8432-4EBF-A99D-09F351E3F06C}" sibTransId="{EE0A9120-E306-4080-AEF1-2509CC48B7F2}"/>
    <dgm:cxn modelId="{827FC3A7-E147-495F-A39F-83DC96F02201}" type="presOf" srcId="{0E069BD3-A8F2-4178-B8E6-4DBCF62BD5A6}" destId="{6AED5AA2-524D-4703-9572-2189F8797E6C}" srcOrd="0" destOrd="0" presId="urn:microsoft.com/office/officeart/2018/2/layout/IconVerticalSolidList"/>
    <dgm:cxn modelId="{515C75AB-027E-4BA4-8996-D1C8D59CAD20}" srcId="{6AC926D4-3C21-4BAF-B59C-A3480153C12C}" destId="{42E43292-F771-40C2-8C7B-61EA57CD61D5}" srcOrd="5" destOrd="0" parTransId="{DA10FC48-97DC-48D9-9BBF-E7D207864612}" sibTransId="{69502B33-3AB0-47D3-943F-5B467ED40A19}"/>
    <dgm:cxn modelId="{538E3EB5-01F0-4F62-9FB3-FFA5BDD1B12C}" type="presOf" srcId="{01D82F01-1391-4336-9DE0-0290674281EF}" destId="{C242D529-47F5-483F-8F07-3FE67EDFE691}" srcOrd="0" destOrd="0" presId="urn:microsoft.com/office/officeart/2018/2/layout/IconVerticalSolidList"/>
    <dgm:cxn modelId="{5A41F1DC-9131-424D-83C1-B270C574C140}" type="presOf" srcId="{8D239BF3-C0D8-4C20-9D8A-8CFD8246990C}" destId="{D792D010-0837-4DC9-BFF7-135F3EB82D60}" srcOrd="0" destOrd="0" presId="urn:microsoft.com/office/officeart/2018/2/layout/IconVerticalSolidList"/>
    <dgm:cxn modelId="{620711F5-8691-49E5-AB1C-785BB11B2FAE}" type="presOf" srcId="{17697B83-CDF6-4AE6-BD11-E6C175F0FE2C}" destId="{6E1FACEC-3513-4C1F-962A-16963C8648E6}" srcOrd="0" destOrd="0" presId="urn:microsoft.com/office/officeart/2018/2/layout/IconVerticalSolidList"/>
    <dgm:cxn modelId="{F1D2E6E4-F229-4406-9761-506D0FA39905}" type="presParOf" srcId="{AF580205-022B-45D5-B783-C330769D2302}" destId="{CF0658C3-B099-4AC0-BDE0-84AC47FDCD48}" srcOrd="0" destOrd="0" presId="urn:microsoft.com/office/officeart/2018/2/layout/IconVerticalSolidList"/>
    <dgm:cxn modelId="{0A78CF22-D5CE-4B9A-8CDA-F4CCF0F1F3FF}" type="presParOf" srcId="{CF0658C3-B099-4AC0-BDE0-84AC47FDCD48}" destId="{C01AF692-36C7-466A-AA0C-F5115B52A465}" srcOrd="0" destOrd="0" presId="urn:microsoft.com/office/officeart/2018/2/layout/IconVerticalSolidList"/>
    <dgm:cxn modelId="{2AF872D2-8AD4-4585-9D4B-61F8B26F5F5A}" type="presParOf" srcId="{CF0658C3-B099-4AC0-BDE0-84AC47FDCD48}" destId="{F0629DEE-5C1C-4EAD-8406-55FE84420995}" srcOrd="1" destOrd="0" presId="urn:microsoft.com/office/officeart/2018/2/layout/IconVerticalSolidList"/>
    <dgm:cxn modelId="{447D3BFB-F6C3-4BF1-B452-B8DBBEEF556F}" type="presParOf" srcId="{CF0658C3-B099-4AC0-BDE0-84AC47FDCD48}" destId="{FA0D5437-A8CB-4D9A-9F66-418E51F73816}" srcOrd="2" destOrd="0" presId="urn:microsoft.com/office/officeart/2018/2/layout/IconVerticalSolidList"/>
    <dgm:cxn modelId="{BDAB88C7-2D09-480F-B450-90888B9DCEF6}" type="presParOf" srcId="{CF0658C3-B099-4AC0-BDE0-84AC47FDCD48}" destId="{6AED5AA2-524D-4703-9572-2189F8797E6C}" srcOrd="3" destOrd="0" presId="urn:microsoft.com/office/officeart/2018/2/layout/IconVerticalSolidList"/>
    <dgm:cxn modelId="{5656C427-4460-41BA-95CA-AA7A325C0BB6}" type="presParOf" srcId="{AF580205-022B-45D5-B783-C330769D2302}" destId="{6D004CFA-82ED-4807-BAD8-4AC08CD5F8B0}" srcOrd="1" destOrd="0" presId="urn:microsoft.com/office/officeart/2018/2/layout/IconVerticalSolidList"/>
    <dgm:cxn modelId="{714F63D1-D56A-4490-A6C8-D3F119339A08}" type="presParOf" srcId="{AF580205-022B-45D5-B783-C330769D2302}" destId="{A457DF73-3E71-4DC2-BA82-C47B4DE949DE}" srcOrd="2" destOrd="0" presId="urn:microsoft.com/office/officeart/2018/2/layout/IconVerticalSolidList"/>
    <dgm:cxn modelId="{350DF92A-6935-4363-8E6D-575EC2FB4111}" type="presParOf" srcId="{A457DF73-3E71-4DC2-BA82-C47B4DE949DE}" destId="{BCBA069C-A9A3-4785-9924-40AB091CBD5D}" srcOrd="0" destOrd="0" presId="urn:microsoft.com/office/officeart/2018/2/layout/IconVerticalSolidList"/>
    <dgm:cxn modelId="{1C2805F4-792C-4D36-9407-64A2A2D9B97E}" type="presParOf" srcId="{A457DF73-3E71-4DC2-BA82-C47B4DE949DE}" destId="{E4428AEE-CCF1-4300-A2D0-1D1890FDEAA1}" srcOrd="1" destOrd="0" presId="urn:microsoft.com/office/officeart/2018/2/layout/IconVerticalSolidList"/>
    <dgm:cxn modelId="{9572EBA3-5C37-40F8-AEAF-DCC391C48496}" type="presParOf" srcId="{A457DF73-3E71-4DC2-BA82-C47B4DE949DE}" destId="{8DE56B0F-2589-418A-A083-F8FBB760C413}" srcOrd="2" destOrd="0" presId="urn:microsoft.com/office/officeart/2018/2/layout/IconVerticalSolidList"/>
    <dgm:cxn modelId="{8443BD19-81F6-486D-935D-2D8A4EC6E60A}" type="presParOf" srcId="{A457DF73-3E71-4DC2-BA82-C47B4DE949DE}" destId="{7D9F3693-2DA2-4FE4-90FE-156DC5448248}" srcOrd="3" destOrd="0" presId="urn:microsoft.com/office/officeart/2018/2/layout/IconVerticalSolidList"/>
    <dgm:cxn modelId="{1DC0A79D-4D97-4EB5-978B-DF969657A22A}" type="presParOf" srcId="{AF580205-022B-45D5-B783-C330769D2302}" destId="{ACD9223B-E55A-49CD-BB87-983DCE3914D6}" srcOrd="3" destOrd="0" presId="urn:microsoft.com/office/officeart/2018/2/layout/IconVerticalSolidList"/>
    <dgm:cxn modelId="{DD753C3C-F00C-4E6C-BBB6-F5BD854D48D6}" type="presParOf" srcId="{AF580205-022B-45D5-B783-C330769D2302}" destId="{3CB0C281-50F4-46AD-978C-FA9F4E228A10}" srcOrd="4" destOrd="0" presId="urn:microsoft.com/office/officeart/2018/2/layout/IconVerticalSolidList"/>
    <dgm:cxn modelId="{3220009C-617D-44EE-A87E-0C39E44EC3C1}" type="presParOf" srcId="{3CB0C281-50F4-46AD-978C-FA9F4E228A10}" destId="{A5CB8775-94E4-437A-AFB7-D850104A5A03}" srcOrd="0" destOrd="0" presId="urn:microsoft.com/office/officeart/2018/2/layout/IconVerticalSolidList"/>
    <dgm:cxn modelId="{81CE2D66-16E8-495A-BBF3-B54245AE48EA}" type="presParOf" srcId="{3CB0C281-50F4-46AD-978C-FA9F4E228A10}" destId="{3864F9DB-8DC2-4B0D-8065-CB793A69E98B}" srcOrd="1" destOrd="0" presId="urn:microsoft.com/office/officeart/2018/2/layout/IconVerticalSolidList"/>
    <dgm:cxn modelId="{4497CD83-EC65-4749-9843-2E0178EA8B3D}" type="presParOf" srcId="{3CB0C281-50F4-46AD-978C-FA9F4E228A10}" destId="{E9394398-5655-4F7C-8F1C-E970F9C6B20E}" srcOrd="2" destOrd="0" presId="urn:microsoft.com/office/officeart/2018/2/layout/IconVerticalSolidList"/>
    <dgm:cxn modelId="{50507666-BDBA-4A0B-AD56-2CCCD356A006}" type="presParOf" srcId="{3CB0C281-50F4-46AD-978C-FA9F4E228A10}" destId="{D792D010-0837-4DC9-BFF7-135F3EB82D60}" srcOrd="3" destOrd="0" presId="urn:microsoft.com/office/officeart/2018/2/layout/IconVerticalSolidList"/>
    <dgm:cxn modelId="{BD9EC8AE-80C8-416F-B3D3-CA244B8C0E64}" type="presParOf" srcId="{AF580205-022B-45D5-B783-C330769D2302}" destId="{041D6149-3C3B-4CA6-BC5B-7E91E9528572}" srcOrd="5" destOrd="0" presId="urn:microsoft.com/office/officeart/2018/2/layout/IconVerticalSolidList"/>
    <dgm:cxn modelId="{55456BDA-77B3-462E-B06C-3BF137E0A286}" type="presParOf" srcId="{AF580205-022B-45D5-B783-C330769D2302}" destId="{102CE63F-94BA-4C9E-B1DB-2764EFE8AC22}" srcOrd="6" destOrd="0" presId="urn:microsoft.com/office/officeart/2018/2/layout/IconVerticalSolidList"/>
    <dgm:cxn modelId="{7BC51BC4-011B-4DC7-93D2-AAD3BE52449F}" type="presParOf" srcId="{102CE63F-94BA-4C9E-B1DB-2764EFE8AC22}" destId="{D9E3DB0D-FFEA-47EB-942C-AC65185FB213}" srcOrd="0" destOrd="0" presId="urn:microsoft.com/office/officeart/2018/2/layout/IconVerticalSolidList"/>
    <dgm:cxn modelId="{C73FA25D-7BA9-4405-9B3C-8CCC0264E26C}" type="presParOf" srcId="{102CE63F-94BA-4C9E-B1DB-2764EFE8AC22}" destId="{CE7F0737-2C16-41A1-ABEC-066B92B260C4}" srcOrd="1" destOrd="0" presId="urn:microsoft.com/office/officeart/2018/2/layout/IconVerticalSolidList"/>
    <dgm:cxn modelId="{6C6DA813-B081-4ADF-9F39-CADA9F41918A}" type="presParOf" srcId="{102CE63F-94BA-4C9E-B1DB-2764EFE8AC22}" destId="{889C26F9-A690-4666-9BD6-631DBE12747C}" srcOrd="2" destOrd="0" presId="urn:microsoft.com/office/officeart/2018/2/layout/IconVerticalSolidList"/>
    <dgm:cxn modelId="{E8C68C1D-80B7-4A2D-A1FB-C1F5379C46CD}" type="presParOf" srcId="{102CE63F-94BA-4C9E-B1DB-2764EFE8AC22}" destId="{6E1FACEC-3513-4C1F-962A-16963C8648E6}" srcOrd="3" destOrd="0" presId="urn:microsoft.com/office/officeart/2018/2/layout/IconVerticalSolidList"/>
    <dgm:cxn modelId="{1326BA10-88CA-4D86-A5DF-C97DB09ECE48}" type="presParOf" srcId="{AF580205-022B-45D5-B783-C330769D2302}" destId="{6D9DE924-F1E9-4A27-9795-201DBBBDAA5B}" srcOrd="7" destOrd="0" presId="urn:microsoft.com/office/officeart/2018/2/layout/IconVerticalSolidList"/>
    <dgm:cxn modelId="{992AB852-C2D3-4E9F-B521-A8A1D881C22A}" type="presParOf" srcId="{AF580205-022B-45D5-B783-C330769D2302}" destId="{A714677C-A13B-4702-8507-23760CB0DC3A}" srcOrd="8" destOrd="0" presId="urn:microsoft.com/office/officeart/2018/2/layout/IconVerticalSolidList"/>
    <dgm:cxn modelId="{C8EF699F-0308-4C28-9905-CEB3D2EEEB6D}" type="presParOf" srcId="{A714677C-A13B-4702-8507-23760CB0DC3A}" destId="{7CC109F8-BDC5-46C4-BB05-B8B3E5360DCC}" srcOrd="0" destOrd="0" presId="urn:microsoft.com/office/officeart/2018/2/layout/IconVerticalSolidList"/>
    <dgm:cxn modelId="{06009AD4-C8C3-4F6F-9201-31E0D41B78C7}" type="presParOf" srcId="{A714677C-A13B-4702-8507-23760CB0DC3A}" destId="{3717DB51-0AB7-4693-B4D6-0B0CFD958E9D}" srcOrd="1" destOrd="0" presId="urn:microsoft.com/office/officeart/2018/2/layout/IconVerticalSolidList"/>
    <dgm:cxn modelId="{8EAAFE72-5F26-42F5-AAD8-0C3A6D6090F4}" type="presParOf" srcId="{A714677C-A13B-4702-8507-23760CB0DC3A}" destId="{70104960-7C3F-4545-9C12-F3E7DA18E391}" srcOrd="2" destOrd="0" presId="urn:microsoft.com/office/officeart/2018/2/layout/IconVerticalSolidList"/>
    <dgm:cxn modelId="{5E477DCA-B838-4E03-86D2-CCBB7EFF49B9}" type="presParOf" srcId="{A714677C-A13B-4702-8507-23760CB0DC3A}" destId="{C242D529-47F5-483F-8F07-3FE67EDFE691}" srcOrd="3" destOrd="0" presId="urn:microsoft.com/office/officeart/2018/2/layout/IconVerticalSolidList"/>
    <dgm:cxn modelId="{F4DDA273-05BF-4D68-9430-362347AA35D4}" type="presParOf" srcId="{AF580205-022B-45D5-B783-C330769D2302}" destId="{8AE4CE35-4CD5-429C-A21C-48FF866D5463}" srcOrd="9" destOrd="0" presId="urn:microsoft.com/office/officeart/2018/2/layout/IconVerticalSolidList"/>
    <dgm:cxn modelId="{00DB1E44-5FE3-4AA3-83FE-F934E8F70F8E}" type="presParOf" srcId="{AF580205-022B-45D5-B783-C330769D2302}" destId="{C18A2250-CFF8-4860-A51D-CC80D31C5418}" srcOrd="10" destOrd="0" presId="urn:microsoft.com/office/officeart/2018/2/layout/IconVerticalSolidList"/>
    <dgm:cxn modelId="{9A51931D-1E49-4EA5-9AE0-B052D4BD73B0}" type="presParOf" srcId="{C18A2250-CFF8-4860-A51D-CC80D31C5418}" destId="{DE82D830-8EA5-4650-99DC-103F44DC04B3}" srcOrd="0" destOrd="0" presId="urn:microsoft.com/office/officeart/2018/2/layout/IconVerticalSolidList"/>
    <dgm:cxn modelId="{134A5815-FEBB-48C8-96D7-9DAD2F35DDFC}" type="presParOf" srcId="{C18A2250-CFF8-4860-A51D-CC80D31C5418}" destId="{F8442BF1-A3D8-42BF-BC92-6F32A008F472}" srcOrd="1" destOrd="0" presId="urn:microsoft.com/office/officeart/2018/2/layout/IconVerticalSolidList"/>
    <dgm:cxn modelId="{9A3AC4A1-6490-4822-B068-32643D4B8778}" type="presParOf" srcId="{C18A2250-CFF8-4860-A51D-CC80D31C5418}" destId="{B30D421A-AD7B-4E57-88DA-5E5130712D26}" srcOrd="2" destOrd="0" presId="urn:microsoft.com/office/officeart/2018/2/layout/IconVerticalSolidList"/>
    <dgm:cxn modelId="{92C851C8-BA5D-44CF-9026-3F6FBE5D6D6F}" type="presParOf" srcId="{C18A2250-CFF8-4860-A51D-CC80D31C5418}" destId="{8E3A7CBE-7E65-4E91-9CBE-D4523F28BF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31091-6709-40F1-807C-919D89912404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C2994-AF3B-4671-9A4B-7568A91FB273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F6598-3BD7-4959-9B17-24D1A39AD349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Lanyard</a:t>
          </a:r>
        </a:p>
      </dsp:txBody>
      <dsp:txXfrm>
        <a:off x="1429899" y="2442"/>
        <a:ext cx="5083704" cy="1238008"/>
      </dsp:txXfrm>
    </dsp:sp>
    <dsp:sp modelId="{B215EB63-D8F1-43B9-B045-9032068C985A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5F5FA-E352-468B-AE6B-FFE5B6006A4D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A294D-84B0-4B1A-86B6-A8AE7D38B85C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app that allows students to sign into classrooms plus serves as a form of ID at the College </a:t>
          </a:r>
        </a:p>
      </dsp:txBody>
      <dsp:txXfrm>
        <a:off x="1429899" y="1549953"/>
        <a:ext cx="5083704" cy="1238008"/>
      </dsp:txXfrm>
    </dsp:sp>
    <dsp:sp modelId="{AC86B5AC-20D9-48C8-957D-B659BF4F3886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B201C-460A-43D6-9911-0D92207D3FF5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81F76-EDA1-4EA3-B45D-84433032F7CB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 alternative to the traditional lanyard</a:t>
          </a:r>
        </a:p>
      </dsp:txBody>
      <dsp:txXfrm>
        <a:off x="1429899" y="3097464"/>
        <a:ext cx="5083704" cy="1238008"/>
      </dsp:txXfrm>
    </dsp:sp>
    <dsp:sp modelId="{E965257A-9596-4100-A2A3-31487463830B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7528C-7B33-48B4-B53C-E391DD584AEA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C9B81-578E-495B-B23D-511DDF2FC00F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USP – No/limited implementation. Major institutions like Cardiff University still use lanyards.</a:t>
          </a:r>
        </a:p>
      </dsp:txBody>
      <dsp:txXfrm>
        <a:off x="1429899" y="4644974"/>
        <a:ext cx="5083704" cy="1238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AF692-36C7-466A-AA0C-F5115B52A465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29DEE-5C1C-4EAD-8406-55FE84420995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D5AA2-524D-4703-9572-2189F8797E6C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Competition – Apple</a:t>
          </a:r>
          <a:r>
            <a:rPr lang="en-US" sz="1400" b="0" i="0" u="none" strike="noStrike" kern="1200" cap="none" baseline="0" noProof="0" dirty="0">
              <a:solidFill>
                <a:srgbClr val="010000"/>
              </a:solidFill>
              <a:latin typeface="Calibri Light"/>
              <a:cs typeface="Calibri Light"/>
            </a:rPr>
            <a:t> </a:t>
          </a:r>
        </a:p>
      </dsp:txBody>
      <dsp:txXfrm>
        <a:off x="937002" y="1903"/>
        <a:ext cx="5576601" cy="811257"/>
      </dsp:txXfrm>
    </dsp:sp>
    <dsp:sp modelId="{BCBA069C-A9A3-4785-9924-40AB091CBD5D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28AEE-CCF1-4300-A2D0-1D1890FDEAA1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F3693-2DA2-4FE4-90FE-156DC5448248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Their system is limited to apple devices only.</a:t>
          </a:r>
        </a:p>
      </dsp:txBody>
      <dsp:txXfrm>
        <a:off x="937002" y="1015975"/>
        <a:ext cx="5576601" cy="811257"/>
      </dsp:txXfrm>
    </dsp:sp>
    <dsp:sp modelId="{A5CB8775-94E4-437A-AFB7-D850104A5A03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4F9DB-8DC2-4B0D-8065-CB793A69E98B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2D010-0837-4DC9-BFF7-135F3EB82D60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It is free</a:t>
          </a:r>
        </a:p>
      </dsp:txBody>
      <dsp:txXfrm>
        <a:off x="937002" y="2030048"/>
        <a:ext cx="5576601" cy="811257"/>
      </dsp:txXfrm>
    </dsp:sp>
    <dsp:sp modelId="{D9E3DB0D-FFEA-47EB-942C-AC65185FB213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F0737-2C16-41A1-ABEC-066B92B260C4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FACEC-3513-4C1F-962A-16963C8648E6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Competition – </a:t>
          </a:r>
          <a:r>
            <a:rPr lang="en-US" sz="1400" kern="1200" dirty="0" err="1"/>
            <a:t>Yoti</a:t>
          </a:r>
          <a:endParaRPr lang="en-US" sz="1400" kern="1200" dirty="0"/>
        </a:p>
      </dsp:txBody>
      <dsp:txXfrm>
        <a:off x="937002" y="3044120"/>
        <a:ext cx="5576601" cy="811257"/>
      </dsp:txXfrm>
    </dsp:sp>
    <dsp:sp modelId="{7CC109F8-BDC5-46C4-BB05-B8B3E5360DCC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7DB51-0AB7-4693-B4D6-0B0CFD958E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2D529-47F5-483F-8F07-3FE67EDFE691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Their product is focused on creating a digital profile of you, putting your drivers' license and passwords on the account slightly different to ours.</a:t>
          </a:r>
        </a:p>
      </dsp:txBody>
      <dsp:txXfrm>
        <a:off x="937002" y="4058192"/>
        <a:ext cx="5576601" cy="811257"/>
      </dsp:txXfrm>
    </dsp:sp>
    <dsp:sp modelId="{DE82D830-8EA5-4650-99DC-103F44DC04B3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42BF1-A3D8-42BF-BC92-6F32A008F472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A7CBE-7E65-4E91-9CBE-D4523F28BF79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Target market – target market will be schools, colleges, universities </a:t>
          </a:r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890BF-6C47-4BA2-AA6B-87185F778517}" type="datetimeFigureOut">
              <a:rPr lang="en-US"/>
              <a:t>3/12/2020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FA2428-23D1-4F8B-B248-7062DA71682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85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ti.com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upport.apple.com/en-us/HT208965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chantsavvy.co.uk/mobile-payment-stats-trend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paymentscardsandmobile.com/wp-content/uploads/2018/11/Global-Payments-Report_Digital-2018.pdf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271496/global-market-share-held-by-smartphone-vendors-since-4th-quarter-2009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How many students use a regular lanyard – why have a system that isn't followed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Why don't they use a lanyard – unfashionable, strict/</a:t>
            </a:r>
            <a:r>
              <a:rPr lang="en-US"/>
              <a:t>authoritative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Find an alternative – a digital alternative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 2017, the ECAR Study of Undergraduate Students and Information Technology found that 95% of all students own a mobile phone – pre-existing install base (</a:t>
            </a:r>
            <a:r>
              <a:rPr lang="en-US"/>
              <a:t>https://library.educause.edu/resources/2017/10/ecar-study-of-undergraduate-students-and-information-technology-2017)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Each student is given a unique QR Code which allows them to enter certain classrooms (per their schedule)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 mandatory, students can still use their regular lanyards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78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Competition </a:t>
            </a:r>
            <a:endParaRPr lang="en-US" u="sng"/>
          </a:p>
          <a:p>
            <a:r>
              <a:rPr lang="en-US"/>
              <a:t>apple has a system where you can put a student ID card into your wallet. Which can be used for accessing places like a dorm, library and campus events. This is very similar to what we are doing and will likely be the biggest competitor in this market.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/>
              <a:t>"</a:t>
            </a:r>
            <a:r>
              <a:rPr lang="en-US" err="1"/>
              <a:t>Yoti</a:t>
            </a:r>
            <a:r>
              <a:rPr lang="en-US"/>
              <a:t>" but their product is aimed at moving passports, drivers' licenses to a digital format for identification using technology such as QR scanners. Our product differs as it is being designed 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 b="1" u="sng">
                <a:cs typeface="Calibri"/>
              </a:rPr>
              <a:t>Target Market </a:t>
            </a:r>
          </a:p>
          <a:p>
            <a:endParaRPr lang="en-US">
              <a:cs typeface="Calibri"/>
            </a:endParaRPr>
          </a:p>
          <a:p>
            <a:r>
              <a:rPr lang="en-US"/>
              <a:t>target market would likely be schools, colleges, universities that need to check that people on the grounds are students.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Competitor </a:t>
            </a:r>
            <a:r>
              <a:rPr lang="en-US" err="1">
                <a:cs typeface="Calibri"/>
              </a:rPr>
              <a:t>yoti</a:t>
            </a:r>
            <a:r>
              <a:rPr lang="en-US">
                <a:cs typeface="Calibri"/>
              </a:rPr>
              <a:t> website - </a:t>
            </a:r>
            <a:r>
              <a:rPr lang="en-US">
                <a:hlinkClick r:id="rId3"/>
              </a:rPr>
              <a:t>https://www.yoti.com/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main Competitor Apple - </a:t>
            </a:r>
            <a:r>
              <a:rPr lang="en-US">
                <a:hlinkClick r:id="rId4"/>
              </a:rPr>
              <a:t>https://support.apple.com/en-us/HT208965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1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https://www.merchantsavvy.co.uk/mobile-payment-stats-trends/</a:t>
            </a:r>
            <a:r>
              <a:rPr lang="en-US"/>
              <a:t> </a:t>
            </a:r>
          </a:p>
          <a:p>
            <a:r>
              <a:rPr lang="en-US">
                <a:hlinkClick r:id="rId4"/>
              </a:rPr>
              <a:t>https://www.paymentscardsandmobile.com/wp-content/uploads/2018/11/Global-Payments-Report_Digital-2018.pdf</a:t>
            </a:r>
            <a:r>
              <a:rPr lang="en-US"/>
              <a:t> - source for graph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47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Only 13% of mobile users own an </a:t>
            </a:r>
            <a:r>
              <a:rPr lang="en-US" err="1">
                <a:cs typeface="Calibri"/>
              </a:rPr>
              <a:t>IPhone</a:t>
            </a:r>
            <a:r>
              <a:rPr lang="en-US">
                <a:cs typeface="Calibri"/>
              </a:rPr>
              <a:t> so we can offer the service to the rest</a:t>
            </a:r>
          </a:p>
          <a:p>
            <a:endParaRPr lang="en-US">
              <a:cs typeface="Calibri"/>
            </a:endParaRPr>
          </a:p>
          <a:p>
            <a:r>
              <a:rPr lang="en-US">
                <a:hlinkClick r:id="rId3"/>
              </a:rPr>
              <a:t>https://www.statista.com/statistics/271496/global-market-share-held-by-smartphone-vendors-since-4th-quarter-2009/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716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amount of people who don't wear a lanyard are over double the amount of people who do</a:t>
            </a:r>
          </a:p>
          <a:p>
            <a:r>
              <a:rPr lang="en-US">
                <a:cs typeface="Calibri"/>
              </a:rPr>
              <a:t>However, most people carry their smartphone around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980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Feedback – Must be quick, work on all smartphone platforms (these are the areas that we are aiming for)</a:t>
            </a:r>
          </a:p>
          <a:p>
            <a:r>
              <a:rPr lang="en-US">
                <a:cs typeface="Calibri"/>
              </a:rPr>
              <a:t>For those who actually tested </a:t>
            </a:r>
            <a:r>
              <a:rPr lang="en-US" err="1">
                <a:cs typeface="Calibri"/>
              </a:rPr>
              <a:t>eID</a:t>
            </a:r>
            <a:r>
              <a:rPr lang="en-US">
                <a:cs typeface="Calibri"/>
              </a:rPr>
              <a:t>, they rated it an average of 81 out of 100 – Very Positive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890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>
                <a:cs typeface="Calibri"/>
              </a:rPr>
              <a:t>Production</a:t>
            </a:r>
          </a:p>
          <a:p>
            <a:r>
              <a:rPr lang="en-US">
                <a:cs typeface="Calibri"/>
              </a:rPr>
              <a:t>Step-1: Visit customer to see if our system could be suitable</a:t>
            </a:r>
          </a:p>
          <a:p>
            <a:r>
              <a:rPr lang="en-US">
                <a:cs typeface="Calibri"/>
              </a:rPr>
              <a:t>Step-2: Send developers to prepare a solution for linking our system with their database(s)</a:t>
            </a:r>
          </a:p>
          <a:p>
            <a:r>
              <a:rPr lang="en-US">
                <a:cs typeface="Calibri"/>
              </a:rPr>
              <a:t>Step-3 Contact subcontractor and send them to check customer building and make plans for implementation</a:t>
            </a:r>
          </a:p>
          <a:p>
            <a:r>
              <a:rPr lang="en-US">
                <a:cs typeface="Calibri"/>
              </a:rPr>
              <a:t>Step-4: Bring in required quantity of equipment based on subcontractor analysis</a:t>
            </a:r>
          </a:p>
          <a:p>
            <a:r>
              <a:rPr lang="en-US">
                <a:cs typeface="Calibri"/>
              </a:rPr>
              <a:t>Step-5: Subcontractor installs all hardware</a:t>
            </a:r>
          </a:p>
          <a:p>
            <a:r>
              <a:rPr lang="en-US">
                <a:cs typeface="Calibri"/>
              </a:rPr>
              <a:t>Step-6: Developers roll out software and to full tests</a:t>
            </a:r>
          </a:p>
          <a:p>
            <a:r>
              <a:rPr lang="en-US">
                <a:cs typeface="Calibri"/>
              </a:rPr>
              <a:t>Step-7: Hand-over system to customer for use</a:t>
            </a:r>
          </a:p>
          <a:p>
            <a:r>
              <a:rPr lang="en-US"/>
              <a:t>Step-8: Support is then provided to the customer based on their contract (24/7 phone support, on call technicians etc.). Support is placed into levels based on their urgency and seriousness (Level 1 is critical, Level 4 less urgent)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FA2428-23D1-4F8B-B248-7062DA71682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49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81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4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3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0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11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2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00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646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98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778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5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06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igroup.co.uk/structured-cabling-services/sub-contractor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  <a:cs typeface="Calibri Light"/>
              </a:rPr>
              <a:t>eID - </a:t>
            </a:r>
            <a:br>
              <a:rPr lang="en-US">
                <a:solidFill>
                  <a:schemeClr val="bg1"/>
                </a:solidFill>
                <a:cs typeface="Calibri Light"/>
              </a:rPr>
            </a:br>
            <a:r>
              <a:rPr lang="en-US">
                <a:solidFill>
                  <a:schemeClr val="bg1"/>
                </a:solidFill>
                <a:cs typeface="Calibri Light"/>
              </a:rPr>
              <a:t>Digital Lanyard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  <a:cs typeface="Calibri"/>
              </a:rPr>
              <a:t>Glyn, David, Morgan C, Jacob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5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9DE78CA-1BE5-4245-BD8F-926C2593C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82" y="948684"/>
            <a:ext cx="4047843" cy="359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D61B0-F958-49B2-9B5D-1A876EBD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The Valley Ltd Team</a:t>
            </a:r>
            <a:endParaRPr lang="en-US" sz="40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228CF-DB20-4CE6-A931-59610748E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cs typeface="Calibri"/>
              </a:rPr>
              <a:t>Glyn (Team Leader &amp; Lead Developer) </a:t>
            </a:r>
          </a:p>
          <a:p>
            <a:r>
              <a:rPr lang="en-US" sz="2000">
                <a:cs typeface="Calibri"/>
              </a:rPr>
              <a:t>David (Lead Writer)</a:t>
            </a:r>
          </a:p>
          <a:p>
            <a:r>
              <a:rPr lang="en-US" sz="2000">
                <a:cs typeface="Calibri"/>
              </a:rPr>
              <a:t>Jacob (Marketing)</a:t>
            </a:r>
          </a:p>
          <a:p>
            <a:r>
              <a:rPr lang="en-US" sz="2000">
                <a:cs typeface="Calibri"/>
              </a:rPr>
              <a:t>Morgan C (Timekeeping &amp; Research)</a:t>
            </a:r>
          </a:p>
          <a:p>
            <a:endParaRPr lang="en-US" sz="2000">
              <a:cs typeface="Calibri"/>
            </a:endParaRPr>
          </a:p>
          <a:p>
            <a:pPr marL="0" indent="0">
              <a:buNone/>
            </a:pPr>
            <a:r>
              <a:rPr lang="en-US" sz="2000">
                <a:cs typeface="Calibri"/>
              </a:rPr>
              <a:t>Everyone's primary roles, though no one is limited to perform in just their designated roles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4B9EB50-E7D1-45B3-B288-3B38538E2EBF}"/>
              </a:ext>
            </a:extLst>
          </p:cNvPr>
          <p:cNvSpPr/>
          <p:nvPr/>
        </p:nvSpPr>
        <p:spPr>
          <a:xfrm>
            <a:off x="11806687" y="-4313"/>
            <a:ext cx="388188" cy="25879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3D1533-AA9D-4954-8E4B-9385AC630CE6}"/>
              </a:ext>
            </a:extLst>
          </p:cNvPr>
          <p:cNvSpPr/>
          <p:nvPr/>
        </p:nvSpPr>
        <p:spPr>
          <a:xfrm>
            <a:off x="11806686" y="283234"/>
            <a:ext cx="388188" cy="25879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B46DBE-E583-4D1F-A2F1-5599E75BF7F9}"/>
              </a:ext>
            </a:extLst>
          </p:cNvPr>
          <p:cNvSpPr/>
          <p:nvPr/>
        </p:nvSpPr>
        <p:spPr>
          <a:xfrm>
            <a:off x="11418498" y="283233"/>
            <a:ext cx="388188" cy="25879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E7136C-6AD5-4457-91AE-9201DB73FE18}"/>
              </a:ext>
            </a:extLst>
          </p:cNvPr>
          <p:cNvSpPr/>
          <p:nvPr/>
        </p:nvSpPr>
        <p:spPr>
          <a:xfrm>
            <a:off x="11418498" y="-4313"/>
            <a:ext cx="388188" cy="2587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62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C7C7C-233A-4174-B16A-AB8118110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Ideas - David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CDE56C3-A04C-4D4A-B7FF-E866A9B53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52926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DF691BA1-73E8-4AD2-AC85-24583B1A7FE1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8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: Shape 53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95E4AC-5AFC-4C3E-8E2F-C31A40479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Market - Jacob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D6A3018-C153-4EDC-AA48-E636D9514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20492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DA42ECF6-55E1-4CE0-8661-E0F0E131BDF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12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Market - Jacob</a:t>
            </a: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Trends – everything is getting more digital. E-wallet / mobile payments are increasing. While physical payments are either decreasing or stagnant.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8" name="Picture 9" descr="A close up of a map&#10;&#10;Description generated with high confidence">
            <a:extLst>
              <a:ext uri="{FF2B5EF4-FFF2-40B4-BE49-F238E27FC236}">
                <a16:creationId xmlns:a16="http://schemas.microsoft.com/office/drawing/2014/main" id="{2F597DB8-F039-40C4-95E6-99C1DFD573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5110716" y="1083676"/>
            <a:ext cx="6596652" cy="453519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D8A4A34-02FB-410E-A673-A2ED12D940B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61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77389-8070-4D36-B290-407662BB7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- Jacob</a:t>
            </a:r>
          </a:p>
        </p:txBody>
      </p:sp>
      <p:pic>
        <p:nvPicPr>
          <p:cNvPr id="4" name="Picture 4" descr="A picture containing implement, stationary, pencil&#10;&#10;Description generated with very high confidence">
            <a:extLst>
              <a:ext uri="{FF2B5EF4-FFF2-40B4-BE49-F238E27FC236}">
                <a16:creationId xmlns:a16="http://schemas.microsoft.com/office/drawing/2014/main" id="{B3B6C815-8B36-437F-B769-DF204463C9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822" y="1401372"/>
            <a:ext cx="6553545" cy="406319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BF20811-CA00-4426-BFE8-D43ED153CB23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51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Primary Research -</a:t>
            </a: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>
                <a:solidFill>
                  <a:schemeClr val="bg1"/>
                </a:solidFill>
              </a:rPr>
              <a:t>Morgan</a:t>
            </a:r>
            <a:endParaRPr lang="en-US" sz="3600" kern="120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1E985A2-AF79-4984-838D-B68066484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5253" y="644743"/>
            <a:ext cx="4602018" cy="2796507"/>
          </a:xfrm>
          <a:prstGeom prst="rect">
            <a:avLst/>
          </a:prstGeom>
        </p:spPr>
      </p:pic>
      <p:pic>
        <p:nvPicPr>
          <p:cNvPr id="5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FB7939A-1365-4098-9D15-613733B43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8971" y="3712947"/>
            <a:ext cx="4555836" cy="28028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A5B9DE-5669-46A2-860A-D3AE7566F878}"/>
              </a:ext>
            </a:extLst>
          </p:cNvPr>
          <p:cNvSpPr txBox="1"/>
          <p:nvPr/>
        </p:nvSpPr>
        <p:spPr>
          <a:xfrm>
            <a:off x="704574" y="244944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Used Survey Monkey to Gauge Interest in our </a:t>
            </a:r>
            <a:r>
              <a:rPr lang="en-US" err="1">
                <a:solidFill>
                  <a:srgbClr val="FFFFFF"/>
                </a:solidFill>
                <a:cs typeface="Calibri"/>
              </a:rPr>
              <a:t>eID</a:t>
            </a:r>
            <a:r>
              <a:rPr lang="en-US">
                <a:solidFill>
                  <a:srgbClr val="FFFFFF"/>
                </a:solidFill>
                <a:cs typeface="Calibri"/>
              </a:rPr>
              <a:t> Product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DA1EE9-6DD4-4D2F-BC8F-8B7D79E21D97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522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C0D2F-6DF9-49F6-9534-4A316C59F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Primary Research -</a:t>
            </a: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>
                <a:solidFill>
                  <a:schemeClr val="bg1"/>
                </a:solidFill>
              </a:rPr>
              <a:t>Morgan</a:t>
            </a:r>
            <a:endParaRPr lang="en-US" sz="3600" kern="120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cxnSp>
        <p:nvCxnSpPr>
          <p:cNvPr id="20" name="Straight Connector 18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D299F86-5834-4EB7-8A78-38B29CD55565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8A4A34-02FB-410E-A673-A2ED12D940B9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6" descr="A picture containing bird, flower, tree&#10;&#10;Description generated with very high confidence">
            <a:extLst>
              <a:ext uri="{FF2B5EF4-FFF2-40B4-BE49-F238E27FC236}">
                <a16:creationId xmlns:a16="http://schemas.microsoft.com/office/drawing/2014/main" id="{C97B5C58-FFED-45D5-BAD8-34D0BF39C1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1637" y="1820837"/>
            <a:ext cx="6984780" cy="843078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7778012-0993-4AB9-917B-A69DBE2E85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984" y="3045557"/>
            <a:ext cx="4971691" cy="219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280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CBCFF-83B2-447B-97E2-8C420D770080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Demonstration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454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E00F4C5-83A3-49F4-B98B-E5EB5B6C2034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>
                <a:latin typeface="+mj-lt"/>
                <a:ea typeface="+mj-ea"/>
                <a:cs typeface="+mj-cs"/>
              </a:rPr>
              <a:t>Creativity Marketing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>
                <a:latin typeface="+mj-lt"/>
                <a:ea typeface="+mj-ea"/>
                <a:cs typeface="+mj-cs"/>
              </a:rPr>
              <a:t>&amp; Promotion - Glyn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700">
              <a:latin typeface="+mj-lt"/>
              <a:ea typeface="+mj-ea"/>
              <a:cs typeface="+mj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B8EC739-8250-403A-B17F-8CB9CBCB0B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89" r="14354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32959CE-A361-46BF-85CD-1D368F19EE9A}"/>
              </a:ext>
            </a:extLst>
          </p:cNvPr>
          <p:cNvSpPr/>
          <p:nvPr/>
        </p:nvSpPr>
        <p:spPr>
          <a:xfrm>
            <a:off x="11263682" y="5926035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948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494808-CD97-46F6-B7A8-7B0E01DB7DC8}"/>
              </a:ext>
            </a:extLst>
          </p:cNvPr>
          <p:cNvSpPr txBox="1"/>
          <p:nvPr/>
        </p:nvSpPr>
        <p:spPr>
          <a:xfrm>
            <a:off x="4654295" y="4522156"/>
            <a:ext cx="5609222" cy="13632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Socials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13091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47381F8D-6801-4115-974A-ABBBFA8E98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3084"/>
          <a:stretch/>
        </p:blipFill>
        <p:spPr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8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B8EC739-8250-403A-B17F-8CB9CBCB0B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87" r="18155" b="3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D907C21C-87E6-4C74-8530-B3D2DE2C23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428" r="1" b="23073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4C46AD3-D75C-4D2E-AF0F-37FB1F2154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1535" b="-3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B89EA6A-827A-482C-AE77-DF24D6FA55BA}"/>
              </a:ext>
            </a:extLst>
          </p:cNvPr>
          <p:cNvSpPr/>
          <p:nvPr/>
        </p:nvSpPr>
        <p:spPr>
          <a:xfrm>
            <a:off x="11263682" y="5926035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17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69F92-802D-410E-8AF7-B6B8F0CA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Planning &amp; Production- Glyn</a:t>
            </a:r>
            <a:endParaRPr lang="en-US" sz="400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992CD-BF12-4D98-8365-74394FD26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cs typeface="Calibri"/>
              </a:rPr>
              <a:t>Sub-contractors - </a:t>
            </a:r>
            <a:r>
              <a:rPr lang="en-US" sz="1700">
                <a:ea typeface="+mn-lt"/>
                <a:cs typeface="+mn-lt"/>
                <a:hlinkClick r:id="rId3"/>
              </a:rPr>
              <a:t>https://www.cdigroup.co.uk/structured-cabling-services/sub-contractors/</a:t>
            </a:r>
          </a:p>
          <a:p>
            <a:r>
              <a:rPr lang="en-US" sz="1700">
                <a:cs typeface="Calibri"/>
              </a:rPr>
              <a:t>We will employ subcontractors to deploy the systems</a:t>
            </a:r>
          </a:p>
          <a:p>
            <a:r>
              <a:rPr lang="en-US" sz="1700">
                <a:cs typeface="Calibri"/>
              </a:rPr>
              <a:t>Hardware will be bulk bought online, ideally with a business which we would have a partnership with to reduce costs</a:t>
            </a:r>
          </a:p>
          <a:p>
            <a:r>
              <a:rPr lang="en-US" sz="1700">
                <a:cs typeface="Calibri"/>
              </a:rPr>
              <a:t>Programmers will need to be available for each deployment as there will be a need for linking the system with the customers database(s)</a:t>
            </a:r>
          </a:p>
          <a:p>
            <a:r>
              <a:rPr lang="en-US" sz="1700">
                <a:cs typeface="Calibri"/>
              </a:rPr>
              <a:t>Programmers for full prototype (likely a simple job to prototype)</a:t>
            </a:r>
          </a:p>
          <a:p>
            <a:r>
              <a:rPr lang="en-US" sz="1700">
                <a:cs typeface="Calibri"/>
              </a:rPr>
              <a:t>Customer will need to train staff in what to do where student has not got their phone or their lanyard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455D5B-C418-4747-A794-0B73BC143220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518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C284E-BD85-4DA4-90A9-53274B11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US" sz="4000">
                <a:cs typeface="Calibri Light"/>
              </a:rPr>
              <a:t>Business  - Glyn</a:t>
            </a:r>
            <a:endParaRPr lang="en-US" sz="400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8A01-BD47-4874-82CD-6DB29249E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cs typeface="Calibri"/>
              </a:rPr>
              <a:t>Business Name – Valley </a:t>
            </a:r>
            <a:r>
              <a:rPr lang="en-US" sz="2000">
                <a:ea typeface="+mn-lt"/>
                <a:cs typeface="+mn-lt"/>
              </a:rPr>
              <a:t>Private Limited Company</a:t>
            </a:r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Slogan – Convenience: Just For You</a:t>
            </a:r>
          </a:p>
          <a:p>
            <a:r>
              <a:rPr lang="en-US" sz="2000">
                <a:cs typeface="Calibri"/>
              </a:rPr>
              <a:t>Legal Classification – Private Limited Company</a:t>
            </a:r>
          </a:p>
          <a:p>
            <a:r>
              <a:rPr lang="en-US" sz="2000">
                <a:cs typeface="Calibri"/>
              </a:rPr>
              <a:t>Mission Statement – </a:t>
            </a:r>
            <a:r>
              <a:rPr lang="en-GB" sz="2000">
                <a:cs typeface="Calibri"/>
              </a:rPr>
              <a:t>Modernise</a:t>
            </a:r>
            <a:r>
              <a:rPr lang="en-US" sz="2000">
                <a:cs typeface="Calibri"/>
              </a:rPr>
              <a:t> Your Identity</a:t>
            </a:r>
          </a:p>
          <a:p>
            <a:r>
              <a:rPr lang="en-US" sz="2000">
                <a:cs typeface="Calibri"/>
              </a:rPr>
              <a:t>Product Name - eID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FFF1C9-E4BE-4574-8E1A-AC9BC6CC2366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03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- Glyn</a:t>
            </a:r>
          </a:p>
        </p:txBody>
      </p:sp>
      <p:pic>
        <p:nvPicPr>
          <p:cNvPr id="3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5B15551-8478-4B45-905B-2F3413C61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996" y="644782"/>
            <a:ext cx="6274296" cy="556843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2640AE7-F628-4B5E-A938-0EE370B12FDD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304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9">
            <a:extLst>
              <a:ext uri="{FF2B5EF4-FFF2-40B4-BE49-F238E27FC236}">
                <a16:creationId xmlns:a16="http://schemas.microsoft.com/office/drawing/2014/main" id="{2032B1E8-BC40-4380-97A6-14C0320AE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82BEABD9-E1ED-49C7-8734-5494C88E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Financial Overview - David</a:t>
            </a:r>
          </a:p>
        </p:txBody>
      </p:sp>
      <p:pic>
        <p:nvPicPr>
          <p:cNvPr id="11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8DA89F0-E620-4BE8-8B26-7CC2B07E4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55" y="963721"/>
            <a:ext cx="4074602" cy="2453411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E573494-6E0D-40DA-827D-BE20D264B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283" y="1412911"/>
            <a:ext cx="6404774" cy="1588163"/>
          </a:xfrm>
          <a:prstGeom prst="rect">
            <a:avLst/>
          </a:prstGeom>
        </p:spPr>
      </p:pic>
      <p:cxnSp>
        <p:nvCxnSpPr>
          <p:cNvPr id="29" name="Straight Connector 23">
            <a:extLst>
              <a:ext uri="{FF2B5EF4-FFF2-40B4-BE49-F238E27FC236}">
                <a16:creationId xmlns:a16="http://schemas.microsoft.com/office/drawing/2014/main" id="{17341211-05E5-4FDD-98B1-F551CD0EA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9512"/>
            <a:ext cx="0" cy="914400"/>
          </a:xfrm>
          <a:prstGeom prst="line">
            <a:avLst/>
          </a:prstGeom>
          <a:ln w="19050">
            <a:solidFill>
              <a:schemeClr val="bg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CDF69C9E-9297-41C1-8DE1-87C7800490A1}"/>
              </a:ext>
            </a:extLst>
          </p:cNvPr>
          <p:cNvSpPr txBox="1"/>
          <p:nvPr/>
        </p:nvSpPr>
        <p:spPr>
          <a:xfrm>
            <a:off x="282846" y="3243955"/>
            <a:ext cx="4116612" cy="13441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</a:rPr>
              <a:t>We Are Expecting an Influx in Customers During Summer Period Due to Students Being Away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35D91D-9C82-4A21-B777-964B646678E2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92C5F3-B984-401E-A432-6E9057806CAE}"/>
              </a:ext>
            </a:extLst>
          </p:cNvPr>
          <p:cNvSpPr txBox="1"/>
          <p:nvPr/>
        </p:nvSpPr>
        <p:spPr>
          <a:xfrm>
            <a:off x="4655716" y="3139943"/>
            <a:ext cx="43264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cs typeface="Calibri"/>
              </a:rPr>
              <a:t>Our Cost Projections for the Current Year:</a:t>
            </a:r>
          </a:p>
        </p:txBody>
      </p:sp>
    </p:spTree>
    <p:extLst>
      <p:ext uri="{BB962C8B-B14F-4D97-AF65-F5344CB8AC3E}">
        <p14:creationId xmlns:p14="http://schemas.microsoft.com/office/powerpoint/2010/main" val="2429788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2F87-5C37-4024-BB8D-9D2CF35F4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Start-Up Finances - David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1A08E41-79C7-468F-8341-A321D433A73C}"/>
              </a:ext>
            </a:extLst>
          </p:cNvPr>
          <p:cNvSpPr txBox="1"/>
          <p:nvPr/>
        </p:nvSpPr>
        <p:spPr>
          <a:xfrm>
            <a:off x="593610" y="2121763"/>
            <a:ext cx="3822192" cy="377301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Individual Funding - £3000 Per Person (£12000 Total)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Bank Loan – Start Paying Back With Interest Following Year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Investors – Garner Interest, Investment In Return for Stake in Company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bg1"/>
                </a:solidFill>
              </a:rPr>
              <a:t>Should Be Enough Initial Revenue to Start Our Business</a:t>
            </a:r>
            <a:endParaRPr lang="en-US" sz="1900">
              <a:solidFill>
                <a:schemeClr val="bg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olidFill>
                <a:schemeClr val="bg1"/>
              </a:solidFill>
            </a:endParaRPr>
          </a:p>
        </p:txBody>
      </p:sp>
      <p:pic>
        <p:nvPicPr>
          <p:cNvPr id="5" name="Picture 5" descr="A picture containing toy, table&#10;&#10;Description generated with very high confidence">
            <a:extLst>
              <a:ext uri="{FF2B5EF4-FFF2-40B4-BE49-F238E27FC236}">
                <a16:creationId xmlns:a16="http://schemas.microsoft.com/office/drawing/2014/main" id="{787FC17C-3356-4BA4-B4C9-C118A1CA9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05" r="3798" b="-2"/>
          <a:stretch/>
        </p:blipFill>
        <p:spPr>
          <a:xfrm>
            <a:off x="5110716" y="932375"/>
            <a:ext cx="6596652" cy="48378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C35D91D-9C82-4A21-B777-964B646678E2}"/>
              </a:ext>
            </a:extLst>
          </p:cNvPr>
          <p:cNvSpPr/>
          <p:nvPr/>
        </p:nvSpPr>
        <p:spPr>
          <a:xfrm>
            <a:off x="11274725" y="-4313"/>
            <a:ext cx="920150" cy="9201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858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9F8EF7-A72F-4CFD-8059-C901E08016DB}"/>
              </a:ext>
            </a:extLst>
          </p:cNvPr>
          <p:cNvSpPr txBox="1"/>
          <p:nvPr/>
        </p:nvSpPr>
        <p:spPr>
          <a:xfrm>
            <a:off x="1524000" y="1122362"/>
            <a:ext cx="9144000" cy="2840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4026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985</Words>
  <Application>Microsoft Office PowerPoint</Application>
  <PresentationFormat>Widescreen</PresentationFormat>
  <Paragraphs>109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eID -  Digital Lanyard</vt:lpstr>
      <vt:lpstr>The Valley Ltd Team</vt:lpstr>
      <vt:lpstr>Ideas - David</vt:lpstr>
      <vt:lpstr>Market - Jacob</vt:lpstr>
      <vt:lpstr>Market - Jacob</vt:lpstr>
      <vt:lpstr>Market - Jacob</vt:lpstr>
      <vt:lpstr>Primary Research - Morgan</vt:lpstr>
      <vt:lpstr>Primary Research - Morgan</vt:lpstr>
      <vt:lpstr>PowerPoint Presentation</vt:lpstr>
      <vt:lpstr>PowerPoint Presentation</vt:lpstr>
      <vt:lpstr>PowerPoint Presentation</vt:lpstr>
      <vt:lpstr>Planning &amp; Production- Glyn</vt:lpstr>
      <vt:lpstr>Business  - Glyn</vt:lpstr>
      <vt:lpstr>Business - Glyn</vt:lpstr>
      <vt:lpstr>Financial Overview - David</vt:lpstr>
      <vt:lpstr>Start-Up Finances - David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 Coombes</dc:creator>
  <cp:lastModifiedBy>Morgan Coombes</cp:lastModifiedBy>
  <cp:revision>6</cp:revision>
  <dcterms:created xsi:type="dcterms:W3CDTF">2019-12-05T16:57:23Z</dcterms:created>
  <dcterms:modified xsi:type="dcterms:W3CDTF">2020-03-12T16:07:44Z</dcterms:modified>
</cp:coreProperties>
</file>