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sldIdLst>
    <p:sldId id="256" r:id="rId5"/>
    <p:sldId id="257" r:id="rId6"/>
    <p:sldId id="258" r:id="rId7"/>
    <p:sldId id="260" r:id="rId8"/>
    <p:sldId id="261" r:id="rId9"/>
    <p:sldId id="264" r:id="rId10"/>
    <p:sldId id="265" r:id="rId11"/>
    <p:sldId id="262" r:id="rId12"/>
    <p:sldId id="263"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CBB7FF-D9B8-413A-8285-4F2952723E57}" v="35" dt="2023-03-20T08:13:41.4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p:scale>
          <a:sx n="75" d="100"/>
          <a:sy n="75" d="100"/>
        </p:scale>
        <p:origin x="250" y="2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relia" userId="839c59a1-2390-44cd-8b41-cd1aa24567d0" providerId="ADAL" clId="{23CBB7FF-D9B8-413A-8285-4F2952723E57}"/>
    <pc:docChg chg="undo custSel addSld delSld modSld">
      <pc:chgData name="Aurelia" userId="839c59a1-2390-44cd-8b41-cd1aa24567d0" providerId="ADAL" clId="{23CBB7FF-D9B8-413A-8285-4F2952723E57}" dt="2023-03-20T08:41:27.369" v="887" actId="20577"/>
      <pc:docMkLst>
        <pc:docMk/>
      </pc:docMkLst>
      <pc:sldChg chg="addSp delSp modSp mod setBg delDesignElem">
        <pc:chgData name="Aurelia" userId="839c59a1-2390-44cd-8b41-cd1aa24567d0" providerId="ADAL" clId="{23CBB7FF-D9B8-413A-8285-4F2952723E57}" dt="2023-03-20T07:54:43.694" v="72" actId="27636"/>
        <pc:sldMkLst>
          <pc:docMk/>
          <pc:sldMk cId="1809785245" sldId="256"/>
        </pc:sldMkLst>
        <pc:spChg chg="mod">
          <ac:chgData name="Aurelia" userId="839c59a1-2390-44cd-8b41-cd1aa24567d0" providerId="ADAL" clId="{23CBB7FF-D9B8-413A-8285-4F2952723E57}" dt="2023-03-20T07:54:43.694" v="72" actId="27636"/>
          <ac:spMkLst>
            <pc:docMk/>
            <pc:sldMk cId="1809785245" sldId="256"/>
            <ac:spMk id="2" creationId="{9C5AE442-7338-B84D-E884-04672B4209CD}"/>
          </ac:spMkLst>
        </pc:spChg>
        <pc:spChg chg="mod">
          <ac:chgData name="Aurelia" userId="839c59a1-2390-44cd-8b41-cd1aa24567d0" providerId="ADAL" clId="{23CBB7FF-D9B8-413A-8285-4F2952723E57}" dt="2023-03-20T07:53:35.904" v="69" actId="26606"/>
          <ac:spMkLst>
            <pc:docMk/>
            <pc:sldMk cId="1809785245" sldId="256"/>
            <ac:spMk id="3" creationId="{23F041CB-E2F1-D091-83B6-28B952388858}"/>
          </ac:spMkLst>
        </pc:spChg>
        <pc:spChg chg="add del">
          <ac:chgData name="Aurelia" userId="839c59a1-2390-44cd-8b41-cd1aa24567d0" providerId="ADAL" clId="{23CBB7FF-D9B8-413A-8285-4F2952723E57}" dt="2023-03-20T07:54:43.396" v="71"/>
          <ac:spMkLst>
            <pc:docMk/>
            <pc:sldMk cId="1809785245" sldId="256"/>
            <ac:spMk id="9" creationId="{C8320351-9FA2-4A26-885B-BB8F3E4902D2}"/>
          </ac:spMkLst>
        </pc:spChg>
        <pc:spChg chg="add del">
          <ac:chgData name="Aurelia" userId="839c59a1-2390-44cd-8b41-cd1aa24567d0" providerId="ADAL" clId="{23CBB7FF-D9B8-413A-8285-4F2952723E57}" dt="2023-03-20T07:54:43.396" v="71"/>
          <ac:spMkLst>
            <pc:docMk/>
            <pc:sldMk cId="1809785245" sldId="256"/>
            <ac:spMk id="11" creationId="{68CD2EFB-78C2-4C6E-A6B9-4ED12FAD5B99}"/>
          </ac:spMkLst>
        </pc:spChg>
        <pc:picChg chg="add">
          <ac:chgData name="Aurelia" userId="839c59a1-2390-44cd-8b41-cd1aa24567d0" providerId="ADAL" clId="{23CBB7FF-D9B8-413A-8285-4F2952723E57}" dt="2023-03-20T07:53:35.904" v="69" actId="26606"/>
          <ac:picMkLst>
            <pc:docMk/>
            <pc:sldMk cId="1809785245" sldId="256"/>
            <ac:picMk id="5" creationId="{E5C58DE1-84F6-3681-EC77-2B63E8D35753}"/>
          </ac:picMkLst>
        </pc:picChg>
      </pc:sldChg>
      <pc:sldChg chg="addSp delSp modSp new mod setBg">
        <pc:chgData name="Aurelia" userId="839c59a1-2390-44cd-8b41-cd1aa24567d0" providerId="ADAL" clId="{23CBB7FF-D9B8-413A-8285-4F2952723E57}" dt="2023-03-20T07:58:52.989" v="117" actId="27636"/>
        <pc:sldMkLst>
          <pc:docMk/>
          <pc:sldMk cId="1955362120" sldId="257"/>
        </pc:sldMkLst>
        <pc:spChg chg="mod">
          <ac:chgData name="Aurelia" userId="839c59a1-2390-44cd-8b41-cd1aa24567d0" providerId="ADAL" clId="{23CBB7FF-D9B8-413A-8285-4F2952723E57}" dt="2023-03-20T07:57:53.431" v="94" actId="26606"/>
          <ac:spMkLst>
            <pc:docMk/>
            <pc:sldMk cId="1955362120" sldId="257"/>
            <ac:spMk id="2" creationId="{0F733D0C-C372-005B-22F8-A10EA3FB1F7C}"/>
          </ac:spMkLst>
        </pc:spChg>
        <pc:spChg chg="add del mod">
          <ac:chgData name="Aurelia" userId="839c59a1-2390-44cd-8b41-cd1aa24567d0" providerId="ADAL" clId="{23CBB7FF-D9B8-413A-8285-4F2952723E57}" dt="2023-03-20T07:55:27.926" v="77" actId="26606"/>
          <ac:spMkLst>
            <pc:docMk/>
            <pc:sldMk cId="1955362120" sldId="257"/>
            <ac:spMk id="3" creationId="{EB614AF6-38EC-F34D-E7D8-855938007FB9}"/>
          </ac:spMkLst>
        </pc:spChg>
        <pc:spChg chg="add del">
          <ac:chgData name="Aurelia" userId="839c59a1-2390-44cd-8b41-cd1aa24567d0" providerId="ADAL" clId="{23CBB7FF-D9B8-413A-8285-4F2952723E57}" dt="2023-03-20T07:54:57.876" v="74" actId="26606"/>
          <ac:spMkLst>
            <pc:docMk/>
            <pc:sldMk cId="1955362120" sldId="257"/>
            <ac:spMk id="8" creationId="{70068059-9097-4F05-BA38-CDD7DBF77372}"/>
          </ac:spMkLst>
        </pc:spChg>
        <pc:spChg chg="add del">
          <ac:chgData name="Aurelia" userId="839c59a1-2390-44cd-8b41-cd1aa24567d0" providerId="ADAL" clId="{23CBB7FF-D9B8-413A-8285-4F2952723E57}" dt="2023-03-20T07:54:57.876" v="74" actId="26606"/>
          <ac:spMkLst>
            <pc:docMk/>
            <pc:sldMk cId="1955362120" sldId="257"/>
            <ac:spMk id="10" creationId="{E164A015-EDB3-4688-8B77-9255305411E1}"/>
          </ac:spMkLst>
        </pc:spChg>
        <pc:spChg chg="add del">
          <ac:chgData name="Aurelia" userId="839c59a1-2390-44cd-8b41-cd1aa24567d0" providerId="ADAL" clId="{23CBB7FF-D9B8-413A-8285-4F2952723E57}" dt="2023-03-20T07:55:27.832" v="76" actId="26606"/>
          <ac:spMkLst>
            <pc:docMk/>
            <pc:sldMk cId="1955362120" sldId="257"/>
            <ac:spMk id="12" creationId="{BC052280-388E-4151-A1EB-5236D4FCCA28}"/>
          </ac:spMkLst>
        </pc:spChg>
        <pc:spChg chg="add del">
          <ac:chgData name="Aurelia" userId="839c59a1-2390-44cd-8b41-cd1aa24567d0" providerId="ADAL" clId="{23CBB7FF-D9B8-413A-8285-4F2952723E57}" dt="2023-03-20T07:55:27.832" v="76" actId="26606"/>
          <ac:spMkLst>
            <pc:docMk/>
            <pc:sldMk cId="1955362120" sldId="257"/>
            <ac:spMk id="14" creationId="{EB614AF6-38EC-F34D-E7D8-855938007FB9}"/>
          </ac:spMkLst>
        </pc:spChg>
        <pc:spChg chg="add del">
          <ac:chgData name="Aurelia" userId="839c59a1-2390-44cd-8b41-cd1aa24567d0" providerId="ADAL" clId="{23CBB7FF-D9B8-413A-8285-4F2952723E57}" dt="2023-03-20T07:55:49.134" v="92" actId="26606"/>
          <ac:spMkLst>
            <pc:docMk/>
            <pc:sldMk cId="1955362120" sldId="257"/>
            <ac:spMk id="16" creationId="{3BFBA67F-0D4D-4C2E-A1D7-82D080A4B3AD}"/>
          </ac:spMkLst>
        </pc:spChg>
        <pc:spChg chg="add del">
          <ac:chgData name="Aurelia" userId="839c59a1-2390-44cd-8b41-cd1aa24567d0" providerId="ADAL" clId="{23CBB7FF-D9B8-413A-8285-4F2952723E57}" dt="2023-03-20T07:55:49.134" v="92" actId="26606"/>
          <ac:spMkLst>
            <pc:docMk/>
            <pc:sldMk cId="1955362120" sldId="257"/>
            <ac:spMk id="17" creationId="{EFA2AC96-1E47-421C-A03F-F98E354EB4E6}"/>
          </ac:spMkLst>
        </pc:spChg>
        <pc:spChg chg="add del">
          <ac:chgData name="Aurelia" userId="839c59a1-2390-44cd-8b41-cd1aa24567d0" providerId="ADAL" clId="{23CBB7FF-D9B8-413A-8285-4F2952723E57}" dt="2023-03-20T07:55:49.134" v="92" actId="26606"/>
          <ac:spMkLst>
            <pc:docMk/>
            <pc:sldMk cId="1955362120" sldId="257"/>
            <ac:spMk id="18" creationId="{EB614AF6-38EC-F34D-E7D8-855938007FB9}"/>
          </ac:spMkLst>
        </pc:spChg>
        <pc:spChg chg="add del">
          <ac:chgData name="Aurelia" userId="839c59a1-2390-44cd-8b41-cd1aa24567d0" providerId="ADAL" clId="{23CBB7FF-D9B8-413A-8285-4F2952723E57}" dt="2023-03-20T07:55:49.118" v="91" actId="26606"/>
          <ac:spMkLst>
            <pc:docMk/>
            <pc:sldMk cId="1955362120" sldId="257"/>
            <ac:spMk id="24" creationId="{FC23C8D4-BD3D-4473-B3D0-89011586BE82}"/>
          </ac:spMkLst>
        </pc:spChg>
        <pc:spChg chg="add del">
          <ac:chgData name="Aurelia" userId="839c59a1-2390-44cd-8b41-cd1aa24567d0" providerId="ADAL" clId="{23CBB7FF-D9B8-413A-8285-4F2952723E57}" dt="2023-03-20T07:57:53.431" v="94" actId="26606"/>
          <ac:spMkLst>
            <pc:docMk/>
            <pc:sldMk cId="1955362120" sldId="257"/>
            <ac:spMk id="27" creationId="{4DE0D6BE-330A-422D-9BD9-1E18F73C6E1E}"/>
          </ac:spMkLst>
        </pc:spChg>
        <pc:spChg chg="add mod">
          <ac:chgData name="Aurelia" userId="839c59a1-2390-44cd-8b41-cd1aa24567d0" providerId="ADAL" clId="{23CBB7FF-D9B8-413A-8285-4F2952723E57}" dt="2023-03-20T07:58:52.989" v="117" actId="27636"/>
          <ac:spMkLst>
            <pc:docMk/>
            <pc:sldMk cId="1955362120" sldId="257"/>
            <ac:spMk id="28" creationId="{EB614AF6-38EC-F34D-E7D8-855938007FB9}"/>
          </ac:spMkLst>
        </pc:spChg>
        <pc:spChg chg="add">
          <ac:chgData name="Aurelia" userId="839c59a1-2390-44cd-8b41-cd1aa24567d0" providerId="ADAL" clId="{23CBB7FF-D9B8-413A-8285-4F2952723E57}" dt="2023-03-20T07:57:53.431" v="94" actId="26606"/>
          <ac:spMkLst>
            <pc:docMk/>
            <pc:sldMk cId="1955362120" sldId="257"/>
            <ac:spMk id="33" creationId="{1D0BCEDC-8E78-4E42-B26E-4243F970CD2C}"/>
          </ac:spMkLst>
        </pc:spChg>
        <pc:picChg chg="add del">
          <ac:chgData name="Aurelia" userId="839c59a1-2390-44cd-8b41-cd1aa24567d0" providerId="ADAL" clId="{23CBB7FF-D9B8-413A-8285-4F2952723E57}" dt="2023-03-20T07:55:49.118" v="91" actId="26606"/>
          <ac:picMkLst>
            <pc:docMk/>
            <pc:sldMk cId="1955362120" sldId="257"/>
            <ac:picMk id="20" creationId="{A9D7E97F-D035-86E8-2416-321A5B715018}"/>
          </ac:picMkLst>
        </pc:picChg>
        <pc:picChg chg="add mod">
          <ac:chgData name="Aurelia" userId="839c59a1-2390-44cd-8b41-cd1aa24567d0" providerId="ADAL" clId="{23CBB7FF-D9B8-413A-8285-4F2952723E57}" dt="2023-03-20T07:57:53.431" v="94" actId="26606"/>
          <ac:picMkLst>
            <pc:docMk/>
            <pc:sldMk cId="1955362120" sldId="257"/>
            <ac:picMk id="26" creationId="{20918761-B89E-2EC6-B37D-AC172EA89273}"/>
          </ac:picMkLst>
        </pc:picChg>
        <pc:cxnChg chg="add del">
          <ac:chgData name="Aurelia" userId="839c59a1-2390-44cd-8b41-cd1aa24567d0" providerId="ADAL" clId="{23CBB7FF-D9B8-413A-8285-4F2952723E57}" dt="2023-03-20T07:55:27.832" v="76" actId="26606"/>
          <ac:cxnSpMkLst>
            <pc:docMk/>
            <pc:sldMk cId="1955362120" sldId="257"/>
            <ac:cxnSpMk id="13" creationId="{744251C3-E720-4363-8AF0-20AD319374F0}"/>
          </ac:cxnSpMkLst>
        </pc:cxnChg>
      </pc:sldChg>
      <pc:sldChg chg="addSp delSp modSp new mod setBg">
        <pc:chgData name="Aurelia" userId="839c59a1-2390-44cd-8b41-cd1aa24567d0" providerId="ADAL" clId="{23CBB7FF-D9B8-413A-8285-4F2952723E57}" dt="2023-03-20T08:04:38.083" v="156" actId="27636"/>
        <pc:sldMkLst>
          <pc:docMk/>
          <pc:sldMk cId="3153908082" sldId="258"/>
        </pc:sldMkLst>
        <pc:spChg chg="mod">
          <ac:chgData name="Aurelia" userId="839c59a1-2390-44cd-8b41-cd1aa24567d0" providerId="ADAL" clId="{23CBB7FF-D9B8-413A-8285-4F2952723E57}" dt="2023-03-20T08:04:08.908" v="151" actId="26606"/>
          <ac:spMkLst>
            <pc:docMk/>
            <pc:sldMk cId="3153908082" sldId="258"/>
            <ac:spMk id="2" creationId="{CD98A515-9D8E-BC2E-A892-F6FAA7E6A063}"/>
          </ac:spMkLst>
        </pc:spChg>
        <pc:spChg chg="del">
          <ac:chgData name="Aurelia" userId="839c59a1-2390-44cd-8b41-cd1aa24567d0" providerId="ADAL" clId="{23CBB7FF-D9B8-413A-8285-4F2952723E57}" dt="2023-03-20T08:03:56.386" v="148"/>
          <ac:spMkLst>
            <pc:docMk/>
            <pc:sldMk cId="3153908082" sldId="258"/>
            <ac:spMk id="3" creationId="{746F725E-ABDE-F336-ACC0-B1AF81BCA778}"/>
          </ac:spMkLst>
        </pc:spChg>
        <pc:spChg chg="add mod">
          <ac:chgData name="Aurelia" userId="839c59a1-2390-44cd-8b41-cd1aa24567d0" providerId="ADAL" clId="{23CBB7FF-D9B8-413A-8285-4F2952723E57}" dt="2023-03-20T08:04:38.083" v="156" actId="27636"/>
          <ac:spMkLst>
            <pc:docMk/>
            <pc:sldMk cId="3153908082" sldId="258"/>
            <ac:spMk id="9" creationId="{D9EFDC59-6A61-F292-8A39-3308C7EA1D3D}"/>
          </ac:spMkLst>
        </pc:spChg>
        <pc:picChg chg="add mod">
          <ac:chgData name="Aurelia" userId="839c59a1-2390-44cd-8b41-cd1aa24567d0" providerId="ADAL" clId="{23CBB7FF-D9B8-413A-8285-4F2952723E57}" dt="2023-03-20T08:04:28.733" v="154" actId="26606"/>
          <ac:picMkLst>
            <pc:docMk/>
            <pc:sldMk cId="3153908082" sldId="258"/>
            <ac:picMk id="5" creationId="{7BC607D5-41D6-E047-972B-B1B6BC7601A2}"/>
          </ac:picMkLst>
        </pc:picChg>
        <pc:cxnChg chg="add del">
          <ac:chgData name="Aurelia" userId="839c59a1-2390-44cd-8b41-cd1aa24567d0" providerId="ADAL" clId="{23CBB7FF-D9B8-413A-8285-4F2952723E57}" dt="2023-03-20T08:04:28.733" v="154" actId="26606"/>
          <ac:cxnSpMkLst>
            <pc:docMk/>
            <pc:sldMk cId="3153908082" sldId="258"/>
            <ac:cxnSpMk id="12" creationId="{A4F35239-EB86-4ACB-91DE-4989620C2C1A}"/>
          </ac:cxnSpMkLst>
        </pc:cxnChg>
        <pc:cxnChg chg="add">
          <ac:chgData name="Aurelia" userId="839c59a1-2390-44cd-8b41-cd1aa24567d0" providerId="ADAL" clId="{23CBB7FF-D9B8-413A-8285-4F2952723E57}" dt="2023-03-20T08:04:28.733" v="154" actId="26606"/>
          <ac:cxnSpMkLst>
            <pc:docMk/>
            <pc:sldMk cId="3153908082" sldId="258"/>
            <ac:cxnSpMk id="17" creationId="{A4F35239-EB86-4ACB-91DE-4989620C2C1A}"/>
          </ac:cxnSpMkLst>
        </pc:cxnChg>
      </pc:sldChg>
      <pc:sldChg chg="addSp modSp new del mod">
        <pc:chgData name="Aurelia" userId="839c59a1-2390-44cd-8b41-cd1aa24567d0" providerId="ADAL" clId="{23CBB7FF-D9B8-413A-8285-4F2952723E57}" dt="2023-03-20T08:14:38.610" v="235" actId="2696"/>
        <pc:sldMkLst>
          <pc:docMk/>
          <pc:sldMk cId="1213773552" sldId="259"/>
        </pc:sldMkLst>
        <pc:spChg chg="mod">
          <ac:chgData name="Aurelia" userId="839c59a1-2390-44cd-8b41-cd1aa24567d0" providerId="ADAL" clId="{23CBB7FF-D9B8-413A-8285-4F2952723E57}" dt="2023-03-20T08:05:41.975" v="174" actId="20577"/>
          <ac:spMkLst>
            <pc:docMk/>
            <pc:sldMk cId="1213773552" sldId="259"/>
            <ac:spMk id="2" creationId="{56162B47-972F-028C-86E5-3D76A2FD8672}"/>
          </ac:spMkLst>
        </pc:spChg>
        <pc:spChg chg="mod">
          <ac:chgData name="Aurelia" userId="839c59a1-2390-44cd-8b41-cd1aa24567d0" providerId="ADAL" clId="{23CBB7FF-D9B8-413A-8285-4F2952723E57}" dt="2023-03-20T08:10:07.766" v="193" actId="20577"/>
          <ac:spMkLst>
            <pc:docMk/>
            <pc:sldMk cId="1213773552" sldId="259"/>
            <ac:spMk id="3" creationId="{1BBB783C-FD83-1ACC-BA6C-E23E0091DEA1}"/>
          </ac:spMkLst>
        </pc:spChg>
        <pc:picChg chg="add mod">
          <ac:chgData name="Aurelia" userId="839c59a1-2390-44cd-8b41-cd1aa24567d0" providerId="ADAL" clId="{23CBB7FF-D9B8-413A-8285-4F2952723E57}" dt="2023-03-20T08:10:29.771" v="196" actId="1076"/>
          <ac:picMkLst>
            <pc:docMk/>
            <pc:sldMk cId="1213773552" sldId="259"/>
            <ac:picMk id="1026" creationId="{2002AEA2-1090-4DAF-42A1-A1AE868CC22F}"/>
          </ac:picMkLst>
        </pc:picChg>
        <pc:picChg chg="add mod">
          <ac:chgData name="Aurelia" userId="839c59a1-2390-44cd-8b41-cd1aa24567d0" providerId="ADAL" clId="{23CBB7FF-D9B8-413A-8285-4F2952723E57}" dt="2023-03-20T08:10:34.094" v="197" actId="1076"/>
          <ac:picMkLst>
            <pc:docMk/>
            <pc:sldMk cId="1213773552" sldId="259"/>
            <ac:picMk id="1027" creationId="{8FCA0005-DB8A-2014-8E6E-266727218D77}"/>
          </ac:picMkLst>
        </pc:picChg>
        <pc:picChg chg="add mod">
          <ac:chgData name="Aurelia" userId="839c59a1-2390-44cd-8b41-cd1aa24567d0" providerId="ADAL" clId="{23CBB7FF-D9B8-413A-8285-4F2952723E57}" dt="2023-03-20T08:08:40.453" v="179" actId="1076"/>
          <ac:picMkLst>
            <pc:docMk/>
            <pc:sldMk cId="1213773552" sldId="259"/>
            <ac:picMk id="1028" creationId="{E1F400A9-1A69-BC94-96CC-111E88C0ACFA}"/>
          </ac:picMkLst>
        </pc:picChg>
        <pc:picChg chg="add mod">
          <ac:chgData name="Aurelia" userId="839c59a1-2390-44cd-8b41-cd1aa24567d0" providerId="ADAL" clId="{23CBB7FF-D9B8-413A-8285-4F2952723E57}" dt="2023-03-20T08:10:48.834" v="199" actId="1076"/>
          <ac:picMkLst>
            <pc:docMk/>
            <pc:sldMk cId="1213773552" sldId="259"/>
            <ac:picMk id="1029" creationId="{94C8C34F-29A2-2DC7-E9EC-194AF9BC9E95}"/>
          </ac:picMkLst>
        </pc:picChg>
        <pc:picChg chg="add mod">
          <ac:chgData name="Aurelia" userId="839c59a1-2390-44cd-8b41-cd1aa24567d0" providerId="ADAL" clId="{23CBB7FF-D9B8-413A-8285-4F2952723E57}" dt="2023-03-20T08:08:23.109" v="177" actId="1076"/>
          <ac:picMkLst>
            <pc:docMk/>
            <pc:sldMk cId="1213773552" sldId="259"/>
            <ac:picMk id="1030" creationId="{1EEF840F-4869-A732-165C-8B6A05666AD1}"/>
          </ac:picMkLst>
        </pc:picChg>
        <pc:picChg chg="add mod">
          <ac:chgData name="Aurelia" userId="839c59a1-2390-44cd-8b41-cd1aa24567d0" providerId="ADAL" clId="{23CBB7FF-D9B8-413A-8285-4F2952723E57}" dt="2023-03-20T08:09:01.995" v="184" actId="1076"/>
          <ac:picMkLst>
            <pc:docMk/>
            <pc:sldMk cId="1213773552" sldId="259"/>
            <ac:picMk id="1031" creationId="{048E1AD3-0246-C685-44F9-3E1170D56431}"/>
          </ac:picMkLst>
        </pc:picChg>
        <pc:picChg chg="add mod">
          <ac:chgData name="Aurelia" userId="839c59a1-2390-44cd-8b41-cd1aa24567d0" providerId="ADAL" clId="{23CBB7FF-D9B8-413A-8285-4F2952723E57}" dt="2023-03-20T08:08:44.208" v="180" actId="1076"/>
          <ac:picMkLst>
            <pc:docMk/>
            <pc:sldMk cId="1213773552" sldId="259"/>
            <ac:picMk id="1032" creationId="{5B5045B3-0557-4C3D-BB01-A035694E357C}"/>
          </ac:picMkLst>
        </pc:picChg>
        <pc:picChg chg="add mod">
          <ac:chgData name="Aurelia" userId="839c59a1-2390-44cd-8b41-cd1aa24567d0" providerId="ADAL" clId="{23CBB7FF-D9B8-413A-8285-4F2952723E57}" dt="2023-03-20T08:09:04.826" v="185" actId="1076"/>
          <ac:picMkLst>
            <pc:docMk/>
            <pc:sldMk cId="1213773552" sldId="259"/>
            <ac:picMk id="1033" creationId="{923C990E-DBA4-84B8-E142-80F3BFA086E0}"/>
          </ac:picMkLst>
        </pc:picChg>
        <pc:picChg chg="add mod">
          <ac:chgData name="Aurelia" userId="839c59a1-2390-44cd-8b41-cd1aa24567d0" providerId="ADAL" clId="{23CBB7FF-D9B8-413A-8285-4F2952723E57}" dt="2023-03-20T08:09:08.990" v="186" actId="1076"/>
          <ac:picMkLst>
            <pc:docMk/>
            <pc:sldMk cId="1213773552" sldId="259"/>
            <ac:picMk id="1034" creationId="{31515E36-5986-02D6-8311-5E774E3F45C1}"/>
          </ac:picMkLst>
        </pc:picChg>
        <pc:picChg chg="add mod">
          <ac:chgData name="Aurelia" userId="839c59a1-2390-44cd-8b41-cd1aa24567d0" providerId="ADAL" clId="{23CBB7FF-D9B8-413A-8285-4F2952723E57}" dt="2023-03-20T08:09:17.692" v="188" actId="1076"/>
          <ac:picMkLst>
            <pc:docMk/>
            <pc:sldMk cId="1213773552" sldId="259"/>
            <ac:picMk id="1035" creationId="{729DF883-AAAE-1897-4527-10A7A084A4E3}"/>
          </ac:picMkLst>
        </pc:picChg>
        <pc:picChg chg="add mod">
          <ac:chgData name="Aurelia" userId="839c59a1-2390-44cd-8b41-cd1aa24567d0" providerId="ADAL" clId="{23CBB7FF-D9B8-413A-8285-4F2952723E57}" dt="2023-03-20T08:12:45.893" v="214" actId="1076"/>
          <ac:picMkLst>
            <pc:docMk/>
            <pc:sldMk cId="1213773552" sldId="259"/>
            <ac:picMk id="1036" creationId="{EEBA4927-04BE-A08F-9BB4-2E6C1ED89EBD}"/>
          </ac:picMkLst>
        </pc:picChg>
        <pc:picChg chg="add mod">
          <ac:chgData name="Aurelia" userId="839c59a1-2390-44cd-8b41-cd1aa24567d0" providerId="ADAL" clId="{23CBB7FF-D9B8-413A-8285-4F2952723E57}" dt="2023-03-20T08:09:22.422" v="189" actId="1076"/>
          <ac:picMkLst>
            <pc:docMk/>
            <pc:sldMk cId="1213773552" sldId="259"/>
            <ac:picMk id="1037" creationId="{BAC5BE87-5406-9656-622D-88F110252C74}"/>
          </ac:picMkLst>
        </pc:picChg>
        <pc:picChg chg="add mod">
          <ac:chgData name="Aurelia" userId="839c59a1-2390-44cd-8b41-cd1aa24567d0" providerId="ADAL" clId="{23CBB7FF-D9B8-413A-8285-4F2952723E57}" dt="2023-03-20T08:10:43.923" v="198" actId="1076"/>
          <ac:picMkLst>
            <pc:docMk/>
            <pc:sldMk cId="1213773552" sldId="259"/>
            <ac:picMk id="1038" creationId="{11CB60A4-6899-B699-909B-88F567AC62E5}"/>
          </ac:picMkLst>
        </pc:picChg>
        <pc:picChg chg="add mod">
          <ac:chgData name="Aurelia" userId="839c59a1-2390-44cd-8b41-cd1aa24567d0" providerId="ADAL" clId="{23CBB7FF-D9B8-413A-8285-4F2952723E57}" dt="2023-03-20T08:09:38.197" v="191" actId="1076"/>
          <ac:picMkLst>
            <pc:docMk/>
            <pc:sldMk cId="1213773552" sldId="259"/>
            <ac:picMk id="1039" creationId="{A477D17E-5E6F-5C8E-7F7E-68194A5E8069}"/>
          </ac:picMkLst>
        </pc:picChg>
        <pc:picChg chg="add mod">
          <ac:chgData name="Aurelia" userId="839c59a1-2390-44cd-8b41-cd1aa24567d0" providerId="ADAL" clId="{23CBB7FF-D9B8-413A-8285-4F2952723E57}" dt="2023-03-20T08:09:43.921" v="192" actId="1076"/>
          <ac:picMkLst>
            <pc:docMk/>
            <pc:sldMk cId="1213773552" sldId="259"/>
            <ac:picMk id="1040" creationId="{4F8B1A3A-8350-CAE6-A364-1614142D1369}"/>
          </ac:picMkLst>
        </pc:picChg>
      </pc:sldChg>
      <pc:sldChg chg="addSp delSp modSp new mod setBg">
        <pc:chgData name="Aurelia" userId="839c59a1-2390-44cd-8b41-cd1aa24567d0" providerId="ADAL" clId="{23CBB7FF-D9B8-413A-8285-4F2952723E57}" dt="2023-03-20T08:20:09.742" v="277" actId="27636"/>
        <pc:sldMkLst>
          <pc:docMk/>
          <pc:sldMk cId="1129976990" sldId="260"/>
        </pc:sldMkLst>
        <pc:spChg chg="mod">
          <ac:chgData name="Aurelia" userId="839c59a1-2390-44cd-8b41-cd1aa24567d0" providerId="ADAL" clId="{23CBB7FF-D9B8-413A-8285-4F2952723E57}" dt="2023-03-20T08:20:09.742" v="277" actId="27636"/>
          <ac:spMkLst>
            <pc:docMk/>
            <pc:sldMk cId="1129976990" sldId="260"/>
            <ac:spMk id="2" creationId="{21BF9E82-70F9-19A6-BCA3-1970904678C6}"/>
          </ac:spMkLst>
        </pc:spChg>
        <pc:spChg chg="del mod">
          <ac:chgData name="Aurelia" userId="839c59a1-2390-44cd-8b41-cd1aa24567d0" providerId="ADAL" clId="{23CBB7FF-D9B8-413A-8285-4F2952723E57}" dt="2023-03-20T08:11:13.463" v="201"/>
          <ac:spMkLst>
            <pc:docMk/>
            <pc:sldMk cId="1129976990" sldId="260"/>
            <ac:spMk id="3" creationId="{92133EA5-92B0-935E-11AE-9E53F7A1B49B}"/>
          </ac:spMkLst>
        </pc:spChg>
        <pc:spChg chg="add">
          <ac:chgData name="Aurelia" userId="839c59a1-2390-44cd-8b41-cd1aa24567d0" providerId="ADAL" clId="{23CBB7FF-D9B8-413A-8285-4F2952723E57}" dt="2023-03-20T08:11:03.131" v="200" actId="26606"/>
          <ac:spMkLst>
            <pc:docMk/>
            <pc:sldMk cId="1129976990" sldId="260"/>
            <ac:spMk id="8" creationId="{BC052280-388E-4151-A1EB-5236D4FCCA28}"/>
          </ac:spMkLst>
        </pc:spChg>
        <pc:picChg chg="add mod">
          <ac:chgData name="Aurelia" userId="839c59a1-2390-44cd-8b41-cd1aa24567d0" providerId="ADAL" clId="{23CBB7FF-D9B8-413A-8285-4F2952723E57}" dt="2023-03-20T08:13:45.966" v="219" actId="1076"/>
          <ac:picMkLst>
            <pc:docMk/>
            <pc:sldMk cId="1129976990" sldId="260"/>
            <ac:picMk id="4" creationId="{C9969613-3570-4297-B341-4171AAB58CD4}"/>
          </ac:picMkLst>
        </pc:picChg>
        <pc:picChg chg="add mod">
          <ac:chgData name="Aurelia" userId="839c59a1-2390-44cd-8b41-cd1aa24567d0" providerId="ADAL" clId="{23CBB7FF-D9B8-413A-8285-4F2952723E57}" dt="2023-03-20T08:15:34.239" v="241" actId="1076"/>
          <ac:picMkLst>
            <pc:docMk/>
            <pc:sldMk cId="1129976990" sldId="260"/>
            <ac:picMk id="5" creationId="{D6C2FA87-6E2F-801B-437E-B9385982186F}"/>
          </ac:picMkLst>
        </pc:picChg>
        <pc:picChg chg="add mod">
          <ac:chgData name="Aurelia" userId="839c59a1-2390-44cd-8b41-cd1aa24567d0" providerId="ADAL" clId="{23CBB7FF-D9B8-413A-8285-4F2952723E57}" dt="2023-03-20T08:13:50.212" v="220" actId="1076"/>
          <ac:picMkLst>
            <pc:docMk/>
            <pc:sldMk cId="1129976990" sldId="260"/>
            <ac:picMk id="6" creationId="{8DC8E37E-7FD5-957B-26BE-6B404E304E8B}"/>
          </ac:picMkLst>
        </pc:picChg>
        <pc:picChg chg="add mod">
          <ac:chgData name="Aurelia" userId="839c59a1-2390-44cd-8b41-cd1aa24567d0" providerId="ADAL" clId="{23CBB7FF-D9B8-413A-8285-4F2952723E57}" dt="2023-03-20T08:14:33.402" v="234" actId="1076"/>
          <ac:picMkLst>
            <pc:docMk/>
            <pc:sldMk cId="1129976990" sldId="260"/>
            <ac:picMk id="7" creationId="{66EFBA98-0985-1A94-987E-4EA61F3FC5FE}"/>
          </ac:picMkLst>
        </pc:picChg>
        <pc:picChg chg="add mod">
          <ac:chgData name="Aurelia" userId="839c59a1-2390-44cd-8b41-cd1aa24567d0" providerId="ADAL" clId="{23CBB7FF-D9B8-413A-8285-4F2952723E57}" dt="2023-03-20T08:14:49.563" v="237" actId="1076"/>
          <ac:picMkLst>
            <pc:docMk/>
            <pc:sldMk cId="1129976990" sldId="260"/>
            <ac:picMk id="9" creationId="{8F8CCF87-AE5A-B1E9-2E1D-8CE837264EB0}"/>
          </ac:picMkLst>
        </pc:picChg>
        <pc:picChg chg="add mod">
          <ac:chgData name="Aurelia" userId="839c59a1-2390-44cd-8b41-cd1aa24567d0" providerId="ADAL" clId="{23CBB7FF-D9B8-413A-8285-4F2952723E57}" dt="2023-03-20T08:14:30.225" v="233" actId="1076"/>
          <ac:picMkLst>
            <pc:docMk/>
            <pc:sldMk cId="1129976990" sldId="260"/>
            <ac:picMk id="11" creationId="{E5835887-378F-7DE3-9B91-3D114A558CE5}"/>
          </ac:picMkLst>
        </pc:picChg>
        <pc:picChg chg="add mod">
          <ac:chgData name="Aurelia" userId="839c59a1-2390-44cd-8b41-cd1aa24567d0" providerId="ADAL" clId="{23CBB7FF-D9B8-413A-8285-4F2952723E57}" dt="2023-03-20T08:16:01.106" v="243" actId="1076"/>
          <ac:picMkLst>
            <pc:docMk/>
            <pc:sldMk cId="1129976990" sldId="260"/>
            <ac:picMk id="12" creationId="{94A3C556-EFDC-5843-AA60-E1DDC7A787C6}"/>
          </ac:picMkLst>
        </pc:picChg>
        <pc:picChg chg="add mod">
          <ac:chgData name="Aurelia" userId="839c59a1-2390-44cd-8b41-cd1aa24567d0" providerId="ADAL" clId="{23CBB7FF-D9B8-413A-8285-4F2952723E57}" dt="2023-03-20T08:14:27.552" v="232" actId="1076"/>
          <ac:picMkLst>
            <pc:docMk/>
            <pc:sldMk cId="1129976990" sldId="260"/>
            <ac:picMk id="13" creationId="{E385A7CC-64F7-8CCD-2476-B68136067A8F}"/>
          </ac:picMkLst>
        </pc:picChg>
        <pc:cxnChg chg="add">
          <ac:chgData name="Aurelia" userId="839c59a1-2390-44cd-8b41-cd1aa24567d0" providerId="ADAL" clId="{23CBB7FF-D9B8-413A-8285-4F2952723E57}" dt="2023-03-20T08:11:03.131" v="200" actId="26606"/>
          <ac:cxnSpMkLst>
            <pc:docMk/>
            <pc:sldMk cId="1129976990" sldId="260"/>
            <ac:cxnSpMk id="10" creationId="{744251C3-E720-4363-8AF0-20AD319374F0}"/>
          </ac:cxnSpMkLst>
        </pc:cxnChg>
        <pc:cxnChg chg="add mod">
          <ac:chgData name="Aurelia" userId="839c59a1-2390-44cd-8b41-cd1aa24567d0" providerId="ADAL" clId="{23CBB7FF-D9B8-413A-8285-4F2952723E57}" dt="2023-03-20T08:15:25.131" v="240" actId="1076"/>
          <ac:cxnSpMkLst>
            <pc:docMk/>
            <pc:sldMk cId="1129976990" sldId="260"/>
            <ac:cxnSpMk id="15" creationId="{0E3AA103-4035-C4BD-15A7-AE7692061848}"/>
          </ac:cxnSpMkLst>
        </pc:cxnChg>
        <pc:cxnChg chg="add mod">
          <ac:chgData name="Aurelia" userId="839c59a1-2390-44cd-8b41-cd1aa24567d0" providerId="ADAL" clId="{23CBB7FF-D9B8-413A-8285-4F2952723E57}" dt="2023-03-20T08:16:04.751" v="244" actId="1076"/>
          <ac:cxnSpMkLst>
            <pc:docMk/>
            <pc:sldMk cId="1129976990" sldId="260"/>
            <ac:cxnSpMk id="17" creationId="{7390CDF0-EC0D-E86C-B659-CA1C13745EAA}"/>
          </ac:cxnSpMkLst>
        </pc:cxnChg>
        <pc:cxnChg chg="add">
          <ac:chgData name="Aurelia" userId="839c59a1-2390-44cd-8b41-cd1aa24567d0" providerId="ADAL" clId="{23CBB7FF-D9B8-413A-8285-4F2952723E57}" dt="2023-03-20T08:16:17.800" v="245" actId="11529"/>
          <ac:cxnSpMkLst>
            <pc:docMk/>
            <pc:sldMk cId="1129976990" sldId="260"/>
            <ac:cxnSpMk id="19" creationId="{C2EF8227-D159-0B90-3807-65E30B0461AF}"/>
          </ac:cxnSpMkLst>
        </pc:cxnChg>
        <pc:cxnChg chg="add">
          <ac:chgData name="Aurelia" userId="839c59a1-2390-44cd-8b41-cd1aa24567d0" providerId="ADAL" clId="{23CBB7FF-D9B8-413A-8285-4F2952723E57}" dt="2023-03-20T08:16:27.781" v="246" actId="11529"/>
          <ac:cxnSpMkLst>
            <pc:docMk/>
            <pc:sldMk cId="1129976990" sldId="260"/>
            <ac:cxnSpMk id="21" creationId="{770B45F6-C6D6-269F-F3FA-812659A55DF4}"/>
          </ac:cxnSpMkLst>
        </pc:cxnChg>
        <pc:cxnChg chg="add del">
          <ac:chgData name="Aurelia" userId="839c59a1-2390-44cd-8b41-cd1aa24567d0" providerId="ADAL" clId="{23CBB7FF-D9B8-413A-8285-4F2952723E57}" dt="2023-03-20T08:16:52.385" v="248" actId="21"/>
          <ac:cxnSpMkLst>
            <pc:docMk/>
            <pc:sldMk cId="1129976990" sldId="260"/>
            <ac:cxnSpMk id="23" creationId="{20412131-324B-BD3C-E19B-50B89E124F3E}"/>
          </ac:cxnSpMkLst>
        </pc:cxnChg>
        <pc:cxnChg chg="add mod">
          <ac:chgData name="Aurelia" userId="839c59a1-2390-44cd-8b41-cd1aa24567d0" providerId="ADAL" clId="{23CBB7FF-D9B8-413A-8285-4F2952723E57}" dt="2023-03-20T08:17:19.664" v="251" actId="14100"/>
          <ac:cxnSpMkLst>
            <pc:docMk/>
            <pc:sldMk cId="1129976990" sldId="260"/>
            <ac:cxnSpMk id="25" creationId="{B355C89F-4BE1-29B4-1F57-849BE61821E4}"/>
          </ac:cxnSpMkLst>
        </pc:cxnChg>
        <pc:cxnChg chg="add">
          <ac:chgData name="Aurelia" userId="839c59a1-2390-44cd-8b41-cd1aa24567d0" providerId="ADAL" clId="{23CBB7FF-D9B8-413A-8285-4F2952723E57}" dt="2023-03-20T08:17:27.656" v="252" actId="11529"/>
          <ac:cxnSpMkLst>
            <pc:docMk/>
            <pc:sldMk cId="1129976990" sldId="260"/>
            <ac:cxnSpMk id="28" creationId="{0E488B96-BDA9-FDC2-0691-3CCA33BBEEC9}"/>
          </ac:cxnSpMkLst>
        </pc:cxnChg>
        <pc:cxnChg chg="add mod">
          <ac:chgData name="Aurelia" userId="839c59a1-2390-44cd-8b41-cd1aa24567d0" providerId="ADAL" clId="{23CBB7FF-D9B8-413A-8285-4F2952723E57}" dt="2023-03-20T08:17:43.878" v="255" actId="14100"/>
          <ac:cxnSpMkLst>
            <pc:docMk/>
            <pc:sldMk cId="1129976990" sldId="260"/>
            <ac:cxnSpMk id="30" creationId="{6CA194DD-D2A7-AA37-6A20-3623B8A07E29}"/>
          </ac:cxnSpMkLst>
        </pc:cxnChg>
      </pc:sldChg>
      <pc:sldChg chg="addSp modSp new mod setBg">
        <pc:chgData name="Aurelia" userId="839c59a1-2390-44cd-8b41-cd1aa24567d0" providerId="ADAL" clId="{23CBB7FF-D9B8-413A-8285-4F2952723E57}" dt="2023-03-20T08:28:03.773" v="368" actId="255"/>
        <pc:sldMkLst>
          <pc:docMk/>
          <pc:sldMk cId="2073108358" sldId="261"/>
        </pc:sldMkLst>
        <pc:spChg chg="mod">
          <ac:chgData name="Aurelia" userId="839c59a1-2390-44cd-8b41-cd1aa24567d0" providerId="ADAL" clId="{23CBB7FF-D9B8-413A-8285-4F2952723E57}" dt="2023-03-20T08:27:28.168" v="365" actId="26606"/>
          <ac:spMkLst>
            <pc:docMk/>
            <pc:sldMk cId="2073108358" sldId="261"/>
            <ac:spMk id="2" creationId="{9A939827-DD8A-A67D-0433-41DB5983A9AD}"/>
          </ac:spMkLst>
        </pc:spChg>
        <pc:spChg chg="mod">
          <ac:chgData name="Aurelia" userId="839c59a1-2390-44cd-8b41-cd1aa24567d0" providerId="ADAL" clId="{23CBB7FF-D9B8-413A-8285-4F2952723E57}" dt="2023-03-20T08:28:03.773" v="368" actId="255"/>
          <ac:spMkLst>
            <pc:docMk/>
            <pc:sldMk cId="2073108358" sldId="261"/>
            <ac:spMk id="3" creationId="{7B79FEBD-2EB0-0E60-1615-A65C283E95C6}"/>
          </ac:spMkLst>
        </pc:spChg>
        <pc:spChg chg="add">
          <ac:chgData name="Aurelia" userId="839c59a1-2390-44cd-8b41-cd1aa24567d0" providerId="ADAL" clId="{23CBB7FF-D9B8-413A-8285-4F2952723E57}" dt="2023-03-20T08:27:28.168" v="365" actId="26606"/>
          <ac:spMkLst>
            <pc:docMk/>
            <pc:sldMk cId="2073108358" sldId="261"/>
            <ac:spMk id="8" creationId="{BC052280-388E-4151-A1EB-5236D4FCCA28}"/>
          </ac:spMkLst>
        </pc:spChg>
        <pc:cxnChg chg="add">
          <ac:chgData name="Aurelia" userId="839c59a1-2390-44cd-8b41-cd1aa24567d0" providerId="ADAL" clId="{23CBB7FF-D9B8-413A-8285-4F2952723E57}" dt="2023-03-20T08:27:28.168" v="365" actId="26606"/>
          <ac:cxnSpMkLst>
            <pc:docMk/>
            <pc:sldMk cId="2073108358" sldId="261"/>
            <ac:cxnSpMk id="10" creationId="{744251C3-E720-4363-8AF0-20AD319374F0}"/>
          </ac:cxnSpMkLst>
        </pc:cxnChg>
      </pc:sldChg>
      <pc:sldChg chg="addSp delSp modSp new mod setBg">
        <pc:chgData name="Aurelia" userId="839c59a1-2390-44cd-8b41-cd1aa24567d0" providerId="ADAL" clId="{23CBB7FF-D9B8-413A-8285-4F2952723E57}" dt="2023-03-20T08:28:45.304" v="379" actId="26606"/>
        <pc:sldMkLst>
          <pc:docMk/>
          <pc:sldMk cId="223431658" sldId="262"/>
        </pc:sldMkLst>
        <pc:spChg chg="mod">
          <ac:chgData name="Aurelia" userId="839c59a1-2390-44cd-8b41-cd1aa24567d0" providerId="ADAL" clId="{23CBB7FF-D9B8-413A-8285-4F2952723E57}" dt="2023-03-20T08:28:45.304" v="379" actId="26606"/>
          <ac:spMkLst>
            <pc:docMk/>
            <pc:sldMk cId="223431658" sldId="262"/>
            <ac:spMk id="2" creationId="{DC7C28B9-A588-A78B-23ED-0B820A404FB6}"/>
          </ac:spMkLst>
        </pc:spChg>
        <pc:spChg chg="mod">
          <ac:chgData name="Aurelia" userId="839c59a1-2390-44cd-8b41-cd1aa24567d0" providerId="ADAL" clId="{23CBB7FF-D9B8-413A-8285-4F2952723E57}" dt="2023-03-20T08:28:45.304" v="379" actId="26606"/>
          <ac:spMkLst>
            <pc:docMk/>
            <pc:sldMk cId="223431658" sldId="262"/>
            <ac:spMk id="3" creationId="{0B3507D1-1A7E-A793-1E7C-306962A07D84}"/>
          </ac:spMkLst>
        </pc:spChg>
        <pc:spChg chg="add del">
          <ac:chgData name="Aurelia" userId="839c59a1-2390-44cd-8b41-cd1aa24567d0" providerId="ADAL" clId="{23CBB7FF-D9B8-413A-8285-4F2952723E57}" dt="2023-03-20T08:27:19.712" v="363" actId="26606"/>
          <ac:spMkLst>
            <pc:docMk/>
            <pc:sldMk cId="223431658" sldId="262"/>
            <ac:spMk id="8" creationId="{3BFBA67F-0D4D-4C2E-A1D7-82D080A4B3AD}"/>
          </ac:spMkLst>
        </pc:spChg>
        <pc:spChg chg="add del">
          <ac:chgData name="Aurelia" userId="839c59a1-2390-44cd-8b41-cd1aa24567d0" providerId="ADAL" clId="{23CBB7FF-D9B8-413A-8285-4F2952723E57}" dt="2023-03-20T08:28:45.304" v="379" actId="26606"/>
          <ac:spMkLst>
            <pc:docMk/>
            <pc:sldMk cId="223431658" sldId="262"/>
            <ac:spMk id="9" creationId="{8303E62F-257C-43A0-BEF7-E0DECD856D26}"/>
          </ac:spMkLst>
        </pc:spChg>
        <pc:spChg chg="add del">
          <ac:chgData name="Aurelia" userId="839c59a1-2390-44cd-8b41-cd1aa24567d0" providerId="ADAL" clId="{23CBB7FF-D9B8-413A-8285-4F2952723E57}" dt="2023-03-20T08:27:19.712" v="363" actId="26606"/>
          <ac:spMkLst>
            <pc:docMk/>
            <pc:sldMk cId="223431658" sldId="262"/>
            <ac:spMk id="10" creationId="{EFA2AC96-1E47-421C-A03F-F98E354EB4E6}"/>
          </ac:spMkLst>
        </pc:spChg>
        <pc:spChg chg="add del">
          <ac:chgData name="Aurelia" userId="839c59a1-2390-44cd-8b41-cd1aa24567d0" providerId="ADAL" clId="{23CBB7FF-D9B8-413A-8285-4F2952723E57}" dt="2023-03-20T08:28:24.429" v="370" actId="26606"/>
          <ac:spMkLst>
            <pc:docMk/>
            <pc:sldMk cId="223431658" sldId="262"/>
            <ac:spMk id="14" creationId="{1D0BCEDC-8E78-4E42-B26E-4243F970CD2C}"/>
          </ac:spMkLst>
        </pc:spChg>
        <pc:spChg chg="add del">
          <ac:chgData name="Aurelia" userId="839c59a1-2390-44cd-8b41-cd1aa24567d0" providerId="ADAL" clId="{23CBB7FF-D9B8-413A-8285-4F2952723E57}" dt="2023-03-20T08:28:30.299" v="374" actId="26606"/>
          <ac:spMkLst>
            <pc:docMk/>
            <pc:sldMk cId="223431658" sldId="262"/>
            <ac:spMk id="18" creationId="{1D0BCEDC-8E78-4E42-B26E-4243F970CD2C}"/>
          </ac:spMkLst>
        </pc:spChg>
        <pc:spChg chg="add del">
          <ac:chgData name="Aurelia" userId="839c59a1-2390-44cd-8b41-cd1aa24567d0" providerId="ADAL" clId="{23CBB7FF-D9B8-413A-8285-4F2952723E57}" dt="2023-03-20T08:28:32.372" v="376" actId="26606"/>
          <ac:spMkLst>
            <pc:docMk/>
            <pc:sldMk cId="223431658" sldId="262"/>
            <ac:spMk id="20" creationId="{8303E62F-257C-43A0-BEF7-E0DECD856D26}"/>
          </ac:spMkLst>
        </pc:spChg>
        <pc:spChg chg="add del">
          <ac:chgData name="Aurelia" userId="839c59a1-2390-44cd-8b41-cd1aa24567d0" providerId="ADAL" clId="{23CBB7FF-D9B8-413A-8285-4F2952723E57}" dt="2023-03-20T08:28:45.273" v="378" actId="26606"/>
          <ac:spMkLst>
            <pc:docMk/>
            <pc:sldMk cId="223431658" sldId="262"/>
            <ac:spMk id="22" creationId="{4DE0D6BE-330A-422D-9BD9-1E18F73C6E1E}"/>
          </ac:spMkLst>
        </pc:spChg>
        <pc:spChg chg="add">
          <ac:chgData name="Aurelia" userId="839c59a1-2390-44cd-8b41-cd1aa24567d0" providerId="ADAL" clId="{23CBB7FF-D9B8-413A-8285-4F2952723E57}" dt="2023-03-20T08:28:45.304" v="379" actId="26606"/>
          <ac:spMkLst>
            <pc:docMk/>
            <pc:sldMk cId="223431658" sldId="262"/>
            <ac:spMk id="24" creationId="{1D0BCEDC-8E78-4E42-B26E-4243F970CD2C}"/>
          </ac:spMkLst>
        </pc:spChg>
        <pc:picChg chg="add mod ord">
          <ac:chgData name="Aurelia" userId="839c59a1-2390-44cd-8b41-cd1aa24567d0" providerId="ADAL" clId="{23CBB7FF-D9B8-413A-8285-4F2952723E57}" dt="2023-03-20T08:28:45.304" v="379" actId="26606"/>
          <ac:picMkLst>
            <pc:docMk/>
            <pc:sldMk cId="223431658" sldId="262"/>
            <ac:picMk id="5" creationId="{C7F85ECD-FCB1-D5AB-5988-E174EB43396B}"/>
          </ac:picMkLst>
        </pc:picChg>
        <pc:cxnChg chg="add del">
          <ac:chgData name="Aurelia" userId="839c59a1-2390-44cd-8b41-cd1aa24567d0" providerId="ADAL" clId="{23CBB7FF-D9B8-413A-8285-4F2952723E57}" dt="2023-03-20T08:28:28.177" v="372" actId="26606"/>
          <ac:cxnSpMkLst>
            <pc:docMk/>
            <pc:sldMk cId="223431658" sldId="262"/>
            <ac:cxnSpMk id="16" creationId="{A4F35239-EB86-4ACB-91DE-4989620C2C1A}"/>
          </ac:cxnSpMkLst>
        </pc:cxnChg>
      </pc:sldChg>
      <pc:sldChg chg="addSp modSp new mod setBg">
        <pc:chgData name="Aurelia" userId="839c59a1-2390-44cd-8b41-cd1aa24567d0" providerId="ADAL" clId="{23CBB7FF-D9B8-413A-8285-4F2952723E57}" dt="2023-03-20T08:41:27.369" v="887" actId="20577"/>
        <pc:sldMkLst>
          <pc:docMk/>
          <pc:sldMk cId="3947208283" sldId="263"/>
        </pc:sldMkLst>
        <pc:spChg chg="mod">
          <ac:chgData name="Aurelia" userId="839c59a1-2390-44cd-8b41-cd1aa24567d0" providerId="ADAL" clId="{23CBB7FF-D9B8-413A-8285-4F2952723E57}" dt="2023-03-20T08:31:05.607" v="393" actId="26606"/>
          <ac:spMkLst>
            <pc:docMk/>
            <pc:sldMk cId="3947208283" sldId="263"/>
            <ac:spMk id="2" creationId="{2D3C8874-4572-7DB7-BAC9-034103B7F3E1}"/>
          </ac:spMkLst>
        </pc:spChg>
        <pc:spChg chg="mod">
          <ac:chgData name="Aurelia" userId="839c59a1-2390-44cd-8b41-cd1aa24567d0" providerId="ADAL" clId="{23CBB7FF-D9B8-413A-8285-4F2952723E57}" dt="2023-03-20T08:41:27.369" v="887" actId="20577"/>
          <ac:spMkLst>
            <pc:docMk/>
            <pc:sldMk cId="3947208283" sldId="263"/>
            <ac:spMk id="3" creationId="{66CA443B-8632-C3FE-B5FE-B896E32AF723}"/>
          </ac:spMkLst>
        </pc:spChg>
        <pc:spChg chg="add">
          <ac:chgData name="Aurelia" userId="839c59a1-2390-44cd-8b41-cd1aa24567d0" providerId="ADAL" clId="{23CBB7FF-D9B8-413A-8285-4F2952723E57}" dt="2023-03-20T08:31:05.607" v="393" actId="26606"/>
          <ac:spMkLst>
            <pc:docMk/>
            <pc:sldMk cId="3947208283" sldId="263"/>
            <ac:spMk id="8" creationId="{BC052280-388E-4151-A1EB-5236D4FCCA28}"/>
          </ac:spMkLst>
        </pc:spChg>
        <pc:cxnChg chg="add">
          <ac:chgData name="Aurelia" userId="839c59a1-2390-44cd-8b41-cd1aa24567d0" providerId="ADAL" clId="{23CBB7FF-D9B8-413A-8285-4F2952723E57}" dt="2023-03-20T08:31:05.607" v="393" actId="26606"/>
          <ac:cxnSpMkLst>
            <pc:docMk/>
            <pc:sldMk cId="3947208283" sldId="263"/>
            <ac:cxnSpMk id="10" creationId="{744251C3-E720-4363-8AF0-20AD319374F0}"/>
          </ac:cxnSpMkLst>
        </pc:cxnChg>
      </pc:sldChg>
      <pc:sldChg chg="addSp delSp modSp new mod setBg">
        <pc:chgData name="Aurelia" userId="839c59a1-2390-44cd-8b41-cd1aa24567d0" providerId="ADAL" clId="{23CBB7FF-D9B8-413A-8285-4F2952723E57}" dt="2023-03-20T08:34:34.984" v="686" actId="26606"/>
        <pc:sldMkLst>
          <pc:docMk/>
          <pc:sldMk cId="1483883469" sldId="264"/>
        </pc:sldMkLst>
        <pc:spChg chg="mod">
          <ac:chgData name="Aurelia" userId="839c59a1-2390-44cd-8b41-cd1aa24567d0" providerId="ADAL" clId="{23CBB7FF-D9B8-413A-8285-4F2952723E57}" dt="2023-03-20T08:34:34.984" v="686" actId="26606"/>
          <ac:spMkLst>
            <pc:docMk/>
            <pc:sldMk cId="1483883469" sldId="264"/>
            <ac:spMk id="2" creationId="{68E3FF82-84F9-ED22-E984-F4E1323D9378}"/>
          </ac:spMkLst>
        </pc:spChg>
        <pc:spChg chg="del mod">
          <ac:chgData name="Aurelia" userId="839c59a1-2390-44cd-8b41-cd1aa24567d0" providerId="ADAL" clId="{23CBB7FF-D9B8-413A-8285-4F2952723E57}" dt="2023-03-20T08:34:34.984" v="686" actId="26606"/>
          <ac:spMkLst>
            <pc:docMk/>
            <pc:sldMk cId="1483883469" sldId="264"/>
            <ac:spMk id="3" creationId="{EE2736EF-BE79-8486-EC5A-00808C6454AB}"/>
          </ac:spMkLst>
        </pc:spChg>
        <pc:spChg chg="add">
          <ac:chgData name="Aurelia" userId="839c59a1-2390-44cd-8b41-cd1aa24567d0" providerId="ADAL" clId="{23CBB7FF-D9B8-413A-8285-4F2952723E57}" dt="2023-03-20T08:34:34.984" v="686" actId="26606"/>
          <ac:spMkLst>
            <pc:docMk/>
            <pc:sldMk cId="1483883469" sldId="264"/>
            <ac:spMk id="9" creationId="{EFA2AC96-1E47-421C-A03F-F98E354EB4E6}"/>
          </ac:spMkLst>
        </pc:spChg>
        <pc:graphicFrameChg chg="add">
          <ac:chgData name="Aurelia" userId="839c59a1-2390-44cd-8b41-cd1aa24567d0" providerId="ADAL" clId="{23CBB7FF-D9B8-413A-8285-4F2952723E57}" dt="2023-03-20T08:34:34.984" v="686" actId="26606"/>
          <ac:graphicFrameMkLst>
            <pc:docMk/>
            <pc:sldMk cId="1483883469" sldId="264"/>
            <ac:graphicFrameMk id="5" creationId="{C9738CF6-DFF5-7199-5ABC-58C8F0A486C8}"/>
          </ac:graphicFrameMkLst>
        </pc:graphicFrameChg>
      </pc:sldChg>
      <pc:sldChg chg="addSp delSp modSp new mod setBg">
        <pc:chgData name="Aurelia" userId="839c59a1-2390-44cd-8b41-cd1aa24567d0" providerId="ADAL" clId="{23CBB7FF-D9B8-413A-8285-4F2952723E57}" dt="2023-03-20T08:35:37.018" v="708" actId="26606"/>
        <pc:sldMkLst>
          <pc:docMk/>
          <pc:sldMk cId="3630534980" sldId="265"/>
        </pc:sldMkLst>
        <pc:spChg chg="mod">
          <ac:chgData name="Aurelia" userId="839c59a1-2390-44cd-8b41-cd1aa24567d0" providerId="ADAL" clId="{23CBB7FF-D9B8-413A-8285-4F2952723E57}" dt="2023-03-20T08:35:37.018" v="708" actId="26606"/>
          <ac:spMkLst>
            <pc:docMk/>
            <pc:sldMk cId="3630534980" sldId="265"/>
            <ac:spMk id="2" creationId="{459D4C34-64FC-A238-780A-FAC48EB8E956}"/>
          </ac:spMkLst>
        </pc:spChg>
        <pc:spChg chg="del mod">
          <ac:chgData name="Aurelia" userId="839c59a1-2390-44cd-8b41-cd1aa24567d0" providerId="ADAL" clId="{23CBB7FF-D9B8-413A-8285-4F2952723E57}" dt="2023-03-20T08:35:37.018" v="708" actId="26606"/>
          <ac:spMkLst>
            <pc:docMk/>
            <pc:sldMk cId="3630534980" sldId="265"/>
            <ac:spMk id="3" creationId="{4359675F-6727-69CC-E995-1868DBB8586F}"/>
          </ac:spMkLst>
        </pc:spChg>
        <pc:spChg chg="add">
          <ac:chgData name="Aurelia" userId="839c59a1-2390-44cd-8b41-cd1aa24567d0" providerId="ADAL" clId="{23CBB7FF-D9B8-413A-8285-4F2952723E57}" dt="2023-03-20T08:35:37.018" v="708" actId="26606"/>
          <ac:spMkLst>
            <pc:docMk/>
            <pc:sldMk cId="3630534980" sldId="265"/>
            <ac:spMk id="9" creationId="{EFA2AC96-1E47-421C-A03F-F98E354EB4E6}"/>
          </ac:spMkLst>
        </pc:spChg>
        <pc:graphicFrameChg chg="add">
          <ac:chgData name="Aurelia" userId="839c59a1-2390-44cd-8b41-cd1aa24567d0" providerId="ADAL" clId="{23CBB7FF-D9B8-413A-8285-4F2952723E57}" dt="2023-03-20T08:35:37.018" v="708" actId="26606"/>
          <ac:graphicFrameMkLst>
            <pc:docMk/>
            <pc:sldMk cId="3630534980" sldId="265"/>
            <ac:graphicFrameMk id="5" creationId="{DD366DC3-CCEA-1CBF-C99A-2013FED6E7D8}"/>
          </ac:graphicFrameMkLst>
        </pc:graphicFrameChg>
      </pc:sldChg>
      <pc:sldChg chg="addSp modSp new mod setBg">
        <pc:chgData name="Aurelia" userId="839c59a1-2390-44cd-8b41-cd1aa24567d0" providerId="ADAL" clId="{23CBB7FF-D9B8-413A-8285-4F2952723E57}" dt="2023-03-20T08:39:51.611" v="728" actId="255"/>
        <pc:sldMkLst>
          <pc:docMk/>
          <pc:sldMk cId="3182590366" sldId="266"/>
        </pc:sldMkLst>
        <pc:spChg chg="mod">
          <ac:chgData name="Aurelia" userId="839c59a1-2390-44cd-8b41-cd1aa24567d0" providerId="ADAL" clId="{23CBB7FF-D9B8-413A-8285-4F2952723E57}" dt="2023-03-20T08:39:29.796" v="725" actId="26606"/>
          <ac:spMkLst>
            <pc:docMk/>
            <pc:sldMk cId="3182590366" sldId="266"/>
            <ac:spMk id="2" creationId="{9DB02084-EDEF-DB6D-AD80-A5C975C0D3BE}"/>
          </ac:spMkLst>
        </pc:spChg>
        <pc:spChg chg="mod">
          <ac:chgData name="Aurelia" userId="839c59a1-2390-44cd-8b41-cd1aa24567d0" providerId="ADAL" clId="{23CBB7FF-D9B8-413A-8285-4F2952723E57}" dt="2023-03-20T08:39:51.611" v="728" actId="255"/>
          <ac:spMkLst>
            <pc:docMk/>
            <pc:sldMk cId="3182590366" sldId="266"/>
            <ac:spMk id="3" creationId="{D3D984B5-CBC8-0DA6-EF8F-12EA3AB83652}"/>
          </ac:spMkLst>
        </pc:spChg>
        <pc:spChg chg="add">
          <ac:chgData name="Aurelia" userId="839c59a1-2390-44cd-8b41-cd1aa24567d0" providerId="ADAL" clId="{23CBB7FF-D9B8-413A-8285-4F2952723E57}" dt="2023-03-20T08:39:29.796" v="725" actId="26606"/>
          <ac:spMkLst>
            <pc:docMk/>
            <pc:sldMk cId="3182590366" sldId="266"/>
            <ac:spMk id="8" creationId="{BC052280-388E-4151-A1EB-5236D4FCCA28}"/>
          </ac:spMkLst>
        </pc:spChg>
        <pc:cxnChg chg="add">
          <ac:chgData name="Aurelia" userId="839c59a1-2390-44cd-8b41-cd1aa24567d0" providerId="ADAL" clId="{23CBB7FF-D9B8-413A-8285-4F2952723E57}" dt="2023-03-20T08:39:29.796" v="725" actId="26606"/>
          <ac:cxnSpMkLst>
            <pc:docMk/>
            <pc:sldMk cId="3182590366" sldId="266"/>
            <ac:cxnSpMk id="10" creationId="{744251C3-E720-4363-8AF0-20AD319374F0}"/>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6883FF-F1F3-4B26-997D-10D6F40AEE48}"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C583609-5A77-4B8C-9AF4-EA2800F641F8}">
      <dgm:prSet/>
      <dgm:spPr/>
      <dgm:t>
        <a:bodyPr/>
        <a:lstStyle/>
        <a:p>
          <a:r>
            <a:rPr lang="en-GB"/>
            <a:t>The articles selected and included had:  </a:t>
          </a:r>
          <a:endParaRPr lang="en-US"/>
        </a:p>
      </dgm:t>
    </dgm:pt>
    <dgm:pt modelId="{3A98038E-DA04-4A10-9721-6C3670CCD64A}" type="parTrans" cxnId="{74443F22-B187-45B6-9CBF-FF174792DAEE}">
      <dgm:prSet/>
      <dgm:spPr/>
      <dgm:t>
        <a:bodyPr/>
        <a:lstStyle/>
        <a:p>
          <a:endParaRPr lang="en-US"/>
        </a:p>
      </dgm:t>
    </dgm:pt>
    <dgm:pt modelId="{7D0AEA90-E097-4C4F-90B3-AE1582B8F6ED}" type="sibTrans" cxnId="{74443F22-B187-45B6-9CBF-FF174792DAEE}">
      <dgm:prSet/>
      <dgm:spPr/>
      <dgm:t>
        <a:bodyPr/>
        <a:lstStyle/>
        <a:p>
          <a:endParaRPr lang="en-US"/>
        </a:p>
      </dgm:t>
    </dgm:pt>
    <dgm:pt modelId="{78B74719-6524-446E-AE0D-E477836952B4}">
      <dgm:prSet/>
      <dgm:spPr/>
      <dgm:t>
        <a:bodyPr/>
        <a:lstStyle/>
        <a:p>
          <a:r>
            <a:rPr lang="en-GB"/>
            <a:t>Free full access </a:t>
          </a:r>
          <a:endParaRPr lang="en-US"/>
        </a:p>
      </dgm:t>
    </dgm:pt>
    <dgm:pt modelId="{F93DCAEB-FE62-42AF-BE53-6F42C44A5B76}" type="parTrans" cxnId="{D4F94A46-6ADA-45B4-8F29-0B54E6019F3F}">
      <dgm:prSet/>
      <dgm:spPr/>
      <dgm:t>
        <a:bodyPr/>
        <a:lstStyle/>
        <a:p>
          <a:endParaRPr lang="en-US"/>
        </a:p>
      </dgm:t>
    </dgm:pt>
    <dgm:pt modelId="{2352457A-364B-4560-A10E-274A3BA71B99}" type="sibTrans" cxnId="{D4F94A46-6ADA-45B4-8F29-0B54E6019F3F}">
      <dgm:prSet/>
      <dgm:spPr/>
      <dgm:t>
        <a:bodyPr/>
        <a:lstStyle/>
        <a:p>
          <a:endParaRPr lang="en-US"/>
        </a:p>
      </dgm:t>
    </dgm:pt>
    <dgm:pt modelId="{ED33E506-9E98-44A4-8E24-E07C2C839F75}">
      <dgm:prSet/>
      <dgm:spPr/>
      <dgm:t>
        <a:bodyPr/>
        <a:lstStyle/>
        <a:p>
          <a:r>
            <a:rPr lang="en-GB"/>
            <a:t>Related to mental health and schizophrenia.  </a:t>
          </a:r>
          <a:endParaRPr lang="en-US"/>
        </a:p>
      </dgm:t>
    </dgm:pt>
    <dgm:pt modelId="{2BE02D3C-1F1C-4E2C-BF1F-EB290AF929E4}" type="parTrans" cxnId="{67FD4D55-FD3F-4F1A-8563-71244AC6406C}">
      <dgm:prSet/>
      <dgm:spPr/>
      <dgm:t>
        <a:bodyPr/>
        <a:lstStyle/>
        <a:p>
          <a:endParaRPr lang="en-US"/>
        </a:p>
      </dgm:t>
    </dgm:pt>
    <dgm:pt modelId="{D9F1A4CF-2DE9-4A69-A7BB-D1E9711844EC}" type="sibTrans" cxnId="{67FD4D55-FD3F-4F1A-8563-71244AC6406C}">
      <dgm:prSet/>
      <dgm:spPr/>
      <dgm:t>
        <a:bodyPr/>
        <a:lstStyle/>
        <a:p>
          <a:endParaRPr lang="en-US"/>
        </a:p>
      </dgm:t>
    </dgm:pt>
    <dgm:pt modelId="{F9A3B9CE-CE9C-4F98-AC6D-4C717C4E1126}">
      <dgm:prSet/>
      <dgm:spPr/>
      <dgm:t>
        <a:bodyPr/>
        <a:lstStyle/>
        <a:p>
          <a:r>
            <a:rPr lang="en-GB"/>
            <a:t>Provided research on discrimination and stigma. </a:t>
          </a:r>
          <a:endParaRPr lang="en-US"/>
        </a:p>
      </dgm:t>
    </dgm:pt>
    <dgm:pt modelId="{BC723ADC-6132-4A54-9CB2-51E29D9B24BF}" type="parTrans" cxnId="{E49872D1-A3CB-4E94-98B5-5B9ABF6B3217}">
      <dgm:prSet/>
      <dgm:spPr/>
      <dgm:t>
        <a:bodyPr/>
        <a:lstStyle/>
        <a:p>
          <a:endParaRPr lang="en-US"/>
        </a:p>
      </dgm:t>
    </dgm:pt>
    <dgm:pt modelId="{B3FEDCBD-3949-4022-A615-6E90D279B151}" type="sibTrans" cxnId="{E49872D1-A3CB-4E94-98B5-5B9ABF6B3217}">
      <dgm:prSet/>
      <dgm:spPr/>
      <dgm:t>
        <a:bodyPr/>
        <a:lstStyle/>
        <a:p>
          <a:endParaRPr lang="en-US"/>
        </a:p>
      </dgm:t>
    </dgm:pt>
    <dgm:pt modelId="{9518DF1E-F087-4C58-A3D6-5B9C077FE760}">
      <dgm:prSet/>
      <dgm:spPr/>
      <dgm:t>
        <a:bodyPr/>
        <a:lstStyle/>
        <a:p>
          <a:r>
            <a:rPr lang="en-GB"/>
            <a:t>Specific for UK only </a:t>
          </a:r>
          <a:endParaRPr lang="en-US"/>
        </a:p>
      </dgm:t>
    </dgm:pt>
    <dgm:pt modelId="{B577AD3C-6D88-49E1-8A61-F5F992B06212}" type="parTrans" cxnId="{C735AA4F-E795-4BC4-B255-DE2BA49DC9AA}">
      <dgm:prSet/>
      <dgm:spPr/>
      <dgm:t>
        <a:bodyPr/>
        <a:lstStyle/>
        <a:p>
          <a:endParaRPr lang="en-US"/>
        </a:p>
      </dgm:t>
    </dgm:pt>
    <dgm:pt modelId="{5711E39D-D899-4C95-A7C4-8FD12D2FDA8A}" type="sibTrans" cxnId="{C735AA4F-E795-4BC4-B255-DE2BA49DC9AA}">
      <dgm:prSet/>
      <dgm:spPr/>
      <dgm:t>
        <a:bodyPr/>
        <a:lstStyle/>
        <a:p>
          <a:endParaRPr lang="en-US"/>
        </a:p>
      </dgm:t>
    </dgm:pt>
    <dgm:pt modelId="{77023DCC-DE73-4A16-A15B-84C90AF32139}">
      <dgm:prSet/>
      <dgm:spPr/>
      <dgm:t>
        <a:bodyPr/>
        <a:lstStyle/>
        <a:p>
          <a:r>
            <a:rPr lang="en-GB"/>
            <a:t>10 years old articles </a:t>
          </a:r>
          <a:endParaRPr lang="en-US"/>
        </a:p>
      </dgm:t>
    </dgm:pt>
    <dgm:pt modelId="{4310781B-FD8C-46A5-9901-1534E6E27DAB}" type="parTrans" cxnId="{FFBC1EA2-02FC-4BD2-883E-CAD416567B6C}">
      <dgm:prSet/>
      <dgm:spPr/>
      <dgm:t>
        <a:bodyPr/>
        <a:lstStyle/>
        <a:p>
          <a:endParaRPr lang="en-US"/>
        </a:p>
      </dgm:t>
    </dgm:pt>
    <dgm:pt modelId="{A49CF5AF-37C3-4F70-9524-B183056F3975}" type="sibTrans" cxnId="{FFBC1EA2-02FC-4BD2-883E-CAD416567B6C}">
      <dgm:prSet/>
      <dgm:spPr/>
      <dgm:t>
        <a:bodyPr/>
        <a:lstStyle/>
        <a:p>
          <a:endParaRPr lang="en-US"/>
        </a:p>
      </dgm:t>
    </dgm:pt>
    <dgm:pt modelId="{CE36C56C-505D-4033-8DEE-8C75706EB511}" type="pres">
      <dgm:prSet presAssocID="{FE6883FF-F1F3-4B26-997D-10D6F40AEE48}" presName="diagram" presStyleCnt="0">
        <dgm:presLayoutVars>
          <dgm:dir/>
          <dgm:resizeHandles val="exact"/>
        </dgm:presLayoutVars>
      </dgm:prSet>
      <dgm:spPr/>
    </dgm:pt>
    <dgm:pt modelId="{0013E646-0325-4CF0-ABB2-05871B50B908}" type="pres">
      <dgm:prSet presAssocID="{6C583609-5A77-4B8C-9AF4-EA2800F641F8}" presName="node" presStyleLbl="node1" presStyleIdx="0" presStyleCnt="6">
        <dgm:presLayoutVars>
          <dgm:bulletEnabled val="1"/>
        </dgm:presLayoutVars>
      </dgm:prSet>
      <dgm:spPr/>
    </dgm:pt>
    <dgm:pt modelId="{0AF4D0DF-3A70-48AA-A7DA-322815E85F0E}" type="pres">
      <dgm:prSet presAssocID="{7D0AEA90-E097-4C4F-90B3-AE1582B8F6ED}" presName="sibTrans" presStyleCnt="0"/>
      <dgm:spPr/>
    </dgm:pt>
    <dgm:pt modelId="{7CBD9750-7593-4339-978A-87548FF204BA}" type="pres">
      <dgm:prSet presAssocID="{78B74719-6524-446E-AE0D-E477836952B4}" presName="node" presStyleLbl="node1" presStyleIdx="1" presStyleCnt="6">
        <dgm:presLayoutVars>
          <dgm:bulletEnabled val="1"/>
        </dgm:presLayoutVars>
      </dgm:prSet>
      <dgm:spPr/>
    </dgm:pt>
    <dgm:pt modelId="{70F4A35C-09BE-4446-ABF2-F40BFEAAB7BD}" type="pres">
      <dgm:prSet presAssocID="{2352457A-364B-4560-A10E-274A3BA71B99}" presName="sibTrans" presStyleCnt="0"/>
      <dgm:spPr/>
    </dgm:pt>
    <dgm:pt modelId="{9BFCDAAD-C85F-44E0-B035-DF01F4358699}" type="pres">
      <dgm:prSet presAssocID="{ED33E506-9E98-44A4-8E24-E07C2C839F75}" presName="node" presStyleLbl="node1" presStyleIdx="2" presStyleCnt="6">
        <dgm:presLayoutVars>
          <dgm:bulletEnabled val="1"/>
        </dgm:presLayoutVars>
      </dgm:prSet>
      <dgm:spPr/>
    </dgm:pt>
    <dgm:pt modelId="{863C64DD-879C-47BA-988E-C4A0D4754AA8}" type="pres">
      <dgm:prSet presAssocID="{D9F1A4CF-2DE9-4A69-A7BB-D1E9711844EC}" presName="sibTrans" presStyleCnt="0"/>
      <dgm:spPr/>
    </dgm:pt>
    <dgm:pt modelId="{40996198-C806-473C-AE49-4C8DF5728524}" type="pres">
      <dgm:prSet presAssocID="{F9A3B9CE-CE9C-4F98-AC6D-4C717C4E1126}" presName="node" presStyleLbl="node1" presStyleIdx="3" presStyleCnt="6">
        <dgm:presLayoutVars>
          <dgm:bulletEnabled val="1"/>
        </dgm:presLayoutVars>
      </dgm:prSet>
      <dgm:spPr/>
    </dgm:pt>
    <dgm:pt modelId="{4D76AFA6-0814-4E0E-8C17-99206A030CE9}" type="pres">
      <dgm:prSet presAssocID="{B3FEDCBD-3949-4022-A615-6E90D279B151}" presName="sibTrans" presStyleCnt="0"/>
      <dgm:spPr/>
    </dgm:pt>
    <dgm:pt modelId="{D29322AA-E522-4A31-A62E-BE710F6BDC91}" type="pres">
      <dgm:prSet presAssocID="{9518DF1E-F087-4C58-A3D6-5B9C077FE760}" presName="node" presStyleLbl="node1" presStyleIdx="4" presStyleCnt="6">
        <dgm:presLayoutVars>
          <dgm:bulletEnabled val="1"/>
        </dgm:presLayoutVars>
      </dgm:prSet>
      <dgm:spPr/>
    </dgm:pt>
    <dgm:pt modelId="{5B4D2873-4E49-4C33-847E-A979365E2C9B}" type="pres">
      <dgm:prSet presAssocID="{5711E39D-D899-4C95-A7C4-8FD12D2FDA8A}" presName="sibTrans" presStyleCnt="0"/>
      <dgm:spPr/>
    </dgm:pt>
    <dgm:pt modelId="{B4EAA1DA-4DCB-481B-9D99-19D24895519F}" type="pres">
      <dgm:prSet presAssocID="{77023DCC-DE73-4A16-A15B-84C90AF32139}" presName="node" presStyleLbl="node1" presStyleIdx="5" presStyleCnt="6">
        <dgm:presLayoutVars>
          <dgm:bulletEnabled val="1"/>
        </dgm:presLayoutVars>
      </dgm:prSet>
      <dgm:spPr/>
    </dgm:pt>
  </dgm:ptLst>
  <dgm:cxnLst>
    <dgm:cxn modelId="{74443F22-B187-45B6-9CBF-FF174792DAEE}" srcId="{FE6883FF-F1F3-4B26-997D-10D6F40AEE48}" destId="{6C583609-5A77-4B8C-9AF4-EA2800F641F8}" srcOrd="0" destOrd="0" parTransId="{3A98038E-DA04-4A10-9721-6C3670CCD64A}" sibTransId="{7D0AEA90-E097-4C4F-90B3-AE1582B8F6ED}"/>
    <dgm:cxn modelId="{7769A935-7277-4A63-9705-5CAA5C20BC09}" type="presOf" srcId="{9518DF1E-F087-4C58-A3D6-5B9C077FE760}" destId="{D29322AA-E522-4A31-A62E-BE710F6BDC91}" srcOrd="0" destOrd="0" presId="urn:microsoft.com/office/officeart/2005/8/layout/default"/>
    <dgm:cxn modelId="{D4F94A46-6ADA-45B4-8F29-0B54E6019F3F}" srcId="{FE6883FF-F1F3-4B26-997D-10D6F40AEE48}" destId="{78B74719-6524-446E-AE0D-E477836952B4}" srcOrd="1" destOrd="0" parTransId="{F93DCAEB-FE62-42AF-BE53-6F42C44A5B76}" sibTransId="{2352457A-364B-4560-A10E-274A3BA71B99}"/>
    <dgm:cxn modelId="{D8EAE148-8E35-453F-8930-F67CA7E676AA}" type="presOf" srcId="{ED33E506-9E98-44A4-8E24-E07C2C839F75}" destId="{9BFCDAAD-C85F-44E0-B035-DF01F4358699}" srcOrd="0" destOrd="0" presId="urn:microsoft.com/office/officeart/2005/8/layout/default"/>
    <dgm:cxn modelId="{C735AA4F-E795-4BC4-B255-DE2BA49DC9AA}" srcId="{FE6883FF-F1F3-4B26-997D-10D6F40AEE48}" destId="{9518DF1E-F087-4C58-A3D6-5B9C077FE760}" srcOrd="4" destOrd="0" parTransId="{B577AD3C-6D88-49E1-8A61-F5F992B06212}" sibTransId="{5711E39D-D899-4C95-A7C4-8FD12D2FDA8A}"/>
    <dgm:cxn modelId="{67FD4D55-FD3F-4F1A-8563-71244AC6406C}" srcId="{FE6883FF-F1F3-4B26-997D-10D6F40AEE48}" destId="{ED33E506-9E98-44A4-8E24-E07C2C839F75}" srcOrd="2" destOrd="0" parTransId="{2BE02D3C-1F1C-4E2C-BF1F-EB290AF929E4}" sibTransId="{D9F1A4CF-2DE9-4A69-A7BB-D1E9711844EC}"/>
    <dgm:cxn modelId="{09C7F256-ECEC-4E95-AE13-726230603E6D}" type="presOf" srcId="{F9A3B9CE-CE9C-4F98-AC6D-4C717C4E1126}" destId="{40996198-C806-473C-AE49-4C8DF5728524}" srcOrd="0" destOrd="0" presId="urn:microsoft.com/office/officeart/2005/8/layout/default"/>
    <dgm:cxn modelId="{C3E28A85-FA9D-4CB3-8596-7D698645784D}" type="presOf" srcId="{6C583609-5A77-4B8C-9AF4-EA2800F641F8}" destId="{0013E646-0325-4CF0-ABB2-05871B50B908}" srcOrd="0" destOrd="0" presId="urn:microsoft.com/office/officeart/2005/8/layout/default"/>
    <dgm:cxn modelId="{E2E13099-A709-416C-84E3-D9239C727D19}" type="presOf" srcId="{77023DCC-DE73-4A16-A15B-84C90AF32139}" destId="{B4EAA1DA-4DCB-481B-9D99-19D24895519F}" srcOrd="0" destOrd="0" presId="urn:microsoft.com/office/officeart/2005/8/layout/default"/>
    <dgm:cxn modelId="{FFBC1EA2-02FC-4BD2-883E-CAD416567B6C}" srcId="{FE6883FF-F1F3-4B26-997D-10D6F40AEE48}" destId="{77023DCC-DE73-4A16-A15B-84C90AF32139}" srcOrd="5" destOrd="0" parTransId="{4310781B-FD8C-46A5-9901-1534E6E27DAB}" sibTransId="{A49CF5AF-37C3-4F70-9524-B183056F3975}"/>
    <dgm:cxn modelId="{37532EAF-ABE3-4FF4-B697-C62629785C30}" type="presOf" srcId="{78B74719-6524-446E-AE0D-E477836952B4}" destId="{7CBD9750-7593-4339-978A-87548FF204BA}" srcOrd="0" destOrd="0" presId="urn:microsoft.com/office/officeart/2005/8/layout/default"/>
    <dgm:cxn modelId="{D29E04C9-8B7D-4CA8-8674-5DF6DEFD06F7}" type="presOf" srcId="{FE6883FF-F1F3-4B26-997D-10D6F40AEE48}" destId="{CE36C56C-505D-4033-8DEE-8C75706EB511}" srcOrd="0" destOrd="0" presId="urn:microsoft.com/office/officeart/2005/8/layout/default"/>
    <dgm:cxn modelId="{E49872D1-A3CB-4E94-98B5-5B9ABF6B3217}" srcId="{FE6883FF-F1F3-4B26-997D-10D6F40AEE48}" destId="{F9A3B9CE-CE9C-4F98-AC6D-4C717C4E1126}" srcOrd="3" destOrd="0" parTransId="{BC723ADC-6132-4A54-9CB2-51E29D9B24BF}" sibTransId="{B3FEDCBD-3949-4022-A615-6E90D279B151}"/>
    <dgm:cxn modelId="{91726B07-29EF-42EE-9852-784FEF207B13}" type="presParOf" srcId="{CE36C56C-505D-4033-8DEE-8C75706EB511}" destId="{0013E646-0325-4CF0-ABB2-05871B50B908}" srcOrd="0" destOrd="0" presId="urn:microsoft.com/office/officeart/2005/8/layout/default"/>
    <dgm:cxn modelId="{E3163871-4540-45BE-8551-F1E3DA7D634F}" type="presParOf" srcId="{CE36C56C-505D-4033-8DEE-8C75706EB511}" destId="{0AF4D0DF-3A70-48AA-A7DA-322815E85F0E}" srcOrd="1" destOrd="0" presId="urn:microsoft.com/office/officeart/2005/8/layout/default"/>
    <dgm:cxn modelId="{6B0371E4-B8FC-4A64-848E-B162B2F09AD4}" type="presParOf" srcId="{CE36C56C-505D-4033-8DEE-8C75706EB511}" destId="{7CBD9750-7593-4339-978A-87548FF204BA}" srcOrd="2" destOrd="0" presId="urn:microsoft.com/office/officeart/2005/8/layout/default"/>
    <dgm:cxn modelId="{03A0D32F-847B-48B1-B8F5-BAAD25913192}" type="presParOf" srcId="{CE36C56C-505D-4033-8DEE-8C75706EB511}" destId="{70F4A35C-09BE-4446-ABF2-F40BFEAAB7BD}" srcOrd="3" destOrd="0" presId="urn:microsoft.com/office/officeart/2005/8/layout/default"/>
    <dgm:cxn modelId="{DC01BA61-EA58-4B03-B71B-5B8B2B62FD64}" type="presParOf" srcId="{CE36C56C-505D-4033-8DEE-8C75706EB511}" destId="{9BFCDAAD-C85F-44E0-B035-DF01F4358699}" srcOrd="4" destOrd="0" presId="urn:microsoft.com/office/officeart/2005/8/layout/default"/>
    <dgm:cxn modelId="{0A24C6B4-376B-47A8-8BC8-1ACFAF923C18}" type="presParOf" srcId="{CE36C56C-505D-4033-8DEE-8C75706EB511}" destId="{863C64DD-879C-47BA-988E-C4A0D4754AA8}" srcOrd="5" destOrd="0" presId="urn:microsoft.com/office/officeart/2005/8/layout/default"/>
    <dgm:cxn modelId="{2C44899C-67FE-4B17-9854-79CD7E1B598E}" type="presParOf" srcId="{CE36C56C-505D-4033-8DEE-8C75706EB511}" destId="{40996198-C806-473C-AE49-4C8DF5728524}" srcOrd="6" destOrd="0" presId="urn:microsoft.com/office/officeart/2005/8/layout/default"/>
    <dgm:cxn modelId="{2E5FDB08-0BEA-4238-A7B0-CE885C84853E}" type="presParOf" srcId="{CE36C56C-505D-4033-8DEE-8C75706EB511}" destId="{4D76AFA6-0814-4E0E-8C17-99206A030CE9}" srcOrd="7" destOrd="0" presId="urn:microsoft.com/office/officeart/2005/8/layout/default"/>
    <dgm:cxn modelId="{45C682FF-1BBB-4C42-BC02-405B02E0A581}" type="presParOf" srcId="{CE36C56C-505D-4033-8DEE-8C75706EB511}" destId="{D29322AA-E522-4A31-A62E-BE710F6BDC91}" srcOrd="8" destOrd="0" presId="urn:microsoft.com/office/officeart/2005/8/layout/default"/>
    <dgm:cxn modelId="{8295CA8D-F491-44D6-8100-9814B8232CC2}" type="presParOf" srcId="{CE36C56C-505D-4033-8DEE-8C75706EB511}" destId="{5B4D2873-4E49-4C33-847E-A979365E2C9B}" srcOrd="9" destOrd="0" presId="urn:microsoft.com/office/officeart/2005/8/layout/default"/>
    <dgm:cxn modelId="{9935F3E1-C062-4C69-B3F0-055FF07DC13F}" type="presParOf" srcId="{CE36C56C-505D-4033-8DEE-8C75706EB511}" destId="{B4EAA1DA-4DCB-481B-9D99-19D24895519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7C9173-49A9-41C6-B219-45642040A917}"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28373C46-9797-43D1-B2D9-D515FA9B1231}">
      <dgm:prSet/>
      <dgm:spPr/>
      <dgm:t>
        <a:bodyPr/>
        <a:lstStyle/>
        <a:p>
          <a:r>
            <a:rPr lang="en-GB"/>
            <a:t>free full access. </a:t>
          </a:r>
          <a:endParaRPr lang="en-US"/>
        </a:p>
      </dgm:t>
    </dgm:pt>
    <dgm:pt modelId="{577A6991-DDE1-41B6-BA22-8B1DB401C4D9}" type="parTrans" cxnId="{83FC968F-5C87-4D9C-A777-2DC065793AE2}">
      <dgm:prSet/>
      <dgm:spPr/>
      <dgm:t>
        <a:bodyPr/>
        <a:lstStyle/>
        <a:p>
          <a:endParaRPr lang="en-US"/>
        </a:p>
      </dgm:t>
    </dgm:pt>
    <dgm:pt modelId="{B0B4DABA-1790-402B-8BA7-2092239F4602}" type="sibTrans" cxnId="{83FC968F-5C87-4D9C-A777-2DC065793AE2}">
      <dgm:prSet/>
      <dgm:spPr/>
      <dgm:t>
        <a:bodyPr/>
        <a:lstStyle/>
        <a:p>
          <a:endParaRPr lang="en-US"/>
        </a:p>
      </dgm:t>
    </dgm:pt>
    <dgm:pt modelId="{77FDDD9D-D1CD-4B1E-8F6B-DE92D806DE20}">
      <dgm:prSet/>
      <dgm:spPr/>
      <dgm:t>
        <a:bodyPr/>
        <a:lstStyle/>
        <a:p>
          <a:r>
            <a:rPr lang="en-GB"/>
            <a:t>were not related to mental health and schizophrenia. </a:t>
          </a:r>
          <a:endParaRPr lang="en-US"/>
        </a:p>
      </dgm:t>
    </dgm:pt>
    <dgm:pt modelId="{3BAC2DDC-7958-4DA7-8C89-A022E6E27170}" type="parTrans" cxnId="{A0B07120-4763-434C-9F1B-AC9B53D57001}">
      <dgm:prSet/>
      <dgm:spPr/>
      <dgm:t>
        <a:bodyPr/>
        <a:lstStyle/>
        <a:p>
          <a:endParaRPr lang="en-US"/>
        </a:p>
      </dgm:t>
    </dgm:pt>
    <dgm:pt modelId="{BA8700FA-A333-479F-8A37-7B82C93BDEE5}" type="sibTrans" cxnId="{A0B07120-4763-434C-9F1B-AC9B53D57001}">
      <dgm:prSet/>
      <dgm:spPr/>
      <dgm:t>
        <a:bodyPr/>
        <a:lstStyle/>
        <a:p>
          <a:endParaRPr lang="en-US"/>
        </a:p>
      </dgm:t>
    </dgm:pt>
    <dgm:pt modelId="{95D23F04-D22D-49DF-AC54-C9F722B96568}">
      <dgm:prSet/>
      <dgm:spPr/>
      <dgm:t>
        <a:bodyPr/>
        <a:lstStyle/>
        <a:p>
          <a:r>
            <a:rPr lang="en-GB"/>
            <a:t>did not include UK. </a:t>
          </a:r>
          <a:endParaRPr lang="en-US"/>
        </a:p>
      </dgm:t>
    </dgm:pt>
    <dgm:pt modelId="{D3DA1BB2-C783-42A6-B7C8-155138FC8C19}" type="parTrans" cxnId="{55702948-A635-43DE-8753-215D55D57C10}">
      <dgm:prSet/>
      <dgm:spPr/>
      <dgm:t>
        <a:bodyPr/>
        <a:lstStyle/>
        <a:p>
          <a:endParaRPr lang="en-US"/>
        </a:p>
      </dgm:t>
    </dgm:pt>
    <dgm:pt modelId="{A7231B2F-43A0-4133-A679-787820EBF748}" type="sibTrans" cxnId="{55702948-A635-43DE-8753-215D55D57C10}">
      <dgm:prSet/>
      <dgm:spPr/>
      <dgm:t>
        <a:bodyPr/>
        <a:lstStyle/>
        <a:p>
          <a:endParaRPr lang="en-US"/>
        </a:p>
      </dgm:t>
    </dgm:pt>
    <dgm:pt modelId="{516E4B3D-DEF7-4B5E-BB7C-6AE6F6A2CBB5}">
      <dgm:prSet/>
      <dgm:spPr/>
      <dgm:t>
        <a:bodyPr/>
        <a:lstStyle/>
        <a:p>
          <a:r>
            <a:rPr lang="en-GB"/>
            <a:t>did not related to the specific subject matter. </a:t>
          </a:r>
          <a:endParaRPr lang="en-US"/>
        </a:p>
      </dgm:t>
    </dgm:pt>
    <dgm:pt modelId="{6667C34D-02D9-4D68-877D-9FC404C52AF6}" type="parTrans" cxnId="{241B1B39-DBC4-46F8-8F18-E5553A6F24A7}">
      <dgm:prSet/>
      <dgm:spPr/>
      <dgm:t>
        <a:bodyPr/>
        <a:lstStyle/>
        <a:p>
          <a:endParaRPr lang="en-US"/>
        </a:p>
      </dgm:t>
    </dgm:pt>
    <dgm:pt modelId="{40F2B9BB-7B10-48E7-A8BC-01C129D06699}" type="sibTrans" cxnId="{241B1B39-DBC4-46F8-8F18-E5553A6F24A7}">
      <dgm:prSet/>
      <dgm:spPr/>
      <dgm:t>
        <a:bodyPr/>
        <a:lstStyle/>
        <a:p>
          <a:endParaRPr lang="en-US"/>
        </a:p>
      </dgm:t>
    </dgm:pt>
    <dgm:pt modelId="{FED288B8-E084-444A-A568-7BE92E367876}">
      <dgm:prSet/>
      <dgm:spPr/>
      <dgm:t>
        <a:bodyPr/>
        <a:lstStyle/>
        <a:p>
          <a:r>
            <a:rPr lang="en-GB"/>
            <a:t>were not under 10 years. </a:t>
          </a:r>
          <a:endParaRPr lang="en-US"/>
        </a:p>
      </dgm:t>
    </dgm:pt>
    <dgm:pt modelId="{27EE3D57-F054-42BB-BEFE-CC7B605575C5}" type="parTrans" cxnId="{E9AA3269-6C6B-4A0D-ACC2-2BBAFE376E79}">
      <dgm:prSet/>
      <dgm:spPr/>
      <dgm:t>
        <a:bodyPr/>
        <a:lstStyle/>
        <a:p>
          <a:endParaRPr lang="en-US"/>
        </a:p>
      </dgm:t>
    </dgm:pt>
    <dgm:pt modelId="{1C7D87D6-9D04-48E5-8533-E5B5489A9A0B}" type="sibTrans" cxnId="{E9AA3269-6C6B-4A0D-ACC2-2BBAFE376E79}">
      <dgm:prSet/>
      <dgm:spPr/>
      <dgm:t>
        <a:bodyPr/>
        <a:lstStyle/>
        <a:p>
          <a:endParaRPr lang="en-US"/>
        </a:p>
      </dgm:t>
    </dgm:pt>
    <dgm:pt modelId="{6E410444-6807-4626-AD1F-FB9C668794C5}" type="pres">
      <dgm:prSet presAssocID="{9A7C9173-49A9-41C6-B219-45642040A917}" presName="diagram" presStyleCnt="0">
        <dgm:presLayoutVars>
          <dgm:dir/>
          <dgm:resizeHandles val="exact"/>
        </dgm:presLayoutVars>
      </dgm:prSet>
      <dgm:spPr/>
    </dgm:pt>
    <dgm:pt modelId="{30C479D8-7C6E-4AB4-A03C-A152496EBC4E}" type="pres">
      <dgm:prSet presAssocID="{28373C46-9797-43D1-B2D9-D515FA9B1231}" presName="node" presStyleLbl="node1" presStyleIdx="0" presStyleCnt="5">
        <dgm:presLayoutVars>
          <dgm:bulletEnabled val="1"/>
        </dgm:presLayoutVars>
      </dgm:prSet>
      <dgm:spPr/>
    </dgm:pt>
    <dgm:pt modelId="{3EF94CD6-EC3E-49EC-9F38-51D572FDDF4E}" type="pres">
      <dgm:prSet presAssocID="{B0B4DABA-1790-402B-8BA7-2092239F4602}" presName="sibTrans" presStyleCnt="0"/>
      <dgm:spPr/>
    </dgm:pt>
    <dgm:pt modelId="{212E8517-C902-4138-9C00-C0F79AFEC521}" type="pres">
      <dgm:prSet presAssocID="{77FDDD9D-D1CD-4B1E-8F6B-DE92D806DE20}" presName="node" presStyleLbl="node1" presStyleIdx="1" presStyleCnt="5">
        <dgm:presLayoutVars>
          <dgm:bulletEnabled val="1"/>
        </dgm:presLayoutVars>
      </dgm:prSet>
      <dgm:spPr/>
    </dgm:pt>
    <dgm:pt modelId="{DD498D7E-17EE-463A-9402-6234558FBE6E}" type="pres">
      <dgm:prSet presAssocID="{BA8700FA-A333-479F-8A37-7B82C93BDEE5}" presName="sibTrans" presStyleCnt="0"/>
      <dgm:spPr/>
    </dgm:pt>
    <dgm:pt modelId="{8E5AC8F6-19DD-49B0-90F8-04AADC2EC7BD}" type="pres">
      <dgm:prSet presAssocID="{95D23F04-D22D-49DF-AC54-C9F722B96568}" presName="node" presStyleLbl="node1" presStyleIdx="2" presStyleCnt="5">
        <dgm:presLayoutVars>
          <dgm:bulletEnabled val="1"/>
        </dgm:presLayoutVars>
      </dgm:prSet>
      <dgm:spPr/>
    </dgm:pt>
    <dgm:pt modelId="{DE081C32-576C-45AF-8501-4E7FA4918448}" type="pres">
      <dgm:prSet presAssocID="{A7231B2F-43A0-4133-A679-787820EBF748}" presName="sibTrans" presStyleCnt="0"/>
      <dgm:spPr/>
    </dgm:pt>
    <dgm:pt modelId="{4C905044-C4A7-41E6-BC95-08B0FBEBCE71}" type="pres">
      <dgm:prSet presAssocID="{516E4B3D-DEF7-4B5E-BB7C-6AE6F6A2CBB5}" presName="node" presStyleLbl="node1" presStyleIdx="3" presStyleCnt="5">
        <dgm:presLayoutVars>
          <dgm:bulletEnabled val="1"/>
        </dgm:presLayoutVars>
      </dgm:prSet>
      <dgm:spPr/>
    </dgm:pt>
    <dgm:pt modelId="{DBE00529-EF31-4DAF-8479-5B83392A1A94}" type="pres">
      <dgm:prSet presAssocID="{40F2B9BB-7B10-48E7-A8BC-01C129D06699}" presName="sibTrans" presStyleCnt="0"/>
      <dgm:spPr/>
    </dgm:pt>
    <dgm:pt modelId="{D6A5CEE1-735F-4375-BAD2-3D89BEB9EC4B}" type="pres">
      <dgm:prSet presAssocID="{FED288B8-E084-444A-A568-7BE92E367876}" presName="node" presStyleLbl="node1" presStyleIdx="4" presStyleCnt="5">
        <dgm:presLayoutVars>
          <dgm:bulletEnabled val="1"/>
        </dgm:presLayoutVars>
      </dgm:prSet>
      <dgm:spPr/>
    </dgm:pt>
  </dgm:ptLst>
  <dgm:cxnLst>
    <dgm:cxn modelId="{A0B07120-4763-434C-9F1B-AC9B53D57001}" srcId="{9A7C9173-49A9-41C6-B219-45642040A917}" destId="{77FDDD9D-D1CD-4B1E-8F6B-DE92D806DE20}" srcOrd="1" destOrd="0" parTransId="{3BAC2DDC-7958-4DA7-8C89-A022E6E27170}" sibTransId="{BA8700FA-A333-479F-8A37-7B82C93BDEE5}"/>
    <dgm:cxn modelId="{0531FB28-479C-426A-83AC-61BC15B7936E}" type="presOf" srcId="{95D23F04-D22D-49DF-AC54-C9F722B96568}" destId="{8E5AC8F6-19DD-49B0-90F8-04AADC2EC7BD}" srcOrd="0" destOrd="0" presId="urn:microsoft.com/office/officeart/2005/8/layout/default"/>
    <dgm:cxn modelId="{241B1B39-DBC4-46F8-8F18-E5553A6F24A7}" srcId="{9A7C9173-49A9-41C6-B219-45642040A917}" destId="{516E4B3D-DEF7-4B5E-BB7C-6AE6F6A2CBB5}" srcOrd="3" destOrd="0" parTransId="{6667C34D-02D9-4D68-877D-9FC404C52AF6}" sibTransId="{40F2B9BB-7B10-48E7-A8BC-01C129D06699}"/>
    <dgm:cxn modelId="{FFC98E42-DBD0-4181-A2C8-AC25F5B2F111}" type="presOf" srcId="{28373C46-9797-43D1-B2D9-D515FA9B1231}" destId="{30C479D8-7C6E-4AB4-A03C-A152496EBC4E}" srcOrd="0" destOrd="0" presId="urn:microsoft.com/office/officeart/2005/8/layout/default"/>
    <dgm:cxn modelId="{55702948-A635-43DE-8753-215D55D57C10}" srcId="{9A7C9173-49A9-41C6-B219-45642040A917}" destId="{95D23F04-D22D-49DF-AC54-C9F722B96568}" srcOrd="2" destOrd="0" parTransId="{D3DA1BB2-C783-42A6-B7C8-155138FC8C19}" sibTransId="{A7231B2F-43A0-4133-A679-787820EBF748}"/>
    <dgm:cxn modelId="{E9AA3269-6C6B-4A0D-ACC2-2BBAFE376E79}" srcId="{9A7C9173-49A9-41C6-B219-45642040A917}" destId="{FED288B8-E084-444A-A568-7BE92E367876}" srcOrd="4" destOrd="0" parTransId="{27EE3D57-F054-42BB-BEFE-CC7B605575C5}" sibTransId="{1C7D87D6-9D04-48E5-8533-E5B5489A9A0B}"/>
    <dgm:cxn modelId="{F6168A4D-91DF-46A9-B61C-DE37DA37EEDE}" type="presOf" srcId="{9A7C9173-49A9-41C6-B219-45642040A917}" destId="{6E410444-6807-4626-AD1F-FB9C668794C5}" srcOrd="0" destOrd="0" presId="urn:microsoft.com/office/officeart/2005/8/layout/default"/>
    <dgm:cxn modelId="{83FC968F-5C87-4D9C-A777-2DC065793AE2}" srcId="{9A7C9173-49A9-41C6-B219-45642040A917}" destId="{28373C46-9797-43D1-B2D9-D515FA9B1231}" srcOrd="0" destOrd="0" parTransId="{577A6991-DDE1-41B6-BA22-8B1DB401C4D9}" sibTransId="{B0B4DABA-1790-402B-8BA7-2092239F4602}"/>
    <dgm:cxn modelId="{B4391392-CF4F-486B-8080-0E6FC141DE9D}" type="presOf" srcId="{516E4B3D-DEF7-4B5E-BB7C-6AE6F6A2CBB5}" destId="{4C905044-C4A7-41E6-BC95-08B0FBEBCE71}" srcOrd="0" destOrd="0" presId="urn:microsoft.com/office/officeart/2005/8/layout/default"/>
    <dgm:cxn modelId="{600A0AC8-5447-4BAD-8B83-24E11D9C0B8C}" type="presOf" srcId="{77FDDD9D-D1CD-4B1E-8F6B-DE92D806DE20}" destId="{212E8517-C902-4138-9C00-C0F79AFEC521}" srcOrd="0" destOrd="0" presId="urn:microsoft.com/office/officeart/2005/8/layout/default"/>
    <dgm:cxn modelId="{95B337E9-06CD-4F0A-B844-2EDF3A6AA0B7}" type="presOf" srcId="{FED288B8-E084-444A-A568-7BE92E367876}" destId="{D6A5CEE1-735F-4375-BAD2-3D89BEB9EC4B}" srcOrd="0" destOrd="0" presId="urn:microsoft.com/office/officeart/2005/8/layout/default"/>
    <dgm:cxn modelId="{F08910C6-B760-4E5D-8819-8502A9ACFFB4}" type="presParOf" srcId="{6E410444-6807-4626-AD1F-FB9C668794C5}" destId="{30C479D8-7C6E-4AB4-A03C-A152496EBC4E}" srcOrd="0" destOrd="0" presId="urn:microsoft.com/office/officeart/2005/8/layout/default"/>
    <dgm:cxn modelId="{EAE355B5-FD8A-4748-9E5A-3C6E9208CE7D}" type="presParOf" srcId="{6E410444-6807-4626-AD1F-FB9C668794C5}" destId="{3EF94CD6-EC3E-49EC-9F38-51D572FDDF4E}" srcOrd="1" destOrd="0" presId="urn:microsoft.com/office/officeart/2005/8/layout/default"/>
    <dgm:cxn modelId="{C9EE4B49-D48A-434F-9362-D343F59B481F}" type="presParOf" srcId="{6E410444-6807-4626-AD1F-FB9C668794C5}" destId="{212E8517-C902-4138-9C00-C0F79AFEC521}" srcOrd="2" destOrd="0" presId="urn:microsoft.com/office/officeart/2005/8/layout/default"/>
    <dgm:cxn modelId="{A408CAAE-EF35-4DEF-9B74-D4251145A219}" type="presParOf" srcId="{6E410444-6807-4626-AD1F-FB9C668794C5}" destId="{DD498D7E-17EE-463A-9402-6234558FBE6E}" srcOrd="3" destOrd="0" presId="urn:microsoft.com/office/officeart/2005/8/layout/default"/>
    <dgm:cxn modelId="{17D47EC2-508E-4206-9542-9C2DBBD24039}" type="presParOf" srcId="{6E410444-6807-4626-AD1F-FB9C668794C5}" destId="{8E5AC8F6-19DD-49B0-90F8-04AADC2EC7BD}" srcOrd="4" destOrd="0" presId="urn:microsoft.com/office/officeart/2005/8/layout/default"/>
    <dgm:cxn modelId="{201F321C-006D-4E0D-8444-3490D94760E3}" type="presParOf" srcId="{6E410444-6807-4626-AD1F-FB9C668794C5}" destId="{DE081C32-576C-45AF-8501-4E7FA4918448}" srcOrd="5" destOrd="0" presId="urn:microsoft.com/office/officeart/2005/8/layout/default"/>
    <dgm:cxn modelId="{7D3B854E-353C-49B7-BA09-B1333D4754CA}" type="presParOf" srcId="{6E410444-6807-4626-AD1F-FB9C668794C5}" destId="{4C905044-C4A7-41E6-BC95-08B0FBEBCE71}" srcOrd="6" destOrd="0" presId="urn:microsoft.com/office/officeart/2005/8/layout/default"/>
    <dgm:cxn modelId="{A13B6ADF-00D5-42CB-9521-566CC46F60F6}" type="presParOf" srcId="{6E410444-6807-4626-AD1F-FB9C668794C5}" destId="{DBE00529-EF31-4DAF-8479-5B83392A1A94}" srcOrd="7" destOrd="0" presId="urn:microsoft.com/office/officeart/2005/8/layout/default"/>
    <dgm:cxn modelId="{6911DCF7-A9CF-4C78-8523-E1C03C2725F0}" type="presParOf" srcId="{6E410444-6807-4626-AD1F-FB9C668794C5}" destId="{D6A5CEE1-735F-4375-BAD2-3D89BEB9EC4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3E646-0325-4CF0-ABB2-05871B50B908}">
      <dsp:nvSpPr>
        <dsp:cNvPr id="0" name=""/>
        <dsp:cNvSpPr/>
      </dsp:nvSpPr>
      <dsp:spPr>
        <a:xfrm>
          <a:off x="1108166" y="12"/>
          <a:ext cx="2542919" cy="152575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articles selected and included had:  </a:t>
          </a:r>
          <a:endParaRPr lang="en-US" sz="2400" kern="1200"/>
        </a:p>
      </dsp:txBody>
      <dsp:txXfrm>
        <a:off x="1108166" y="12"/>
        <a:ext cx="2542919" cy="1525751"/>
      </dsp:txXfrm>
    </dsp:sp>
    <dsp:sp modelId="{7CBD9750-7593-4339-978A-87548FF204BA}">
      <dsp:nvSpPr>
        <dsp:cNvPr id="0" name=""/>
        <dsp:cNvSpPr/>
      </dsp:nvSpPr>
      <dsp:spPr>
        <a:xfrm>
          <a:off x="3905377" y="12"/>
          <a:ext cx="2542919" cy="1525751"/>
        </a:xfrm>
        <a:prstGeom prst="rect">
          <a:avLst/>
        </a:prstGeom>
        <a:solidFill>
          <a:schemeClr val="accent5">
            <a:hueOff val="-3685892"/>
            <a:satOff val="4125"/>
            <a:lumOff val="23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Free full access </a:t>
          </a:r>
          <a:endParaRPr lang="en-US" sz="2400" kern="1200"/>
        </a:p>
      </dsp:txBody>
      <dsp:txXfrm>
        <a:off x="3905377" y="12"/>
        <a:ext cx="2542919" cy="1525751"/>
      </dsp:txXfrm>
    </dsp:sp>
    <dsp:sp modelId="{9BFCDAAD-C85F-44E0-B035-DF01F4358699}">
      <dsp:nvSpPr>
        <dsp:cNvPr id="0" name=""/>
        <dsp:cNvSpPr/>
      </dsp:nvSpPr>
      <dsp:spPr>
        <a:xfrm>
          <a:off x="6702589" y="12"/>
          <a:ext cx="2542919" cy="1525751"/>
        </a:xfrm>
        <a:prstGeom prst="rect">
          <a:avLst/>
        </a:prstGeom>
        <a:solidFill>
          <a:schemeClr val="accent5">
            <a:hueOff val="-7371783"/>
            <a:satOff val="8250"/>
            <a:lumOff val="47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Related to mental health and schizophrenia.  </a:t>
          </a:r>
          <a:endParaRPr lang="en-US" sz="2400" kern="1200"/>
        </a:p>
      </dsp:txBody>
      <dsp:txXfrm>
        <a:off x="6702589" y="12"/>
        <a:ext cx="2542919" cy="1525751"/>
      </dsp:txXfrm>
    </dsp:sp>
    <dsp:sp modelId="{40996198-C806-473C-AE49-4C8DF5728524}">
      <dsp:nvSpPr>
        <dsp:cNvPr id="0" name=""/>
        <dsp:cNvSpPr/>
      </dsp:nvSpPr>
      <dsp:spPr>
        <a:xfrm>
          <a:off x="1108166" y="1780055"/>
          <a:ext cx="2542919" cy="1525751"/>
        </a:xfrm>
        <a:prstGeom prst="rect">
          <a:avLst/>
        </a:prstGeom>
        <a:solidFill>
          <a:schemeClr val="accent5">
            <a:hueOff val="-11057675"/>
            <a:satOff val="12375"/>
            <a:lumOff val="70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Provided research on discrimination and stigma. </a:t>
          </a:r>
          <a:endParaRPr lang="en-US" sz="2400" kern="1200"/>
        </a:p>
      </dsp:txBody>
      <dsp:txXfrm>
        <a:off x="1108166" y="1780055"/>
        <a:ext cx="2542919" cy="1525751"/>
      </dsp:txXfrm>
    </dsp:sp>
    <dsp:sp modelId="{D29322AA-E522-4A31-A62E-BE710F6BDC91}">
      <dsp:nvSpPr>
        <dsp:cNvPr id="0" name=""/>
        <dsp:cNvSpPr/>
      </dsp:nvSpPr>
      <dsp:spPr>
        <a:xfrm>
          <a:off x="3905377" y="1780055"/>
          <a:ext cx="2542919" cy="1525751"/>
        </a:xfrm>
        <a:prstGeom prst="rect">
          <a:avLst/>
        </a:prstGeom>
        <a:solidFill>
          <a:schemeClr val="accent5">
            <a:hueOff val="-14743566"/>
            <a:satOff val="16500"/>
            <a:lumOff val="94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Specific for UK only </a:t>
          </a:r>
          <a:endParaRPr lang="en-US" sz="2400" kern="1200"/>
        </a:p>
      </dsp:txBody>
      <dsp:txXfrm>
        <a:off x="3905377" y="1780055"/>
        <a:ext cx="2542919" cy="1525751"/>
      </dsp:txXfrm>
    </dsp:sp>
    <dsp:sp modelId="{B4EAA1DA-4DCB-481B-9D99-19D24895519F}">
      <dsp:nvSpPr>
        <dsp:cNvPr id="0" name=""/>
        <dsp:cNvSpPr/>
      </dsp:nvSpPr>
      <dsp:spPr>
        <a:xfrm>
          <a:off x="6702589" y="1780055"/>
          <a:ext cx="2542919" cy="1525751"/>
        </a:xfrm>
        <a:prstGeom prst="rect">
          <a:avLst/>
        </a:prstGeom>
        <a:solidFill>
          <a:schemeClr val="accent5">
            <a:hueOff val="-18429457"/>
            <a:satOff val="20625"/>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10 years old articles </a:t>
          </a:r>
          <a:endParaRPr lang="en-US" sz="2400" kern="1200"/>
        </a:p>
      </dsp:txBody>
      <dsp:txXfrm>
        <a:off x="6702589" y="1780055"/>
        <a:ext cx="2542919" cy="15257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C479D8-7C6E-4AB4-A03C-A152496EBC4E}">
      <dsp:nvSpPr>
        <dsp:cNvPr id="0" name=""/>
        <dsp:cNvSpPr/>
      </dsp:nvSpPr>
      <dsp:spPr>
        <a:xfrm>
          <a:off x="1108166" y="12"/>
          <a:ext cx="2542919" cy="152575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free full access. </a:t>
          </a:r>
          <a:endParaRPr lang="en-US" sz="2400" kern="1200"/>
        </a:p>
      </dsp:txBody>
      <dsp:txXfrm>
        <a:off x="1108166" y="12"/>
        <a:ext cx="2542919" cy="1525751"/>
      </dsp:txXfrm>
    </dsp:sp>
    <dsp:sp modelId="{212E8517-C902-4138-9C00-C0F79AFEC521}">
      <dsp:nvSpPr>
        <dsp:cNvPr id="0" name=""/>
        <dsp:cNvSpPr/>
      </dsp:nvSpPr>
      <dsp:spPr>
        <a:xfrm>
          <a:off x="3905377" y="12"/>
          <a:ext cx="2542919" cy="1525751"/>
        </a:xfrm>
        <a:prstGeom prst="rect">
          <a:avLst/>
        </a:prstGeom>
        <a:solidFill>
          <a:schemeClr val="accent5">
            <a:hueOff val="-4607364"/>
            <a:satOff val="5156"/>
            <a:lumOff val="29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were not related to mental health and schizophrenia. </a:t>
          </a:r>
          <a:endParaRPr lang="en-US" sz="2400" kern="1200"/>
        </a:p>
      </dsp:txBody>
      <dsp:txXfrm>
        <a:off x="3905377" y="12"/>
        <a:ext cx="2542919" cy="1525751"/>
      </dsp:txXfrm>
    </dsp:sp>
    <dsp:sp modelId="{8E5AC8F6-19DD-49B0-90F8-04AADC2EC7BD}">
      <dsp:nvSpPr>
        <dsp:cNvPr id="0" name=""/>
        <dsp:cNvSpPr/>
      </dsp:nvSpPr>
      <dsp:spPr>
        <a:xfrm>
          <a:off x="6702589" y="12"/>
          <a:ext cx="2542919" cy="1525751"/>
        </a:xfrm>
        <a:prstGeom prst="rect">
          <a:avLst/>
        </a:prstGeom>
        <a:solidFill>
          <a:schemeClr val="accent5">
            <a:hueOff val="-9214729"/>
            <a:satOff val="10313"/>
            <a:lumOff val="58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did not include UK. </a:t>
          </a:r>
          <a:endParaRPr lang="en-US" sz="2400" kern="1200"/>
        </a:p>
      </dsp:txBody>
      <dsp:txXfrm>
        <a:off x="6702589" y="12"/>
        <a:ext cx="2542919" cy="1525751"/>
      </dsp:txXfrm>
    </dsp:sp>
    <dsp:sp modelId="{4C905044-C4A7-41E6-BC95-08B0FBEBCE71}">
      <dsp:nvSpPr>
        <dsp:cNvPr id="0" name=""/>
        <dsp:cNvSpPr/>
      </dsp:nvSpPr>
      <dsp:spPr>
        <a:xfrm>
          <a:off x="2506772" y="1780055"/>
          <a:ext cx="2542919" cy="1525751"/>
        </a:xfrm>
        <a:prstGeom prst="rect">
          <a:avLst/>
        </a:prstGeom>
        <a:solidFill>
          <a:schemeClr val="accent5">
            <a:hueOff val="-13822094"/>
            <a:satOff val="15469"/>
            <a:lumOff val="88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did not related to the specific subject matter. </a:t>
          </a:r>
          <a:endParaRPr lang="en-US" sz="2400" kern="1200"/>
        </a:p>
      </dsp:txBody>
      <dsp:txXfrm>
        <a:off x="2506772" y="1780055"/>
        <a:ext cx="2542919" cy="1525751"/>
      </dsp:txXfrm>
    </dsp:sp>
    <dsp:sp modelId="{D6A5CEE1-735F-4375-BAD2-3D89BEB9EC4B}">
      <dsp:nvSpPr>
        <dsp:cNvPr id="0" name=""/>
        <dsp:cNvSpPr/>
      </dsp:nvSpPr>
      <dsp:spPr>
        <a:xfrm>
          <a:off x="5303983" y="1780055"/>
          <a:ext cx="2542919" cy="1525751"/>
        </a:xfrm>
        <a:prstGeom prst="rect">
          <a:avLst/>
        </a:prstGeom>
        <a:solidFill>
          <a:schemeClr val="accent5">
            <a:hueOff val="-18429457"/>
            <a:satOff val="20625"/>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were not under 10 years. </a:t>
          </a:r>
          <a:endParaRPr lang="en-US" sz="2400" kern="1200"/>
        </a:p>
      </dsp:txBody>
      <dsp:txXfrm>
        <a:off x="5303983" y="1780055"/>
        <a:ext cx="2542919" cy="152575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A5ECE5-8B89-4E07-8F11-A413579B7732}"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9313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A5ECE5-8B89-4E07-8F11-A413579B7732}"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2173051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A5ECE5-8B89-4E07-8F11-A413579B7732}"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1021241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A5ECE5-8B89-4E07-8F11-A413579B7732}"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1202844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A5ECE5-8B89-4E07-8F11-A413579B7732}" type="datetimeFigureOut">
              <a:rPr lang="en-GB" smtClean="0"/>
              <a:t>20/03/2023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111476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A5ECE5-8B89-4E07-8F11-A413579B7732}"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730362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A5ECE5-8B89-4E07-8F11-A413579B7732}" type="datetimeFigureOut">
              <a:rPr lang="en-GB" smtClean="0"/>
              <a:t>20/03/2023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4280622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A5ECE5-8B89-4E07-8F11-A413579B7732}"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814391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A5ECE5-8B89-4E07-8F11-A413579B7732}"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1990704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A5ECE5-8B89-4E07-8F11-A413579B7732}"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4174826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A5ECE5-8B89-4E07-8F11-A413579B7732}"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2690374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A5ECE5-8B89-4E07-8F11-A413579B7732}"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8AE645-84CE-42FA-A4A1-A8F79322B326}"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23664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A5ECE5-8B89-4E07-8F11-A413579B7732}"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4761878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A5ECE5-8B89-4E07-8F11-A413579B7732}"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34402457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A5ECE5-8B89-4E07-8F11-A413579B7732}"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13430609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A5ECE5-8B89-4E07-8F11-A413579B7732}"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18827722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A5ECE5-8B89-4E07-8F11-A413579B7732}"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8AE645-84CE-42FA-A4A1-A8F79322B326}" type="slidenum">
              <a:rPr lang="en-GB" smtClean="0"/>
              <a:t>‹#›</a:t>
            </a:fld>
            <a:endParaRPr lang="en-GB"/>
          </a:p>
        </p:txBody>
      </p:sp>
    </p:spTree>
    <p:extLst>
      <p:ext uri="{BB962C8B-B14F-4D97-AF65-F5344CB8AC3E}">
        <p14:creationId xmlns:p14="http://schemas.microsoft.com/office/powerpoint/2010/main" val="2292414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07A5ECE5-8B89-4E07-8F11-A413579B7732}" type="datetimeFigureOut">
              <a:rPr lang="en-GB" smtClean="0"/>
              <a:t>20/03/2023</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68AE645-84CE-42FA-A4A1-A8F79322B326}" type="slidenum">
              <a:rPr lang="en-GB" smtClean="0"/>
              <a:t>‹#›</a:t>
            </a:fld>
            <a:endParaRPr lang="en-GB"/>
          </a:p>
        </p:txBody>
      </p:sp>
    </p:spTree>
    <p:extLst>
      <p:ext uri="{BB962C8B-B14F-4D97-AF65-F5344CB8AC3E}">
        <p14:creationId xmlns:p14="http://schemas.microsoft.com/office/powerpoint/2010/main" val="2530915329"/>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5C58DE1-84F6-3681-EC77-2B63E8D35753}"/>
              </a:ext>
            </a:extLst>
          </p:cNvPr>
          <p:cNvPicPr>
            <a:picLocks noChangeAspect="1"/>
          </p:cNvPicPr>
          <p:nvPr/>
        </p:nvPicPr>
        <p:blipFill rotWithShape="1">
          <a:blip r:embed="rId2">
            <a:alphaModFix amt="60000"/>
          </a:blip>
          <a:src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9C5AE442-7338-B84D-E884-04672B4209CD}"/>
              </a:ext>
            </a:extLst>
          </p:cNvPr>
          <p:cNvSpPr>
            <a:spLocks noGrp="1"/>
          </p:cNvSpPr>
          <p:nvPr>
            <p:ph type="ctrTitle"/>
          </p:nvPr>
        </p:nvSpPr>
        <p:spPr>
          <a:xfrm>
            <a:off x="841248" y="600427"/>
            <a:ext cx="9875520" cy="3299902"/>
          </a:xfrm>
        </p:spPr>
        <p:txBody>
          <a:bodyPr>
            <a:normAutofit fontScale="90000"/>
          </a:bodyPr>
          <a:lstStyle/>
          <a:p>
            <a:pPr algn="l"/>
            <a:r>
              <a:rPr lang="en-GB" sz="8200">
                <a:solidFill>
                  <a:srgbClr val="FFFFFF"/>
                </a:solidFill>
              </a:rPr>
              <a:t>Online viva voce examination</a:t>
            </a:r>
          </a:p>
        </p:txBody>
      </p:sp>
      <p:sp>
        <p:nvSpPr>
          <p:cNvPr id="3" name="Subtitle 2">
            <a:extLst>
              <a:ext uri="{FF2B5EF4-FFF2-40B4-BE49-F238E27FC236}">
                <a16:creationId xmlns:a16="http://schemas.microsoft.com/office/drawing/2014/main" id="{23F041CB-E2F1-D091-83B6-28B952388858}"/>
              </a:ext>
            </a:extLst>
          </p:cNvPr>
          <p:cNvSpPr>
            <a:spLocks noGrp="1"/>
          </p:cNvSpPr>
          <p:nvPr>
            <p:ph type="subTitle" idx="1"/>
          </p:nvPr>
        </p:nvSpPr>
        <p:spPr>
          <a:xfrm>
            <a:off x="859536" y="4072045"/>
            <a:ext cx="9875520" cy="1414355"/>
          </a:xfrm>
        </p:spPr>
        <p:txBody>
          <a:bodyPr>
            <a:normAutofit/>
          </a:bodyPr>
          <a:lstStyle/>
          <a:p>
            <a:pPr algn="l"/>
            <a:r>
              <a:rPr lang="en-GB">
                <a:solidFill>
                  <a:srgbClr val="FFFFFF"/>
                </a:solidFill>
              </a:rPr>
              <a:t>Student name: Aurelia Denicu, Student number: 2026240, Programme: Introduction to research, Module: Introduction to Research, Module code: BMHP5005_BIRM, Lecturer: Dr Fahad Khan. </a:t>
            </a:r>
          </a:p>
        </p:txBody>
      </p:sp>
    </p:spTree>
    <p:extLst>
      <p:ext uri="{BB962C8B-B14F-4D97-AF65-F5344CB8AC3E}">
        <p14:creationId xmlns:p14="http://schemas.microsoft.com/office/powerpoint/2010/main" val="1809785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26" name="Picture 19">
            <a:extLst>
              <a:ext uri="{FF2B5EF4-FFF2-40B4-BE49-F238E27FC236}">
                <a16:creationId xmlns:a16="http://schemas.microsoft.com/office/drawing/2014/main" id="{20918761-B89E-2EC6-B37D-AC172EA89273}"/>
              </a:ext>
            </a:extLst>
          </p:cNvPr>
          <p:cNvPicPr>
            <a:picLocks noChangeAspect="1"/>
          </p:cNvPicPr>
          <p:nvPr/>
        </p:nvPicPr>
        <p:blipFill rotWithShape="1">
          <a:blip r:embed="rId3">
            <a:alphaModFix amt="65000"/>
            <a:grayscl/>
          </a:blip>
          <a:srcRect t="5335" b="19688"/>
          <a:stretch/>
        </p:blipFill>
        <p:spPr>
          <a:xfrm>
            <a:off x="20" y="2030"/>
            <a:ext cx="12191980" cy="6855970"/>
          </a:xfrm>
          <a:prstGeom prst="rect">
            <a:avLst/>
          </a:prstGeom>
        </p:spPr>
      </p:pic>
      <p:sp useBgFill="1">
        <p:nvSpPr>
          <p:cNvPr id="33" name="Rectangle 32">
            <a:extLst>
              <a:ext uri="{FF2B5EF4-FFF2-40B4-BE49-F238E27FC236}">
                <a16:creationId xmlns:a16="http://schemas.microsoft.com/office/drawing/2014/main" id="{1D0BCEDC-8E78-4E42-B26E-4243F970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9272" y="0"/>
            <a:ext cx="8833456"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33D0C-C372-005B-22F8-A10EA3FB1F7C}"/>
              </a:ext>
            </a:extLst>
          </p:cNvPr>
          <p:cNvSpPr>
            <a:spLocks noGrp="1"/>
          </p:cNvSpPr>
          <p:nvPr>
            <p:ph type="title"/>
          </p:nvPr>
        </p:nvSpPr>
        <p:spPr>
          <a:xfrm>
            <a:off x="2118987" y="609600"/>
            <a:ext cx="7954027" cy="1326321"/>
          </a:xfrm>
        </p:spPr>
        <p:txBody>
          <a:bodyPr>
            <a:normAutofit/>
          </a:bodyPr>
          <a:lstStyle/>
          <a:p>
            <a:r>
              <a:rPr lang="en-GB" dirty="0"/>
              <a:t>Introduction</a:t>
            </a:r>
          </a:p>
        </p:txBody>
      </p:sp>
      <p:sp>
        <p:nvSpPr>
          <p:cNvPr id="28" name="Content Placeholder 2">
            <a:extLst>
              <a:ext uri="{FF2B5EF4-FFF2-40B4-BE49-F238E27FC236}">
                <a16:creationId xmlns:a16="http://schemas.microsoft.com/office/drawing/2014/main" id="{EB614AF6-38EC-F34D-E7D8-855938007FB9}"/>
              </a:ext>
            </a:extLst>
          </p:cNvPr>
          <p:cNvSpPr>
            <a:spLocks noGrp="1"/>
          </p:cNvSpPr>
          <p:nvPr>
            <p:ph idx="1"/>
          </p:nvPr>
        </p:nvSpPr>
        <p:spPr>
          <a:xfrm>
            <a:off x="2118987" y="2096064"/>
            <a:ext cx="7954027" cy="3695136"/>
          </a:xfrm>
        </p:spPr>
        <p:txBody>
          <a:bodyPr>
            <a:normAutofit lnSpcReduction="10000"/>
          </a:bodyPr>
          <a:lstStyle/>
          <a:p>
            <a:r>
              <a:rPr lang="en-GB" dirty="0"/>
              <a:t>This presentation will include the background about schizophrenia, </a:t>
            </a:r>
          </a:p>
          <a:p>
            <a:r>
              <a:rPr lang="en-GB" dirty="0"/>
              <a:t>how the PRISM methodology is used and how it will help to go from a large amount of research to the exact number of articles needed, with the specific subject. </a:t>
            </a:r>
          </a:p>
          <a:p>
            <a:r>
              <a:rPr lang="en-GB" dirty="0"/>
              <a:t>Also, it will show how the inclusion and exclusion criteria is helpful in including the right articles in this research.</a:t>
            </a:r>
          </a:p>
          <a:p>
            <a:r>
              <a:rPr lang="en-GB" dirty="0"/>
              <a:t> A brief explanation about ethical consideration will be included in this paper. </a:t>
            </a:r>
          </a:p>
        </p:txBody>
      </p:sp>
    </p:spTree>
    <p:extLst>
      <p:ext uri="{BB962C8B-B14F-4D97-AF65-F5344CB8AC3E}">
        <p14:creationId xmlns:p14="http://schemas.microsoft.com/office/powerpoint/2010/main" val="1955362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8A515-9D8E-BC2E-A892-F6FAA7E6A063}"/>
              </a:ext>
            </a:extLst>
          </p:cNvPr>
          <p:cNvSpPr>
            <a:spLocks noGrp="1"/>
          </p:cNvSpPr>
          <p:nvPr>
            <p:ph type="title"/>
          </p:nvPr>
        </p:nvSpPr>
        <p:spPr>
          <a:xfrm>
            <a:off x="8154444" y="609600"/>
            <a:ext cx="3113112" cy="1326321"/>
          </a:xfrm>
        </p:spPr>
        <p:txBody>
          <a:bodyPr>
            <a:normAutofit/>
          </a:bodyPr>
          <a:lstStyle/>
          <a:p>
            <a:pPr algn="l"/>
            <a:r>
              <a:rPr lang="en-GB" sz="2400"/>
              <a:t>Background of schizophrenia</a:t>
            </a:r>
          </a:p>
        </p:txBody>
      </p:sp>
      <p:pic>
        <p:nvPicPr>
          <p:cNvPr id="5" name="Content Placeholder 4" descr="Diagram&#10;&#10;Description automatically generated">
            <a:extLst>
              <a:ext uri="{FF2B5EF4-FFF2-40B4-BE49-F238E27FC236}">
                <a16:creationId xmlns:a16="http://schemas.microsoft.com/office/drawing/2014/main" id="{7BC607D5-41D6-E047-972B-B1B6BC7601A2}"/>
              </a:ext>
            </a:extLst>
          </p:cNvPr>
          <p:cNvPicPr>
            <a:picLocks noChangeAspect="1"/>
          </p:cNvPicPr>
          <p:nvPr/>
        </p:nvPicPr>
        <p:blipFill rotWithShape="1">
          <a:blip r:embed="rId3">
            <a:extLst>
              <a:ext uri="{28A0092B-C50C-407E-A947-70E740481C1C}">
                <a14:useLocalDpi xmlns:a14="http://schemas.microsoft.com/office/drawing/2010/main" val="0"/>
              </a:ext>
            </a:extLst>
          </a:blip>
          <a:srcRect t="9201" r="-2" b="-2"/>
          <a:stretch/>
        </p:blipFill>
        <p:spPr>
          <a:xfrm>
            <a:off x="20" y="10"/>
            <a:ext cx="7552924" cy="6857990"/>
          </a:xfrm>
          <a:prstGeom prst="rect">
            <a:avLst/>
          </a:prstGeom>
        </p:spPr>
      </p:pic>
      <p:sp>
        <p:nvSpPr>
          <p:cNvPr id="9" name="Content Placeholder 8">
            <a:extLst>
              <a:ext uri="{FF2B5EF4-FFF2-40B4-BE49-F238E27FC236}">
                <a16:creationId xmlns:a16="http://schemas.microsoft.com/office/drawing/2014/main" id="{D9EFDC59-6A61-F292-8A39-3308C7EA1D3D}"/>
              </a:ext>
            </a:extLst>
          </p:cNvPr>
          <p:cNvSpPr>
            <a:spLocks noGrp="1"/>
          </p:cNvSpPr>
          <p:nvPr>
            <p:ph idx="1"/>
          </p:nvPr>
        </p:nvSpPr>
        <p:spPr>
          <a:xfrm>
            <a:off x="8154444" y="2096064"/>
            <a:ext cx="3113112" cy="3695136"/>
          </a:xfrm>
        </p:spPr>
        <p:txBody>
          <a:bodyPr>
            <a:normAutofit fontScale="55000" lnSpcReduction="20000"/>
          </a:bodyPr>
          <a:lstStyle/>
          <a:p>
            <a:r>
              <a:rPr lang="en-GB" sz="1800" dirty="0"/>
              <a:t>Schizophrenia is a mental health illness that manifests in people at late teenage years and early adulthood. People suffering from this mental health disorder manifest symptoms such: as hearing voices, seeing things or people, and they live their life according to what the voices are telling them to do or behave. Religion and background also are important in diagnosing schizophrenia as people often mistake it with poor upbringing or spirits possession. However, schizophrenia is still considerate a dangerous illness and people that suffer from it are still facing discrimination and stigma. In countries where the education levels are low, or suffering from poverty, schizophrenia is treated by local religious healers, by performing acts of exorcism on the patients, as they rather treat the problem that way instead of medically (Cadge, Connor and Greenfield, 2019) and (Luhrmann, T.M. and Marrow, J. eds., 2016).</a:t>
            </a:r>
            <a:endParaRPr lang="en-US" sz="1800" dirty="0"/>
          </a:p>
        </p:txBody>
      </p:sp>
      <p:cxnSp>
        <p:nvCxnSpPr>
          <p:cNvPr id="17" name="Straight Connector 16">
            <a:extLst>
              <a:ext uri="{FF2B5EF4-FFF2-40B4-BE49-F238E27FC236}">
                <a16:creationId xmlns:a16="http://schemas.microsoft.com/office/drawing/2014/main" id="{A4F35239-EB86-4ACB-91DE-4989620C2C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9209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3908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052280-388E-4151-A1EB-5236D4FCC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BF9E82-70F9-19A6-BCA3-1970904678C6}"/>
              </a:ext>
            </a:extLst>
          </p:cNvPr>
          <p:cNvSpPr>
            <a:spLocks noGrp="1"/>
          </p:cNvSpPr>
          <p:nvPr>
            <p:ph type="title"/>
          </p:nvPr>
        </p:nvSpPr>
        <p:spPr>
          <a:xfrm>
            <a:off x="321736" y="261257"/>
            <a:ext cx="4000508" cy="5282293"/>
          </a:xfrm>
        </p:spPr>
        <p:txBody>
          <a:bodyPr>
            <a:normAutofit/>
          </a:bodyPr>
          <a:lstStyle/>
          <a:p>
            <a:r>
              <a:rPr lang="en-GB" dirty="0"/>
              <a:t>Methodology</a:t>
            </a:r>
            <a:br>
              <a:rPr lang="en-GB" dirty="0"/>
            </a:br>
            <a:r>
              <a:rPr lang="en-GB" sz="1300" dirty="0">
                <a:latin typeface="Arial" panose="020B0604020202020204" pitchFamily="34" charset="0"/>
                <a:cs typeface="Arial" panose="020B0604020202020204" pitchFamily="34" charset="0"/>
              </a:rPr>
              <a:t>The PRISM flow diagram presented in Figure 1 explains how the research papers have been selected systematically for this review. A total of 478 papers were found from PubMed, from which 15 papers were selected for review. After a detailed examination, only 9 were included in this review because the search was specific for the United Kingdom. </a:t>
            </a:r>
          </a:p>
        </p:txBody>
      </p:sp>
      <p:cxnSp>
        <p:nvCxnSpPr>
          <p:cNvPr id="10" name="Straight Connector 9">
            <a:extLst>
              <a:ext uri="{FF2B5EF4-FFF2-40B4-BE49-F238E27FC236}">
                <a16:creationId xmlns:a16="http://schemas.microsoft.com/office/drawing/2014/main" id="{744251C3-E720-4363-8AF0-20AD319374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301359"/>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C9969613-3570-4297-B341-4171AAB58CD4}"/>
              </a:ext>
            </a:extLst>
          </p:cNvPr>
          <p:cNvPicPr>
            <a:picLocks noGrp="1" noChangeAspect="1"/>
          </p:cNvPicPr>
          <p:nvPr>
            <p:ph idx="1"/>
          </p:nvPr>
        </p:nvPicPr>
        <p:blipFill>
          <a:blip r:embed="rId3"/>
          <a:stretch>
            <a:fillRect/>
          </a:stretch>
        </p:blipFill>
        <p:spPr>
          <a:xfrm>
            <a:off x="5175425" y="381460"/>
            <a:ext cx="1841152" cy="1091279"/>
          </a:xfrm>
          <a:prstGeom prst="rect">
            <a:avLst/>
          </a:prstGeom>
        </p:spPr>
      </p:pic>
      <p:pic>
        <p:nvPicPr>
          <p:cNvPr id="5" name="Picture 4">
            <a:extLst>
              <a:ext uri="{FF2B5EF4-FFF2-40B4-BE49-F238E27FC236}">
                <a16:creationId xmlns:a16="http://schemas.microsoft.com/office/drawing/2014/main" id="{D6C2FA87-6E2F-801B-437E-B9385982186F}"/>
              </a:ext>
            </a:extLst>
          </p:cNvPr>
          <p:cNvPicPr>
            <a:picLocks noChangeAspect="1"/>
          </p:cNvPicPr>
          <p:nvPr/>
        </p:nvPicPr>
        <p:blipFill>
          <a:blip r:embed="rId4"/>
          <a:stretch>
            <a:fillRect/>
          </a:stretch>
        </p:blipFill>
        <p:spPr>
          <a:xfrm>
            <a:off x="5303100" y="1767103"/>
            <a:ext cx="1646063" cy="1786283"/>
          </a:xfrm>
          <a:prstGeom prst="rect">
            <a:avLst/>
          </a:prstGeom>
        </p:spPr>
      </p:pic>
      <p:pic>
        <p:nvPicPr>
          <p:cNvPr id="6" name="Picture 5">
            <a:extLst>
              <a:ext uri="{FF2B5EF4-FFF2-40B4-BE49-F238E27FC236}">
                <a16:creationId xmlns:a16="http://schemas.microsoft.com/office/drawing/2014/main" id="{8DC8E37E-7FD5-957B-26BE-6B404E304E8B}"/>
              </a:ext>
            </a:extLst>
          </p:cNvPr>
          <p:cNvPicPr>
            <a:picLocks noChangeAspect="1"/>
          </p:cNvPicPr>
          <p:nvPr/>
        </p:nvPicPr>
        <p:blipFill>
          <a:blip r:embed="rId5"/>
          <a:stretch>
            <a:fillRect/>
          </a:stretch>
        </p:blipFill>
        <p:spPr>
          <a:xfrm>
            <a:off x="7919703" y="488035"/>
            <a:ext cx="1786283" cy="999831"/>
          </a:xfrm>
          <a:prstGeom prst="rect">
            <a:avLst/>
          </a:prstGeom>
        </p:spPr>
      </p:pic>
      <p:pic>
        <p:nvPicPr>
          <p:cNvPr id="7" name="Picture 6">
            <a:extLst>
              <a:ext uri="{FF2B5EF4-FFF2-40B4-BE49-F238E27FC236}">
                <a16:creationId xmlns:a16="http://schemas.microsoft.com/office/drawing/2014/main" id="{66EFBA98-0985-1A94-987E-4EA61F3FC5FE}"/>
              </a:ext>
            </a:extLst>
          </p:cNvPr>
          <p:cNvPicPr>
            <a:picLocks noChangeAspect="1"/>
          </p:cNvPicPr>
          <p:nvPr/>
        </p:nvPicPr>
        <p:blipFill>
          <a:blip r:embed="rId6"/>
          <a:stretch>
            <a:fillRect/>
          </a:stretch>
        </p:blipFill>
        <p:spPr>
          <a:xfrm>
            <a:off x="7859440" y="5103711"/>
            <a:ext cx="3627434" cy="963251"/>
          </a:xfrm>
          <a:prstGeom prst="rect">
            <a:avLst/>
          </a:prstGeom>
        </p:spPr>
      </p:pic>
      <p:pic>
        <p:nvPicPr>
          <p:cNvPr id="9" name="Picture 8">
            <a:extLst>
              <a:ext uri="{FF2B5EF4-FFF2-40B4-BE49-F238E27FC236}">
                <a16:creationId xmlns:a16="http://schemas.microsoft.com/office/drawing/2014/main" id="{8F8CCF87-AE5A-B1E9-2E1D-8CE837264EB0}"/>
              </a:ext>
            </a:extLst>
          </p:cNvPr>
          <p:cNvPicPr>
            <a:picLocks noChangeAspect="1"/>
          </p:cNvPicPr>
          <p:nvPr/>
        </p:nvPicPr>
        <p:blipFill>
          <a:blip r:embed="rId7"/>
          <a:stretch>
            <a:fillRect/>
          </a:stretch>
        </p:blipFill>
        <p:spPr>
          <a:xfrm>
            <a:off x="8187950" y="1957886"/>
            <a:ext cx="1518036" cy="829128"/>
          </a:xfrm>
          <a:prstGeom prst="rect">
            <a:avLst/>
          </a:prstGeom>
        </p:spPr>
      </p:pic>
      <p:pic>
        <p:nvPicPr>
          <p:cNvPr id="11" name="Picture 10">
            <a:extLst>
              <a:ext uri="{FF2B5EF4-FFF2-40B4-BE49-F238E27FC236}">
                <a16:creationId xmlns:a16="http://schemas.microsoft.com/office/drawing/2014/main" id="{E5835887-378F-7DE3-9B91-3D114A558CE5}"/>
              </a:ext>
            </a:extLst>
          </p:cNvPr>
          <p:cNvPicPr>
            <a:picLocks noChangeAspect="1"/>
          </p:cNvPicPr>
          <p:nvPr/>
        </p:nvPicPr>
        <p:blipFill>
          <a:blip r:embed="rId8"/>
          <a:stretch>
            <a:fillRect/>
          </a:stretch>
        </p:blipFill>
        <p:spPr>
          <a:xfrm>
            <a:off x="7792765" y="4212709"/>
            <a:ext cx="2962913" cy="755970"/>
          </a:xfrm>
          <a:prstGeom prst="rect">
            <a:avLst/>
          </a:prstGeom>
        </p:spPr>
      </p:pic>
      <p:pic>
        <p:nvPicPr>
          <p:cNvPr id="12" name="Picture 11">
            <a:extLst>
              <a:ext uri="{FF2B5EF4-FFF2-40B4-BE49-F238E27FC236}">
                <a16:creationId xmlns:a16="http://schemas.microsoft.com/office/drawing/2014/main" id="{94A3C556-EFDC-5843-AA60-E1DDC7A787C6}"/>
              </a:ext>
            </a:extLst>
          </p:cNvPr>
          <p:cNvPicPr>
            <a:picLocks noChangeAspect="1"/>
          </p:cNvPicPr>
          <p:nvPr/>
        </p:nvPicPr>
        <p:blipFill>
          <a:blip r:embed="rId9"/>
          <a:stretch>
            <a:fillRect/>
          </a:stretch>
        </p:blipFill>
        <p:spPr>
          <a:xfrm>
            <a:off x="5367113" y="4090027"/>
            <a:ext cx="1518036" cy="1115665"/>
          </a:xfrm>
          <a:prstGeom prst="rect">
            <a:avLst/>
          </a:prstGeom>
        </p:spPr>
      </p:pic>
      <p:pic>
        <p:nvPicPr>
          <p:cNvPr id="13" name="Picture 12">
            <a:extLst>
              <a:ext uri="{FF2B5EF4-FFF2-40B4-BE49-F238E27FC236}">
                <a16:creationId xmlns:a16="http://schemas.microsoft.com/office/drawing/2014/main" id="{E385A7CC-64F7-8CCD-2476-B68136067A8F}"/>
              </a:ext>
            </a:extLst>
          </p:cNvPr>
          <p:cNvPicPr>
            <a:picLocks noChangeAspect="1"/>
          </p:cNvPicPr>
          <p:nvPr/>
        </p:nvPicPr>
        <p:blipFill>
          <a:blip r:embed="rId10"/>
          <a:stretch>
            <a:fillRect/>
          </a:stretch>
        </p:blipFill>
        <p:spPr>
          <a:xfrm>
            <a:off x="8053797" y="3257034"/>
            <a:ext cx="2274005" cy="823031"/>
          </a:xfrm>
          <a:prstGeom prst="rect">
            <a:avLst/>
          </a:prstGeom>
        </p:spPr>
      </p:pic>
      <p:cxnSp>
        <p:nvCxnSpPr>
          <p:cNvPr id="15" name="Straight Arrow Connector 14">
            <a:extLst>
              <a:ext uri="{FF2B5EF4-FFF2-40B4-BE49-F238E27FC236}">
                <a16:creationId xmlns:a16="http://schemas.microsoft.com/office/drawing/2014/main" id="{0E3AA103-4035-C4BD-15A7-AE7692061848}"/>
              </a:ext>
            </a:extLst>
          </p:cNvPr>
          <p:cNvCxnSpPr>
            <a:cxnSpLocks/>
          </p:cNvCxnSpPr>
          <p:nvPr/>
        </p:nvCxnSpPr>
        <p:spPr>
          <a:xfrm>
            <a:off x="6096000" y="1492047"/>
            <a:ext cx="1" cy="2920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390CDF0-EC0D-E86C-B659-CA1C13745EAA}"/>
              </a:ext>
            </a:extLst>
          </p:cNvPr>
          <p:cNvCxnSpPr/>
          <p:nvPr/>
        </p:nvCxnSpPr>
        <p:spPr>
          <a:xfrm>
            <a:off x="6089780" y="3668549"/>
            <a:ext cx="0" cy="4115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C2EF8227-D159-0B90-3807-65E30B0461AF}"/>
              </a:ext>
            </a:extLst>
          </p:cNvPr>
          <p:cNvCxnSpPr>
            <a:stCxn id="4" idx="3"/>
          </p:cNvCxnSpPr>
          <p:nvPr/>
        </p:nvCxnSpPr>
        <p:spPr>
          <a:xfrm flipV="1">
            <a:off x="7016577" y="927099"/>
            <a:ext cx="776188"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70B45F6-C6D6-269F-F3FA-812659A55DF4}"/>
              </a:ext>
            </a:extLst>
          </p:cNvPr>
          <p:cNvCxnSpPr/>
          <p:nvPr/>
        </p:nvCxnSpPr>
        <p:spPr>
          <a:xfrm>
            <a:off x="7016577" y="2301359"/>
            <a:ext cx="117137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Connector: Elbow 24">
            <a:extLst>
              <a:ext uri="{FF2B5EF4-FFF2-40B4-BE49-F238E27FC236}">
                <a16:creationId xmlns:a16="http://schemas.microsoft.com/office/drawing/2014/main" id="{B355C89F-4BE1-29B4-1F57-849BE61821E4}"/>
              </a:ext>
            </a:extLst>
          </p:cNvPr>
          <p:cNvCxnSpPr>
            <a:cxnSpLocks/>
            <a:endCxn id="7" idx="1"/>
          </p:cNvCxnSpPr>
          <p:nvPr/>
        </p:nvCxnSpPr>
        <p:spPr>
          <a:xfrm rot="16200000" flipH="1">
            <a:off x="5865253" y="3591150"/>
            <a:ext cx="3273998" cy="714376"/>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0E488B96-BDA9-FDC2-0691-3CCA33BBEEC9}"/>
              </a:ext>
            </a:extLst>
          </p:cNvPr>
          <p:cNvCxnSpPr/>
          <p:nvPr/>
        </p:nvCxnSpPr>
        <p:spPr>
          <a:xfrm>
            <a:off x="7194415" y="3553386"/>
            <a:ext cx="78929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6CA194DD-D2A7-AA37-6A20-3623B8A07E29}"/>
              </a:ext>
            </a:extLst>
          </p:cNvPr>
          <p:cNvCxnSpPr>
            <a:cxnSpLocks/>
          </p:cNvCxnSpPr>
          <p:nvPr/>
        </p:nvCxnSpPr>
        <p:spPr>
          <a:xfrm>
            <a:off x="7145064" y="4540779"/>
            <a:ext cx="610892" cy="32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9976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052280-388E-4151-A1EB-5236D4FCC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939827-DD8A-A67D-0433-41DB5983A9AD}"/>
              </a:ext>
            </a:extLst>
          </p:cNvPr>
          <p:cNvSpPr>
            <a:spLocks noGrp="1"/>
          </p:cNvSpPr>
          <p:nvPr>
            <p:ph type="title"/>
          </p:nvPr>
        </p:nvSpPr>
        <p:spPr>
          <a:xfrm>
            <a:off x="913796" y="927100"/>
            <a:ext cx="3418766" cy="4616450"/>
          </a:xfrm>
        </p:spPr>
        <p:txBody>
          <a:bodyPr>
            <a:normAutofit/>
          </a:bodyPr>
          <a:lstStyle/>
          <a:p>
            <a:r>
              <a:rPr lang="en-GB" dirty="0"/>
              <a:t>Themes found</a:t>
            </a:r>
          </a:p>
        </p:txBody>
      </p:sp>
      <p:cxnSp>
        <p:nvCxnSpPr>
          <p:cNvPr id="10" name="Straight Connector 9">
            <a:extLst>
              <a:ext uri="{FF2B5EF4-FFF2-40B4-BE49-F238E27FC236}">
                <a16:creationId xmlns:a16="http://schemas.microsoft.com/office/drawing/2014/main" id="{744251C3-E720-4363-8AF0-20AD319374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301359"/>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79FEBD-2EB0-0E60-1615-A65C283E95C6}"/>
              </a:ext>
            </a:extLst>
          </p:cNvPr>
          <p:cNvSpPr>
            <a:spLocks noGrp="1"/>
          </p:cNvSpPr>
          <p:nvPr>
            <p:ph idx="1"/>
          </p:nvPr>
        </p:nvSpPr>
        <p:spPr>
          <a:xfrm>
            <a:off x="4976029" y="295276"/>
            <a:ext cx="6291528" cy="5991224"/>
          </a:xfrm>
        </p:spPr>
        <p:txBody>
          <a:bodyPr anchor="ctr">
            <a:normAutofit/>
          </a:bodyPr>
          <a:lstStyle/>
          <a:p>
            <a:pPr>
              <a:lnSpc>
                <a:spcPct val="110000"/>
              </a:lnSpc>
            </a:pPr>
            <a:r>
              <a:rPr lang="en-GB" sz="1000" dirty="0">
                <a:latin typeface="Arial" panose="020B0604020202020204" pitchFamily="34" charset="0"/>
                <a:cs typeface="Arial" panose="020B0604020202020204" pitchFamily="34" charset="0"/>
              </a:rPr>
              <a:t>Theme A: Discrimination due to mental health problems </a:t>
            </a:r>
          </a:p>
          <a:p>
            <a:pPr marL="0" indent="0">
              <a:lnSpc>
                <a:spcPct val="110000"/>
              </a:lnSpc>
              <a:buNone/>
            </a:pPr>
            <a:r>
              <a:rPr lang="en-GB" sz="1000" dirty="0">
                <a:latin typeface="Arial" panose="020B0604020202020204" pitchFamily="34" charset="0"/>
                <a:cs typeface="Arial" panose="020B0604020202020204" pitchFamily="34" charset="0"/>
              </a:rPr>
              <a:t>Individuals suffering from mental health problems are often discriminated and face stigma from people around them. Most of them are unemployed, unmarried, undiagnosed or untreated according to their illness. Self-stigma is common among people that suffer from any mental health problems, making it difficult for them to approach the right help (</a:t>
            </a:r>
            <a:r>
              <a:rPr lang="en-GB" sz="1000" dirty="0" err="1">
                <a:latin typeface="Arial" panose="020B0604020202020204" pitchFamily="34" charset="0"/>
                <a:cs typeface="Arial" panose="020B0604020202020204" pitchFamily="34" charset="0"/>
              </a:rPr>
              <a:t>Sampogna</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Gehlen</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Giallonardo</a:t>
            </a:r>
            <a:r>
              <a:rPr lang="en-GB" sz="1000" dirty="0">
                <a:latin typeface="Arial" panose="020B0604020202020204" pitchFamily="34" charset="0"/>
                <a:cs typeface="Arial" panose="020B0604020202020204" pitchFamily="34" charset="0"/>
              </a:rPr>
              <a:t>, et al. 2020). </a:t>
            </a:r>
          </a:p>
          <a:p>
            <a:pPr>
              <a:lnSpc>
                <a:spcPct val="110000"/>
              </a:lnSpc>
            </a:pPr>
            <a:endParaRPr lang="en-GB" sz="1000" dirty="0">
              <a:latin typeface="Arial" panose="020B0604020202020204" pitchFamily="34" charset="0"/>
              <a:cs typeface="Arial" panose="020B0604020202020204" pitchFamily="34" charset="0"/>
            </a:endParaRPr>
          </a:p>
          <a:p>
            <a:pPr>
              <a:lnSpc>
                <a:spcPct val="110000"/>
              </a:lnSpc>
            </a:pPr>
            <a:r>
              <a:rPr lang="en-GB" sz="1000" dirty="0">
                <a:latin typeface="Arial" panose="020B0604020202020204" pitchFamily="34" charset="0"/>
                <a:cs typeface="Arial" panose="020B0604020202020204" pitchFamily="34" charset="0"/>
              </a:rPr>
              <a:t>Theme B: Influence of religion in schizophrenia </a:t>
            </a:r>
          </a:p>
          <a:p>
            <a:pPr marL="0" indent="0">
              <a:lnSpc>
                <a:spcPct val="110000"/>
              </a:lnSpc>
              <a:buNone/>
            </a:pPr>
            <a:r>
              <a:rPr lang="en-GB" sz="1000" dirty="0">
                <a:latin typeface="Arial" panose="020B0604020202020204" pitchFamily="34" charset="0"/>
                <a:cs typeface="Arial" panose="020B0604020202020204" pitchFamily="34" charset="0"/>
              </a:rPr>
              <a:t>This theme is the most common because for most people, religion is above science and medicine. The symptoms of schizophrenia are auditory and visionary hallucinations, which are often mistaken with spirit possession and black magic. This can lead to people being undiagnosed or untreated according to their illness, which can lead to fatal results (Cadge, Connor, Greenfield, 2019). </a:t>
            </a:r>
          </a:p>
          <a:p>
            <a:pPr>
              <a:lnSpc>
                <a:spcPct val="110000"/>
              </a:lnSpc>
            </a:pPr>
            <a:endParaRPr lang="en-GB" sz="1000" dirty="0">
              <a:latin typeface="Arial" panose="020B0604020202020204" pitchFamily="34" charset="0"/>
              <a:cs typeface="Arial" panose="020B0604020202020204" pitchFamily="34" charset="0"/>
            </a:endParaRPr>
          </a:p>
          <a:p>
            <a:pPr>
              <a:lnSpc>
                <a:spcPct val="110000"/>
              </a:lnSpc>
            </a:pPr>
            <a:r>
              <a:rPr lang="en-GB" sz="1000" dirty="0">
                <a:latin typeface="Arial" panose="020B0604020202020204" pitchFamily="34" charset="0"/>
                <a:cs typeface="Arial" panose="020B0604020202020204" pitchFamily="34" charset="0"/>
              </a:rPr>
              <a:t>Theme C: Lack of communication </a:t>
            </a:r>
          </a:p>
          <a:p>
            <a:pPr marL="0" indent="0">
              <a:lnSpc>
                <a:spcPct val="110000"/>
              </a:lnSpc>
              <a:buNone/>
            </a:pPr>
            <a:r>
              <a:rPr lang="en-GB" sz="1000" dirty="0">
                <a:latin typeface="Arial" panose="020B0604020202020204" pitchFamily="34" charset="0"/>
                <a:cs typeface="Arial" panose="020B0604020202020204" pitchFamily="34" charset="0"/>
              </a:rPr>
              <a:t>People that suffer from mental illness are often categorised as unable to take decisions and in most cases other people are taking decisions for them. They should be listened to and respected, when it comes to preferences, beliefs, religion and when expressing their feelings. Many people face language barriers when trying to get the right help, or lack of support from family members which will lead to lack of communication with others  (Carter, Read, Pyle and Morrison, 2018). </a:t>
            </a:r>
          </a:p>
          <a:p>
            <a:pPr>
              <a:lnSpc>
                <a:spcPct val="110000"/>
              </a:lnSpc>
            </a:pPr>
            <a:endParaRPr lang="en-GB" sz="1000" dirty="0">
              <a:latin typeface="Arial" panose="020B0604020202020204" pitchFamily="34" charset="0"/>
              <a:cs typeface="Arial" panose="020B0604020202020204" pitchFamily="34" charset="0"/>
            </a:endParaRPr>
          </a:p>
          <a:p>
            <a:pPr>
              <a:lnSpc>
                <a:spcPct val="110000"/>
              </a:lnSpc>
            </a:pPr>
            <a:r>
              <a:rPr lang="en-GB" sz="1000" dirty="0">
                <a:latin typeface="Arial" panose="020B0604020202020204" pitchFamily="34" charset="0"/>
                <a:cs typeface="Arial" panose="020B0604020202020204" pitchFamily="34" charset="0"/>
              </a:rPr>
              <a:t>Theme D: Minority background </a:t>
            </a:r>
          </a:p>
          <a:p>
            <a:pPr marL="0" indent="0">
              <a:lnSpc>
                <a:spcPct val="110000"/>
              </a:lnSpc>
              <a:buNone/>
            </a:pPr>
            <a:r>
              <a:rPr lang="en-GB" sz="1000" dirty="0">
                <a:latin typeface="Arial" panose="020B0604020202020204" pitchFamily="34" charset="0"/>
                <a:cs typeface="Arial" panose="020B0604020202020204" pitchFamily="34" charset="0"/>
              </a:rPr>
              <a:t>People coming from minority backgrounds are often facing problems, by not understanding the mental health procedures and criminal justice system when arriving in a different country. Even if this was the less common topic found in the research, it is connected to all of the ones mentioned above, because people from minority background are facing discrimination, stigma from society and lack of communication is a big barrier when it comes to getting the right help or assistance (Bone, Roberts, 2019). </a:t>
            </a:r>
          </a:p>
        </p:txBody>
      </p:sp>
    </p:spTree>
    <p:extLst>
      <p:ext uri="{BB962C8B-B14F-4D97-AF65-F5344CB8AC3E}">
        <p14:creationId xmlns:p14="http://schemas.microsoft.com/office/powerpoint/2010/main" val="2073108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3FF82-84F9-ED22-E984-F4E1323D9378}"/>
              </a:ext>
            </a:extLst>
          </p:cNvPr>
          <p:cNvSpPr>
            <a:spLocks noGrp="1"/>
          </p:cNvSpPr>
          <p:nvPr>
            <p:ph type="title"/>
          </p:nvPr>
        </p:nvSpPr>
        <p:spPr>
          <a:xfrm>
            <a:off x="913795" y="609600"/>
            <a:ext cx="10353761" cy="1326321"/>
          </a:xfrm>
        </p:spPr>
        <p:txBody>
          <a:bodyPr>
            <a:normAutofit/>
          </a:bodyPr>
          <a:lstStyle/>
          <a:p>
            <a:r>
              <a:rPr lang="en-GB" dirty="0"/>
              <a:t>Inclusion criteria</a:t>
            </a:r>
          </a:p>
        </p:txBody>
      </p:sp>
      <p:sp>
        <p:nvSpPr>
          <p:cNvPr id="9" name="Rectangle 8">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9738CF6-DFF5-7199-5ABC-58C8F0A486C8}"/>
              </a:ext>
            </a:extLst>
          </p:cNvPr>
          <p:cNvGraphicFramePr>
            <a:graphicFrameLocks noGrp="1"/>
          </p:cNvGraphicFramePr>
          <p:nvPr>
            <p:ph idx="1"/>
            <p:extLst>
              <p:ext uri="{D42A27DB-BD31-4B8C-83A1-F6EECF244321}">
                <p14:modId xmlns:p14="http://schemas.microsoft.com/office/powerpoint/2010/main" val="2173810425"/>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3883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D4C34-64FC-A238-780A-FAC48EB8E956}"/>
              </a:ext>
            </a:extLst>
          </p:cNvPr>
          <p:cNvSpPr>
            <a:spLocks noGrp="1"/>
          </p:cNvSpPr>
          <p:nvPr>
            <p:ph type="title"/>
          </p:nvPr>
        </p:nvSpPr>
        <p:spPr>
          <a:xfrm>
            <a:off x="913795" y="609600"/>
            <a:ext cx="10353761" cy="1326321"/>
          </a:xfrm>
        </p:spPr>
        <p:txBody>
          <a:bodyPr>
            <a:normAutofit/>
          </a:bodyPr>
          <a:lstStyle/>
          <a:p>
            <a:r>
              <a:rPr lang="en-GB" dirty="0"/>
              <a:t>Exclusion criteria</a:t>
            </a:r>
          </a:p>
        </p:txBody>
      </p:sp>
      <p:sp>
        <p:nvSpPr>
          <p:cNvPr id="9" name="Rectangle 8">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D366DC3-CCEA-1CBF-C99A-2013FED6E7D8}"/>
              </a:ext>
            </a:extLst>
          </p:cNvPr>
          <p:cNvGraphicFramePr>
            <a:graphicFrameLocks noGrp="1"/>
          </p:cNvGraphicFramePr>
          <p:nvPr>
            <p:ph idx="1"/>
            <p:extLst>
              <p:ext uri="{D42A27DB-BD31-4B8C-83A1-F6EECF244321}">
                <p14:modId xmlns:p14="http://schemas.microsoft.com/office/powerpoint/2010/main" val="1611707035"/>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0534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5" name="Picture 4" descr="A hand holding a pen and shading circles on a sheet">
            <a:extLst>
              <a:ext uri="{FF2B5EF4-FFF2-40B4-BE49-F238E27FC236}">
                <a16:creationId xmlns:a16="http://schemas.microsoft.com/office/drawing/2014/main" id="{C7F85ECD-FCB1-D5AB-5988-E174EB43396B}"/>
              </a:ext>
            </a:extLst>
          </p:cNvPr>
          <p:cNvPicPr>
            <a:picLocks noChangeAspect="1"/>
          </p:cNvPicPr>
          <p:nvPr/>
        </p:nvPicPr>
        <p:blipFill rotWithShape="1">
          <a:blip r:embed="rId3">
            <a:alphaModFix amt="65000"/>
            <a:grayscl/>
          </a:blip>
          <a:srcRect b="3462"/>
          <a:stretch/>
        </p:blipFill>
        <p:spPr>
          <a:xfrm>
            <a:off x="20" y="2030"/>
            <a:ext cx="12191980" cy="6855970"/>
          </a:xfrm>
          <a:prstGeom prst="rect">
            <a:avLst/>
          </a:prstGeom>
        </p:spPr>
      </p:pic>
      <p:sp useBgFill="1">
        <p:nvSpPr>
          <p:cNvPr id="24" name="Rectangle 13">
            <a:extLst>
              <a:ext uri="{FF2B5EF4-FFF2-40B4-BE49-F238E27FC236}">
                <a16:creationId xmlns:a16="http://schemas.microsoft.com/office/drawing/2014/main" id="{1D0BCEDC-8E78-4E42-B26E-4243F970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9272" y="0"/>
            <a:ext cx="8833456"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7C28B9-A588-A78B-23ED-0B820A404FB6}"/>
              </a:ext>
            </a:extLst>
          </p:cNvPr>
          <p:cNvSpPr>
            <a:spLocks noGrp="1"/>
          </p:cNvSpPr>
          <p:nvPr>
            <p:ph type="title"/>
          </p:nvPr>
        </p:nvSpPr>
        <p:spPr>
          <a:xfrm>
            <a:off x="2118987" y="609600"/>
            <a:ext cx="7954027" cy="1326321"/>
          </a:xfrm>
        </p:spPr>
        <p:txBody>
          <a:bodyPr>
            <a:normAutofit/>
          </a:bodyPr>
          <a:lstStyle/>
          <a:p>
            <a:r>
              <a:rPr lang="en-GB"/>
              <a:t>Ethical consideration</a:t>
            </a:r>
            <a:endParaRPr lang="en-GB" dirty="0"/>
          </a:p>
        </p:txBody>
      </p:sp>
      <p:sp>
        <p:nvSpPr>
          <p:cNvPr id="3" name="Content Placeholder 2">
            <a:extLst>
              <a:ext uri="{FF2B5EF4-FFF2-40B4-BE49-F238E27FC236}">
                <a16:creationId xmlns:a16="http://schemas.microsoft.com/office/drawing/2014/main" id="{0B3507D1-1A7E-A793-1E7C-306962A07D84}"/>
              </a:ext>
            </a:extLst>
          </p:cNvPr>
          <p:cNvSpPr>
            <a:spLocks noGrp="1"/>
          </p:cNvSpPr>
          <p:nvPr>
            <p:ph idx="1"/>
          </p:nvPr>
        </p:nvSpPr>
        <p:spPr>
          <a:xfrm>
            <a:off x="2118987" y="2096064"/>
            <a:ext cx="7954027" cy="3695136"/>
          </a:xfrm>
        </p:spPr>
        <p:txBody>
          <a:bodyPr>
            <a:normAutofit/>
          </a:bodyPr>
          <a:lstStyle/>
          <a:p>
            <a:pPr marL="0" indent="0">
              <a:buNone/>
            </a:pPr>
            <a:endParaRPr lang="en-GB"/>
          </a:p>
          <a:p>
            <a:endParaRPr lang="en-GB"/>
          </a:p>
          <a:p>
            <a:r>
              <a:rPr lang="en-GB"/>
              <a:t>The absence of appropriate assessment in systematic review can probably be explained by the presence of secondary nature of systematic reviews. It is often accepted, although completely implicitly and inappropriately, that the original studies in systematic reviews automatically follow the most elementary criteria of ethics, Therefore, ethical requirement do not require for this report. </a:t>
            </a:r>
            <a:endParaRPr lang="en-GB" dirty="0"/>
          </a:p>
        </p:txBody>
      </p:sp>
    </p:spTree>
    <p:extLst>
      <p:ext uri="{BB962C8B-B14F-4D97-AF65-F5344CB8AC3E}">
        <p14:creationId xmlns:p14="http://schemas.microsoft.com/office/powerpoint/2010/main" val="223431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052280-388E-4151-A1EB-5236D4FCC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C8874-4572-7DB7-BAC9-034103B7F3E1}"/>
              </a:ext>
            </a:extLst>
          </p:cNvPr>
          <p:cNvSpPr>
            <a:spLocks noGrp="1"/>
          </p:cNvSpPr>
          <p:nvPr>
            <p:ph type="title"/>
          </p:nvPr>
        </p:nvSpPr>
        <p:spPr>
          <a:xfrm>
            <a:off x="913796" y="927100"/>
            <a:ext cx="3418766" cy="4616450"/>
          </a:xfrm>
        </p:spPr>
        <p:txBody>
          <a:bodyPr>
            <a:normAutofit/>
          </a:bodyPr>
          <a:lstStyle/>
          <a:p>
            <a:r>
              <a:rPr lang="en-GB" dirty="0"/>
              <a:t>Conclusion</a:t>
            </a:r>
          </a:p>
        </p:txBody>
      </p:sp>
      <p:cxnSp>
        <p:nvCxnSpPr>
          <p:cNvPr id="10" name="Straight Connector 9">
            <a:extLst>
              <a:ext uri="{FF2B5EF4-FFF2-40B4-BE49-F238E27FC236}">
                <a16:creationId xmlns:a16="http://schemas.microsoft.com/office/drawing/2014/main" id="{744251C3-E720-4363-8AF0-20AD319374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301359"/>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CA443B-8632-C3FE-B5FE-B896E32AF723}"/>
              </a:ext>
            </a:extLst>
          </p:cNvPr>
          <p:cNvSpPr>
            <a:spLocks noGrp="1"/>
          </p:cNvSpPr>
          <p:nvPr>
            <p:ph idx="1"/>
          </p:nvPr>
        </p:nvSpPr>
        <p:spPr>
          <a:xfrm>
            <a:off x="5076825" y="333374"/>
            <a:ext cx="6190731" cy="6372225"/>
          </a:xfrm>
        </p:spPr>
        <p:txBody>
          <a:bodyPr anchor="ctr">
            <a:normAutofit/>
          </a:bodyPr>
          <a:lstStyle/>
          <a:p>
            <a:pPr>
              <a:lnSpc>
                <a:spcPct val="110000"/>
              </a:lnSpc>
            </a:pPr>
            <a:r>
              <a:rPr lang="en-GB" sz="1100" dirty="0">
                <a:latin typeface="Arial" panose="020B0604020202020204" pitchFamily="34" charset="0"/>
                <a:cs typeface="Arial" panose="020B0604020202020204" pitchFamily="34" charset="0"/>
              </a:rPr>
              <a:t>In conclusion, using the PRISM methodology I was able to find the desired articles, also by applying the inclusion and exclusion criteria I was able to identify the most accurate researches that were helpful in finding the right articles that were related to the subject I have chosen, which is about the problems that people with schizophrenia are facing in life and what are they key points that affect and aggravate this illness. After resuming my research to 9 articles for my systematic reviews, I was able to identify the major themes that were found. The themes that I have found were the following:  </a:t>
            </a:r>
          </a:p>
          <a:p>
            <a:pPr>
              <a:lnSpc>
                <a:spcPct val="110000"/>
              </a:lnSpc>
            </a:pPr>
            <a:endParaRPr lang="en-GB" sz="1100" dirty="0">
              <a:latin typeface="Arial" panose="020B0604020202020204" pitchFamily="34" charset="0"/>
              <a:cs typeface="Arial" panose="020B0604020202020204" pitchFamily="34" charset="0"/>
            </a:endParaRPr>
          </a:p>
          <a:p>
            <a:pPr>
              <a:lnSpc>
                <a:spcPct val="110000"/>
              </a:lnSpc>
            </a:pPr>
            <a:r>
              <a:rPr lang="en-GB" sz="1100" dirty="0">
                <a:latin typeface="Arial" panose="020B0604020202020204" pitchFamily="34" charset="0"/>
                <a:cs typeface="Arial" panose="020B0604020202020204" pitchFamily="34" charset="0"/>
              </a:rPr>
              <a:t>Discrimination due to mental health </a:t>
            </a:r>
          </a:p>
          <a:p>
            <a:pPr>
              <a:lnSpc>
                <a:spcPct val="110000"/>
              </a:lnSpc>
            </a:pPr>
            <a:endParaRPr lang="en-GB" sz="1100" dirty="0">
              <a:latin typeface="Arial" panose="020B0604020202020204" pitchFamily="34" charset="0"/>
              <a:cs typeface="Arial" panose="020B0604020202020204" pitchFamily="34" charset="0"/>
            </a:endParaRPr>
          </a:p>
          <a:p>
            <a:pPr>
              <a:lnSpc>
                <a:spcPct val="110000"/>
              </a:lnSpc>
            </a:pPr>
            <a:r>
              <a:rPr lang="en-GB" sz="1100" dirty="0">
                <a:latin typeface="Arial" panose="020B0604020202020204" pitchFamily="34" charset="0"/>
                <a:cs typeface="Arial" panose="020B0604020202020204" pitchFamily="34" charset="0"/>
              </a:rPr>
              <a:t>Influence of religion in schizophrenia  </a:t>
            </a:r>
          </a:p>
          <a:p>
            <a:pPr>
              <a:lnSpc>
                <a:spcPct val="110000"/>
              </a:lnSpc>
            </a:pPr>
            <a:endParaRPr lang="en-GB" sz="1100" dirty="0">
              <a:latin typeface="Arial" panose="020B0604020202020204" pitchFamily="34" charset="0"/>
              <a:cs typeface="Arial" panose="020B0604020202020204" pitchFamily="34" charset="0"/>
            </a:endParaRPr>
          </a:p>
          <a:p>
            <a:pPr>
              <a:lnSpc>
                <a:spcPct val="110000"/>
              </a:lnSpc>
            </a:pPr>
            <a:r>
              <a:rPr lang="en-GB" sz="1100" dirty="0">
                <a:latin typeface="Arial" panose="020B0604020202020204" pitchFamily="34" charset="0"/>
                <a:cs typeface="Arial" panose="020B0604020202020204" pitchFamily="34" charset="0"/>
              </a:rPr>
              <a:t>Lack of communication </a:t>
            </a:r>
          </a:p>
          <a:p>
            <a:pPr>
              <a:lnSpc>
                <a:spcPct val="110000"/>
              </a:lnSpc>
            </a:pPr>
            <a:endParaRPr lang="en-GB" sz="1100" dirty="0">
              <a:latin typeface="Arial" panose="020B0604020202020204" pitchFamily="34" charset="0"/>
              <a:cs typeface="Arial" panose="020B0604020202020204" pitchFamily="34" charset="0"/>
            </a:endParaRPr>
          </a:p>
          <a:p>
            <a:pPr>
              <a:lnSpc>
                <a:spcPct val="110000"/>
              </a:lnSpc>
            </a:pPr>
            <a:r>
              <a:rPr lang="en-GB" sz="1100" dirty="0">
                <a:latin typeface="Arial" panose="020B0604020202020204" pitchFamily="34" charset="0"/>
                <a:cs typeface="Arial" panose="020B0604020202020204" pitchFamily="34" charset="0"/>
              </a:rPr>
              <a:t>Minority background  </a:t>
            </a:r>
          </a:p>
          <a:p>
            <a:pPr>
              <a:lnSpc>
                <a:spcPct val="110000"/>
              </a:lnSpc>
            </a:pPr>
            <a:endParaRPr lang="en-GB" sz="1100" dirty="0">
              <a:latin typeface="Arial" panose="020B0604020202020204" pitchFamily="34" charset="0"/>
              <a:cs typeface="Arial" panose="020B0604020202020204" pitchFamily="34" charset="0"/>
            </a:endParaRPr>
          </a:p>
          <a:p>
            <a:pPr>
              <a:lnSpc>
                <a:spcPct val="110000"/>
              </a:lnSpc>
            </a:pPr>
            <a:r>
              <a:rPr lang="en-GB" sz="1100" dirty="0">
                <a:latin typeface="Arial" panose="020B0604020202020204" pitchFamily="34" charset="0"/>
                <a:cs typeface="Arial" panose="020B0604020202020204" pitchFamily="34" charset="0"/>
              </a:rPr>
              <a:t>Also, a diagram is presented to show how the PRISM methodology was used and explained how the articles were found and how it got to the final number of articles. A table it also showed on how the themes were identified, from what articles and which one was the most common and least common. </a:t>
            </a:r>
          </a:p>
        </p:txBody>
      </p:sp>
    </p:spTree>
    <p:extLst>
      <p:ext uri="{BB962C8B-B14F-4D97-AF65-F5344CB8AC3E}">
        <p14:creationId xmlns:p14="http://schemas.microsoft.com/office/powerpoint/2010/main" val="3947208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052280-388E-4151-A1EB-5236D4FCC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B02084-EDEF-DB6D-AD80-A5C975C0D3BE}"/>
              </a:ext>
            </a:extLst>
          </p:cNvPr>
          <p:cNvSpPr>
            <a:spLocks noGrp="1"/>
          </p:cNvSpPr>
          <p:nvPr>
            <p:ph type="title"/>
          </p:nvPr>
        </p:nvSpPr>
        <p:spPr>
          <a:xfrm>
            <a:off x="913796" y="927100"/>
            <a:ext cx="3418766" cy="4616450"/>
          </a:xfrm>
        </p:spPr>
        <p:txBody>
          <a:bodyPr>
            <a:normAutofit/>
          </a:bodyPr>
          <a:lstStyle/>
          <a:p>
            <a:r>
              <a:rPr lang="en-GB" dirty="0"/>
              <a:t>references</a:t>
            </a:r>
          </a:p>
        </p:txBody>
      </p:sp>
      <p:cxnSp>
        <p:nvCxnSpPr>
          <p:cNvPr id="10" name="Straight Connector 9">
            <a:extLst>
              <a:ext uri="{FF2B5EF4-FFF2-40B4-BE49-F238E27FC236}">
                <a16:creationId xmlns:a16="http://schemas.microsoft.com/office/drawing/2014/main" id="{744251C3-E720-4363-8AF0-20AD319374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301359"/>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D984B5-CBC8-0DA6-EF8F-12EA3AB83652}"/>
              </a:ext>
            </a:extLst>
          </p:cNvPr>
          <p:cNvSpPr>
            <a:spLocks noGrp="1"/>
          </p:cNvSpPr>
          <p:nvPr>
            <p:ph idx="1"/>
          </p:nvPr>
        </p:nvSpPr>
        <p:spPr>
          <a:xfrm>
            <a:off x="4976029" y="971549"/>
            <a:ext cx="6291528" cy="4616450"/>
          </a:xfrm>
        </p:spPr>
        <p:txBody>
          <a:bodyPr anchor="ctr">
            <a:noAutofit/>
          </a:bodyPr>
          <a:lstStyle/>
          <a:p>
            <a:pPr>
              <a:lnSpc>
                <a:spcPct val="110000"/>
              </a:lnSpc>
            </a:pPr>
            <a:r>
              <a:rPr lang="en-GB" sz="800" dirty="0">
                <a:latin typeface="Arial" panose="020B0604020202020204" pitchFamily="34" charset="0"/>
                <a:cs typeface="Arial" panose="020B0604020202020204" pitchFamily="34" charset="0"/>
              </a:rPr>
              <a:t>Bone, T.,A., Roberts, M.,(2019) An investigation into the routes to inpatient care at the </a:t>
            </a:r>
            <a:r>
              <a:rPr lang="en-GB" sz="800" dirty="0" err="1">
                <a:latin typeface="Arial" panose="020B0604020202020204" pitchFamily="34" charset="0"/>
                <a:cs typeface="Arial" panose="020B0604020202020204" pitchFamily="34" charset="0"/>
              </a:rPr>
              <a:t>Pantang</a:t>
            </a:r>
            <a:r>
              <a:rPr lang="en-GB" sz="800" dirty="0">
                <a:latin typeface="Arial" panose="020B0604020202020204" pitchFamily="34" charset="0"/>
                <a:cs typeface="Arial" panose="020B0604020202020204" pitchFamily="34" charset="0"/>
              </a:rPr>
              <a:t> Hospital in Ghana via the criminal justice system. Ghana Med J. [online]Available at: . An investigation into the routes to inpatient care at the </a:t>
            </a:r>
            <a:r>
              <a:rPr lang="en-GB" sz="800" dirty="0" err="1">
                <a:latin typeface="Arial" panose="020B0604020202020204" pitchFamily="34" charset="0"/>
                <a:cs typeface="Arial" panose="020B0604020202020204" pitchFamily="34" charset="0"/>
              </a:rPr>
              <a:t>Pantang</a:t>
            </a:r>
            <a:r>
              <a:rPr lang="en-GB" sz="800" dirty="0">
                <a:latin typeface="Arial" panose="020B0604020202020204" pitchFamily="34" charset="0"/>
                <a:cs typeface="Arial" panose="020B0604020202020204" pitchFamily="34" charset="0"/>
              </a:rPr>
              <a:t> Hospital in Ghana via the criminal justice system - PubMed (nih.gov), (accessed: 16.03.2023). </a:t>
            </a:r>
          </a:p>
          <a:p>
            <a:pPr>
              <a:lnSpc>
                <a:spcPct val="110000"/>
              </a:lnSpc>
            </a:pPr>
            <a:endParaRPr lang="en-GB" sz="800" dirty="0">
              <a:latin typeface="Arial" panose="020B0604020202020204" pitchFamily="34" charset="0"/>
              <a:cs typeface="Arial" panose="020B0604020202020204" pitchFamily="34" charset="0"/>
            </a:endParaRPr>
          </a:p>
          <a:p>
            <a:pPr>
              <a:lnSpc>
                <a:spcPct val="110000"/>
              </a:lnSpc>
            </a:pPr>
            <a:r>
              <a:rPr lang="en-GB" sz="800" dirty="0">
                <a:latin typeface="Arial" panose="020B0604020202020204" pitchFamily="34" charset="0"/>
                <a:cs typeface="Arial" panose="020B0604020202020204" pitchFamily="34" charset="0"/>
              </a:rPr>
              <a:t>Cadge, C., Connor, C., Greenfield, S.,(2019) University students' understanding and perceptions of schizophrenia in the UK: a qualitative study. [online] Available at: University students' understanding and perceptions of schizophrenia in the UK: a qualitative study - PubMed (nih.gov), (accessed:16.03.2023). </a:t>
            </a:r>
          </a:p>
          <a:p>
            <a:pPr>
              <a:lnSpc>
                <a:spcPct val="110000"/>
              </a:lnSpc>
            </a:pPr>
            <a:endParaRPr lang="en-GB" sz="800" dirty="0">
              <a:latin typeface="Arial" panose="020B0604020202020204" pitchFamily="34" charset="0"/>
              <a:cs typeface="Arial" panose="020B0604020202020204" pitchFamily="34" charset="0"/>
            </a:endParaRPr>
          </a:p>
          <a:p>
            <a:pPr>
              <a:lnSpc>
                <a:spcPct val="110000"/>
              </a:lnSpc>
            </a:pPr>
            <a:r>
              <a:rPr lang="en-GB" sz="800" dirty="0">
                <a:latin typeface="Arial" panose="020B0604020202020204" pitchFamily="34" charset="0"/>
                <a:cs typeface="Arial" panose="020B0604020202020204" pitchFamily="34" charset="0"/>
              </a:rPr>
              <a:t>Carter, L., Read, J., Pyle, M., Morrison, A., (2018). "I Believe I Know Better Even than the Psychiatrists What Caused It": Exploring the Development of Causal Beliefs in People Experiencing Psychosis. Community </a:t>
            </a:r>
            <a:r>
              <a:rPr lang="en-GB" sz="800" dirty="0" err="1">
                <a:latin typeface="Arial" panose="020B0604020202020204" pitchFamily="34" charset="0"/>
                <a:cs typeface="Arial" panose="020B0604020202020204" pitchFamily="34" charset="0"/>
              </a:rPr>
              <a:t>Ment</a:t>
            </a:r>
            <a:r>
              <a:rPr lang="en-GB" sz="800" dirty="0">
                <a:latin typeface="Arial" panose="020B0604020202020204" pitchFamily="34" charset="0"/>
                <a:cs typeface="Arial" panose="020B0604020202020204" pitchFamily="34" charset="0"/>
              </a:rPr>
              <a:t> Health J. Aug;54(6):805-813.[online] Available at: "I Believe I Know Better Even than the Psychiatrists What Caused It": Exploring the Development of Causal Beliefs in People Experiencing Psychosis - PubMed (nih.gov),(accessed: 16.03.2023). </a:t>
            </a:r>
          </a:p>
          <a:p>
            <a:pPr>
              <a:lnSpc>
                <a:spcPct val="110000"/>
              </a:lnSpc>
            </a:pPr>
            <a:endParaRPr lang="en-GB" sz="800" dirty="0">
              <a:latin typeface="Arial" panose="020B0604020202020204" pitchFamily="34" charset="0"/>
              <a:cs typeface="Arial" panose="020B0604020202020204" pitchFamily="34" charset="0"/>
            </a:endParaRPr>
          </a:p>
          <a:p>
            <a:pPr>
              <a:lnSpc>
                <a:spcPct val="110000"/>
              </a:lnSpc>
            </a:pPr>
            <a:r>
              <a:rPr lang="en-GB" sz="800" dirty="0">
                <a:latin typeface="Arial" panose="020B0604020202020204" pitchFamily="34" charset="0"/>
                <a:cs typeface="Arial" panose="020B0604020202020204" pitchFamily="34" charset="0"/>
              </a:rPr>
              <a:t>Chen, L., Zhao, Y., Tang, J. et al (2019). The burden, support and needs of primary family caregivers of people experiencing schizophrenia in Beijing communities: a qualitative study. BMC Psychiatry 19, 75. [online] available at: The burden, support and needs of primary family caregivers of people experiencing schizophrenia in Beijing communities: a qualitative study | SpringerLink,(accessed: 17.03.2023). </a:t>
            </a:r>
          </a:p>
          <a:p>
            <a:pPr>
              <a:lnSpc>
                <a:spcPct val="110000"/>
              </a:lnSpc>
            </a:pPr>
            <a:endParaRPr lang="en-GB" sz="800" dirty="0">
              <a:latin typeface="Arial" panose="020B0604020202020204" pitchFamily="34" charset="0"/>
              <a:cs typeface="Arial" panose="020B0604020202020204" pitchFamily="34" charset="0"/>
            </a:endParaRPr>
          </a:p>
          <a:p>
            <a:pPr>
              <a:lnSpc>
                <a:spcPct val="110000"/>
              </a:lnSpc>
            </a:pPr>
            <a:r>
              <a:rPr lang="en-GB" sz="800" dirty="0">
                <a:latin typeface="Arial" panose="020B0604020202020204" pitchFamily="34" charset="0"/>
                <a:cs typeface="Arial" panose="020B0604020202020204" pitchFamily="34" charset="0"/>
              </a:rPr>
              <a:t>Dinos, S., Stevens, S., </a:t>
            </a:r>
            <a:r>
              <a:rPr lang="en-GB" sz="800" dirty="0" err="1">
                <a:latin typeface="Arial" panose="020B0604020202020204" pitchFamily="34" charset="0"/>
                <a:cs typeface="Arial" panose="020B0604020202020204" pitchFamily="34" charset="0"/>
              </a:rPr>
              <a:t>Serfaty</a:t>
            </a:r>
            <a:r>
              <a:rPr lang="en-GB" sz="800" dirty="0">
                <a:latin typeface="Arial" panose="020B0604020202020204" pitchFamily="34" charset="0"/>
                <a:cs typeface="Arial" panose="020B0604020202020204" pitchFamily="34" charset="0"/>
              </a:rPr>
              <a:t>, M., </a:t>
            </a:r>
            <a:r>
              <a:rPr lang="en-GB" sz="800" dirty="0" err="1">
                <a:latin typeface="Arial" panose="020B0604020202020204" pitchFamily="34" charset="0"/>
                <a:cs typeface="Arial" panose="020B0604020202020204" pitchFamily="34" charset="0"/>
              </a:rPr>
              <a:t>Weich</a:t>
            </a:r>
            <a:r>
              <a:rPr lang="en-GB" sz="800" dirty="0">
                <a:latin typeface="Arial" panose="020B0604020202020204" pitchFamily="34" charset="0"/>
                <a:cs typeface="Arial" panose="020B0604020202020204" pitchFamily="34" charset="0"/>
              </a:rPr>
              <a:t>, S. and King, M., (2004). Stigma: the feelings and experiences of 46 people with mental illness: qualitative study. The British Journal of Psychiatry, 184(2), pp.176-181.[online] Available at: Stigma: the feelings and experiences of 46 people with mental illness | The British Journal of Psychiatry | Cambridge Core, (accessed: 16.03.2023). </a:t>
            </a:r>
          </a:p>
          <a:p>
            <a:pPr>
              <a:lnSpc>
                <a:spcPct val="110000"/>
              </a:lnSpc>
            </a:pPr>
            <a:r>
              <a:rPr lang="en-GB" sz="800" dirty="0" err="1">
                <a:latin typeface="Arial" panose="020B0604020202020204" pitchFamily="34" charset="0"/>
                <a:cs typeface="Arial" panose="020B0604020202020204" pitchFamily="34" charset="0"/>
              </a:rPr>
              <a:t>Sampogna</a:t>
            </a:r>
            <a:r>
              <a:rPr lang="en-GB" sz="800" dirty="0">
                <a:latin typeface="Arial" panose="020B0604020202020204" pitchFamily="34" charset="0"/>
                <a:cs typeface="Arial" panose="020B0604020202020204" pitchFamily="34" charset="0"/>
              </a:rPr>
              <a:t>, G., </a:t>
            </a:r>
            <a:r>
              <a:rPr lang="en-GB" sz="800" dirty="0" err="1">
                <a:latin typeface="Arial" panose="020B0604020202020204" pitchFamily="34" charset="0"/>
                <a:cs typeface="Arial" panose="020B0604020202020204" pitchFamily="34" charset="0"/>
              </a:rPr>
              <a:t>Gehlen</a:t>
            </a:r>
            <a:r>
              <a:rPr lang="en-GB" sz="800" dirty="0">
                <a:latin typeface="Arial" panose="020B0604020202020204" pitchFamily="34" charset="0"/>
                <a:cs typeface="Arial" panose="020B0604020202020204" pitchFamily="34" charset="0"/>
              </a:rPr>
              <a:t>, L., </a:t>
            </a:r>
            <a:r>
              <a:rPr lang="en-GB" sz="800" dirty="0" err="1">
                <a:latin typeface="Arial" panose="020B0604020202020204" pitchFamily="34" charset="0"/>
                <a:cs typeface="Arial" panose="020B0604020202020204" pitchFamily="34" charset="0"/>
              </a:rPr>
              <a:t>Giallonardo</a:t>
            </a:r>
            <a:r>
              <a:rPr lang="en-GB" sz="800" dirty="0">
                <a:latin typeface="Arial" panose="020B0604020202020204" pitchFamily="34" charset="0"/>
                <a:cs typeface="Arial" panose="020B0604020202020204" pitchFamily="34" charset="0"/>
              </a:rPr>
              <a:t>, V., Robinson, EJ., Thornicroft, G., Henderson, C.,(2020) Mental health service users' responses to anticipated discrimination and the Time to Change program in England. </a:t>
            </a:r>
            <a:r>
              <a:rPr lang="en-GB" sz="800" dirty="0" err="1">
                <a:latin typeface="Arial" panose="020B0604020202020204" pitchFamily="34" charset="0"/>
                <a:cs typeface="Arial" panose="020B0604020202020204" pitchFamily="34" charset="0"/>
              </a:rPr>
              <a:t>Eur</a:t>
            </a:r>
            <a:r>
              <a:rPr lang="en-GB" sz="800" dirty="0">
                <a:latin typeface="Arial" panose="020B0604020202020204" pitchFamily="34" charset="0"/>
                <a:cs typeface="Arial" panose="020B0604020202020204" pitchFamily="34" charset="0"/>
              </a:rPr>
              <a:t> Psychiatry. Dec 21;64(1):e5. [online] Available at: Mental health service users' responses to anticipated discrimination and the Time to Change program in England - PubMed (nih.gov),(accessed: 16.03.2023). </a:t>
            </a:r>
          </a:p>
          <a:p>
            <a:pPr>
              <a:lnSpc>
                <a:spcPct val="110000"/>
              </a:lnSpc>
            </a:pPr>
            <a:endParaRPr lang="en-GB" sz="800" dirty="0">
              <a:latin typeface="Arial" panose="020B0604020202020204" pitchFamily="34" charset="0"/>
              <a:cs typeface="Arial" panose="020B0604020202020204" pitchFamily="34" charset="0"/>
            </a:endParaRPr>
          </a:p>
          <a:p>
            <a:pPr>
              <a:lnSpc>
                <a:spcPct val="110000"/>
              </a:lnSpc>
            </a:pPr>
            <a:r>
              <a:rPr lang="en-GB" sz="800" dirty="0">
                <a:latin typeface="Arial" panose="020B0604020202020204" pitchFamily="34" charset="0"/>
                <a:cs typeface="Arial" panose="020B0604020202020204" pitchFamily="34" charset="0"/>
              </a:rPr>
              <a:t>Stuart, H. (2016). Reducing the stigma of mental illness. Global Mental Health, 3, E17.[online] Available at: Reducing the stigma of mental illness | Cambridge Prisms: Global Mental Health | Cambridge Core,(accessed: 17.03.2023). </a:t>
            </a:r>
          </a:p>
          <a:p>
            <a:pPr>
              <a:lnSpc>
                <a:spcPct val="110000"/>
              </a:lnSpc>
            </a:pPr>
            <a:endParaRPr lang="en-GB" sz="800" dirty="0">
              <a:latin typeface="Arial" panose="020B0604020202020204" pitchFamily="34" charset="0"/>
              <a:cs typeface="Arial" panose="020B0604020202020204" pitchFamily="34" charset="0"/>
            </a:endParaRPr>
          </a:p>
          <a:p>
            <a:pPr>
              <a:lnSpc>
                <a:spcPct val="110000"/>
              </a:lnSpc>
            </a:pPr>
            <a:r>
              <a:rPr lang="en-GB" sz="800" dirty="0">
                <a:latin typeface="Arial" panose="020B0604020202020204" pitchFamily="34" charset="0"/>
                <a:cs typeface="Arial" panose="020B0604020202020204" pitchFamily="34" charset="0"/>
              </a:rPr>
              <a:t> Van </a:t>
            </a:r>
            <a:r>
              <a:rPr lang="en-GB" sz="800" dirty="0" err="1">
                <a:latin typeface="Arial" panose="020B0604020202020204" pitchFamily="34" charset="0"/>
                <a:cs typeface="Arial" panose="020B0604020202020204" pitchFamily="34" charset="0"/>
              </a:rPr>
              <a:t>Os</a:t>
            </a:r>
            <a:r>
              <a:rPr lang="en-GB" sz="800" dirty="0">
                <a:latin typeface="Arial" panose="020B0604020202020204" pitchFamily="34" charset="0"/>
                <a:cs typeface="Arial" panose="020B0604020202020204" pitchFamily="34" charset="0"/>
              </a:rPr>
              <a:t>, J., </a:t>
            </a:r>
            <a:r>
              <a:rPr lang="en-GB" sz="800" dirty="0" err="1">
                <a:latin typeface="Arial" panose="020B0604020202020204" pitchFamily="34" charset="0"/>
                <a:cs typeface="Arial" panose="020B0604020202020204" pitchFamily="34" charset="0"/>
              </a:rPr>
              <a:t>Kenis</a:t>
            </a:r>
            <a:r>
              <a:rPr lang="en-GB" sz="800" dirty="0">
                <a:latin typeface="Arial" panose="020B0604020202020204" pitchFamily="34" charset="0"/>
                <a:cs typeface="Arial" panose="020B0604020202020204" pitchFamily="34" charset="0"/>
              </a:rPr>
              <a:t>, G. and Rutten, B.P., (2010). The environment and schizophrenia. Nature, 468(7321), pp.203-212.[online] Available at: The environment and schizophrenia | Nature, (accessed: 16.03.2023). </a:t>
            </a:r>
          </a:p>
        </p:txBody>
      </p:sp>
    </p:spTree>
    <p:extLst>
      <p:ext uri="{BB962C8B-B14F-4D97-AF65-F5344CB8AC3E}">
        <p14:creationId xmlns:p14="http://schemas.microsoft.com/office/powerpoint/2010/main" val="31825903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4" ma:contentTypeDescription="Create a new document." ma:contentTypeScope="" ma:versionID="235939974db761ce70b11c68a2e3f5f4">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2a7e435d6410e1a44036c7145cd65990"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LengthInSecond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5" nillable="true" ma:displayName="Length (seconds)" ma:internalName="MediaLengthInSeconds" ma:readOnly="true">
      <xsd:simpleType>
        <xsd:restriction base="dms:Unknown"/>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8770447-9B4B-4DD3-B236-CD2327972E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7DF2363-B72B-4110-A914-2678B6D8B834}">
  <ds:schemaRefs>
    <ds:schemaRef ds:uri="http://schemas.microsoft.com/sharepoint/v3/contenttype/forms"/>
  </ds:schemaRefs>
</ds:datastoreItem>
</file>

<file path=customXml/itemProps3.xml><?xml version="1.0" encoding="utf-8"?>
<ds:datastoreItem xmlns:ds="http://schemas.openxmlformats.org/officeDocument/2006/customXml" ds:itemID="{093FCA28-751C-41D7-8D9A-FBB392C8AE3B}">
  <ds:schemaRefs>
    <ds:schemaRef ds:uri="5861d064-84cb-4d90-8285-3b98c6fe9678"/>
    <ds:schemaRef ds:uri="http://www.w3.org/XML/1998/namespace"/>
    <ds:schemaRef ds:uri="http://purl.org/dc/terms/"/>
    <ds:schemaRef ds:uri="http://purl.org/dc/elements/1.1/"/>
    <ds:schemaRef ds:uri="http://schemas.microsoft.com/office/2006/documentManagement/types"/>
    <ds:schemaRef ds:uri="0340dd18-0450-4afb-b5d1-97b484958e7b"/>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TM04033921[[fn=Damask]]</Template>
  <TotalTime>55</TotalTime>
  <Words>1591</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Bookman Old Style</vt:lpstr>
      <vt:lpstr>Rockwell</vt:lpstr>
      <vt:lpstr>Damask</vt:lpstr>
      <vt:lpstr>Online viva voce examination</vt:lpstr>
      <vt:lpstr>Introduction</vt:lpstr>
      <vt:lpstr>Background of schizophrenia</vt:lpstr>
      <vt:lpstr>Methodology The PRISM flow diagram presented in Figure 1 explains how the research papers have been selected systematically for this review. A total of 478 papers were found from PubMed, from which 15 papers were selected for review. After a detailed examination, only 9 were included in this review because the search was specific for the United Kingdom. </vt:lpstr>
      <vt:lpstr>Themes found</vt:lpstr>
      <vt:lpstr>Inclusion criteria</vt:lpstr>
      <vt:lpstr>Exclusion criteria</vt:lpstr>
      <vt:lpstr>Ethical consideration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Online viva voce examination</dc:title>
  <dc:creator>Aurelia</dc:creator>
  <cp:lastModifiedBy>Aurelia</cp:lastModifiedBy>
  <cp:revision>1</cp:revision>
  <dcterms:created xsi:type="dcterms:W3CDTF">2023-03-20T07:46:11Z</dcterms:created>
  <dcterms:modified xsi:type="dcterms:W3CDTF">2023-03-20T08:41:35Z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