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BEC65-F3F1-40E0-92C4-DF86B571D6E4}" v="181" dt="2026-02-22T18:37:45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li Green (2402480)" userId="7fee9a7c-79b3-4cb0-aeaf-7647df25ded7" providerId="ADAL" clId="{10AB5430-CC8F-42FB-88BE-0EE6C2022132}"/>
    <pc:docChg chg="undo redo custSel addSld delSld modSld sldOrd">
      <pc:chgData name="Soli Green (2402480)" userId="7fee9a7c-79b3-4cb0-aeaf-7647df25ded7" providerId="ADAL" clId="{10AB5430-CC8F-42FB-88BE-0EE6C2022132}" dt="2026-02-22T18:44:27.458" v="1130" actId="1076"/>
      <pc:docMkLst>
        <pc:docMk/>
      </pc:docMkLst>
      <pc:sldChg chg="addSp delSp modSp mod setBg modClrScheme chgLayout">
        <pc:chgData name="Soli Green (2402480)" userId="7fee9a7c-79b3-4cb0-aeaf-7647df25ded7" providerId="ADAL" clId="{10AB5430-CC8F-42FB-88BE-0EE6C2022132}" dt="2026-02-22T18:44:27.458" v="1130" actId="1076"/>
        <pc:sldMkLst>
          <pc:docMk/>
          <pc:sldMk cId="2667648354" sldId="256"/>
        </pc:sldMkLst>
        <pc:spChg chg="mod ord">
          <ac:chgData name="Soli Green (2402480)" userId="7fee9a7c-79b3-4cb0-aeaf-7647df25ded7" providerId="ADAL" clId="{10AB5430-CC8F-42FB-88BE-0EE6C2022132}" dt="2026-02-22T17:53:05.742" v="501" actId="700"/>
          <ac:spMkLst>
            <pc:docMk/>
            <pc:sldMk cId="2667648354" sldId="256"/>
            <ac:spMk id="2" creationId="{A062BCDA-105C-FD1C-3E61-0353BAD9E986}"/>
          </ac:spMkLst>
        </pc:spChg>
        <pc:spChg chg="mod ord">
          <ac:chgData name="Soli Green (2402480)" userId="7fee9a7c-79b3-4cb0-aeaf-7647df25ded7" providerId="ADAL" clId="{10AB5430-CC8F-42FB-88BE-0EE6C2022132}" dt="2026-02-22T18:13:08.847" v="830" actId="1076"/>
          <ac:spMkLst>
            <pc:docMk/>
            <pc:sldMk cId="2667648354" sldId="256"/>
            <ac:spMk id="3" creationId="{8712B02F-68B9-7EF6-D956-9B28DE3198FE}"/>
          </ac:spMkLst>
        </pc:spChg>
        <pc:spChg chg="add del mod">
          <ac:chgData name="Soli Green (2402480)" userId="7fee9a7c-79b3-4cb0-aeaf-7647df25ded7" providerId="ADAL" clId="{10AB5430-CC8F-42FB-88BE-0EE6C2022132}" dt="2026-02-22T17:34:44.393" v="234" actId="478"/>
          <ac:spMkLst>
            <pc:docMk/>
            <pc:sldMk cId="2667648354" sldId="256"/>
            <ac:spMk id="5" creationId="{F8592114-8F70-1350-77C7-EB7138B2727C}"/>
          </ac:spMkLst>
        </pc:spChg>
        <pc:spChg chg="add del">
          <ac:chgData name="Soli Green (2402480)" userId="7fee9a7c-79b3-4cb0-aeaf-7647df25ded7" providerId="ADAL" clId="{10AB5430-CC8F-42FB-88BE-0EE6C2022132}" dt="2026-02-22T17:35:14.706" v="236" actId="478"/>
          <ac:spMkLst>
            <pc:docMk/>
            <pc:sldMk cId="2667648354" sldId="256"/>
            <ac:spMk id="6" creationId="{0660EA05-7250-771B-19EA-B12FF3295771}"/>
          </ac:spMkLst>
        </pc:spChg>
        <pc:spChg chg="mod">
          <ac:chgData name="Soli Green (2402480)" userId="7fee9a7c-79b3-4cb0-aeaf-7647df25ded7" providerId="ADAL" clId="{10AB5430-CC8F-42FB-88BE-0EE6C2022132}" dt="2026-02-22T17:51:10.854" v="481" actId="1076"/>
          <ac:spMkLst>
            <pc:docMk/>
            <pc:sldMk cId="2667648354" sldId="256"/>
            <ac:spMk id="11" creationId="{8DD4A02A-2E66-C767-228F-4DFAB3A9B23F}"/>
          </ac:spMkLst>
        </pc:spChg>
        <pc:spChg chg="mod">
          <ac:chgData name="Soli Green (2402480)" userId="7fee9a7c-79b3-4cb0-aeaf-7647df25ded7" providerId="ADAL" clId="{10AB5430-CC8F-42FB-88BE-0EE6C2022132}" dt="2026-02-22T18:31:38.371" v="1050" actId="1076"/>
          <ac:spMkLst>
            <pc:docMk/>
            <pc:sldMk cId="2667648354" sldId="256"/>
            <ac:spMk id="12" creationId="{4B6C1F24-94A2-BDE4-659E-966B829C0411}"/>
          </ac:spMkLst>
        </pc:spChg>
        <pc:spChg chg="mod">
          <ac:chgData name="Soli Green (2402480)" userId="7fee9a7c-79b3-4cb0-aeaf-7647df25ded7" providerId="ADAL" clId="{10AB5430-CC8F-42FB-88BE-0EE6C2022132}" dt="2026-02-22T17:51:44.193" v="485" actId="1076"/>
          <ac:spMkLst>
            <pc:docMk/>
            <pc:sldMk cId="2667648354" sldId="256"/>
            <ac:spMk id="13" creationId="{D801F82C-78C8-C96F-E0C6-441233B65A61}"/>
          </ac:spMkLst>
        </pc:spChg>
        <pc:spChg chg="add mod">
          <ac:chgData name="Soli Green (2402480)" userId="7fee9a7c-79b3-4cb0-aeaf-7647df25ded7" providerId="ADAL" clId="{10AB5430-CC8F-42FB-88BE-0EE6C2022132}" dt="2026-02-22T18:44:19.793" v="1128" actId="1076"/>
          <ac:spMkLst>
            <pc:docMk/>
            <pc:sldMk cId="2667648354" sldId="256"/>
            <ac:spMk id="14" creationId="{4424AA7D-41BF-0EB2-FE47-614172C48AA8}"/>
          </ac:spMkLst>
        </pc:spChg>
        <pc:spChg chg="del mod">
          <ac:chgData name="Soli Green (2402480)" userId="7fee9a7c-79b3-4cb0-aeaf-7647df25ded7" providerId="ADAL" clId="{10AB5430-CC8F-42FB-88BE-0EE6C2022132}" dt="2026-02-22T18:03:55.404" v="719" actId="478"/>
          <ac:spMkLst>
            <pc:docMk/>
            <pc:sldMk cId="2667648354" sldId="256"/>
            <ac:spMk id="19" creationId="{6228B69B-85C1-A9BF-D3C7-9B6BE87243BA}"/>
          </ac:spMkLst>
        </pc:spChg>
        <pc:spChg chg="add del mod">
          <ac:chgData name="Soli Green (2402480)" userId="7fee9a7c-79b3-4cb0-aeaf-7647df25ded7" providerId="ADAL" clId="{10AB5430-CC8F-42FB-88BE-0EE6C2022132}" dt="2026-02-22T17:48:01.674" v="452" actId="478"/>
          <ac:spMkLst>
            <pc:docMk/>
            <pc:sldMk cId="2667648354" sldId="256"/>
            <ac:spMk id="27" creationId="{23FBC4CB-7011-FE44-8BDF-A9E10C05A60B}"/>
          </ac:spMkLst>
        </pc:spChg>
        <pc:spChg chg="add del mod">
          <ac:chgData name="Soli Green (2402480)" userId="7fee9a7c-79b3-4cb0-aeaf-7647df25ded7" providerId="ADAL" clId="{10AB5430-CC8F-42FB-88BE-0EE6C2022132}" dt="2026-02-22T17:53:23.623" v="503" actId="478"/>
          <ac:spMkLst>
            <pc:docMk/>
            <pc:sldMk cId="2667648354" sldId="256"/>
            <ac:spMk id="28" creationId="{AF83C3B8-867B-B75F-0E47-5C664489D4D3}"/>
          </ac:spMkLst>
        </pc:spChg>
        <pc:spChg chg="add del">
          <ac:chgData name="Soli Green (2402480)" userId="7fee9a7c-79b3-4cb0-aeaf-7647df25ded7" providerId="ADAL" clId="{10AB5430-CC8F-42FB-88BE-0EE6C2022132}" dt="2026-02-22T17:50:10.917" v="474" actId="478"/>
          <ac:spMkLst>
            <pc:docMk/>
            <pc:sldMk cId="2667648354" sldId="256"/>
            <ac:spMk id="29" creationId="{773F227E-BF7B-6E39-A403-9BBDBE1F7CA5}"/>
          </ac:spMkLst>
        </pc:spChg>
        <pc:spChg chg="add del mod ord">
          <ac:chgData name="Soli Green (2402480)" userId="7fee9a7c-79b3-4cb0-aeaf-7647df25ded7" providerId="ADAL" clId="{10AB5430-CC8F-42FB-88BE-0EE6C2022132}" dt="2026-02-22T17:53:05.742" v="501" actId="700"/>
          <ac:spMkLst>
            <pc:docMk/>
            <pc:sldMk cId="2667648354" sldId="256"/>
            <ac:spMk id="31" creationId="{49CA167D-AEB8-8986-46FD-F6E1CDF1E81E}"/>
          </ac:spMkLst>
        </pc:spChg>
        <pc:spChg chg="add del mod">
          <ac:chgData name="Soli Green (2402480)" userId="7fee9a7c-79b3-4cb0-aeaf-7647df25ded7" providerId="ADAL" clId="{10AB5430-CC8F-42FB-88BE-0EE6C2022132}" dt="2026-02-22T17:59:35.227" v="565" actId="478"/>
          <ac:spMkLst>
            <pc:docMk/>
            <pc:sldMk cId="2667648354" sldId="256"/>
            <ac:spMk id="32" creationId="{0AE70284-440C-5B5A-7288-EE78C1519AEF}"/>
          </ac:spMkLst>
        </pc:spChg>
        <pc:spChg chg="add mod">
          <ac:chgData name="Soli Green (2402480)" userId="7fee9a7c-79b3-4cb0-aeaf-7647df25ded7" providerId="ADAL" clId="{10AB5430-CC8F-42FB-88BE-0EE6C2022132}" dt="2026-02-22T18:33:59.891" v="1071" actId="1076"/>
          <ac:spMkLst>
            <pc:docMk/>
            <pc:sldMk cId="2667648354" sldId="256"/>
            <ac:spMk id="33" creationId="{C97EF70E-FC00-B685-3650-966FBB68DFAE}"/>
          </ac:spMkLst>
        </pc:spChg>
        <pc:spChg chg="add del mod">
          <ac:chgData name="Soli Green (2402480)" userId="7fee9a7c-79b3-4cb0-aeaf-7647df25ded7" providerId="ADAL" clId="{10AB5430-CC8F-42FB-88BE-0EE6C2022132}" dt="2026-02-22T18:04:30.303" v="728" actId="22"/>
          <ac:spMkLst>
            <pc:docMk/>
            <pc:sldMk cId="2667648354" sldId="256"/>
            <ac:spMk id="36" creationId="{62F578C5-EB56-94CE-7111-A77E5DA1A580}"/>
          </ac:spMkLst>
        </pc:spChg>
        <pc:spChg chg="add mod">
          <ac:chgData name="Soli Green (2402480)" userId="7fee9a7c-79b3-4cb0-aeaf-7647df25ded7" providerId="ADAL" clId="{10AB5430-CC8F-42FB-88BE-0EE6C2022132}" dt="2026-02-22T18:33:56.380" v="1070" actId="14100"/>
          <ac:spMkLst>
            <pc:docMk/>
            <pc:sldMk cId="2667648354" sldId="256"/>
            <ac:spMk id="37" creationId="{EFF4613C-82B4-C397-E297-1690A0DDF7A6}"/>
          </ac:spMkLst>
        </pc:spChg>
        <pc:spChg chg="add mod">
          <ac:chgData name="Soli Green (2402480)" userId="7fee9a7c-79b3-4cb0-aeaf-7647df25ded7" providerId="ADAL" clId="{10AB5430-CC8F-42FB-88BE-0EE6C2022132}" dt="2026-02-22T18:44:27.458" v="1130" actId="1076"/>
          <ac:spMkLst>
            <pc:docMk/>
            <pc:sldMk cId="2667648354" sldId="256"/>
            <ac:spMk id="38" creationId="{82D8066E-4B79-1F1E-49EC-89428868ACB0}"/>
          </ac:spMkLst>
        </pc:spChg>
        <pc:spChg chg="add mod">
          <ac:chgData name="Soli Green (2402480)" userId="7fee9a7c-79b3-4cb0-aeaf-7647df25ded7" providerId="ADAL" clId="{10AB5430-CC8F-42FB-88BE-0EE6C2022132}" dt="2026-02-22T18:37:34.741" v="1085" actId="1076"/>
          <ac:spMkLst>
            <pc:docMk/>
            <pc:sldMk cId="2667648354" sldId="256"/>
            <ac:spMk id="39" creationId="{72F2D1B7-6803-9002-C085-02E3BA6CFBA6}"/>
          </ac:spMkLst>
        </pc:spChg>
        <pc:spChg chg="add mod">
          <ac:chgData name="Soli Green (2402480)" userId="7fee9a7c-79b3-4cb0-aeaf-7647df25ded7" providerId="ADAL" clId="{10AB5430-CC8F-42FB-88BE-0EE6C2022132}" dt="2026-02-22T18:34:18.979" v="1074" actId="14100"/>
          <ac:spMkLst>
            <pc:docMk/>
            <pc:sldMk cId="2667648354" sldId="256"/>
            <ac:spMk id="40" creationId="{E36F4AA3-50BB-37A2-71F5-39EFD735C961}"/>
          </ac:spMkLst>
        </pc:spChg>
        <pc:spChg chg="add mod">
          <ac:chgData name="Soli Green (2402480)" userId="7fee9a7c-79b3-4cb0-aeaf-7647df25ded7" providerId="ADAL" clId="{10AB5430-CC8F-42FB-88BE-0EE6C2022132}" dt="2026-02-22T18:21:30.443" v="923" actId="14100"/>
          <ac:spMkLst>
            <pc:docMk/>
            <pc:sldMk cId="2667648354" sldId="256"/>
            <ac:spMk id="41" creationId="{27872554-5471-2EB6-126D-83D928965948}"/>
          </ac:spMkLst>
        </pc:spChg>
        <pc:spChg chg="add mod">
          <ac:chgData name="Soli Green (2402480)" userId="7fee9a7c-79b3-4cb0-aeaf-7647df25ded7" providerId="ADAL" clId="{10AB5430-CC8F-42FB-88BE-0EE6C2022132}" dt="2026-02-22T18:37:37.563" v="1086" actId="1076"/>
          <ac:spMkLst>
            <pc:docMk/>
            <pc:sldMk cId="2667648354" sldId="256"/>
            <ac:spMk id="42" creationId="{98E3AE8B-F5BD-F996-AC4E-9706FF626C3C}"/>
          </ac:spMkLst>
        </pc:spChg>
        <pc:spChg chg="add mod">
          <ac:chgData name="Soli Green (2402480)" userId="7fee9a7c-79b3-4cb0-aeaf-7647df25ded7" providerId="ADAL" clId="{10AB5430-CC8F-42FB-88BE-0EE6C2022132}" dt="2026-02-22T18:29:53.521" v="1034" actId="1076"/>
          <ac:spMkLst>
            <pc:docMk/>
            <pc:sldMk cId="2667648354" sldId="256"/>
            <ac:spMk id="43" creationId="{706C684C-AC7B-2914-4349-C0279C35D5DD}"/>
          </ac:spMkLst>
        </pc:spChg>
        <pc:graphicFrameChg chg="add mod">
          <ac:chgData name="Soli Green (2402480)" userId="7fee9a7c-79b3-4cb0-aeaf-7647df25ded7" providerId="ADAL" clId="{10AB5430-CC8F-42FB-88BE-0EE6C2022132}" dt="2026-02-22T18:22:53.651" v="969" actId="6549"/>
          <ac:graphicFrameMkLst>
            <pc:docMk/>
            <pc:sldMk cId="2667648354" sldId="256"/>
            <ac:graphicFrameMk id="17" creationId="{AE26C56A-9379-347F-976C-95D089F58BC5}"/>
          </ac:graphicFrameMkLst>
        </pc:graphicFrameChg>
        <pc:picChg chg="add mod">
          <ac:chgData name="Soli Green (2402480)" userId="7fee9a7c-79b3-4cb0-aeaf-7647df25ded7" providerId="ADAL" clId="{10AB5430-CC8F-42FB-88BE-0EE6C2022132}" dt="2026-02-22T17:30:58.131" v="194" actId="14100"/>
          <ac:picMkLst>
            <pc:docMk/>
            <pc:sldMk cId="2667648354" sldId="256"/>
            <ac:picMk id="4" creationId="{0FBCE2FD-96BA-40AF-7B86-D364D4365E11}"/>
          </ac:picMkLst>
        </pc:picChg>
        <pc:picChg chg="add mod">
          <ac:chgData name="Soli Green (2402480)" userId="7fee9a7c-79b3-4cb0-aeaf-7647df25ded7" providerId="ADAL" clId="{10AB5430-CC8F-42FB-88BE-0EE6C2022132}" dt="2026-02-22T17:52:19.107" v="490" actId="1076"/>
          <ac:picMkLst>
            <pc:docMk/>
            <pc:sldMk cId="2667648354" sldId="256"/>
            <ac:picMk id="7" creationId="{6CB6639D-9779-5F38-234E-3A69AE782615}"/>
          </ac:picMkLst>
        </pc:picChg>
        <pc:picChg chg="add mod">
          <ac:chgData name="Soli Green (2402480)" userId="7fee9a7c-79b3-4cb0-aeaf-7647df25ded7" providerId="ADAL" clId="{10AB5430-CC8F-42FB-88BE-0EE6C2022132}" dt="2026-02-22T18:31:11.283" v="1045" actId="14100"/>
          <ac:picMkLst>
            <pc:docMk/>
            <pc:sldMk cId="2667648354" sldId="256"/>
            <ac:picMk id="8" creationId="{12A5842F-5B2C-2580-9B11-38351776D096}"/>
          </ac:picMkLst>
        </pc:picChg>
        <pc:picChg chg="add mod">
          <ac:chgData name="Soli Green (2402480)" userId="7fee9a7c-79b3-4cb0-aeaf-7647df25ded7" providerId="ADAL" clId="{10AB5430-CC8F-42FB-88BE-0EE6C2022132}" dt="2026-02-22T18:31:21.359" v="1047" actId="14100"/>
          <ac:picMkLst>
            <pc:docMk/>
            <pc:sldMk cId="2667648354" sldId="256"/>
            <ac:picMk id="30" creationId="{5ED91424-BEC5-BFD8-8DA5-CC3754B48A32}"/>
          </ac:picMkLst>
        </pc:picChg>
        <pc:picChg chg="add mod">
          <ac:chgData name="Soli Green (2402480)" userId="7fee9a7c-79b3-4cb0-aeaf-7647df25ded7" providerId="ADAL" clId="{10AB5430-CC8F-42FB-88BE-0EE6C2022132}" dt="2026-02-22T18:44:23.890" v="1129" actId="1076"/>
          <ac:picMkLst>
            <pc:docMk/>
            <pc:sldMk cId="2667648354" sldId="256"/>
            <ac:picMk id="34" creationId="{C681917D-F61A-9EF1-0F8F-7D5F452C3C9A}"/>
          </ac:picMkLst>
        </pc:picChg>
        <pc:picChg chg="add mod">
          <ac:chgData name="Soli Green (2402480)" userId="7fee9a7c-79b3-4cb0-aeaf-7647df25ded7" providerId="ADAL" clId="{10AB5430-CC8F-42FB-88BE-0EE6C2022132}" dt="2026-02-22T17:50:58.057" v="479" actId="1076"/>
          <ac:picMkLst>
            <pc:docMk/>
            <pc:sldMk cId="2667648354" sldId="256"/>
            <ac:picMk id="1028" creationId="{2C8F5382-E9D6-695C-7684-1A5718371248}"/>
          </ac:picMkLst>
        </pc:picChg>
        <pc:picChg chg="add mod">
          <ac:chgData name="Soli Green (2402480)" userId="7fee9a7c-79b3-4cb0-aeaf-7647df25ded7" providerId="ADAL" clId="{10AB5430-CC8F-42FB-88BE-0EE6C2022132}" dt="2026-02-22T17:51:36.658" v="484" actId="1076"/>
          <ac:picMkLst>
            <pc:docMk/>
            <pc:sldMk cId="2667648354" sldId="256"/>
            <ac:picMk id="1030" creationId="{1A9C47AA-0736-1F40-C196-5F50DF04E8BB}"/>
          </ac:picMkLst>
        </pc:picChg>
        <pc:picChg chg="mod">
          <ac:chgData name="Soli Green (2402480)" userId="7fee9a7c-79b3-4cb0-aeaf-7647df25ded7" providerId="ADAL" clId="{10AB5430-CC8F-42FB-88BE-0EE6C2022132}" dt="2026-02-22T18:32:34.745" v="1056" actId="14100"/>
          <ac:picMkLst>
            <pc:docMk/>
            <pc:sldMk cId="2667648354" sldId="256"/>
            <ac:picMk id="1032" creationId="{5FC3B83B-30F2-60BF-A726-2589CE52C78D}"/>
          </ac:picMkLst>
        </pc:picChg>
        <pc:picChg chg="add mod">
          <ac:chgData name="Soli Green (2402480)" userId="7fee9a7c-79b3-4cb0-aeaf-7647df25ded7" providerId="ADAL" clId="{10AB5430-CC8F-42FB-88BE-0EE6C2022132}" dt="2026-02-22T18:32:46.490" v="1058" actId="1076"/>
          <ac:picMkLst>
            <pc:docMk/>
            <pc:sldMk cId="2667648354" sldId="256"/>
            <ac:picMk id="1036" creationId="{D53611F3-620D-F7BE-4B9C-83B1986B5270}"/>
          </ac:picMkLst>
        </pc:picChg>
        <pc:picChg chg="add del mod">
          <ac:chgData name="Soli Green (2402480)" userId="7fee9a7c-79b3-4cb0-aeaf-7647df25ded7" providerId="ADAL" clId="{10AB5430-CC8F-42FB-88BE-0EE6C2022132}" dt="2026-02-22T18:35:58.746" v="1078" actId="478"/>
          <ac:picMkLst>
            <pc:docMk/>
            <pc:sldMk cId="2667648354" sldId="256"/>
            <ac:picMk id="1038" creationId="{17BE02FD-CE3A-B3EB-A00F-2DB9158F4B58}"/>
          </ac:picMkLst>
        </pc:picChg>
        <pc:picChg chg="add mod">
          <ac:chgData name="Soli Green (2402480)" userId="7fee9a7c-79b3-4cb0-aeaf-7647df25ded7" providerId="ADAL" clId="{10AB5430-CC8F-42FB-88BE-0EE6C2022132}" dt="2026-02-22T18:37:45.360" v="1089" actId="1076"/>
          <ac:picMkLst>
            <pc:docMk/>
            <pc:sldMk cId="2667648354" sldId="256"/>
            <ac:picMk id="1040" creationId="{D1C77CF3-15CA-23B1-2F24-3A9BF8149349}"/>
          </ac:picMkLst>
        </pc:picChg>
        <pc:cxnChg chg="add mod">
          <ac:chgData name="Soli Green (2402480)" userId="7fee9a7c-79b3-4cb0-aeaf-7647df25ded7" providerId="ADAL" clId="{10AB5430-CC8F-42FB-88BE-0EE6C2022132}" dt="2026-02-22T17:52:13.779" v="489" actId="1076"/>
          <ac:cxnSpMkLst>
            <pc:docMk/>
            <pc:sldMk cId="2667648354" sldId="256"/>
            <ac:cxnSpMk id="10" creationId="{F1D14B73-21E8-A9EB-87EB-ADD70B9C5C5A}"/>
          </ac:cxnSpMkLst>
        </pc:cxnChg>
        <pc:cxnChg chg="add mod">
          <ac:chgData name="Soli Green (2402480)" userId="7fee9a7c-79b3-4cb0-aeaf-7647df25ded7" providerId="ADAL" clId="{10AB5430-CC8F-42FB-88BE-0EE6C2022132}" dt="2026-02-22T17:52:10.935" v="488" actId="1076"/>
          <ac:cxnSpMkLst>
            <pc:docMk/>
            <pc:sldMk cId="2667648354" sldId="256"/>
            <ac:cxnSpMk id="15" creationId="{D9EA7373-5CFD-8BB1-C8B3-9F124B8C7D3E}"/>
          </ac:cxnSpMkLst>
        </pc:cxnChg>
        <pc:cxnChg chg="add mod">
          <ac:chgData name="Soli Green (2402480)" userId="7fee9a7c-79b3-4cb0-aeaf-7647df25ded7" providerId="ADAL" clId="{10AB5430-CC8F-42FB-88BE-0EE6C2022132}" dt="2026-02-22T17:52:23.756" v="491" actId="1076"/>
          <ac:cxnSpMkLst>
            <pc:docMk/>
            <pc:sldMk cId="2667648354" sldId="256"/>
            <ac:cxnSpMk id="16" creationId="{0F132C14-8C71-EA71-188E-C263E6D3FD75}"/>
          </ac:cxnSpMkLst>
        </pc:cxnChg>
        <pc:cxnChg chg="add del mod">
          <ac:chgData name="Soli Green (2402480)" userId="7fee9a7c-79b3-4cb0-aeaf-7647df25ded7" providerId="ADAL" clId="{10AB5430-CC8F-42FB-88BE-0EE6C2022132}" dt="2026-02-22T17:53:35.518" v="506" actId="478"/>
          <ac:cxnSpMkLst>
            <pc:docMk/>
            <pc:sldMk cId="2667648354" sldId="256"/>
            <ac:cxnSpMk id="18" creationId="{155B12FE-102B-FB9E-C4FF-7583CE710050}"/>
          </ac:cxnSpMkLst>
        </pc:cxnChg>
        <pc:cxnChg chg="add del mod">
          <ac:chgData name="Soli Green (2402480)" userId="7fee9a7c-79b3-4cb0-aeaf-7647df25ded7" providerId="ADAL" clId="{10AB5430-CC8F-42FB-88BE-0EE6C2022132}" dt="2026-02-22T17:53:39.487" v="508" actId="478"/>
          <ac:cxnSpMkLst>
            <pc:docMk/>
            <pc:sldMk cId="2667648354" sldId="256"/>
            <ac:cxnSpMk id="24" creationId="{DB2A9E24-C072-AB25-23E7-C1B523185294}"/>
          </ac:cxnSpMkLst>
        </pc:cxnChg>
      </pc:sldChg>
      <pc:sldChg chg="new del ord">
        <pc:chgData name="Soli Green (2402480)" userId="7fee9a7c-79b3-4cb0-aeaf-7647df25ded7" providerId="ADAL" clId="{10AB5430-CC8F-42FB-88BE-0EE6C2022132}" dt="2026-02-22T17:52:46.009" v="497" actId="47"/>
        <pc:sldMkLst>
          <pc:docMk/>
          <pc:sldMk cId="2894740273" sldId="257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Artifacts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Artifacts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9E20-479E-8609-A6F69AB31629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9E20-479E-8609-A6F69AB31629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9E20-479E-8609-A6F69AB31629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6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9E20-479E-8609-A6F69AB31629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9E20-479E-8609-A6F69AB31629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4">
                      <a:lumMod val="6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lumMod val="6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6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9E20-479E-8609-A6F69AB31629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6">
                      <a:lumMod val="80000"/>
                      <a:lumOff val="2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lumMod val="80000"/>
                      <a:lumOff val="2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80000"/>
                      <a:lumOff val="2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9E20-479E-8609-A6F69AB31629}"/>
              </c:ext>
            </c:extLst>
          </c:dPt>
          <c:dPt>
            <c:idx val="7"/>
            <c:bubble3D val="0"/>
            <c:spPr>
              <a:gradFill rotWithShape="1">
                <a:gsLst>
                  <a:gs pos="0">
                    <a:schemeClr val="accent5">
                      <a:lumMod val="80000"/>
                      <a:lumOff val="2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lumMod val="80000"/>
                      <a:lumOff val="2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80000"/>
                      <a:lumOff val="2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F-9E20-479E-8609-A6F69AB31629}"/>
              </c:ext>
            </c:extLst>
          </c:dPt>
          <c:dPt>
            <c:idx val="8"/>
            <c:bubble3D val="0"/>
            <c:spPr>
              <a:gradFill rotWithShape="1">
                <a:gsLst>
                  <a:gs pos="0">
                    <a:schemeClr val="accent4">
                      <a:lumMod val="80000"/>
                      <a:lumOff val="2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lumMod val="80000"/>
                      <a:lumOff val="2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80000"/>
                      <a:lumOff val="2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1-9E20-479E-8609-A6F69AB31629}"/>
              </c:ext>
            </c:extLst>
          </c:dPt>
          <c:dPt>
            <c:idx val="9"/>
            <c:bubble3D val="0"/>
            <c:spPr>
              <a:gradFill rotWithShape="1">
                <a:gsLst>
                  <a:gs pos="0">
                    <a:schemeClr val="accent6">
                      <a:lumMod val="8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lumMod val="8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8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3-9E20-479E-8609-A6F69AB31629}"/>
              </c:ext>
            </c:extLst>
          </c:dPt>
          <c:dPt>
            <c:idx val="10"/>
            <c:bubble3D val="0"/>
            <c:spPr>
              <a:gradFill rotWithShape="1">
                <a:gsLst>
                  <a:gs pos="0">
                    <a:schemeClr val="accent5">
                      <a:lumMod val="800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lumMod val="800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800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5-9E20-479E-8609-A6F69AB31629}"/>
              </c:ext>
            </c:extLst>
          </c:dPt>
          <c:cat>
            <c:strRef>
              <c:f>Sheet1!$A$2:$A$12</c:f>
              <c:strCache>
                <c:ptCount val="11"/>
                <c:pt idx="0">
                  <c:v>Greco-Italic Amphoras: 852 </c:v>
                </c:pt>
                <c:pt idx="1">
                  <c:v>Small Finds: 201 </c:v>
                </c:pt>
                <c:pt idx="2">
                  <c:v>Punic Amphoras: 80</c:v>
                </c:pt>
                <c:pt idx="3">
                  <c:v>Non-Punic War Ceramics: 57</c:v>
                </c:pt>
                <c:pt idx="4">
                  <c:v>Tableware: 52</c:v>
                </c:pt>
                <c:pt idx="5">
                  <c:v>Non-Diagnostic Ceramics: 51</c:v>
                </c:pt>
                <c:pt idx="6">
                  <c:v>Bronze Rams: 23</c:v>
                </c:pt>
                <c:pt idx="7">
                  <c:v>Armour - Helmets and cheek-pieces: 46</c:v>
                </c:pt>
                <c:pt idx="8">
                  <c:v>Anchors: 10</c:v>
                </c:pt>
                <c:pt idx="9">
                  <c:v>Swords: 2</c:v>
                </c:pt>
                <c:pt idx="10">
                  <c:v>Coins: 2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852</c:v>
                </c:pt>
                <c:pt idx="1">
                  <c:v>201</c:v>
                </c:pt>
                <c:pt idx="2">
                  <c:v>80</c:v>
                </c:pt>
                <c:pt idx="3">
                  <c:v>57</c:v>
                </c:pt>
                <c:pt idx="4">
                  <c:v>52</c:v>
                </c:pt>
                <c:pt idx="5">
                  <c:v>51</c:v>
                </c:pt>
                <c:pt idx="6">
                  <c:v>23</c:v>
                </c:pt>
                <c:pt idx="7">
                  <c:v>46</c:v>
                </c:pt>
                <c:pt idx="8">
                  <c:v>10</c:v>
                </c:pt>
                <c:pt idx="9">
                  <c:v>2</c:v>
                </c:pt>
                <c:pt idx="10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F2-46AC-A84A-CD64E44185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6099888486443389E-2"/>
          <c:y val="0.43866440144767277"/>
          <c:w val="0.93558397182258313"/>
          <c:h val="0.5601413602738664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4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E9B43-6AC9-2FB1-67A4-FB628487D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2A9FE-88B5-E062-465A-286EB3F1FC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489AD-0575-5027-0A4D-E08E28632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314FF-B249-173A-93AE-B31583CC9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5BB92-BB3A-F81B-D35D-EB222C119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72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3CB9F-5547-C2C1-3B68-EB3C4724E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DD4AF-4DFC-1E9C-019D-5F5ACD977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BE14E-39CD-6086-54BA-23A456271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5F689-CF56-22A3-A1F0-01761175F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5D9A7-25F5-0FEB-2D5A-DD9148E8C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144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67978-8B83-2527-DA9B-9807798E6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F847F2-82F2-6976-A75E-0B7561D7B7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739AE-6387-BAC4-7079-278C79595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EE422-A6E2-1D80-61C3-2D547BB41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67565-DCC0-EEED-ED2E-11F6B5E66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393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BDCD8-A472-5DDE-2F67-96415714C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78B88-883F-7817-A116-77DAD0ECC0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EADE9-9141-E45C-C6E2-62DD61E5E2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49F08-766F-28CD-CB35-2DE5E7F4A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64781-CBFE-BB55-6825-10798EA60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CAD96-FC82-FA3F-00A9-989E115D5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54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AA1C4-A47E-3145-82BC-A2EA1F10B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6D5BB0-3DA4-221C-78DB-050857FC5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D48A1D-C884-1D2B-EB4F-A6A742349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71E2D7-36DA-2564-8C20-7E5971D96F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3123F1-EDF7-3FE2-BCFD-75367450BD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D547B2-2F2B-7DD4-849E-62D2A356B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7C7E09-AF4D-A2AC-603E-9744845D8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90C1E6-4A25-EB05-49E0-8CEF8213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31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85C35-C353-5A92-C968-0CA213154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2431DE-096E-BE3E-7AD6-1EF72693E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61DF27-BC48-C523-8809-24697EDB7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0D53F-0947-22F1-9B43-F65A0B3E9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251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0109F5-3DC3-AF41-C66E-1236E9A91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04E6F2-8E8B-3B0A-400A-4BAF29848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C13B7-1476-1312-DFC7-595886221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029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4E2E4-EDFE-CC00-819C-8C257015A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E80CD-0D0A-6F26-D002-B24C28DA2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C55C61-E8CD-B968-4601-CE8CCA9D5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351A9C-4C86-A315-B398-75922BA4B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1EF6FA-F708-4A42-6E1A-C2A853C36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A9C01-A1DD-6392-B335-8700C64BB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03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E1923-4E7D-78DA-B60F-BA79E40A0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25494D-9599-3ACC-4FE6-420F3314DD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16095E-F329-7A35-7CCB-2B5D78D13D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79F224-0005-837A-2CF1-8BE3EC88D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1795CA-D1C7-7828-AE2F-B39A0BA24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316C17-C417-1138-1BB8-CFD1832C8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418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14D3B-810E-8D88-187F-1B40490F1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88C74B-E167-5F89-4D21-7D2C021C6C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18CF0-1263-AA8A-8CDE-39E53538E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0EE94-69F3-8077-4A70-05B985660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3E37D-41D9-C1CC-4BCD-202C70A72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203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BB66DB-44DF-9E06-E897-D936B4C83F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E9D037-8D4B-508B-0F19-2738C7718C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C6E97-B795-2163-56DA-28EF01169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50D1E-2EF5-365C-3104-109A9DC84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B77FC-245C-19D6-3BE3-29D15DD22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484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F44CB6-F30A-8A5F-F119-1E684D1E2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A88A4E-25E6-53D8-7F31-CB10551E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E556D-DCFE-AC40-3EEB-9347FAC1EB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55DF9E-CED6-41FF-87E9-166B0D2ECB4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C926B-DA0C-B038-AE5B-94993E80C3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34B0D-621D-02D4-4507-2401B137EC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9D7585-66AA-4C76-9356-6718593DB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434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jpe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chart" Target="../charts/chart1.xml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2BCDA-105C-FD1C-3E61-0353BAD9E9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9106"/>
            <a:ext cx="9144000" cy="717323"/>
          </a:xfrm>
        </p:spPr>
        <p:txBody>
          <a:bodyPr>
            <a:normAutofit fontScale="90000"/>
          </a:bodyPr>
          <a:lstStyle/>
          <a:p>
            <a:r>
              <a:rPr lang="en-GB" dirty="0"/>
              <a:t>The Battle of the Egadi Islands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12B02F-68B9-7EF6-D956-9B28DE319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7963" y="666922"/>
            <a:ext cx="2786743" cy="30593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Soli Green (2402480)</a:t>
            </a:r>
          </a:p>
        </p:txBody>
      </p:sp>
      <p:pic>
        <p:nvPicPr>
          <p:cNvPr id="102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602CA4C6-890F-2A46-272D-1DA9C5426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9106"/>
            <a:ext cx="2024743" cy="67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DD4A02A-2E66-C767-228F-4DFAB3A9B23F}"/>
              </a:ext>
            </a:extLst>
          </p:cNvPr>
          <p:cNvSpPr/>
          <p:nvPr/>
        </p:nvSpPr>
        <p:spPr>
          <a:xfrm>
            <a:off x="1303886" y="811988"/>
            <a:ext cx="2232368" cy="717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GIS artefact distribution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Battlefield landscape modelling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Spatial analysis Archaeological interpretation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6C1F24-94A2-BDE4-659E-966B829C0411}"/>
              </a:ext>
            </a:extLst>
          </p:cNvPr>
          <p:cNvSpPr/>
          <p:nvPr/>
        </p:nvSpPr>
        <p:spPr>
          <a:xfrm>
            <a:off x="1296073" y="2525551"/>
            <a:ext cx="2240181" cy="7173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Scientific diving operations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050" dirty="0">
                <a:solidFill>
                  <a:schemeClr val="tx1"/>
                </a:solidFill>
                <a:latin typeface="Arial" panose="020B0604020202020204" pitchFamily="34" charset="0"/>
              </a:rPr>
              <a:t>Artifact conservation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Heritage management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050" dirty="0">
                <a:solidFill>
                  <a:schemeClr val="tx1"/>
                </a:solidFill>
                <a:latin typeface="Arial" panose="020B0604020202020204" pitchFamily="34" charset="0"/>
              </a:rPr>
              <a:t>Underwater documentation 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01F82C-78C8-C96F-E0C6-441233B65A61}"/>
              </a:ext>
            </a:extLst>
          </p:cNvPr>
          <p:cNvSpPr/>
          <p:nvPr/>
        </p:nvSpPr>
        <p:spPr>
          <a:xfrm>
            <a:off x="1303886" y="1699272"/>
            <a:ext cx="2232368" cy="717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Side-scan sonar survey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Deep-water ROV documentation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050" dirty="0">
                <a:solidFill>
                  <a:schemeClr val="tx1"/>
                </a:solidFill>
                <a:latin typeface="Arial" panose="020B0604020202020204" pitchFamily="34" charset="0"/>
              </a:rPr>
              <a:t>Deepwater archaeology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A5842F-5B2C-2580-9B11-38351776D0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5227" y="703510"/>
            <a:ext cx="1850736" cy="188404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24AA7D-41BF-0EB2-FE47-614172C48AA8}"/>
              </a:ext>
            </a:extLst>
          </p:cNvPr>
          <p:cNvSpPr txBox="1"/>
          <p:nvPr/>
        </p:nvSpPr>
        <p:spPr>
          <a:xfrm>
            <a:off x="7235432" y="2621762"/>
            <a:ext cx="2174981" cy="7386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Map of debris field. Yellow triangles = rams – red dots = GI amphoras – White dots = Punic amphoras – Blue dots = helmets.</a:t>
            </a:r>
          </a:p>
        </p:txBody>
      </p:sp>
      <p:graphicFrame>
        <p:nvGraphicFramePr>
          <p:cNvPr id="17" name="Chart 16">
            <a:extLst>
              <a:ext uri="{FF2B5EF4-FFF2-40B4-BE49-F238E27FC236}">
                <a16:creationId xmlns:a16="http://schemas.microsoft.com/office/drawing/2014/main" id="{AE26C56A-9379-347F-976C-95D089F58B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4862174"/>
              </p:ext>
            </p:extLst>
          </p:nvPr>
        </p:nvGraphicFramePr>
        <p:xfrm>
          <a:off x="9240237" y="507915"/>
          <a:ext cx="3094691" cy="39213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028" name="Picture 4" descr="University of Nottingham | News | The British School in the Netherlands">
            <a:extLst>
              <a:ext uri="{FF2B5EF4-FFF2-40B4-BE49-F238E27FC236}">
                <a16:creationId xmlns:a16="http://schemas.microsoft.com/office/drawing/2014/main" id="{2C8F5382-E9D6-695C-7684-1A5718371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07" y="793597"/>
            <a:ext cx="825009" cy="82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PM Nautical Foundation | LinkedIn">
            <a:extLst>
              <a:ext uri="{FF2B5EF4-FFF2-40B4-BE49-F238E27FC236}">
                <a16:creationId xmlns:a16="http://schemas.microsoft.com/office/drawing/2014/main" id="{1A9C47AA-0736-1F40-C196-5F50DF04E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2822"/>
            <a:ext cx="825008" cy="82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B6639D-9779-5F38-234E-3A69AE7826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2468579"/>
            <a:ext cx="1045031" cy="1045031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1D14B73-21E8-A9EB-87EB-ADD70B9C5C5A}"/>
              </a:ext>
            </a:extLst>
          </p:cNvPr>
          <p:cNvCxnSpPr>
            <a:cxnSpLocks/>
          </p:cNvCxnSpPr>
          <p:nvPr/>
        </p:nvCxnSpPr>
        <p:spPr>
          <a:xfrm flipV="1">
            <a:off x="890050" y="1117826"/>
            <a:ext cx="309961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9EA7373-5CFD-8BB1-C8B3-9F124B8C7D3E}"/>
              </a:ext>
            </a:extLst>
          </p:cNvPr>
          <p:cNvCxnSpPr/>
          <p:nvPr/>
        </p:nvCxnSpPr>
        <p:spPr>
          <a:xfrm flipV="1">
            <a:off x="919264" y="2029132"/>
            <a:ext cx="309961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F132C14-8C71-EA71-188E-C263E6D3FD75}"/>
              </a:ext>
            </a:extLst>
          </p:cNvPr>
          <p:cNvCxnSpPr/>
          <p:nvPr/>
        </p:nvCxnSpPr>
        <p:spPr>
          <a:xfrm flipV="1">
            <a:off x="965432" y="2934739"/>
            <a:ext cx="309961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32" name="Picture 8">
            <a:extLst>
              <a:ext uri="{FF2B5EF4-FFF2-40B4-BE49-F238E27FC236}">
                <a16:creationId xmlns:a16="http://schemas.microsoft.com/office/drawing/2014/main" id="{5FC3B83B-30F2-60BF-A726-2589CE52C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3" y="3359115"/>
            <a:ext cx="2404283" cy="183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ED91424-BEC5-BFD8-8DA5-CC3754B48A3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40129" y="861218"/>
            <a:ext cx="3550853" cy="2367235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C97EF70E-FC00-B685-3650-966FBB68DFAE}"/>
              </a:ext>
            </a:extLst>
          </p:cNvPr>
          <p:cNvSpPr/>
          <p:nvPr/>
        </p:nvSpPr>
        <p:spPr>
          <a:xfrm>
            <a:off x="23232" y="5299197"/>
            <a:ext cx="2646644" cy="71288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When &amp; Where: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Final engagement of the First Punic War, west of Sicily near the Egadi Islands.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C681917D-F61A-9EF1-0F8F-7D5F452C3C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24927" y="3410737"/>
            <a:ext cx="2545079" cy="1306474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FF4613C-82B4-C397-E297-1690A0DDF7A6}"/>
              </a:ext>
            </a:extLst>
          </p:cNvPr>
          <p:cNvSpPr/>
          <p:nvPr/>
        </p:nvSpPr>
        <p:spPr>
          <a:xfrm>
            <a:off x="2529710" y="3301250"/>
            <a:ext cx="4128973" cy="4645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Fleets: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Roman ships were light, fast, and rebuilt late in the war; Carthaginian ships were heavily loaded with supplies</a:t>
            </a:r>
            <a:r>
              <a:rPr lang="en-GB" sz="1050" dirty="0"/>
              <a:t>.</a:t>
            </a:r>
            <a:endParaRPr lang="en-GB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2D8066E-4B79-1F1E-49EC-89428868ACB0}"/>
              </a:ext>
            </a:extLst>
          </p:cNvPr>
          <p:cNvSpPr/>
          <p:nvPr/>
        </p:nvSpPr>
        <p:spPr>
          <a:xfrm>
            <a:off x="6712267" y="4762871"/>
            <a:ext cx="2545078" cy="2625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200 Roman Warships</a:t>
            </a:r>
          </a:p>
        </p:txBody>
      </p:sp>
      <p:pic>
        <p:nvPicPr>
          <p:cNvPr id="1036" name="Picture 12" descr="Roman war galley armed with Corvus- a boarding device used in sea ...">
            <a:extLst>
              <a:ext uri="{FF2B5EF4-FFF2-40B4-BE49-F238E27FC236}">
                <a16:creationId xmlns:a16="http://schemas.microsoft.com/office/drawing/2014/main" id="{D53611F3-620D-F7BE-4B9C-83B1986B5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710" y="3808507"/>
            <a:ext cx="2220838" cy="147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72F2D1B7-6803-9002-C085-02E3BA6CFBA6}"/>
              </a:ext>
            </a:extLst>
          </p:cNvPr>
          <p:cNvSpPr/>
          <p:nvPr/>
        </p:nvSpPr>
        <p:spPr>
          <a:xfrm>
            <a:off x="4823136" y="3800115"/>
            <a:ext cx="1756644" cy="41418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250 Carthaginian Warships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36F4AA3-50BB-37A2-71F5-39EFD735C961}"/>
              </a:ext>
            </a:extLst>
          </p:cNvPr>
          <p:cNvSpPr/>
          <p:nvPr/>
        </p:nvSpPr>
        <p:spPr>
          <a:xfrm>
            <a:off x="23233" y="6031519"/>
            <a:ext cx="2646644" cy="7799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Combat: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Main tactic was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ship-to-ship ramming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shown by numerous bronze rams on the seabed.</a:t>
            </a:r>
            <a:endParaRPr lang="en-GB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7872554-5471-2EB6-126D-83D928965948}"/>
              </a:ext>
            </a:extLst>
          </p:cNvPr>
          <p:cNvSpPr/>
          <p:nvPr/>
        </p:nvSpPr>
        <p:spPr>
          <a:xfrm>
            <a:off x="9365963" y="4479769"/>
            <a:ext cx="2772084" cy="23317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700" dirty="0"/>
              <a:t>‘Battle of the Egadi Islands Project Archives’ (no date) </a:t>
            </a:r>
            <a:r>
              <a:rPr lang="en-GB" sz="700" i="1" dirty="0"/>
              <a:t>RPM Nautical Foundation</a:t>
            </a:r>
            <a:r>
              <a:rPr lang="en-GB" sz="700" dirty="0"/>
              <a:t>. (Accessed: 4 February 2026).</a:t>
            </a:r>
          </a:p>
          <a:p>
            <a:r>
              <a:rPr lang="en-GB" sz="700" dirty="0"/>
              <a:t>Davies, M.C. (2024) </a:t>
            </a:r>
            <a:r>
              <a:rPr lang="en-GB" sz="700" i="1" dirty="0"/>
              <a:t>Reassessing Polybius’ account of the Battle of Aegates (241 BCE) using the underwater material culture found at the Egadi Islands</a:t>
            </a:r>
            <a:r>
              <a:rPr lang="en-GB" sz="700" dirty="0"/>
              <a:t>. Honor Frost Foundation. ‘Egadi’ (no date) </a:t>
            </a:r>
            <a:r>
              <a:rPr lang="en-GB" sz="700" i="1" dirty="0"/>
              <a:t>SDSS</a:t>
            </a:r>
            <a:r>
              <a:rPr lang="en-GB" sz="700" dirty="0"/>
              <a:t>. (Accessed: 4 February 2026).</a:t>
            </a:r>
          </a:p>
          <a:p>
            <a:r>
              <a:rPr lang="en-GB" sz="700" i="1" dirty="0"/>
              <a:t>Egadi - The University of Nottingham</a:t>
            </a:r>
            <a:r>
              <a:rPr lang="en-GB" sz="700" dirty="0"/>
              <a:t> (no date). (Accessed: 4 February 2026).</a:t>
            </a:r>
          </a:p>
          <a:p>
            <a:r>
              <a:rPr lang="en-GB" sz="700" dirty="0"/>
              <a:t>Murray, W.M. and Robb Jr, G. (2021) ‘From Debris Field to 1st Punic War Battle Map: Site Formation in the Egadi Battle Zone’, </a:t>
            </a:r>
            <a:r>
              <a:rPr lang="en-GB" sz="700" i="1" dirty="0"/>
              <a:t>International Journal of Nautical Archaeology</a:t>
            </a:r>
            <a:r>
              <a:rPr lang="en-GB" sz="700" dirty="0"/>
              <a:t>, 50(1), pp. 19–33. </a:t>
            </a:r>
          </a:p>
          <a:p>
            <a:r>
              <a:rPr lang="en-GB" sz="700" dirty="0"/>
              <a:t>Prescott, C. </a:t>
            </a:r>
            <a:r>
              <a:rPr lang="en-GB" sz="700" i="1" dirty="0"/>
              <a:t>et al.</a:t>
            </a:r>
            <a:r>
              <a:rPr lang="en-GB" sz="700" dirty="0"/>
              <a:t> (2021) </a:t>
            </a:r>
            <a:r>
              <a:rPr lang="en-GB" sz="700" i="1" dirty="0" err="1"/>
              <a:t>Trinacria</a:t>
            </a:r>
            <a:r>
              <a:rPr lang="en-GB" sz="700" i="1" dirty="0"/>
              <a:t>, ‘An Island Outside Time’: International Archaeology in Sicily</a:t>
            </a:r>
            <a:r>
              <a:rPr lang="en-GB" sz="700" dirty="0"/>
              <a:t>. Oxbow Books.</a:t>
            </a:r>
          </a:p>
          <a:p>
            <a:r>
              <a:rPr lang="en-GB" sz="700" i="1" dirty="0"/>
              <a:t>the battle of the </a:t>
            </a:r>
            <a:r>
              <a:rPr lang="en-GB" sz="700" i="1" dirty="0" err="1"/>
              <a:t>egadi</a:t>
            </a:r>
            <a:r>
              <a:rPr lang="en-GB" sz="700" i="1" dirty="0"/>
              <a:t> islands - Google Search</a:t>
            </a:r>
            <a:r>
              <a:rPr lang="en-GB" sz="700" dirty="0"/>
              <a:t> (no date). (Accessed: 4 February 2026).</a:t>
            </a:r>
          </a:p>
          <a:p>
            <a:r>
              <a:rPr lang="en-GB" sz="700" dirty="0"/>
              <a:t>Tusa, S. </a:t>
            </a:r>
            <a:r>
              <a:rPr lang="en-GB" sz="700" i="1" dirty="0"/>
              <a:t>et al.</a:t>
            </a:r>
            <a:r>
              <a:rPr lang="en-GB" sz="700" dirty="0"/>
              <a:t> (no date) ‘The Battle of the Aegates Islands, 241 BC: Mapping a Naval Encounter, 2005-2019’.</a:t>
            </a:r>
          </a:p>
          <a:p>
            <a:r>
              <a:rPr lang="en-GB" sz="700" dirty="0"/>
              <a:t>‘Underwater Artifacts Shed New Light On Battle Of The Egadi Islands Between Romans And Carthage - Ancient Pages’ (2020), 16 December. (Accessed: 18 February 2026).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8E3AE8B-F5BD-F996-AC4E-9706FF626C3C}"/>
              </a:ext>
            </a:extLst>
          </p:cNvPr>
          <p:cNvSpPr/>
          <p:nvPr/>
        </p:nvSpPr>
        <p:spPr>
          <a:xfrm>
            <a:off x="4795577" y="4248598"/>
            <a:ext cx="1871661" cy="10956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Outcome: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The Carthaginian fleet was defeated and the Romans disabled or captured about 120 Carthaginian vessels.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06C684C-AC7B-2914-4349-C0279C35D5DD}"/>
              </a:ext>
            </a:extLst>
          </p:cNvPr>
          <p:cNvSpPr/>
          <p:nvPr/>
        </p:nvSpPr>
        <p:spPr>
          <a:xfrm>
            <a:off x="5921334" y="5424361"/>
            <a:ext cx="3399600" cy="133453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Part of the First Punic War (264–241 BCE), a struggle for control of Sicily and the western Mediterranean.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Rome was building a powerful navy to challenge Carthage’s long-standing maritime dominance.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Carthage aimed to protect its supply routes and support its troops in Sicily.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40" name="Picture 16">
            <a:extLst>
              <a:ext uri="{FF2B5EF4-FFF2-40B4-BE49-F238E27FC236}">
                <a16:creationId xmlns:a16="http://schemas.microsoft.com/office/drawing/2014/main" id="{D1C77CF3-15CA-23B1-2F24-3A9BF8149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686" y="5378589"/>
            <a:ext cx="2572999" cy="1449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7648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1414a92900a4d089abad67e089aca371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555d9d726e0bae7bc2128ca94839128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5C2398-0160-4338-9209-24397431EDA4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0085e1a2-9cbf-4b92-866b-21f3c89040b6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C320DE21-84E8-489F-B8A3-F7114CCFDA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895F64-981C-42F5-8431-14FB7159A9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449</Words>
  <Application>Microsoft Office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The Battle of the Egadi Islands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Soli Green (2402480)</dc:creator>
  <cp:lastModifiedBy>Soli Green (2402480)</cp:lastModifiedBy>
  <cp:revision>1</cp:revision>
  <dcterms:created xsi:type="dcterms:W3CDTF">2026-02-17T23:13:57Z</dcterms:created>
  <dcterms:modified xsi:type="dcterms:W3CDTF">2026-02-22T18:44:33Z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