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4" r:id="rId2"/>
    <p:sldMasterId id="2147483709" r:id="rId3"/>
  </p:sldMasterIdLst>
  <p:notesMasterIdLst>
    <p:notesMasterId r:id="rId25"/>
  </p:notesMasterIdLst>
  <p:sldIdLst>
    <p:sldId id="278" r:id="rId4"/>
    <p:sldId id="406" r:id="rId5"/>
    <p:sldId id="424" r:id="rId6"/>
    <p:sldId id="409" r:id="rId7"/>
    <p:sldId id="410" r:id="rId8"/>
    <p:sldId id="423" r:id="rId9"/>
    <p:sldId id="412" r:id="rId10"/>
    <p:sldId id="411" r:id="rId11"/>
    <p:sldId id="415" r:id="rId12"/>
    <p:sldId id="407" r:id="rId13"/>
    <p:sldId id="408" r:id="rId14"/>
    <p:sldId id="416" r:id="rId15"/>
    <p:sldId id="417" r:id="rId16"/>
    <p:sldId id="418" r:id="rId17"/>
    <p:sldId id="419" r:id="rId18"/>
    <p:sldId id="420" r:id="rId19"/>
    <p:sldId id="421" r:id="rId20"/>
    <p:sldId id="422" r:id="rId21"/>
    <p:sldId id="425" r:id="rId22"/>
    <p:sldId id="428" r:id="rId23"/>
    <p:sldId id="42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434" autoAdjust="0"/>
    <p:restoredTop sz="94660"/>
  </p:normalViewPr>
  <p:slideViewPr>
    <p:cSldViewPr snapToGrid="0">
      <p:cViewPr varScale="1">
        <p:scale>
          <a:sx n="60" d="100"/>
          <a:sy n="60" d="100"/>
        </p:scale>
        <p:origin x="762" y="72"/>
      </p:cViewPr>
      <p:guideLst/>
    </p:cSldViewPr>
  </p:slideViewPr>
  <p:notesTextViewPr>
    <p:cViewPr>
      <p:scale>
        <a:sx n="1" d="1"/>
        <a:sy n="1" d="1"/>
      </p:scale>
      <p:origin x="0" y="0"/>
    </p:cViewPr>
  </p:notesTextViewPr>
  <p:sorterViewPr>
    <p:cViewPr>
      <p:scale>
        <a:sx n="70" d="100"/>
        <a:sy n="7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E21298-4752-463D-B4A8-739391700095}" type="datetimeFigureOut">
              <a:rPr lang="en-GB" smtClean="0"/>
              <a:t>21/03/2017</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C4FFBD-A7DF-41C6-93FB-44F8C11191A9}" type="slidenum">
              <a:rPr lang="en-GB" smtClean="0"/>
              <a:t>‹#›</a:t>
            </a:fld>
            <a:endParaRPr lang="en-GB" dirty="0"/>
          </a:p>
        </p:txBody>
      </p:sp>
    </p:spTree>
    <p:extLst>
      <p:ext uri="{BB962C8B-B14F-4D97-AF65-F5344CB8AC3E}">
        <p14:creationId xmlns:p14="http://schemas.microsoft.com/office/powerpoint/2010/main" val="26077492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269AC497-67B4-4387-AA81-51863EAEA828}"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1</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40457923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33418" y="0"/>
            <a:ext cx="305858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ubtitle 2"/>
          <p:cNvSpPr>
            <a:spLocks noGrp="1"/>
          </p:cNvSpPr>
          <p:nvPr>
            <p:ph type="subTitle" idx="1"/>
          </p:nvPr>
        </p:nvSpPr>
        <p:spPr>
          <a:xfrm>
            <a:off x="3251200" y="3581400"/>
            <a:ext cx="5283200" cy="2133600"/>
          </a:xfrm>
        </p:spPr>
        <p:txBody>
          <a:bodyPr anchor="t">
            <a:normAutofit/>
          </a:bodyPr>
          <a:lstStyle>
            <a:lvl1pPr marL="0" indent="0" algn="r">
              <a:buNone/>
              <a:defRPr sz="14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6" name="Title 15"/>
          <p:cNvSpPr>
            <a:spLocks noGrp="1"/>
          </p:cNvSpPr>
          <p:nvPr>
            <p:ph type="title"/>
          </p:nvPr>
        </p:nvSpPr>
        <p:spPr>
          <a:xfrm>
            <a:off x="3251200" y="1447800"/>
            <a:ext cx="5283200" cy="2133600"/>
          </a:xfrm>
        </p:spPr>
        <p:txBody>
          <a:bodyPr anchor="b"/>
          <a:lstStyle/>
          <a:p>
            <a:r>
              <a:rPr lang="en-US"/>
              <a:t>Click to edit Master title style</a:t>
            </a:r>
            <a:endParaRPr lang="en-US" dirty="0"/>
          </a:p>
        </p:txBody>
      </p:sp>
      <p:sp>
        <p:nvSpPr>
          <p:cNvPr id="5" name="Date Placeholder 12"/>
          <p:cNvSpPr>
            <a:spLocks noGrp="1"/>
          </p:cNvSpPr>
          <p:nvPr>
            <p:ph type="dt" sz="half" idx="10"/>
          </p:nvPr>
        </p:nvSpPr>
        <p:spPr>
          <a:xfrm>
            <a:off x="4777317" y="6426200"/>
            <a:ext cx="3759200" cy="127000"/>
          </a:xfrm>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2C6D73E2-BA5D-413D-ACE0-53980847DC2A}" type="datetime1">
              <a:rPr lang="en-US"/>
              <a:pPr>
                <a:defRPr/>
              </a:pPr>
              <a:t>3/21/2017</a:t>
            </a:fld>
            <a:endParaRPr lang="en-US" dirty="0"/>
          </a:p>
        </p:txBody>
      </p:sp>
      <p:sp>
        <p:nvSpPr>
          <p:cNvPr id="6" name="Slide Number Placeholder 13"/>
          <p:cNvSpPr>
            <a:spLocks noGrp="1"/>
          </p:cNvSpPr>
          <p:nvPr>
            <p:ph type="sldNum" sz="quarter" idx="11"/>
          </p:nvPr>
        </p:nvSpPr>
        <p:spPr>
          <a:xfrm>
            <a:off x="8553451" y="6400800"/>
            <a:ext cx="609600" cy="152400"/>
          </a:xfrm>
        </p:spPr>
        <p:txBody>
          <a:bodyPr/>
          <a:lstStyle>
            <a:lvl1pPr algn="r" eaLnBrk="0" hangingPunct="0">
              <a:defRPr b="1">
                <a:latin typeface="Arial" panose="020B0604020202020204" pitchFamily="34" charset="0"/>
              </a:defRPr>
            </a:lvl1pPr>
          </a:lstStyle>
          <a:p>
            <a:pPr>
              <a:defRPr/>
            </a:pPr>
            <a:fld id="{267CD8ED-EBD7-406E-961B-3CCB25A6F561}" type="slidenum">
              <a:rPr lang="en-US" altLang="en-US"/>
              <a:pPr>
                <a:defRPr/>
              </a:pPr>
              <a:t>‹#›</a:t>
            </a:fld>
            <a:endParaRPr lang="en-US" altLang="en-US" dirty="0"/>
          </a:p>
        </p:txBody>
      </p:sp>
      <p:sp>
        <p:nvSpPr>
          <p:cNvPr id="7" name="Footer Placeholder 14"/>
          <p:cNvSpPr>
            <a:spLocks noGrp="1"/>
          </p:cNvSpPr>
          <p:nvPr>
            <p:ph type="ftr" sz="quarter" idx="12"/>
          </p:nvPr>
        </p:nvSpPr>
        <p:spPr>
          <a:xfrm>
            <a:off x="4775200" y="6296025"/>
            <a:ext cx="3761317" cy="152400"/>
          </a:xfrm>
        </p:spPr>
        <p:txBody>
          <a:bodyPr/>
          <a:lstStyle>
            <a:lvl1pPr eaLnBrk="0" fontAlgn="base" hangingPunct="0">
              <a:spcBef>
                <a:spcPct val="0"/>
              </a:spcBef>
              <a:spcAft>
                <a:spcPct val="0"/>
              </a:spcAft>
              <a:defRPr b="1" dirty="0">
                <a:latin typeface="Arial" charset="0"/>
                <a:ea typeface="ＭＳ Ｐゴシック" pitchFamily="34" charset="-128"/>
              </a:defRPr>
            </a:lvl1pPr>
          </a:lstStyle>
          <a:p>
            <a:pPr>
              <a:defRPr/>
            </a:pPr>
            <a:endParaRPr lang="en-US" dirty="0"/>
          </a:p>
        </p:txBody>
      </p:sp>
      <p:pic>
        <p:nvPicPr>
          <p:cNvPr id="8" name="Picture 7" descr="SMU_header_banner.jpg"/>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6787093" y="219075"/>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4147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457201"/>
            <a:ext cx="4876800" cy="5714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Title 15"/>
          <p:cNvSpPr>
            <a:spLocks noGrp="1"/>
          </p:cNvSpPr>
          <p:nvPr>
            <p:ph type="title"/>
          </p:nvPr>
        </p:nvSpPr>
        <p:spPr/>
        <p:txBody>
          <a:bodyPr/>
          <a:lstStyle/>
          <a:p>
            <a:r>
              <a:rPr lang="en-US"/>
              <a:t>Click to edit Master title style</a:t>
            </a:r>
          </a:p>
        </p:txBody>
      </p:sp>
      <p:sp>
        <p:nvSpPr>
          <p:cNvPr id="4" name="Date Placeholder 9"/>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480E4447-C64B-4D2B-9D2C-D4ED07D6A960}" type="datetime1">
              <a:rPr lang="en-US"/>
              <a:pPr>
                <a:defRPr/>
              </a:pPr>
              <a:t>3/21/2017</a:t>
            </a:fld>
            <a:endParaRPr lang="en-US" dirty="0"/>
          </a:p>
        </p:txBody>
      </p:sp>
      <p:sp>
        <p:nvSpPr>
          <p:cNvPr id="5" name="Slide Number Placeholder 10"/>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6C4220D5-5967-4D6C-B4F4-7EB3B0B24602}" type="slidenum">
              <a:rPr lang="en-US" altLang="en-US"/>
              <a:pPr>
                <a:defRPr/>
              </a:pPr>
              <a:t>‹#›</a:t>
            </a:fld>
            <a:endParaRPr lang="en-US" altLang="en-US" dirty="0"/>
          </a:p>
        </p:txBody>
      </p:sp>
      <p:sp>
        <p:nvSpPr>
          <p:cNvPr id="6" name="Footer Placeholder 11"/>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574793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44000" y="0"/>
            <a:ext cx="305858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itle 14"/>
          <p:cNvSpPr>
            <a:spLocks noGrp="1"/>
          </p:cNvSpPr>
          <p:nvPr>
            <p:ph type="title"/>
          </p:nvPr>
        </p:nvSpPr>
        <p:spPr>
          <a:xfrm>
            <a:off x="609600" y="1828800"/>
            <a:ext cx="4267200" cy="1752600"/>
          </a:xfrm>
        </p:spPr>
        <p:txBody>
          <a:bodyPr anchor="b"/>
          <a:lstStyle/>
          <a:p>
            <a:r>
              <a:rPr lang="en-US"/>
              <a:t>Click to edit Master title style</a:t>
            </a:r>
          </a:p>
        </p:txBody>
      </p:sp>
      <p:sp>
        <p:nvSpPr>
          <p:cNvPr id="3" name="Text Placeholder 2"/>
          <p:cNvSpPr>
            <a:spLocks noGrp="1"/>
          </p:cNvSpPr>
          <p:nvPr>
            <p:ph type="body" sz="quarter" idx="13"/>
          </p:nvPr>
        </p:nvSpPr>
        <p:spPr>
          <a:xfrm>
            <a:off x="609601" y="3578225"/>
            <a:ext cx="4267527" cy="1459767"/>
          </a:xfrm>
        </p:spPr>
        <p:txBody>
          <a:bodyPr anchor="t">
            <a:normAutofit/>
          </a:bodyPr>
          <a:lstStyle>
            <a:lvl1pPr marL="0" indent="0" algn="r" defTabSz="914400" rtl="0" eaLnBrk="1" latinLnBrk="0" hangingPunct="1">
              <a:spcBef>
                <a:spcPct val="20000"/>
              </a:spcBef>
              <a:buClr>
                <a:schemeClr val="tx1">
                  <a:lumMod val="50000"/>
                  <a:lumOff val="50000"/>
                </a:schemeClr>
              </a:buClr>
              <a:buFont typeface="Wingdings" pitchFamily="2" charset="2"/>
              <a:buNone/>
              <a:defRPr lang="en-US" sz="1400" kern="1200" dirty="0" smtClean="0">
                <a:solidFill>
                  <a:schemeClr val="tx2"/>
                </a:solidFill>
                <a:latin typeface="+mn-lt"/>
                <a:ea typeface="+mn-ea"/>
                <a:cs typeface="+mn-cs"/>
              </a:defRPr>
            </a:lvl1pPr>
          </a:lstStyle>
          <a:p>
            <a:pPr lvl="0"/>
            <a:r>
              <a:rPr lang="en-US"/>
              <a:t>Click to edit Master text styles</a:t>
            </a:r>
          </a:p>
        </p:txBody>
      </p:sp>
      <p:sp>
        <p:nvSpPr>
          <p:cNvPr id="5" name="Date Placeholder 11"/>
          <p:cNvSpPr>
            <a:spLocks noGrp="1"/>
          </p:cNvSpPr>
          <p:nvPr>
            <p:ph type="dt" sz="half" idx="14"/>
          </p:nvPr>
        </p:nvSpPr>
        <p:spPr>
          <a:xfrm>
            <a:off x="1119717" y="6426200"/>
            <a:ext cx="3759200" cy="127000"/>
          </a:xfrm>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F36288D8-60E0-4DBF-895F-C5D31AB9649F}" type="datetime1">
              <a:rPr lang="en-US"/>
              <a:pPr>
                <a:defRPr/>
              </a:pPr>
              <a:t>3/21/2017</a:t>
            </a:fld>
            <a:endParaRPr lang="en-US" dirty="0"/>
          </a:p>
        </p:txBody>
      </p:sp>
      <p:sp>
        <p:nvSpPr>
          <p:cNvPr id="6" name="Slide Number Placeholder 12"/>
          <p:cNvSpPr>
            <a:spLocks noGrp="1"/>
          </p:cNvSpPr>
          <p:nvPr>
            <p:ph type="sldNum" sz="quarter" idx="15"/>
          </p:nvPr>
        </p:nvSpPr>
        <p:spPr>
          <a:xfrm>
            <a:off x="5488517" y="6400800"/>
            <a:ext cx="711200" cy="152400"/>
          </a:xfrm>
        </p:spPr>
        <p:txBody>
          <a:bodyPr/>
          <a:lstStyle>
            <a:lvl1pPr eaLnBrk="0" hangingPunct="0">
              <a:defRPr b="1">
                <a:latin typeface="Arial" panose="020B0604020202020204" pitchFamily="34" charset="0"/>
              </a:defRPr>
            </a:lvl1pPr>
          </a:lstStyle>
          <a:p>
            <a:pPr>
              <a:defRPr/>
            </a:pPr>
            <a:fld id="{5CDC8FB2-F26D-4FC9-BFF1-0727DF40092E}" type="slidenum">
              <a:rPr lang="en-US" altLang="en-US"/>
              <a:pPr>
                <a:defRPr/>
              </a:pPr>
              <a:t>‹#›</a:t>
            </a:fld>
            <a:endParaRPr lang="en-US" altLang="en-US" dirty="0"/>
          </a:p>
        </p:txBody>
      </p:sp>
      <p:sp>
        <p:nvSpPr>
          <p:cNvPr id="7" name="Footer Placeholder 13"/>
          <p:cNvSpPr>
            <a:spLocks noGrp="1"/>
          </p:cNvSpPr>
          <p:nvPr>
            <p:ph type="ftr" sz="quarter" idx="16"/>
          </p:nvPr>
        </p:nvSpPr>
        <p:spPr>
          <a:xfrm>
            <a:off x="1117600" y="6296025"/>
            <a:ext cx="3761317" cy="152400"/>
          </a:xfrm>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4883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34290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600" y="4572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5" name="Date Placeholder 8"/>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CDE71B22-C139-4785-88D7-623BC6A2E65A}" type="datetime1">
              <a:rPr lang="en-US"/>
              <a:pPr>
                <a:defRPr/>
              </a:pPr>
              <a:t>3/21/2017</a:t>
            </a:fld>
            <a:endParaRPr lang="en-US" dirty="0"/>
          </a:p>
        </p:txBody>
      </p:sp>
      <p:sp>
        <p:nvSpPr>
          <p:cNvPr id="6" name="Slide Number Placeholder 12"/>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AD88A67A-360A-484B-A388-C05A174412DC}" type="slidenum">
              <a:rPr lang="en-US" altLang="en-US"/>
              <a:pPr>
                <a:defRPr/>
              </a:pPr>
              <a:t>‹#›</a:t>
            </a:fld>
            <a:endParaRPr lang="en-US" altLang="en-US" dirty="0"/>
          </a:p>
        </p:txBody>
      </p:sp>
      <p:sp>
        <p:nvSpPr>
          <p:cNvPr id="7" name="Footer Placeholder 13"/>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230193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275238"/>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675288"/>
            <a:ext cx="4775200" cy="2525112"/>
          </a:xfrm>
        </p:spPr>
        <p:txBody>
          <a:bodyPr anchor="t">
            <a:normAutofit/>
          </a:bodyPr>
          <a:lstStyle>
            <a:lvl1pPr marL="228600" indent="-182880">
              <a:defRPr sz="1400"/>
            </a:lvl1pPr>
            <a:lvl2pPr>
              <a:defRPr sz="1400"/>
            </a:lvl2pPr>
            <a:lvl3pPr>
              <a:defRPr sz="1400"/>
            </a:lvl3pPr>
            <a:lvl4pPr>
              <a:defRPr sz="1400" baseline="0"/>
            </a:lvl4pPr>
            <a:lvl5pPr>
              <a:buFont typeface="Wingdings" pitchFamily="2" charset="2"/>
              <a:buChar char="§"/>
              <a:defRPr sz="1400"/>
            </a:lvl5pPr>
            <a:lvl6pPr>
              <a:buFont typeface="Wingdings" pitchFamily="2" charset="2"/>
              <a:buChar cha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599" y="3429000"/>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599" y="3840162"/>
            <a:ext cx="4775200" cy="2515198"/>
          </a:xfrm>
        </p:spPr>
        <p:txBody>
          <a:bodyPr anchor="t">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7" name="Date Placeholder 11"/>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97169A29-3A06-4C71-BDD5-3613DC66FAC1}" type="datetime1">
              <a:rPr lang="en-US"/>
              <a:pPr>
                <a:defRPr/>
              </a:pPr>
              <a:t>3/21/2017</a:t>
            </a:fld>
            <a:endParaRPr lang="en-US" dirty="0"/>
          </a:p>
        </p:txBody>
      </p:sp>
      <p:sp>
        <p:nvSpPr>
          <p:cNvPr id="8" name="Slide Number Placeholder 13"/>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1ED254FC-3ECD-423F-BC33-0062706499EC}" type="slidenum">
              <a:rPr lang="en-US" altLang="en-US"/>
              <a:pPr>
                <a:defRPr/>
              </a:pPr>
              <a:t>‹#›</a:t>
            </a:fld>
            <a:endParaRPr lang="en-US" altLang="en-US" dirty="0"/>
          </a:p>
        </p:txBody>
      </p:sp>
      <p:sp>
        <p:nvSpPr>
          <p:cNvPr id="9" name="Footer Placeholder 15"/>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132997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978400" y="457200"/>
            <a:ext cx="5283200" cy="5715000"/>
          </a:xfrm>
        </p:spPr>
        <p:txBody>
          <a:bodyPr/>
          <a:lstStyle/>
          <a:p>
            <a:r>
              <a:rPr lang="en-US"/>
              <a:t>Click to edit Master title style</a:t>
            </a:r>
            <a:endParaRPr lang="en-US" dirty="0"/>
          </a:p>
        </p:txBody>
      </p:sp>
      <p:sp>
        <p:nvSpPr>
          <p:cNvPr id="3" name="Date Placeholder 8"/>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A3B84066-45DB-427A-AC3C-DD5565F7AB13}" type="datetime1">
              <a:rPr lang="en-US"/>
              <a:pPr>
                <a:defRPr/>
              </a:pPr>
              <a:t>3/21/2017</a:t>
            </a:fld>
            <a:endParaRPr lang="en-US" dirty="0"/>
          </a:p>
        </p:txBody>
      </p:sp>
      <p:sp>
        <p:nvSpPr>
          <p:cNvPr id="4" name="Slide Number Placeholder 9"/>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806D9D8D-703A-4397-90DF-6EAEAB56662D}" type="slidenum">
              <a:rPr lang="en-US" altLang="en-US"/>
              <a:pPr>
                <a:defRPr/>
              </a:pPr>
              <a:t>‹#›</a:t>
            </a:fld>
            <a:endParaRPr lang="en-US" altLang="en-US" dirty="0"/>
          </a:p>
        </p:txBody>
      </p:sp>
      <p:sp>
        <p:nvSpPr>
          <p:cNvPr id="5" name="Footer Placeholder 10"/>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939622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7"/>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3335E65D-A20B-41E2-A34A-BF4511F2E471}" type="datetime1">
              <a:rPr lang="en-US"/>
              <a:pPr>
                <a:defRPr/>
              </a:pPr>
              <a:t>3/21/2017</a:t>
            </a:fld>
            <a:endParaRPr lang="en-US" dirty="0"/>
          </a:p>
        </p:txBody>
      </p:sp>
      <p:sp>
        <p:nvSpPr>
          <p:cNvPr id="3" name="Slide Number Placeholder 8"/>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B4A83AE3-0A2C-4280-A44F-F814AA61EDFE}" type="slidenum">
              <a:rPr lang="en-US" altLang="en-US"/>
              <a:pPr>
                <a:defRPr/>
              </a:pPr>
              <a:t>‹#›</a:t>
            </a:fld>
            <a:endParaRPr lang="en-US" altLang="en-US" dirty="0"/>
          </a:p>
        </p:txBody>
      </p:sp>
      <p:sp>
        <p:nvSpPr>
          <p:cNvPr id="4" name="Footer Placeholder 9"/>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084677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08800" y="1676401"/>
            <a:ext cx="3352800" cy="1874837"/>
          </a:xfrm>
        </p:spPr>
        <p:txBody>
          <a:bodyPr anchor="b"/>
          <a:lstStyle>
            <a:lvl1pPr algn="r">
              <a:defRPr sz="2000" b="0">
                <a:effectLst/>
              </a:defRPr>
            </a:lvl1pPr>
          </a:lstStyle>
          <a:p>
            <a:r>
              <a:rPr lang="en-US"/>
              <a:t>Click to edit Master title style</a:t>
            </a:r>
            <a:endParaRPr lang="en-US" dirty="0"/>
          </a:p>
        </p:txBody>
      </p:sp>
      <p:sp>
        <p:nvSpPr>
          <p:cNvPr id="3" name="Content Placeholder 2"/>
          <p:cNvSpPr>
            <a:spLocks noGrp="1"/>
          </p:cNvSpPr>
          <p:nvPr>
            <p:ph idx="1"/>
          </p:nvPr>
        </p:nvSpPr>
        <p:spPr>
          <a:xfrm>
            <a:off x="406400" y="1676400"/>
            <a:ext cx="6266688" cy="3505200"/>
          </a:xfrm>
        </p:spPr>
        <p:txBody>
          <a:bodyPr>
            <a:normAutofit/>
          </a:bodyPr>
          <a:lstStyle>
            <a:lvl1pPr marL="228600" indent="-182880">
              <a:defRPr sz="1200"/>
            </a:lvl1pPr>
            <a:lvl2pPr>
              <a:defRPr sz="12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14"/>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50EA3864-6045-45A5-8F73-40221FE3442C}" type="datetime1">
              <a:rPr lang="en-US"/>
              <a:pPr>
                <a:defRPr/>
              </a:pPr>
              <a:t>3/21/2017</a:t>
            </a:fld>
            <a:endParaRPr lang="en-US" dirty="0"/>
          </a:p>
        </p:txBody>
      </p:sp>
      <p:sp>
        <p:nvSpPr>
          <p:cNvPr id="6" name="Slide Number Placeholder 15"/>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ABA999C4-DC27-49AB-8C75-DB50C180DB63}" type="slidenum">
              <a:rPr lang="en-US" altLang="en-US"/>
              <a:pPr>
                <a:defRPr/>
              </a:pPr>
              <a:t>‹#›</a:t>
            </a:fld>
            <a:endParaRPr lang="en-US" altLang="en-US" dirty="0"/>
          </a:p>
        </p:txBody>
      </p:sp>
      <p:sp>
        <p:nvSpPr>
          <p:cNvPr id="7" name="Footer Placeholder 16"/>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401907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406401" y="1676400"/>
            <a:ext cx="6262623" cy="35052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11" name="Title 1"/>
          <p:cNvSpPr>
            <a:spLocks noGrp="1"/>
          </p:cNvSpPr>
          <p:nvPr>
            <p:ph type="title"/>
          </p:nvPr>
        </p:nvSpPr>
        <p:spPr>
          <a:xfrm>
            <a:off x="6908800" y="1676400"/>
            <a:ext cx="3352800" cy="1875972"/>
          </a:xfrm>
        </p:spPr>
        <p:txBody>
          <a:bodyPr anchor="b"/>
          <a:lstStyle>
            <a:lvl1pPr algn="r">
              <a:defRPr sz="2000" b="0">
                <a:effectLst/>
              </a:defRPr>
            </a:lvl1pPr>
          </a:lstStyle>
          <a:p>
            <a:r>
              <a:rPr lang="en-US"/>
              <a:t>Click to edit Master title style</a:t>
            </a:r>
            <a:endParaRPr lang="en-US" dirty="0"/>
          </a:p>
        </p:txBody>
      </p:sp>
      <p:sp>
        <p:nvSpPr>
          <p:cNvPr id="12"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15"/>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653E13BF-7079-44C1-A6E4-08F341510010}" type="datetime1">
              <a:rPr lang="en-US"/>
              <a:pPr>
                <a:defRPr/>
              </a:pPr>
              <a:t>3/21/2017</a:t>
            </a:fld>
            <a:endParaRPr lang="en-US" dirty="0"/>
          </a:p>
        </p:txBody>
      </p:sp>
      <p:sp>
        <p:nvSpPr>
          <p:cNvPr id="6" name="Slide Number Placeholder 16"/>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D905DBC9-D0FC-4D07-B26A-FD3FB75DAAE4}" type="slidenum">
              <a:rPr lang="en-US" altLang="en-US"/>
              <a:pPr>
                <a:defRPr/>
              </a:pPr>
              <a:t>‹#›</a:t>
            </a:fld>
            <a:endParaRPr lang="en-US" altLang="en-US" dirty="0"/>
          </a:p>
        </p:txBody>
      </p:sp>
      <p:sp>
        <p:nvSpPr>
          <p:cNvPr id="7" name="Footer Placeholder 17"/>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332080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12"/>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913E7E5C-DDE7-4731-B6A8-A7FE7062D68B}" type="datetime1">
              <a:rPr lang="en-US"/>
              <a:pPr>
                <a:defRPr/>
              </a:pPr>
              <a:t>3/21/2017</a:t>
            </a:fld>
            <a:endParaRPr lang="en-US" dirty="0"/>
          </a:p>
        </p:txBody>
      </p:sp>
      <p:sp>
        <p:nvSpPr>
          <p:cNvPr id="5" name="Slide Number Placeholder 13"/>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748918D2-42AF-4F7E-9E47-E13FAF3B6477}" type="slidenum">
              <a:rPr lang="en-US" altLang="en-US"/>
              <a:pPr>
                <a:defRPr/>
              </a:pPr>
              <a:t>‹#›</a:t>
            </a:fld>
            <a:endParaRPr lang="en-US" altLang="en-US" dirty="0"/>
          </a:p>
        </p:txBody>
      </p:sp>
      <p:sp>
        <p:nvSpPr>
          <p:cNvPr id="6" name="Footer Placeholder 14"/>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3051057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12"/>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B48B239A-68B4-4E31-A1E6-655A07054566}" type="datetime1">
              <a:rPr lang="en-US"/>
              <a:pPr>
                <a:defRPr/>
              </a:pPr>
              <a:t>3/21/2017</a:t>
            </a:fld>
            <a:endParaRPr lang="en-US" dirty="0"/>
          </a:p>
        </p:txBody>
      </p:sp>
      <p:sp>
        <p:nvSpPr>
          <p:cNvPr id="5" name="Slide Number Placeholder 13"/>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DF4412CE-D3FE-4E81-B9C0-0199EF0371B1}" type="slidenum">
              <a:rPr lang="en-US" altLang="en-US"/>
              <a:pPr>
                <a:defRPr/>
              </a:pPr>
              <a:t>‹#›</a:t>
            </a:fld>
            <a:endParaRPr lang="en-US" altLang="en-US" dirty="0"/>
          </a:p>
        </p:txBody>
      </p:sp>
      <p:sp>
        <p:nvSpPr>
          <p:cNvPr id="6" name="Footer Placeholder 14"/>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30407881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Slide Number Placeholder 2"/>
          <p:cNvSpPr>
            <a:spLocks noGrp="1"/>
          </p:cNvSpPr>
          <p:nvPr>
            <p:ph type="sldNum" sz="quarter" idx="10"/>
          </p:nvPr>
        </p:nvSpPr>
        <p:spPr/>
        <p:txBody>
          <a:bodyPr/>
          <a:lstStyle/>
          <a:p>
            <a:pPr>
              <a:defRPr/>
            </a:pPr>
            <a:fld id="{BD4D58FE-B9C5-4F94-92FF-A2FFA5C6E7EB}" type="slidenum">
              <a:rPr lang="en-US" altLang="en-US" smtClean="0"/>
              <a:pPr>
                <a:defRPr/>
              </a:pPr>
              <a:t>‹#›</a:t>
            </a:fld>
            <a:endParaRPr lang="en-US" altLang="en-US" dirty="0"/>
          </a:p>
        </p:txBody>
      </p:sp>
      <p:sp>
        <p:nvSpPr>
          <p:cNvPr id="4" name="Date Placeholder 3"/>
          <p:cNvSpPr>
            <a:spLocks noGrp="1"/>
          </p:cNvSpPr>
          <p:nvPr>
            <p:ph type="dt" sz="half" idx="11"/>
          </p:nvPr>
        </p:nvSpPr>
        <p:spPr/>
        <p:txBody>
          <a:bodyPr/>
          <a:lstStyle/>
          <a:p>
            <a:pPr>
              <a:defRPr/>
            </a:pPr>
            <a:fld id="{0ED0E2AD-942E-4C91-A8F6-98DE5285A5A7}" type="datetime1">
              <a:rPr lang="en-US" smtClean="0"/>
              <a:pPr>
                <a:defRPr/>
              </a:pPr>
              <a:t>3/21/2017</a:t>
            </a:fld>
            <a:endParaRPr lang="en-US" dirty="0"/>
          </a:p>
        </p:txBody>
      </p:sp>
      <p:sp>
        <p:nvSpPr>
          <p:cNvPr id="5" name="Footer Placeholder 4"/>
          <p:cNvSpPr>
            <a:spLocks noGrp="1"/>
          </p:cNvSpPr>
          <p:nvPr>
            <p:ph type="ftr" sz="quarter" idx="12"/>
          </p:nvPr>
        </p:nvSpPr>
        <p:spPr/>
        <p:txBody>
          <a:bodyPr/>
          <a:lstStyle/>
          <a:p>
            <a:pPr>
              <a:defRPr/>
            </a:pPr>
            <a:endParaRPr lang="en-US" dirty="0"/>
          </a:p>
        </p:txBody>
      </p:sp>
    </p:spTree>
    <p:extLst>
      <p:ext uri="{BB962C8B-B14F-4D97-AF65-F5344CB8AC3E}">
        <p14:creationId xmlns:p14="http://schemas.microsoft.com/office/powerpoint/2010/main" val="25204436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33418" y="0"/>
            <a:ext cx="305858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2" descr="SMU_header_banner.jpg"/>
          <p:cNvPicPr>
            <a:picLocks noChangeAspect="1"/>
          </p:cNvPicPr>
          <p:nvPr userDrawn="1"/>
        </p:nvPicPr>
        <p:blipFill>
          <a:blip r:embed="rId3">
            <a:extLst>
              <a:ext uri="{28A0092B-C50C-407E-A947-70E740481C1C}">
                <a14:useLocalDpi xmlns:a14="http://schemas.microsoft.com/office/drawing/2010/main" val="0"/>
              </a:ext>
            </a:extLst>
          </a:blip>
          <a:srcRect r="17261"/>
          <a:stretch>
            <a:fillRect/>
          </a:stretch>
        </p:blipFill>
        <p:spPr bwMode="auto">
          <a:xfrm>
            <a:off x="243418" y="246063"/>
            <a:ext cx="11618383" cy="1096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ubtitle 2"/>
          <p:cNvSpPr>
            <a:spLocks noGrp="1"/>
          </p:cNvSpPr>
          <p:nvPr>
            <p:ph type="subTitle" idx="1"/>
          </p:nvPr>
        </p:nvSpPr>
        <p:spPr>
          <a:xfrm>
            <a:off x="3251200" y="3581400"/>
            <a:ext cx="5283200" cy="2133600"/>
          </a:xfrm>
        </p:spPr>
        <p:txBody>
          <a:bodyPr anchor="t">
            <a:normAutofit/>
          </a:bodyPr>
          <a:lstStyle>
            <a:lvl1pPr marL="0" indent="0" algn="r">
              <a:buNone/>
              <a:defRPr sz="14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6" name="Title 15"/>
          <p:cNvSpPr>
            <a:spLocks noGrp="1"/>
          </p:cNvSpPr>
          <p:nvPr>
            <p:ph type="title"/>
          </p:nvPr>
        </p:nvSpPr>
        <p:spPr>
          <a:xfrm>
            <a:off x="3251200" y="1447800"/>
            <a:ext cx="5283200" cy="2133600"/>
          </a:xfrm>
        </p:spPr>
        <p:txBody>
          <a:bodyPr anchor="b"/>
          <a:lstStyle/>
          <a:p>
            <a:r>
              <a:rPr lang="en-US"/>
              <a:t>Click to edit Master title style</a:t>
            </a:r>
            <a:endParaRPr lang="en-US" dirty="0"/>
          </a:p>
        </p:txBody>
      </p:sp>
      <p:sp>
        <p:nvSpPr>
          <p:cNvPr id="6" name="Date Placeholder 12"/>
          <p:cNvSpPr>
            <a:spLocks noGrp="1"/>
          </p:cNvSpPr>
          <p:nvPr>
            <p:ph type="dt" sz="half" idx="10"/>
          </p:nvPr>
        </p:nvSpPr>
        <p:spPr>
          <a:xfrm>
            <a:off x="4777317" y="6426200"/>
            <a:ext cx="3759200" cy="127000"/>
          </a:xfrm>
          <a:prstGeom prst="rect">
            <a:avLst/>
          </a:prstGeom>
        </p:spPr>
        <p:txBody>
          <a:bodyPr/>
          <a:lstStyle>
            <a:lvl1pPr eaLnBrk="0" hangingPunct="0">
              <a:defRPr/>
            </a:lvl1pPr>
          </a:lstStyle>
          <a:p>
            <a:pPr>
              <a:defRPr/>
            </a:pPr>
            <a:fld id="{66773A67-7715-45A5-93FA-F41C6895B0D1}" type="datetime1">
              <a:rPr lang="en-US"/>
              <a:pPr>
                <a:defRPr/>
              </a:pPr>
              <a:t>3/21/2017</a:t>
            </a:fld>
            <a:endParaRPr lang="en-US" dirty="0"/>
          </a:p>
        </p:txBody>
      </p:sp>
      <p:sp>
        <p:nvSpPr>
          <p:cNvPr id="7" name="Slide Number Placeholder 13"/>
          <p:cNvSpPr>
            <a:spLocks noGrp="1"/>
          </p:cNvSpPr>
          <p:nvPr>
            <p:ph type="sldNum" sz="quarter" idx="11"/>
          </p:nvPr>
        </p:nvSpPr>
        <p:spPr>
          <a:xfrm>
            <a:off x="8553451" y="6400800"/>
            <a:ext cx="609600" cy="152400"/>
          </a:xfrm>
        </p:spPr>
        <p:txBody>
          <a:bodyPr/>
          <a:lstStyle>
            <a:lvl1pPr algn="r" eaLnBrk="0" hangingPunct="0">
              <a:defRPr/>
            </a:lvl1pPr>
          </a:lstStyle>
          <a:p>
            <a:fld id="{BADA8C4F-92ED-490F-83FB-80B33D1945D2}" type="slidenum">
              <a:rPr lang="en-US" altLang="en-US"/>
              <a:pPr/>
              <a:t>‹#›</a:t>
            </a:fld>
            <a:endParaRPr lang="en-US" altLang="en-US" dirty="0"/>
          </a:p>
        </p:txBody>
      </p:sp>
      <p:sp>
        <p:nvSpPr>
          <p:cNvPr id="8" name="Footer Placeholder 14"/>
          <p:cNvSpPr>
            <a:spLocks noGrp="1"/>
          </p:cNvSpPr>
          <p:nvPr>
            <p:ph type="ftr" sz="quarter" idx="12"/>
          </p:nvPr>
        </p:nvSpPr>
        <p:spPr>
          <a:xfrm>
            <a:off x="4775200" y="6296025"/>
            <a:ext cx="3761317" cy="152400"/>
          </a:xfrm>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4261298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457201"/>
            <a:ext cx="4876800" cy="5714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Title 15"/>
          <p:cNvSpPr>
            <a:spLocks noGrp="1"/>
          </p:cNvSpPr>
          <p:nvPr>
            <p:ph type="title"/>
          </p:nvPr>
        </p:nvSpPr>
        <p:spPr/>
        <p:txBody>
          <a:bodyPr/>
          <a:lstStyle/>
          <a:p>
            <a:r>
              <a:rPr lang="en-US"/>
              <a:t>Click to edit Master title style</a:t>
            </a:r>
          </a:p>
        </p:txBody>
      </p:sp>
      <p:sp>
        <p:nvSpPr>
          <p:cNvPr id="4" name="Slide Number Placeholder 7"/>
          <p:cNvSpPr>
            <a:spLocks noGrp="1"/>
          </p:cNvSpPr>
          <p:nvPr>
            <p:ph type="sldNum" sz="quarter" idx="10"/>
          </p:nvPr>
        </p:nvSpPr>
        <p:spPr/>
        <p:txBody>
          <a:bodyPr/>
          <a:lstStyle>
            <a:lvl1pPr eaLnBrk="0" hangingPunct="0">
              <a:defRPr/>
            </a:lvl1pPr>
          </a:lstStyle>
          <a:p>
            <a:fld id="{648C7BA3-FAB1-4B2B-8CE2-381A7C8F84DE}" type="slidenum">
              <a:rPr lang="en-US" altLang="en-US"/>
              <a:pPr/>
              <a:t>‹#›</a:t>
            </a:fld>
            <a:endParaRPr lang="en-US" altLang="en-US" dirty="0"/>
          </a:p>
        </p:txBody>
      </p:sp>
      <p:sp>
        <p:nvSpPr>
          <p:cNvPr id="5"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28C12B12-6F1A-4F20-A80D-2360401779DD}" type="datetime1">
              <a:rPr lang="en-US"/>
              <a:pPr>
                <a:defRPr/>
              </a:pPr>
              <a:t>3/21/2017</a:t>
            </a:fld>
            <a:endParaRPr lang="en-US" dirty="0"/>
          </a:p>
        </p:txBody>
      </p:sp>
      <p:sp>
        <p:nvSpPr>
          <p:cNvPr id="6"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1033420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44000" y="0"/>
            <a:ext cx="305858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itle 14"/>
          <p:cNvSpPr>
            <a:spLocks noGrp="1"/>
          </p:cNvSpPr>
          <p:nvPr>
            <p:ph type="title"/>
          </p:nvPr>
        </p:nvSpPr>
        <p:spPr>
          <a:xfrm>
            <a:off x="609600" y="1828800"/>
            <a:ext cx="4267200" cy="1752600"/>
          </a:xfrm>
        </p:spPr>
        <p:txBody>
          <a:bodyPr anchor="b"/>
          <a:lstStyle/>
          <a:p>
            <a:r>
              <a:rPr lang="en-US"/>
              <a:t>Click to edit Master title style</a:t>
            </a:r>
          </a:p>
        </p:txBody>
      </p:sp>
      <p:sp>
        <p:nvSpPr>
          <p:cNvPr id="3" name="Text Placeholder 2"/>
          <p:cNvSpPr>
            <a:spLocks noGrp="1"/>
          </p:cNvSpPr>
          <p:nvPr>
            <p:ph type="body" sz="quarter" idx="13"/>
          </p:nvPr>
        </p:nvSpPr>
        <p:spPr>
          <a:xfrm>
            <a:off x="609601" y="3578225"/>
            <a:ext cx="4267527" cy="1459767"/>
          </a:xfrm>
        </p:spPr>
        <p:txBody>
          <a:bodyPr anchor="t">
            <a:normAutofit/>
          </a:bodyPr>
          <a:lstStyle>
            <a:lvl1pPr marL="0" indent="0" algn="r" defTabSz="914400" rtl="0" eaLnBrk="1" latinLnBrk="0" hangingPunct="1">
              <a:spcBef>
                <a:spcPct val="20000"/>
              </a:spcBef>
              <a:buClr>
                <a:schemeClr val="tx1">
                  <a:lumMod val="50000"/>
                  <a:lumOff val="50000"/>
                </a:schemeClr>
              </a:buClr>
              <a:buFont typeface="Wingdings" pitchFamily="2" charset="2"/>
              <a:buNone/>
              <a:defRPr lang="en-US" sz="1400" kern="1200" dirty="0" smtClean="0">
                <a:solidFill>
                  <a:schemeClr val="tx2"/>
                </a:solidFill>
                <a:latin typeface="+mn-lt"/>
                <a:ea typeface="+mn-ea"/>
                <a:cs typeface="+mn-cs"/>
              </a:defRPr>
            </a:lvl1pPr>
          </a:lstStyle>
          <a:p>
            <a:pPr lvl="0"/>
            <a:r>
              <a:rPr lang="en-US"/>
              <a:t>Click to edit Master text styles</a:t>
            </a:r>
          </a:p>
        </p:txBody>
      </p:sp>
      <p:sp>
        <p:nvSpPr>
          <p:cNvPr id="5" name="Date Placeholder 11"/>
          <p:cNvSpPr>
            <a:spLocks noGrp="1"/>
          </p:cNvSpPr>
          <p:nvPr>
            <p:ph type="dt" sz="half" idx="14"/>
          </p:nvPr>
        </p:nvSpPr>
        <p:spPr>
          <a:xfrm>
            <a:off x="1119717" y="6426200"/>
            <a:ext cx="3759200" cy="127000"/>
          </a:xfrm>
          <a:prstGeom prst="rect">
            <a:avLst/>
          </a:prstGeom>
        </p:spPr>
        <p:txBody>
          <a:bodyPr/>
          <a:lstStyle>
            <a:lvl1pPr eaLnBrk="0" hangingPunct="0">
              <a:defRPr/>
            </a:lvl1pPr>
          </a:lstStyle>
          <a:p>
            <a:pPr>
              <a:defRPr/>
            </a:pPr>
            <a:fld id="{DEBE24D8-B959-4735-BED8-B03946860736}" type="datetime1">
              <a:rPr lang="en-US"/>
              <a:pPr>
                <a:defRPr/>
              </a:pPr>
              <a:t>3/21/2017</a:t>
            </a:fld>
            <a:endParaRPr lang="en-US" dirty="0"/>
          </a:p>
        </p:txBody>
      </p:sp>
      <p:sp>
        <p:nvSpPr>
          <p:cNvPr id="6" name="Slide Number Placeholder 12"/>
          <p:cNvSpPr>
            <a:spLocks noGrp="1"/>
          </p:cNvSpPr>
          <p:nvPr>
            <p:ph type="sldNum" sz="quarter" idx="15"/>
          </p:nvPr>
        </p:nvSpPr>
        <p:spPr>
          <a:xfrm>
            <a:off x="5488517" y="6400800"/>
            <a:ext cx="711200" cy="152400"/>
          </a:xfrm>
        </p:spPr>
        <p:txBody>
          <a:bodyPr/>
          <a:lstStyle>
            <a:lvl1pPr eaLnBrk="0" hangingPunct="0">
              <a:defRPr/>
            </a:lvl1pPr>
          </a:lstStyle>
          <a:p>
            <a:fld id="{D06AD267-7E77-4BFD-AFAA-C22216F7688C}" type="slidenum">
              <a:rPr lang="en-US" altLang="en-US"/>
              <a:pPr/>
              <a:t>‹#›</a:t>
            </a:fld>
            <a:endParaRPr lang="en-US" altLang="en-US" dirty="0"/>
          </a:p>
        </p:txBody>
      </p:sp>
      <p:sp>
        <p:nvSpPr>
          <p:cNvPr id="7" name="Footer Placeholder 13"/>
          <p:cNvSpPr>
            <a:spLocks noGrp="1"/>
          </p:cNvSpPr>
          <p:nvPr>
            <p:ph type="ftr" sz="quarter" idx="16"/>
          </p:nvPr>
        </p:nvSpPr>
        <p:spPr>
          <a:xfrm>
            <a:off x="1117600" y="6296025"/>
            <a:ext cx="3761317" cy="152400"/>
          </a:xfrm>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19020518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34290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600" y="4572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5" name="Slide Number Placeholder 7"/>
          <p:cNvSpPr>
            <a:spLocks noGrp="1"/>
          </p:cNvSpPr>
          <p:nvPr>
            <p:ph type="sldNum" sz="quarter" idx="10"/>
          </p:nvPr>
        </p:nvSpPr>
        <p:spPr/>
        <p:txBody>
          <a:bodyPr/>
          <a:lstStyle>
            <a:lvl1pPr eaLnBrk="0" hangingPunct="0">
              <a:defRPr/>
            </a:lvl1pPr>
          </a:lstStyle>
          <a:p>
            <a:fld id="{1E4B11C3-2820-4691-9FC1-1F427B87C887}" type="slidenum">
              <a:rPr lang="en-US" altLang="en-US"/>
              <a:pPr/>
              <a:t>‹#›</a:t>
            </a:fld>
            <a:endParaRPr lang="en-US" altLang="en-US" dirty="0"/>
          </a:p>
        </p:txBody>
      </p:sp>
      <p:sp>
        <p:nvSpPr>
          <p:cNvPr id="6"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17FBD315-362D-42D4-9DC6-6F3C083F7454}" type="datetime1">
              <a:rPr lang="en-US"/>
              <a:pPr>
                <a:defRPr/>
              </a:pPr>
              <a:t>3/21/2017</a:t>
            </a:fld>
            <a:endParaRPr lang="en-US" dirty="0"/>
          </a:p>
        </p:txBody>
      </p:sp>
      <p:sp>
        <p:nvSpPr>
          <p:cNvPr id="7"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6472699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275238"/>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675288"/>
            <a:ext cx="4775200" cy="2525112"/>
          </a:xfrm>
        </p:spPr>
        <p:txBody>
          <a:bodyPr anchor="t">
            <a:normAutofit/>
          </a:bodyPr>
          <a:lstStyle>
            <a:lvl1pPr marL="228600" indent="-182880">
              <a:defRPr sz="1400"/>
            </a:lvl1pPr>
            <a:lvl2pPr>
              <a:defRPr sz="1400"/>
            </a:lvl2pPr>
            <a:lvl3pPr>
              <a:defRPr sz="1400"/>
            </a:lvl3pPr>
            <a:lvl4pPr>
              <a:defRPr sz="1400" baseline="0"/>
            </a:lvl4pPr>
            <a:lvl5pPr>
              <a:buFont typeface="Wingdings" pitchFamily="2" charset="2"/>
              <a:buChar char="§"/>
              <a:defRPr sz="1400"/>
            </a:lvl5pPr>
            <a:lvl6pPr>
              <a:buFont typeface="Wingdings" pitchFamily="2" charset="2"/>
              <a:buChar cha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599" y="3429000"/>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599" y="3840162"/>
            <a:ext cx="4775200" cy="2515198"/>
          </a:xfrm>
        </p:spPr>
        <p:txBody>
          <a:bodyPr anchor="t">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7" name="Slide Number Placeholder 7"/>
          <p:cNvSpPr>
            <a:spLocks noGrp="1"/>
          </p:cNvSpPr>
          <p:nvPr>
            <p:ph type="sldNum" sz="quarter" idx="10"/>
          </p:nvPr>
        </p:nvSpPr>
        <p:spPr/>
        <p:txBody>
          <a:bodyPr/>
          <a:lstStyle>
            <a:lvl1pPr eaLnBrk="0" hangingPunct="0">
              <a:defRPr/>
            </a:lvl1pPr>
          </a:lstStyle>
          <a:p>
            <a:fld id="{6C01D617-7F28-45DC-9E0A-0DBE0A3361DC}" type="slidenum">
              <a:rPr lang="en-US" altLang="en-US"/>
              <a:pPr/>
              <a:t>‹#›</a:t>
            </a:fld>
            <a:endParaRPr lang="en-US" altLang="en-US" dirty="0"/>
          </a:p>
        </p:txBody>
      </p:sp>
      <p:sp>
        <p:nvSpPr>
          <p:cNvPr id="8"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63BC2132-4585-4417-B935-3386C078EFD7}" type="datetime1">
              <a:rPr lang="en-US"/>
              <a:pPr>
                <a:defRPr/>
              </a:pPr>
              <a:t>3/21/2017</a:t>
            </a:fld>
            <a:endParaRPr lang="en-US" dirty="0"/>
          </a:p>
        </p:txBody>
      </p:sp>
      <p:sp>
        <p:nvSpPr>
          <p:cNvPr id="9"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30852213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978400" y="457200"/>
            <a:ext cx="5283200" cy="5715000"/>
          </a:xfrm>
        </p:spPr>
        <p:txBody>
          <a:bodyPr/>
          <a:lstStyle/>
          <a:p>
            <a:r>
              <a:rPr lang="en-US"/>
              <a:t>Click to edit Master title style</a:t>
            </a:r>
            <a:endParaRPr lang="en-US" dirty="0"/>
          </a:p>
        </p:txBody>
      </p:sp>
      <p:sp>
        <p:nvSpPr>
          <p:cNvPr id="3" name="Slide Number Placeholder 7"/>
          <p:cNvSpPr>
            <a:spLocks noGrp="1"/>
          </p:cNvSpPr>
          <p:nvPr>
            <p:ph type="sldNum" sz="quarter" idx="10"/>
          </p:nvPr>
        </p:nvSpPr>
        <p:spPr/>
        <p:txBody>
          <a:bodyPr/>
          <a:lstStyle>
            <a:lvl1pPr eaLnBrk="0" hangingPunct="0">
              <a:defRPr/>
            </a:lvl1pPr>
          </a:lstStyle>
          <a:p>
            <a:fld id="{05B534EC-18E8-4CB8-B1CC-208FEE687E02}" type="slidenum">
              <a:rPr lang="en-US" altLang="en-US"/>
              <a:pPr/>
              <a:t>‹#›</a:t>
            </a:fld>
            <a:endParaRPr lang="en-US" altLang="en-US" dirty="0"/>
          </a:p>
        </p:txBody>
      </p:sp>
      <p:sp>
        <p:nvSpPr>
          <p:cNvPr id="4"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C281A61E-3548-4C40-B205-649679024230}" type="datetime1">
              <a:rPr lang="en-US"/>
              <a:pPr>
                <a:defRPr/>
              </a:pPr>
              <a:t>3/21/2017</a:t>
            </a:fld>
            <a:endParaRPr lang="en-US" dirty="0"/>
          </a:p>
        </p:txBody>
      </p:sp>
      <p:sp>
        <p:nvSpPr>
          <p:cNvPr id="5"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12835548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7"/>
          <p:cNvSpPr>
            <a:spLocks noGrp="1"/>
          </p:cNvSpPr>
          <p:nvPr>
            <p:ph type="sldNum" sz="quarter" idx="10"/>
          </p:nvPr>
        </p:nvSpPr>
        <p:spPr/>
        <p:txBody>
          <a:bodyPr/>
          <a:lstStyle>
            <a:lvl1pPr eaLnBrk="0" hangingPunct="0">
              <a:defRPr/>
            </a:lvl1pPr>
          </a:lstStyle>
          <a:p>
            <a:fld id="{2324F1A9-554E-4893-BD0A-75DA5B16DDF6}" type="slidenum">
              <a:rPr lang="en-US" altLang="en-US"/>
              <a:pPr/>
              <a:t>‹#›</a:t>
            </a:fld>
            <a:endParaRPr lang="en-US" altLang="en-US" dirty="0"/>
          </a:p>
        </p:txBody>
      </p:sp>
      <p:sp>
        <p:nvSpPr>
          <p:cNvPr id="3"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D9072D0E-CA11-4C26-A3D4-44F97A3C7921}" type="datetime1">
              <a:rPr lang="en-US"/>
              <a:pPr>
                <a:defRPr/>
              </a:pPr>
              <a:t>3/21/2017</a:t>
            </a:fld>
            <a:endParaRPr lang="en-US" dirty="0"/>
          </a:p>
        </p:txBody>
      </p:sp>
      <p:sp>
        <p:nvSpPr>
          <p:cNvPr id="4"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9576176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08800" y="1676401"/>
            <a:ext cx="3352800" cy="1874837"/>
          </a:xfrm>
        </p:spPr>
        <p:txBody>
          <a:bodyPr anchor="b"/>
          <a:lstStyle>
            <a:lvl1pPr algn="r">
              <a:defRPr sz="2000" b="0">
                <a:effectLst/>
              </a:defRPr>
            </a:lvl1pPr>
          </a:lstStyle>
          <a:p>
            <a:r>
              <a:rPr lang="en-US"/>
              <a:t>Click to edit Master title style</a:t>
            </a:r>
            <a:endParaRPr lang="en-US" dirty="0"/>
          </a:p>
        </p:txBody>
      </p:sp>
      <p:sp>
        <p:nvSpPr>
          <p:cNvPr id="3" name="Content Placeholder 2"/>
          <p:cNvSpPr>
            <a:spLocks noGrp="1"/>
          </p:cNvSpPr>
          <p:nvPr>
            <p:ph idx="1"/>
          </p:nvPr>
        </p:nvSpPr>
        <p:spPr>
          <a:xfrm>
            <a:off x="406400" y="1676400"/>
            <a:ext cx="6266688" cy="3505200"/>
          </a:xfrm>
        </p:spPr>
        <p:txBody>
          <a:bodyPr>
            <a:normAutofit/>
          </a:bodyPr>
          <a:lstStyle>
            <a:lvl1pPr marL="228600" indent="-182880">
              <a:defRPr sz="1200"/>
            </a:lvl1pPr>
            <a:lvl2pPr>
              <a:defRPr sz="12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Slide Number Placeholder 7"/>
          <p:cNvSpPr>
            <a:spLocks noGrp="1"/>
          </p:cNvSpPr>
          <p:nvPr>
            <p:ph type="sldNum" sz="quarter" idx="10"/>
          </p:nvPr>
        </p:nvSpPr>
        <p:spPr/>
        <p:txBody>
          <a:bodyPr/>
          <a:lstStyle>
            <a:lvl1pPr eaLnBrk="0" hangingPunct="0">
              <a:defRPr/>
            </a:lvl1pPr>
          </a:lstStyle>
          <a:p>
            <a:fld id="{E6A5CAC9-F3FE-497B-905B-E9EC5CAC2150}" type="slidenum">
              <a:rPr lang="en-US" altLang="en-US"/>
              <a:pPr/>
              <a:t>‹#›</a:t>
            </a:fld>
            <a:endParaRPr lang="en-US" altLang="en-US" dirty="0"/>
          </a:p>
        </p:txBody>
      </p:sp>
      <p:sp>
        <p:nvSpPr>
          <p:cNvPr id="6"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B1599F29-4AE1-4768-8E77-BC9AFCE2BEE7}" type="datetime1">
              <a:rPr lang="en-US"/>
              <a:pPr>
                <a:defRPr/>
              </a:pPr>
              <a:t>3/21/2017</a:t>
            </a:fld>
            <a:endParaRPr lang="en-US" dirty="0"/>
          </a:p>
        </p:txBody>
      </p:sp>
      <p:sp>
        <p:nvSpPr>
          <p:cNvPr id="7"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36119677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406401" y="1676400"/>
            <a:ext cx="6262623" cy="35052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11" name="Title 1"/>
          <p:cNvSpPr>
            <a:spLocks noGrp="1"/>
          </p:cNvSpPr>
          <p:nvPr>
            <p:ph type="title"/>
          </p:nvPr>
        </p:nvSpPr>
        <p:spPr>
          <a:xfrm>
            <a:off x="6908800" y="1676400"/>
            <a:ext cx="3352800" cy="1875972"/>
          </a:xfrm>
        </p:spPr>
        <p:txBody>
          <a:bodyPr anchor="b"/>
          <a:lstStyle>
            <a:lvl1pPr algn="r">
              <a:defRPr sz="2000" b="0">
                <a:effectLst/>
              </a:defRPr>
            </a:lvl1pPr>
          </a:lstStyle>
          <a:p>
            <a:r>
              <a:rPr lang="en-US"/>
              <a:t>Click to edit Master title style</a:t>
            </a:r>
            <a:endParaRPr lang="en-US" dirty="0"/>
          </a:p>
        </p:txBody>
      </p:sp>
      <p:sp>
        <p:nvSpPr>
          <p:cNvPr id="12"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Slide Number Placeholder 7"/>
          <p:cNvSpPr>
            <a:spLocks noGrp="1"/>
          </p:cNvSpPr>
          <p:nvPr>
            <p:ph type="sldNum" sz="quarter" idx="10"/>
          </p:nvPr>
        </p:nvSpPr>
        <p:spPr/>
        <p:txBody>
          <a:bodyPr/>
          <a:lstStyle>
            <a:lvl1pPr eaLnBrk="0" hangingPunct="0">
              <a:defRPr/>
            </a:lvl1pPr>
          </a:lstStyle>
          <a:p>
            <a:fld id="{9D4FB422-8557-4B3B-A99B-D22FC7A0C61E}" type="slidenum">
              <a:rPr lang="en-US" altLang="en-US"/>
              <a:pPr/>
              <a:t>‹#›</a:t>
            </a:fld>
            <a:endParaRPr lang="en-US" altLang="en-US" dirty="0"/>
          </a:p>
        </p:txBody>
      </p:sp>
      <p:sp>
        <p:nvSpPr>
          <p:cNvPr id="6"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E9D0AA25-2764-4B04-B06F-0D2E85BB0821}" type="datetime1">
              <a:rPr lang="en-US"/>
              <a:pPr>
                <a:defRPr/>
              </a:pPr>
              <a:t>3/21/2017</a:t>
            </a:fld>
            <a:endParaRPr lang="en-US" dirty="0"/>
          </a:p>
        </p:txBody>
      </p:sp>
      <p:sp>
        <p:nvSpPr>
          <p:cNvPr id="7"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6512989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7"/>
          <p:cNvSpPr>
            <a:spLocks noGrp="1"/>
          </p:cNvSpPr>
          <p:nvPr>
            <p:ph type="sldNum" sz="quarter" idx="10"/>
          </p:nvPr>
        </p:nvSpPr>
        <p:spPr/>
        <p:txBody>
          <a:bodyPr/>
          <a:lstStyle>
            <a:lvl1pPr eaLnBrk="0" hangingPunct="0">
              <a:defRPr/>
            </a:lvl1pPr>
          </a:lstStyle>
          <a:p>
            <a:fld id="{4A8D7658-6782-4C84-A64B-696B04F17FCB}" type="slidenum">
              <a:rPr lang="en-US" altLang="en-US"/>
              <a:pPr/>
              <a:t>‹#›</a:t>
            </a:fld>
            <a:endParaRPr lang="en-US" altLang="en-US" dirty="0"/>
          </a:p>
        </p:txBody>
      </p:sp>
      <p:sp>
        <p:nvSpPr>
          <p:cNvPr id="5"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9408FE89-1885-4307-B4F2-29C75F537086}" type="datetime1">
              <a:rPr lang="en-US"/>
              <a:pPr>
                <a:defRPr/>
              </a:pPr>
              <a:t>3/21/2017</a:t>
            </a:fld>
            <a:endParaRPr lang="en-US" dirty="0"/>
          </a:p>
        </p:txBody>
      </p:sp>
      <p:sp>
        <p:nvSpPr>
          <p:cNvPr id="6"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6508375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7"/>
          <p:cNvSpPr>
            <a:spLocks noGrp="1"/>
          </p:cNvSpPr>
          <p:nvPr>
            <p:ph type="sldNum" sz="quarter" idx="10"/>
          </p:nvPr>
        </p:nvSpPr>
        <p:spPr/>
        <p:txBody>
          <a:bodyPr/>
          <a:lstStyle>
            <a:lvl1pPr eaLnBrk="0" hangingPunct="0">
              <a:defRPr/>
            </a:lvl1pPr>
          </a:lstStyle>
          <a:p>
            <a:fld id="{54B4D964-37B6-45AD-98FE-B5B37D3FCD35}" type="slidenum">
              <a:rPr lang="en-US" altLang="en-US"/>
              <a:pPr/>
              <a:t>‹#›</a:t>
            </a:fld>
            <a:endParaRPr lang="en-US" altLang="en-US" dirty="0"/>
          </a:p>
        </p:txBody>
      </p:sp>
      <p:sp>
        <p:nvSpPr>
          <p:cNvPr id="5"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55A0309D-F168-4ECB-8F81-FB159A5FBFD7}" type="datetime1">
              <a:rPr lang="en-US"/>
              <a:pPr>
                <a:defRPr/>
              </a:pPr>
              <a:t>3/21/2017</a:t>
            </a:fld>
            <a:endParaRPr lang="en-US" dirty="0"/>
          </a:p>
        </p:txBody>
      </p:sp>
      <p:sp>
        <p:nvSpPr>
          <p:cNvPr id="6"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3687698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33418" y="0"/>
            <a:ext cx="305858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2" descr="SMU_header_banner.jpg"/>
          <p:cNvPicPr>
            <a:picLocks noChangeAspect="1"/>
          </p:cNvPicPr>
          <p:nvPr userDrawn="1"/>
        </p:nvPicPr>
        <p:blipFill>
          <a:blip r:embed="rId3">
            <a:extLst>
              <a:ext uri="{28A0092B-C50C-407E-A947-70E740481C1C}">
                <a14:useLocalDpi xmlns:a14="http://schemas.microsoft.com/office/drawing/2010/main" val="0"/>
              </a:ext>
            </a:extLst>
          </a:blip>
          <a:srcRect r="17261"/>
          <a:stretch>
            <a:fillRect/>
          </a:stretch>
        </p:blipFill>
        <p:spPr bwMode="auto">
          <a:xfrm>
            <a:off x="243418" y="246063"/>
            <a:ext cx="11618383" cy="1096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ubtitle 2"/>
          <p:cNvSpPr>
            <a:spLocks noGrp="1"/>
          </p:cNvSpPr>
          <p:nvPr>
            <p:ph type="subTitle" idx="1"/>
          </p:nvPr>
        </p:nvSpPr>
        <p:spPr>
          <a:xfrm>
            <a:off x="3251200" y="3581400"/>
            <a:ext cx="5283200" cy="2133600"/>
          </a:xfrm>
        </p:spPr>
        <p:txBody>
          <a:bodyPr anchor="t">
            <a:normAutofit/>
          </a:bodyPr>
          <a:lstStyle>
            <a:lvl1pPr marL="0" indent="0" algn="r">
              <a:buNone/>
              <a:defRPr sz="14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6" name="Title 15"/>
          <p:cNvSpPr>
            <a:spLocks noGrp="1"/>
          </p:cNvSpPr>
          <p:nvPr>
            <p:ph type="title"/>
          </p:nvPr>
        </p:nvSpPr>
        <p:spPr>
          <a:xfrm>
            <a:off x="3251200" y="1447800"/>
            <a:ext cx="5283200" cy="2133600"/>
          </a:xfrm>
        </p:spPr>
        <p:txBody>
          <a:bodyPr anchor="b"/>
          <a:lstStyle/>
          <a:p>
            <a:r>
              <a:rPr lang="en-US"/>
              <a:t>Click to edit Master title style</a:t>
            </a:r>
            <a:endParaRPr lang="en-US" dirty="0"/>
          </a:p>
        </p:txBody>
      </p:sp>
      <p:sp>
        <p:nvSpPr>
          <p:cNvPr id="6" name="Date Placeholder 12"/>
          <p:cNvSpPr>
            <a:spLocks noGrp="1"/>
          </p:cNvSpPr>
          <p:nvPr>
            <p:ph type="dt" sz="half" idx="10"/>
          </p:nvPr>
        </p:nvSpPr>
        <p:spPr>
          <a:xfrm>
            <a:off x="4777317" y="6426200"/>
            <a:ext cx="3759200" cy="127000"/>
          </a:xfrm>
        </p:spPr>
        <p:txBody>
          <a:bodyPr/>
          <a:lstStyle>
            <a:lvl1pPr eaLnBrk="0" hangingPunct="0">
              <a:defRPr/>
            </a:lvl1pPr>
          </a:lstStyle>
          <a:p>
            <a:pPr>
              <a:defRPr/>
            </a:pPr>
            <a:fld id="{0735D150-E839-404E-8DAD-BBF190426A30}" type="datetime1">
              <a:rPr lang="en-US"/>
              <a:pPr>
                <a:defRPr/>
              </a:pPr>
              <a:t>3/21/2017</a:t>
            </a:fld>
            <a:endParaRPr lang="en-US" dirty="0"/>
          </a:p>
        </p:txBody>
      </p:sp>
      <p:sp>
        <p:nvSpPr>
          <p:cNvPr id="7" name="Slide Number Placeholder 13"/>
          <p:cNvSpPr>
            <a:spLocks noGrp="1"/>
          </p:cNvSpPr>
          <p:nvPr>
            <p:ph type="sldNum" sz="quarter" idx="11"/>
          </p:nvPr>
        </p:nvSpPr>
        <p:spPr>
          <a:xfrm>
            <a:off x="8553451" y="6400800"/>
            <a:ext cx="609600" cy="152400"/>
          </a:xfrm>
        </p:spPr>
        <p:txBody>
          <a:bodyPr/>
          <a:lstStyle>
            <a:lvl1pPr algn="r" eaLnBrk="0" hangingPunct="0">
              <a:defRPr/>
            </a:lvl1pPr>
          </a:lstStyle>
          <a:p>
            <a:fld id="{1F53BA7B-F433-473B-994C-9CE89A0FAF6E}" type="slidenum">
              <a:rPr lang="en-US" altLang="en-US"/>
              <a:pPr/>
              <a:t>‹#›</a:t>
            </a:fld>
            <a:endParaRPr lang="en-US" altLang="en-US" dirty="0"/>
          </a:p>
        </p:txBody>
      </p:sp>
      <p:sp>
        <p:nvSpPr>
          <p:cNvPr id="8" name="Footer Placeholder 14"/>
          <p:cNvSpPr>
            <a:spLocks noGrp="1"/>
          </p:cNvSpPr>
          <p:nvPr>
            <p:ph type="ftr" sz="quarter" idx="12"/>
          </p:nvPr>
        </p:nvSpPr>
        <p:spPr>
          <a:xfrm>
            <a:off x="4775200" y="6296025"/>
            <a:ext cx="3761317" cy="152400"/>
          </a:xfrm>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4924872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457201"/>
            <a:ext cx="4876800" cy="5714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Title 15"/>
          <p:cNvSpPr>
            <a:spLocks noGrp="1"/>
          </p:cNvSpPr>
          <p:nvPr>
            <p:ph type="title"/>
          </p:nvPr>
        </p:nvSpPr>
        <p:spPr/>
        <p:txBody>
          <a:bodyPr/>
          <a:lstStyle/>
          <a:p>
            <a:r>
              <a:rPr lang="en-US"/>
              <a:t>Click to edit Master title style</a:t>
            </a:r>
          </a:p>
        </p:txBody>
      </p:sp>
      <p:sp>
        <p:nvSpPr>
          <p:cNvPr id="4" name="Slide Number Placeholder 7"/>
          <p:cNvSpPr>
            <a:spLocks noGrp="1"/>
          </p:cNvSpPr>
          <p:nvPr>
            <p:ph type="sldNum" sz="quarter" idx="10"/>
          </p:nvPr>
        </p:nvSpPr>
        <p:spPr/>
        <p:txBody>
          <a:bodyPr/>
          <a:lstStyle>
            <a:lvl1pPr eaLnBrk="0" hangingPunct="0">
              <a:defRPr/>
            </a:lvl1pPr>
          </a:lstStyle>
          <a:p>
            <a:fld id="{13F429F8-6CB4-4939-885C-9624D7BFF351}" type="slidenum">
              <a:rPr lang="en-US" altLang="en-US"/>
              <a:pPr/>
              <a:t>‹#›</a:t>
            </a:fld>
            <a:endParaRPr lang="en-US" altLang="en-US" dirty="0"/>
          </a:p>
        </p:txBody>
      </p:sp>
      <p:sp>
        <p:nvSpPr>
          <p:cNvPr id="5" name="Date Placeholder 8"/>
          <p:cNvSpPr>
            <a:spLocks noGrp="1"/>
          </p:cNvSpPr>
          <p:nvPr>
            <p:ph type="dt" sz="half" idx="11"/>
          </p:nvPr>
        </p:nvSpPr>
        <p:spPr/>
        <p:txBody>
          <a:bodyPr/>
          <a:lstStyle>
            <a:lvl1pPr eaLnBrk="0" hangingPunct="0">
              <a:defRPr/>
            </a:lvl1pPr>
          </a:lstStyle>
          <a:p>
            <a:pPr>
              <a:defRPr/>
            </a:pPr>
            <a:fld id="{FD1ABEB1-DA6E-409C-9530-0BB8BA9C416B}" type="datetime1">
              <a:rPr lang="en-US"/>
              <a:pPr>
                <a:defRPr/>
              </a:pPr>
              <a:t>3/21/2017</a:t>
            </a:fld>
            <a:endParaRPr lang="en-US" dirty="0"/>
          </a:p>
        </p:txBody>
      </p:sp>
      <p:sp>
        <p:nvSpPr>
          <p:cNvPr id="6"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401181504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44000" y="0"/>
            <a:ext cx="305858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itle 14"/>
          <p:cNvSpPr>
            <a:spLocks noGrp="1"/>
          </p:cNvSpPr>
          <p:nvPr>
            <p:ph type="title"/>
          </p:nvPr>
        </p:nvSpPr>
        <p:spPr>
          <a:xfrm>
            <a:off x="609600" y="1828800"/>
            <a:ext cx="4267200" cy="1752600"/>
          </a:xfrm>
        </p:spPr>
        <p:txBody>
          <a:bodyPr anchor="b"/>
          <a:lstStyle/>
          <a:p>
            <a:r>
              <a:rPr lang="en-US"/>
              <a:t>Click to edit Master title style</a:t>
            </a:r>
          </a:p>
        </p:txBody>
      </p:sp>
      <p:sp>
        <p:nvSpPr>
          <p:cNvPr id="3" name="Text Placeholder 2"/>
          <p:cNvSpPr>
            <a:spLocks noGrp="1"/>
          </p:cNvSpPr>
          <p:nvPr>
            <p:ph type="body" sz="quarter" idx="13"/>
          </p:nvPr>
        </p:nvSpPr>
        <p:spPr>
          <a:xfrm>
            <a:off x="609601" y="3578225"/>
            <a:ext cx="4267527" cy="1459767"/>
          </a:xfrm>
        </p:spPr>
        <p:txBody>
          <a:bodyPr anchor="t">
            <a:normAutofit/>
          </a:bodyPr>
          <a:lstStyle>
            <a:lvl1pPr marL="0" indent="0" algn="r" defTabSz="914400" rtl="0" eaLnBrk="1" latinLnBrk="0" hangingPunct="1">
              <a:spcBef>
                <a:spcPct val="20000"/>
              </a:spcBef>
              <a:buClr>
                <a:schemeClr val="tx1">
                  <a:lumMod val="50000"/>
                  <a:lumOff val="50000"/>
                </a:schemeClr>
              </a:buClr>
              <a:buFont typeface="Wingdings" pitchFamily="2" charset="2"/>
              <a:buNone/>
              <a:defRPr lang="en-US" sz="1400" kern="1200" dirty="0" smtClean="0">
                <a:solidFill>
                  <a:schemeClr val="tx2"/>
                </a:solidFill>
                <a:latin typeface="+mn-lt"/>
                <a:ea typeface="+mn-ea"/>
                <a:cs typeface="+mn-cs"/>
              </a:defRPr>
            </a:lvl1pPr>
          </a:lstStyle>
          <a:p>
            <a:pPr lvl="0"/>
            <a:r>
              <a:rPr lang="en-US"/>
              <a:t>Click to edit Master text styles</a:t>
            </a:r>
          </a:p>
        </p:txBody>
      </p:sp>
      <p:sp>
        <p:nvSpPr>
          <p:cNvPr id="5" name="Date Placeholder 11"/>
          <p:cNvSpPr>
            <a:spLocks noGrp="1"/>
          </p:cNvSpPr>
          <p:nvPr>
            <p:ph type="dt" sz="half" idx="14"/>
          </p:nvPr>
        </p:nvSpPr>
        <p:spPr>
          <a:xfrm>
            <a:off x="1119717" y="6426200"/>
            <a:ext cx="3759200" cy="127000"/>
          </a:xfrm>
        </p:spPr>
        <p:txBody>
          <a:bodyPr/>
          <a:lstStyle>
            <a:lvl1pPr eaLnBrk="0" hangingPunct="0">
              <a:defRPr/>
            </a:lvl1pPr>
          </a:lstStyle>
          <a:p>
            <a:pPr>
              <a:defRPr/>
            </a:pPr>
            <a:fld id="{945E4871-8CBA-41AF-8D5F-6007412C1484}" type="datetime1">
              <a:rPr lang="en-US"/>
              <a:pPr>
                <a:defRPr/>
              </a:pPr>
              <a:t>3/21/2017</a:t>
            </a:fld>
            <a:endParaRPr lang="en-US" dirty="0"/>
          </a:p>
        </p:txBody>
      </p:sp>
      <p:sp>
        <p:nvSpPr>
          <p:cNvPr id="6" name="Slide Number Placeholder 12"/>
          <p:cNvSpPr>
            <a:spLocks noGrp="1"/>
          </p:cNvSpPr>
          <p:nvPr>
            <p:ph type="sldNum" sz="quarter" idx="15"/>
          </p:nvPr>
        </p:nvSpPr>
        <p:spPr>
          <a:xfrm>
            <a:off x="5488517" y="6400800"/>
            <a:ext cx="711200" cy="152400"/>
          </a:xfrm>
        </p:spPr>
        <p:txBody>
          <a:bodyPr/>
          <a:lstStyle>
            <a:lvl1pPr eaLnBrk="0" hangingPunct="0">
              <a:defRPr/>
            </a:lvl1pPr>
          </a:lstStyle>
          <a:p>
            <a:fld id="{20827869-6182-4327-8E57-AC27B2F5518F}" type="slidenum">
              <a:rPr lang="en-US" altLang="en-US"/>
              <a:pPr/>
              <a:t>‹#›</a:t>
            </a:fld>
            <a:endParaRPr lang="en-US" altLang="en-US" dirty="0"/>
          </a:p>
        </p:txBody>
      </p:sp>
      <p:sp>
        <p:nvSpPr>
          <p:cNvPr id="7" name="Footer Placeholder 13"/>
          <p:cNvSpPr>
            <a:spLocks noGrp="1"/>
          </p:cNvSpPr>
          <p:nvPr>
            <p:ph type="ftr" sz="quarter" idx="16"/>
          </p:nvPr>
        </p:nvSpPr>
        <p:spPr>
          <a:xfrm>
            <a:off x="1117600" y="6296025"/>
            <a:ext cx="3761317" cy="152400"/>
          </a:xfrm>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105340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34290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600" y="4572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5" name="Slide Number Placeholder 7"/>
          <p:cNvSpPr>
            <a:spLocks noGrp="1"/>
          </p:cNvSpPr>
          <p:nvPr>
            <p:ph type="sldNum" sz="quarter" idx="10"/>
          </p:nvPr>
        </p:nvSpPr>
        <p:spPr/>
        <p:txBody>
          <a:bodyPr/>
          <a:lstStyle>
            <a:lvl1pPr eaLnBrk="0" hangingPunct="0">
              <a:defRPr/>
            </a:lvl1pPr>
          </a:lstStyle>
          <a:p>
            <a:fld id="{05568299-CBEC-41D1-A6D0-1BDF6AC409F6}" type="slidenum">
              <a:rPr lang="en-US" altLang="en-US"/>
              <a:pPr/>
              <a:t>‹#›</a:t>
            </a:fld>
            <a:endParaRPr lang="en-US" altLang="en-US" dirty="0"/>
          </a:p>
        </p:txBody>
      </p:sp>
      <p:sp>
        <p:nvSpPr>
          <p:cNvPr id="6" name="Date Placeholder 8"/>
          <p:cNvSpPr>
            <a:spLocks noGrp="1"/>
          </p:cNvSpPr>
          <p:nvPr>
            <p:ph type="dt" sz="half" idx="11"/>
          </p:nvPr>
        </p:nvSpPr>
        <p:spPr/>
        <p:txBody>
          <a:bodyPr/>
          <a:lstStyle>
            <a:lvl1pPr eaLnBrk="0" hangingPunct="0">
              <a:defRPr/>
            </a:lvl1pPr>
          </a:lstStyle>
          <a:p>
            <a:pPr>
              <a:defRPr/>
            </a:pPr>
            <a:fld id="{50BDB90B-2B9A-4976-9C82-F8F8FAB21DA0}" type="datetime1">
              <a:rPr lang="en-US"/>
              <a:pPr>
                <a:defRPr/>
              </a:pPr>
              <a:t>3/21/2017</a:t>
            </a:fld>
            <a:endParaRPr lang="en-US" dirty="0"/>
          </a:p>
        </p:txBody>
      </p:sp>
      <p:sp>
        <p:nvSpPr>
          <p:cNvPr id="7"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19568511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275238"/>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675288"/>
            <a:ext cx="4775200" cy="2525112"/>
          </a:xfrm>
        </p:spPr>
        <p:txBody>
          <a:bodyPr anchor="t">
            <a:normAutofit/>
          </a:bodyPr>
          <a:lstStyle>
            <a:lvl1pPr marL="228600" indent="-182880">
              <a:defRPr sz="1400"/>
            </a:lvl1pPr>
            <a:lvl2pPr>
              <a:defRPr sz="1400"/>
            </a:lvl2pPr>
            <a:lvl3pPr>
              <a:defRPr sz="1400"/>
            </a:lvl3pPr>
            <a:lvl4pPr>
              <a:defRPr sz="1400" baseline="0"/>
            </a:lvl4pPr>
            <a:lvl5pPr>
              <a:buFont typeface="Wingdings" pitchFamily="2" charset="2"/>
              <a:buChar char="§"/>
              <a:defRPr sz="1400"/>
            </a:lvl5pPr>
            <a:lvl6pPr>
              <a:buFont typeface="Wingdings" pitchFamily="2" charset="2"/>
              <a:buChar cha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599" y="3429000"/>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599" y="3840162"/>
            <a:ext cx="4775200" cy="2515198"/>
          </a:xfrm>
        </p:spPr>
        <p:txBody>
          <a:bodyPr anchor="t">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7" name="Slide Number Placeholder 7"/>
          <p:cNvSpPr>
            <a:spLocks noGrp="1"/>
          </p:cNvSpPr>
          <p:nvPr>
            <p:ph type="sldNum" sz="quarter" idx="10"/>
          </p:nvPr>
        </p:nvSpPr>
        <p:spPr/>
        <p:txBody>
          <a:bodyPr/>
          <a:lstStyle>
            <a:lvl1pPr eaLnBrk="0" hangingPunct="0">
              <a:defRPr/>
            </a:lvl1pPr>
          </a:lstStyle>
          <a:p>
            <a:fld id="{EE8D50DD-ED71-499E-9117-749DEEC767FA}" type="slidenum">
              <a:rPr lang="en-US" altLang="en-US"/>
              <a:pPr/>
              <a:t>‹#›</a:t>
            </a:fld>
            <a:endParaRPr lang="en-US" altLang="en-US" dirty="0"/>
          </a:p>
        </p:txBody>
      </p:sp>
      <p:sp>
        <p:nvSpPr>
          <p:cNvPr id="8" name="Date Placeholder 8"/>
          <p:cNvSpPr>
            <a:spLocks noGrp="1"/>
          </p:cNvSpPr>
          <p:nvPr>
            <p:ph type="dt" sz="half" idx="11"/>
          </p:nvPr>
        </p:nvSpPr>
        <p:spPr/>
        <p:txBody>
          <a:bodyPr/>
          <a:lstStyle>
            <a:lvl1pPr eaLnBrk="0" hangingPunct="0">
              <a:defRPr/>
            </a:lvl1pPr>
          </a:lstStyle>
          <a:p>
            <a:pPr>
              <a:defRPr/>
            </a:pPr>
            <a:fld id="{B4C3E012-2763-4791-A1DD-F1A96D9EF4F1}" type="datetime1">
              <a:rPr lang="en-US"/>
              <a:pPr>
                <a:defRPr/>
              </a:pPr>
              <a:t>3/21/2017</a:t>
            </a:fld>
            <a:endParaRPr lang="en-US" dirty="0"/>
          </a:p>
        </p:txBody>
      </p:sp>
      <p:sp>
        <p:nvSpPr>
          <p:cNvPr id="9"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3980422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978400" y="457200"/>
            <a:ext cx="5283200" cy="5715000"/>
          </a:xfrm>
        </p:spPr>
        <p:txBody>
          <a:bodyPr/>
          <a:lstStyle/>
          <a:p>
            <a:r>
              <a:rPr lang="en-US"/>
              <a:t>Click to edit Master title style</a:t>
            </a:r>
            <a:endParaRPr lang="en-US" dirty="0"/>
          </a:p>
        </p:txBody>
      </p:sp>
      <p:sp>
        <p:nvSpPr>
          <p:cNvPr id="3" name="Slide Number Placeholder 7"/>
          <p:cNvSpPr>
            <a:spLocks noGrp="1"/>
          </p:cNvSpPr>
          <p:nvPr>
            <p:ph type="sldNum" sz="quarter" idx="10"/>
          </p:nvPr>
        </p:nvSpPr>
        <p:spPr/>
        <p:txBody>
          <a:bodyPr/>
          <a:lstStyle>
            <a:lvl1pPr eaLnBrk="0" hangingPunct="0">
              <a:defRPr/>
            </a:lvl1pPr>
          </a:lstStyle>
          <a:p>
            <a:fld id="{D7ABFED6-F222-41AC-A5F9-00EB2FFA9184}" type="slidenum">
              <a:rPr lang="en-US" altLang="en-US"/>
              <a:pPr/>
              <a:t>‹#›</a:t>
            </a:fld>
            <a:endParaRPr lang="en-US" altLang="en-US" dirty="0"/>
          </a:p>
        </p:txBody>
      </p:sp>
      <p:sp>
        <p:nvSpPr>
          <p:cNvPr id="4" name="Date Placeholder 8"/>
          <p:cNvSpPr>
            <a:spLocks noGrp="1"/>
          </p:cNvSpPr>
          <p:nvPr>
            <p:ph type="dt" sz="half" idx="11"/>
          </p:nvPr>
        </p:nvSpPr>
        <p:spPr/>
        <p:txBody>
          <a:bodyPr/>
          <a:lstStyle>
            <a:lvl1pPr eaLnBrk="0" hangingPunct="0">
              <a:defRPr/>
            </a:lvl1pPr>
          </a:lstStyle>
          <a:p>
            <a:pPr>
              <a:defRPr/>
            </a:pPr>
            <a:fld id="{BB068943-6C6E-43C2-B664-1AACA8C1B8F8}" type="datetime1">
              <a:rPr lang="en-US"/>
              <a:pPr>
                <a:defRPr/>
              </a:pPr>
              <a:t>3/21/2017</a:t>
            </a:fld>
            <a:endParaRPr lang="en-US" dirty="0"/>
          </a:p>
        </p:txBody>
      </p:sp>
      <p:sp>
        <p:nvSpPr>
          <p:cNvPr id="5"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8448693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7"/>
          <p:cNvSpPr>
            <a:spLocks noGrp="1"/>
          </p:cNvSpPr>
          <p:nvPr>
            <p:ph type="sldNum" sz="quarter" idx="10"/>
          </p:nvPr>
        </p:nvSpPr>
        <p:spPr/>
        <p:txBody>
          <a:bodyPr/>
          <a:lstStyle>
            <a:lvl1pPr eaLnBrk="0" hangingPunct="0">
              <a:defRPr/>
            </a:lvl1pPr>
          </a:lstStyle>
          <a:p>
            <a:fld id="{DC1FA3F3-9A39-458C-B822-278285F80B6B}" type="slidenum">
              <a:rPr lang="en-US" altLang="en-US"/>
              <a:pPr/>
              <a:t>‹#›</a:t>
            </a:fld>
            <a:endParaRPr lang="en-US" altLang="en-US" dirty="0"/>
          </a:p>
        </p:txBody>
      </p:sp>
      <p:sp>
        <p:nvSpPr>
          <p:cNvPr id="3" name="Date Placeholder 8"/>
          <p:cNvSpPr>
            <a:spLocks noGrp="1"/>
          </p:cNvSpPr>
          <p:nvPr>
            <p:ph type="dt" sz="half" idx="11"/>
          </p:nvPr>
        </p:nvSpPr>
        <p:spPr/>
        <p:txBody>
          <a:bodyPr/>
          <a:lstStyle>
            <a:lvl1pPr eaLnBrk="0" hangingPunct="0">
              <a:defRPr/>
            </a:lvl1pPr>
          </a:lstStyle>
          <a:p>
            <a:pPr>
              <a:defRPr/>
            </a:pPr>
            <a:fld id="{369F89A6-ECCC-48EF-8455-C4DD69DDC208}" type="datetime1">
              <a:rPr lang="en-US"/>
              <a:pPr>
                <a:defRPr/>
              </a:pPr>
              <a:t>3/21/2017</a:t>
            </a:fld>
            <a:endParaRPr lang="en-US" dirty="0"/>
          </a:p>
        </p:txBody>
      </p:sp>
      <p:sp>
        <p:nvSpPr>
          <p:cNvPr id="4"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32653829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08800" y="1676401"/>
            <a:ext cx="3352800" cy="1874837"/>
          </a:xfrm>
        </p:spPr>
        <p:txBody>
          <a:bodyPr anchor="b"/>
          <a:lstStyle>
            <a:lvl1pPr algn="r">
              <a:defRPr sz="2000" b="0">
                <a:effectLst/>
              </a:defRPr>
            </a:lvl1pPr>
          </a:lstStyle>
          <a:p>
            <a:r>
              <a:rPr lang="en-US"/>
              <a:t>Click to edit Master title style</a:t>
            </a:r>
            <a:endParaRPr lang="en-US" dirty="0"/>
          </a:p>
        </p:txBody>
      </p:sp>
      <p:sp>
        <p:nvSpPr>
          <p:cNvPr id="3" name="Content Placeholder 2"/>
          <p:cNvSpPr>
            <a:spLocks noGrp="1"/>
          </p:cNvSpPr>
          <p:nvPr>
            <p:ph idx="1"/>
          </p:nvPr>
        </p:nvSpPr>
        <p:spPr>
          <a:xfrm>
            <a:off x="406400" y="1676400"/>
            <a:ext cx="6266688" cy="3505200"/>
          </a:xfrm>
        </p:spPr>
        <p:txBody>
          <a:bodyPr>
            <a:normAutofit/>
          </a:bodyPr>
          <a:lstStyle>
            <a:lvl1pPr marL="228600" indent="-182880">
              <a:defRPr sz="1200"/>
            </a:lvl1pPr>
            <a:lvl2pPr>
              <a:defRPr sz="12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Slide Number Placeholder 7"/>
          <p:cNvSpPr>
            <a:spLocks noGrp="1"/>
          </p:cNvSpPr>
          <p:nvPr>
            <p:ph type="sldNum" sz="quarter" idx="10"/>
          </p:nvPr>
        </p:nvSpPr>
        <p:spPr/>
        <p:txBody>
          <a:bodyPr/>
          <a:lstStyle>
            <a:lvl1pPr eaLnBrk="0" hangingPunct="0">
              <a:defRPr/>
            </a:lvl1pPr>
          </a:lstStyle>
          <a:p>
            <a:fld id="{C6E596D3-1472-4DE2-8621-89BC3EE83E17}" type="slidenum">
              <a:rPr lang="en-US" altLang="en-US"/>
              <a:pPr/>
              <a:t>‹#›</a:t>
            </a:fld>
            <a:endParaRPr lang="en-US" altLang="en-US" dirty="0"/>
          </a:p>
        </p:txBody>
      </p:sp>
      <p:sp>
        <p:nvSpPr>
          <p:cNvPr id="6" name="Date Placeholder 8"/>
          <p:cNvSpPr>
            <a:spLocks noGrp="1"/>
          </p:cNvSpPr>
          <p:nvPr>
            <p:ph type="dt" sz="half" idx="11"/>
          </p:nvPr>
        </p:nvSpPr>
        <p:spPr/>
        <p:txBody>
          <a:bodyPr/>
          <a:lstStyle>
            <a:lvl1pPr eaLnBrk="0" hangingPunct="0">
              <a:defRPr/>
            </a:lvl1pPr>
          </a:lstStyle>
          <a:p>
            <a:pPr>
              <a:defRPr/>
            </a:pPr>
            <a:fld id="{DDAE4663-C5C6-4BE4-8562-69F378DA42D8}" type="datetime1">
              <a:rPr lang="en-US"/>
              <a:pPr>
                <a:defRPr/>
              </a:pPr>
              <a:t>3/21/2017</a:t>
            </a:fld>
            <a:endParaRPr lang="en-US" dirty="0"/>
          </a:p>
        </p:txBody>
      </p:sp>
      <p:sp>
        <p:nvSpPr>
          <p:cNvPr id="7"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42616097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406401" y="1676400"/>
            <a:ext cx="6262623" cy="35052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11" name="Title 1"/>
          <p:cNvSpPr>
            <a:spLocks noGrp="1"/>
          </p:cNvSpPr>
          <p:nvPr>
            <p:ph type="title"/>
          </p:nvPr>
        </p:nvSpPr>
        <p:spPr>
          <a:xfrm>
            <a:off x="6908800" y="1676400"/>
            <a:ext cx="3352800" cy="1875972"/>
          </a:xfrm>
        </p:spPr>
        <p:txBody>
          <a:bodyPr anchor="b"/>
          <a:lstStyle>
            <a:lvl1pPr algn="r">
              <a:defRPr sz="2000" b="0">
                <a:effectLst/>
              </a:defRPr>
            </a:lvl1pPr>
          </a:lstStyle>
          <a:p>
            <a:r>
              <a:rPr lang="en-US"/>
              <a:t>Click to edit Master title style</a:t>
            </a:r>
            <a:endParaRPr lang="en-US" dirty="0"/>
          </a:p>
        </p:txBody>
      </p:sp>
      <p:sp>
        <p:nvSpPr>
          <p:cNvPr id="12"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Slide Number Placeholder 7"/>
          <p:cNvSpPr>
            <a:spLocks noGrp="1"/>
          </p:cNvSpPr>
          <p:nvPr>
            <p:ph type="sldNum" sz="quarter" idx="10"/>
          </p:nvPr>
        </p:nvSpPr>
        <p:spPr/>
        <p:txBody>
          <a:bodyPr/>
          <a:lstStyle>
            <a:lvl1pPr eaLnBrk="0" hangingPunct="0">
              <a:defRPr/>
            </a:lvl1pPr>
          </a:lstStyle>
          <a:p>
            <a:fld id="{7679F445-5351-4BC6-B86A-AEFD02505EBF}" type="slidenum">
              <a:rPr lang="en-US" altLang="en-US"/>
              <a:pPr/>
              <a:t>‹#›</a:t>
            </a:fld>
            <a:endParaRPr lang="en-US" altLang="en-US" dirty="0"/>
          </a:p>
        </p:txBody>
      </p:sp>
      <p:sp>
        <p:nvSpPr>
          <p:cNvPr id="6" name="Date Placeholder 8"/>
          <p:cNvSpPr>
            <a:spLocks noGrp="1"/>
          </p:cNvSpPr>
          <p:nvPr>
            <p:ph type="dt" sz="half" idx="11"/>
          </p:nvPr>
        </p:nvSpPr>
        <p:spPr/>
        <p:txBody>
          <a:bodyPr/>
          <a:lstStyle>
            <a:lvl1pPr eaLnBrk="0" hangingPunct="0">
              <a:defRPr/>
            </a:lvl1pPr>
          </a:lstStyle>
          <a:p>
            <a:pPr>
              <a:defRPr/>
            </a:pPr>
            <a:fld id="{4975B06C-80C8-4C3A-9902-4E932F1F491B}" type="datetime1">
              <a:rPr lang="en-US"/>
              <a:pPr>
                <a:defRPr/>
              </a:pPr>
              <a:t>3/21/2017</a:t>
            </a:fld>
            <a:endParaRPr lang="en-US" dirty="0"/>
          </a:p>
        </p:txBody>
      </p:sp>
      <p:sp>
        <p:nvSpPr>
          <p:cNvPr id="7"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39064661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7"/>
          <p:cNvSpPr>
            <a:spLocks noGrp="1"/>
          </p:cNvSpPr>
          <p:nvPr>
            <p:ph type="sldNum" sz="quarter" idx="10"/>
          </p:nvPr>
        </p:nvSpPr>
        <p:spPr/>
        <p:txBody>
          <a:bodyPr/>
          <a:lstStyle>
            <a:lvl1pPr eaLnBrk="0" hangingPunct="0">
              <a:defRPr/>
            </a:lvl1pPr>
          </a:lstStyle>
          <a:p>
            <a:fld id="{5806D5C4-6EA6-4347-8541-F037622F9D6C}" type="slidenum">
              <a:rPr lang="en-US" altLang="en-US"/>
              <a:pPr/>
              <a:t>‹#›</a:t>
            </a:fld>
            <a:endParaRPr lang="en-US" altLang="en-US" dirty="0"/>
          </a:p>
        </p:txBody>
      </p:sp>
      <p:sp>
        <p:nvSpPr>
          <p:cNvPr id="5" name="Date Placeholder 8"/>
          <p:cNvSpPr>
            <a:spLocks noGrp="1"/>
          </p:cNvSpPr>
          <p:nvPr>
            <p:ph type="dt" sz="half" idx="11"/>
          </p:nvPr>
        </p:nvSpPr>
        <p:spPr/>
        <p:txBody>
          <a:bodyPr/>
          <a:lstStyle>
            <a:lvl1pPr eaLnBrk="0" hangingPunct="0">
              <a:defRPr/>
            </a:lvl1pPr>
          </a:lstStyle>
          <a:p>
            <a:pPr>
              <a:defRPr/>
            </a:pPr>
            <a:fld id="{14620AF0-0938-4CAC-9433-1501AC5E47D9}" type="datetime1">
              <a:rPr lang="en-US"/>
              <a:pPr>
                <a:defRPr/>
              </a:pPr>
              <a:t>3/21/2017</a:t>
            </a:fld>
            <a:endParaRPr lang="en-US" dirty="0"/>
          </a:p>
        </p:txBody>
      </p:sp>
      <p:sp>
        <p:nvSpPr>
          <p:cNvPr id="6"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2728154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7"/>
          <p:cNvSpPr>
            <a:spLocks noGrp="1"/>
          </p:cNvSpPr>
          <p:nvPr>
            <p:ph type="sldNum" sz="quarter" idx="10"/>
          </p:nvPr>
        </p:nvSpPr>
        <p:spPr/>
        <p:txBody>
          <a:bodyPr/>
          <a:lstStyle>
            <a:lvl1pPr eaLnBrk="0" hangingPunct="0">
              <a:defRPr/>
            </a:lvl1pPr>
          </a:lstStyle>
          <a:p>
            <a:fld id="{5991C765-5A33-4D46-A1CA-3135E538427F}" type="slidenum">
              <a:rPr lang="en-US" altLang="en-US"/>
              <a:pPr/>
              <a:t>‹#›</a:t>
            </a:fld>
            <a:endParaRPr lang="en-US" altLang="en-US" dirty="0"/>
          </a:p>
        </p:txBody>
      </p:sp>
      <p:sp>
        <p:nvSpPr>
          <p:cNvPr id="5" name="Date Placeholder 8"/>
          <p:cNvSpPr>
            <a:spLocks noGrp="1"/>
          </p:cNvSpPr>
          <p:nvPr>
            <p:ph type="dt" sz="half" idx="11"/>
          </p:nvPr>
        </p:nvSpPr>
        <p:spPr/>
        <p:txBody>
          <a:bodyPr/>
          <a:lstStyle>
            <a:lvl1pPr eaLnBrk="0" hangingPunct="0">
              <a:defRPr/>
            </a:lvl1pPr>
          </a:lstStyle>
          <a:p>
            <a:pPr>
              <a:defRPr/>
            </a:pPr>
            <a:fld id="{EFCF14FE-645A-4DD5-89A5-F95D6F354111}" type="datetime1">
              <a:rPr lang="en-US"/>
              <a:pPr>
                <a:defRPr/>
              </a:pPr>
              <a:t>3/21/2017</a:t>
            </a:fld>
            <a:endParaRPr lang="en-US" dirty="0"/>
          </a:p>
        </p:txBody>
      </p:sp>
      <p:sp>
        <p:nvSpPr>
          <p:cNvPr id="6"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294196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1.pn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26" name="Picture 11" descr="sphere2.png"/>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11764434" y="0"/>
            <a:ext cx="42756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6502400" y="457200"/>
            <a:ext cx="3759200" cy="5715000"/>
          </a:xfrm>
          <a:prstGeom prst="rect">
            <a:avLst/>
          </a:prstGeom>
        </p:spPr>
        <p:txBody>
          <a:bodyPr vert="horz" lIns="91440" tIns="45720" rIns="91440" bIns="45720" rtlCol="0" anchor="ctr">
            <a:normAutofit/>
          </a:bodyPr>
          <a:lstStyle/>
          <a:p>
            <a:r>
              <a:rPr lang="en-US" dirty="0"/>
              <a:t>Click to edit Master title style</a:t>
            </a:r>
          </a:p>
        </p:txBody>
      </p:sp>
      <p:sp>
        <p:nvSpPr>
          <p:cNvPr id="1028" name="Text Placeholder 2"/>
          <p:cNvSpPr>
            <a:spLocks noGrp="1"/>
          </p:cNvSpPr>
          <p:nvPr>
            <p:ph type="body" idx="1"/>
          </p:nvPr>
        </p:nvSpPr>
        <p:spPr bwMode="auto">
          <a:xfrm>
            <a:off x="609600" y="457200"/>
            <a:ext cx="48768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8" name="Slide Number Placeholder 7"/>
          <p:cNvSpPr>
            <a:spLocks noGrp="1"/>
          </p:cNvSpPr>
          <p:nvPr>
            <p:ph type="sldNum" sz="quarter" idx="4"/>
          </p:nvPr>
        </p:nvSpPr>
        <p:spPr>
          <a:xfrm>
            <a:off x="10363200" y="6400800"/>
            <a:ext cx="711200" cy="152400"/>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b="0">
                <a:solidFill>
                  <a:srgbClr val="7F7F7F"/>
                </a:solidFill>
                <a:latin typeface="Calibri" panose="020F0502020204030204" pitchFamily="34" charset="0"/>
              </a:defRPr>
            </a:lvl1pPr>
          </a:lstStyle>
          <a:p>
            <a:pPr>
              <a:defRPr/>
            </a:pPr>
            <a:fld id="{BD4D58FE-B9C5-4F94-92FF-A2FFA5C6E7EB}" type="slidenum">
              <a:rPr lang="en-US" altLang="en-US"/>
              <a:pPr>
                <a:defRPr/>
              </a:pPr>
              <a:t>‹#›</a:t>
            </a:fld>
            <a:endParaRPr lang="en-US" altLang="en-US" dirty="0"/>
          </a:p>
        </p:txBody>
      </p:sp>
      <p:sp>
        <p:nvSpPr>
          <p:cNvPr id="9" name="Date Placeholder 8"/>
          <p:cNvSpPr>
            <a:spLocks noGrp="1"/>
          </p:cNvSpPr>
          <p:nvPr>
            <p:ph type="dt" sz="half" idx="2"/>
          </p:nvPr>
        </p:nvSpPr>
        <p:spPr>
          <a:xfrm>
            <a:off x="6502400" y="6426200"/>
            <a:ext cx="3759200" cy="127000"/>
          </a:xfrm>
          <a:prstGeom prst="rect">
            <a:avLst/>
          </a:prstGeom>
        </p:spPr>
        <p:txBody>
          <a:bodyPr vert="horz" lIns="91440" tIns="45720" rIns="91440" bIns="45720" rtlCol="0" anchor="ctr"/>
          <a:lstStyle>
            <a:lvl1pPr algn="r" eaLnBrk="1" fontAlgn="auto" hangingPunct="1">
              <a:spcBef>
                <a:spcPts val="0"/>
              </a:spcBef>
              <a:spcAft>
                <a:spcPts val="0"/>
              </a:spcAft>
              <a:defRPr sz="1050" b="0" smtClean="0">
                <a:solidFill>
                  <a:prstClr val="black">
                    <a:lumMod val="50000"/>
                    <a:lumOff val="50000"/>
                  </a:prstClr>
                </a:solidFill>
                <a:latin typeface="Calibri"/>
                <a:ea typeface="+mn-ea"/>
              </a:defRPr>
            </a:lvl1pPr>
          </a:lstStyle>
          <a:p>
            <a:pPr>
              <a:defRPr/>
            </a:pPr>
            <a:fld id="{0ED0E2AD-942E-4C91-A8F6-98DE5285A5A7}" type="datetime1">
              <a:rPr lang="en-US"/>
              <a:pPr>
                <a:defRPr/>
              </a:pPr>
              <a:t>3/21/2017</a:t>
            </a:fld>
            <a:endParaRPr lang="en-US" dirty="0"/>
          </a:p>
        </p:txBody>
      </p:sp>
      <p:sp>
        <p:nvSpPr>
          <p:cNvPr id="10" name="Footer Placeholder 9"/>
          <p:cNvSpPr>
            <a:spLocks noGrp="1"/>
          </p:cNvSpPr>
          <p:nvPr>
            <p:ph type="ftr" sz="quarter" idx="3"/>
          </p:nvPr>
        </p:nvSpPr>
        <p:spPr>
          <a:xfrm>
            <a:off x="6500285" y="6296025"/>
            <a:ext cx="3761316" cy="152400"/>
          </a:xfrm>
          <a:prstGeom prst="rect">
            <a:avLst/>
          </a:prstGeom>
        </p:spPr>
        <p:txBody>
          <a:bodyPr vert="horz" lIns="91440" tIns="45720" rIns="91440" bIns="45720" rtlCol="0" anchor="b"/>
          <a:lstStyle>
            <a:lvl1pPr algn="r" eaLnBrk="1" fontAlgn="auto" hangingPunct="1">
              <a:spcBef>
                <a:spcPts val="0"/>
              </a:spcBef>
              <a:spcAft>
                <a:spcPts val="0"/>
              </a:spcAft>
              <a:defRPr sz="1050" b="0">
                <a:solidFill>
                  <a:prstClr val="black"/>
                </a:solidFill>
                <a:latin typeface="Calibri"/>
                <a:ea typeface="+mn-ea"/>
              </a:defRPr>
            </a:lvl1pPr>
          </a:lstStyle>
          <a:p>
            <a:pPr>
              <a:defRPr/>
            </a:pPr>
            <a:endParaRPr lang="en-US" dirty="0"/>
          </a:p>
        </p:txBody>
      </p:sp>
      <p:pic>
        <p:nvPicPr>
          <p:cNvPr id="3" name="Picture 2"/>
          <p:cNvPicPr>
            <a:picLocks noChangeAspect="1"/>
          </p:cNvPicPr>
          <p:nvPr userDrawn="1"/>
        </p:nvPicPr>
        <p:blipFill>
          <a:blip r:embed="rId15"/>
          <a:stretch>
            <a:fillRect/>
          </a:stretch>
        </p:blipFill>
        <p:spPr>
          <a:xfrm>
            <a:off x="9417270" y="154080"/>
            <a:ext cx="2347163" cy="926672"/>
          </a:xfrm>
          <a:prstGeom prst="rect">
            <a:avLst/>
          </a:prstGeom>
        </p:spPr>
      </p:pic>
    </p:spTree>
    <p:extLst>
      <p:ext uri="{BB962C8B-B14F-4D97-AF65-F5344CB8AC3E}">
        <p14:creationId xmlns:p14="http://schemas.microsoft.com/office/powerpoint/2010/main" val="1726834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96" r:id="rId12"/>
  </p:sldLayoutIdLst>
  <p:hf hdr="0" ftr="0" dt="0"/>
  <p:txStyles>
    <p:titleStyle>
      <a:lvl1pPr algn="r" rtl="0" eaLnBrk="0" fontAlgn="base" hangingPunct="0">
        <a:spcBef>
          <a:spcPct val="0"/>
        </a:spcBef>
        <a:spcAft>
          <a:spcPct val="0"/>
        </a:spcAft>
        <a:defRPr sz="2800" kern="1200">
          <a:gradFill>
            <a:gsLst>
              <a:gs pos="0">
                <a:schemeClr val="tx1">
                  <a:lumMod val="50000"/>
                </a:schemeClr>
              </a:gs>
              <a:gs pos="61000">
                <a:schemeClr val="tx1"/>
              </a:gs>
            </a:gsLst>
            <a:lin ang="5400000" scaled="0"/>
          </a:gradFill>
          <a:latin typeface="+mj-lt"/>
          <a:ea typeface="+mj-ea"/>
          <a:cs typeface="+mj-cs"/>
        </a:defRPr>
      </a:lvl1pPr>
      <a:lvl2pPr algn="r" rtl="0" eaLnBrk="0" fontAlgn="base" hangingPunct="0">
        <a:spcBef>
          <a:spcPct val="0"/>
        </a:spcBef>
        <a:spcAft>
          <a:spcPct val="0"/>
        </a:spcAft>
        <a:defRPr sz="2800">
          <a:solidFill>
            <a:schemeClr val="tx1"/>
          </a:solidFill>
          <a:latin typeface="Calibri" pitchFamily="34" charset="0"/>
        </a:defRPr>
      </a:lvl2pPr>
      <a:lvl3pPr algn="r" rtl="0" eaLnBrk="0" fontAlgn="base" hangingPunct="0">
        <a:spcBef>
          <a:spcPct val="0"/>
        </a:spcBef>
        <a:spcAft>
          <a:spcPct val="0"/>
        </a:spcAft>
        <a:defRPr sz="2800">
          <a:solidFill>
            <a:schemeClr val="tx1"/>
          </a:solidFill>
          <a:latin typeface="Calibri" pitchFamily="34" charset="0"/>
        </a:defRPr>
      </a:lvl3pPr>
      <a:lvl4pPr algn="r" rtl="0" eaLnBrk="0" fontAlgn="base" hangingPunct="0">
        <a:spcBef>
          <a:spcPct val="0"/>
        </a:spcBef>
        <a:spcAft>
          <a:spcPct val="0"/>
        </a:spcAft>
        <a:defRPr sz="2800">
          <a:solidFill>
            <a:schemeClr val="tx1"/>
          </a:solidFill>
          <a:latin typeface="Calibri" pitchFamily="34" charset="0"/>
        </a:defRPr>
      </a:lvl4pPr>
      <a:lvl5pPr algn="r" rtl="0" eaLnBrk="0" fontAlgn="base" hangingPunct="0">
        <a:spcBef>
          <a:spcPct val="0"/>
        </a:spcBef>
        <a:spcAft>
          <a:spcPct val="0"/>
        </a:spcAft>
        <a:defRPr sz="2800">
          <a:solidFill>
            <a:schemeClr val="tx1"/>
          </a:solidFill>
          <a:latin typeface="Calibri" pitchFamily="34" charset="0"/>
        </a:defRPr>
      </a:lvl5pPr>
      <a:lvl6pPr marL="457200" algn="r" rtl="0" fontAlgn="base">
        <a:spcBef>
          <a:spcPct val="0"/>
        </a:spcBef>
        <a:spcAft>
          <a:spcPct val="0"/>
        </a:spcAft>
        <a:defRPr sz="2800">
          <a:solidFill>
            <a:schemeClr val="tx1"/>
          </a:solidFill>
          <a:latin typeface="Calibri" pitchFamily="34" charset="0"/>
        </a:defRPr>
      </a:lvl6pPr>
      <a:lvl7pPr marL="914400" algn="r" rtl="0" fontAlgn="base">
        <a:spcBef>
          <a:spcPct val="0"/>
        </a:spcBef>
        <a:spcAft>
          <a:spcPct val="0"/>
        </a:spcAft>
        <a:defRPr sz="2800">
          <a:solidFill>
            <a:schemeClr val="tx1"/>
          </a:solidFill>
          <a:latin typeface="Calibri" pitchFamily="34" charset="0"/>
        </a:defRPr>
      </a:lvl7pPr>
      <a:lvl8pPr marL="1371600" algn="r" rtl="0" fontAlgn="base">
        <a:spcBef>
          <a:spcPct val="0"/>
        </a:spcBef>
        <a:spcAft>
          <a:spcPct val="0"/>
        </a:spcAft>
        <a:defRPr sz="2800">
          <a:solidFill>
            <a:schemeClr val="tx1"/>
          </a:solidFill>
          <a:latin typeface="Calibri" pitchFamily="34" charset="0"/>
        </a:defRPr>
      </a:lvl8pPr>
      <a:lvl9pPr marL="1828800" algn="r" rtl="0" fontAlgn="base">
        <a:spcBef>
          <a:spcPct val="0"/>
        </a:spcBef>
        <a:spcAft>
          <a:spcPct val="0"/>
        </a:spcAft>
        <a:defRPr sz="2800">
          <a:solidFill>
            <a:schemeClr val="tx1"/>
          </a:solidFill>
          <a:latin typeface="Calibri" pitchFamily="34" charset="0"/>
        </a:defRPr>
      </a:lvl9pPr>
    </p:titleStyle>
    <p:body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3074" name="Picture 11" descr="sphere2.png"/>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11764434" y="0"/>
            <a:ext cx="42756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6502400" y="457200"/>
            <a:ext cx="3759200" cy="571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076" name="Text Placeholder 2"/>
          <p:cNvSpPr>
            <a:spLocks noGrp="1"/>
          </p:cNvSpPr>
          <p:nvPr>
            <p:ph type="body" idx="1"/>
          </p:nvPr>
        </p:nvSpPr>
        <p:spPr bwMode="auto">
          <a:xfrm>
            <a:off x="609600" y="457200"/>
            <a:ext cx="48768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8" name="Slide Number Placeholder 7"/>
          <p:cNvSpPr>
            <a:spLocks noGrp="1"/>
          </p:cNvSpPr>
          <p:nvPr>
            <p:ph type="sldNum" sz="quarter" idx="4"/>
          </p:nvPr>
        </p:nvSpPr>
        <p:spPr>
          <a:xfrm>
            <a:off x="10363200" y="6400800"/>
            <a:ext cx="711200" cy="152400"/>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7F7F7F"/>
                </a:solidFill>
              </a:defRPr>
            </a:lvl1pPr>
          </a:lstStyle>
          <a:p>
            <a:fld id="{C8524C6A-F0A5-4324-A7E2-253B89FBB418}" type="slidenum">
              <a:rPr lang="en-US" altLang="en-US"/>
              <a:pPr/>
              <a:t>‹#›</a:t>
            </a:fld>
            <a:endParaRPr lang="en-US" altLang="en-US" dirty="0"/>
          </a:p>
        </p:txBody>
      </p:sp>
      <p:sp>
        <p:nvSpPr>
          <p:cNvPr id="10" name="Footer Placeholder 9"/>
          <p:cNvSpPr>
            <a:spLocks noGrp="1"/>
          </p:cNvSpPr>
          <p:nvPr>
            <p:ph type="ftr" sz="quarter" idx="3"/>
          </p:nvPr>
        </p:nvSpPr>
        <p:spPr>
          <a:xfrm>
            <a:off x="6500285" y="6296025"/>
            <a:ext cx="3761316" cy="152400"/>
          </a:xfrm>
          <a:prstGeom prst="rect">
            <a:avLst/>
          </a:prstGeom>
        </p:spPr>
        <p:txBody>
          <a:bodyPr vert="horz" lIns="91440" tIns="45720" rIns="91440" bIns="45720" rtlCol="0" anchor="b"/>
          <a:lstStyle>
            <a:lvl1pPr algn="r" eaLnBrk="1" hangingPunct="1">
              <a:defRPr sz="1050">
                <a:solidFill>
                  <a:prstClr val="black"/>
                </a:solidFill>
                <a:latin typeface="Arial" charset="0"/>
                <a:cs typeface="+mn-cs"/>
              </a:defRPr>
            </a:lvl1pPr>
          </a:lstStyle>
          <a:p>
            <a:pPr>
              <a:defRPr/>
            </a:pPr>
            <a:endParaRPr lang="en-US" dirty="0"/>
          </a:p>
        </p:txBody>
      </p:sp>
    </p:spTree>
    <p:extLst>
      <p:ext uri="{BB962C8B-B14F-4D97-AF65-F5344CB8AC3E}">
        <p14:creationId xmlns:p14="http://schemas.microsoft.com/office/powerpoint/2010/main" val="61021143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r" rtl="0" eaLnBrk="0" fontAlgn="base" hangingPunct="0">
        <a:spcBef>
          <a:spcPct val="0"/>
        </a:spcBef>
        <a:spcAft>
          <a:spcPct val="0"/>
        </a:spcAft>
        <a:defRPr sz="2800" kern="1200">
          <a:gradFill>
            <a:gsLst>
              <a:gs pos="0">
                <a:schemeClr val="tx1">
                  <a:lumMod val="50000"/>
                </a:schemeClr>
              </a:gs>
              <a:gs pos="61000">
                <a:schemeClr val="tx1"/>
              </a:gs>
            </a:gsLst>
            <a:lin ang="5400000" scaled="0"/>
          </a:gradFill>
          <a:latin typeface="+mj-lt"/>
          <a:ea typeface="+mj-ea"/>
          <a:cs typeface="+mj-cs"/>
        </a:defRPr>
      </a:lvl1pPr>
      <a:lvl2pPr algn="r" rtl="0" eaLnBrk="0" fontAlgn="base" hangingPunct="0">
        <a:spcBef>
          <a:spcPct val="0"/>
        </a:spcBef>
        <a:spcAft>
          <a:spcPct val="0"/>
        </a:spcAft>
        <a:defRPr sz="2800">
          <a:solidFill>
            <a:schemeClr val="tx1"/>
          </a:solidFill>
          <a:latin typeface="Calibri" pitchFamily="34" charset="0"/>
        </a:defRPr>
      </a:lvl2pPr>
      <a:lvl3pPr algn="r" rtl="0" eaLnBrk="0" fontAlgn="base" hangingPunct="0">
        <a:spcBef>
          <a:spcPct val="0"/>
        </a:spcBef>
        <a:spcAft>
          <a:spcPct val="0"/>
        </a:spcAft>
        <a:defRPr sz="2800">
          <a:solidFill>
            <a:schemeClr val="tx1"/>
          </a:solidFill>
          <a:latin typeface="Calibri" pitchFamily="34" charset="0"/>
        </a:defRPr>
      </a:lvl3pPr>
      <a:lvl4pPr algn="r" rtl="0" eaLnBrk="0" fontAlgn="base" hangingPunct="0">
        <a:spcBef>
          <a:spcPct val="0"/>
        </a:spcBef>
        <a:spcAft>
          <a:spcPct val="0"/>
        </a:spcAft>
        <a:defRPr sz="2800">
          <a:solidFill>
            <a:schemeClr val="tx1"/>
          </a:solidFill>
          <a:latin typeface="Calibri" pitchFamily="34" charset="0"/>
        </a:defRPr>
      </a:lvl4pPr>
      <a:lvl5pPr algn="r" rtl="0" eaLnBrk="0" fontAlgn="base" hangingPunct="0">
        <a:spcBef>
          <a:spcPct val="0"/>
        </a:spcBef>
        <a:spcAft>
          <a:spcPct val="0"/>
        </a:spcAft>
        <a:defRPr sz="2800">
          <a:solidFill>
            <a:schemeClr val="tx1"/>
          </a:solidFill>
          <a:latin typeface="Calibri" pitchFamily="34" charset="0"/>
        </a:defRPr>
      </a:lvl5pPr>
      <a:lvl6pPr marL="457200" algn="r" rtl="0" fontAlgn="base">
        <a:spcBef>
          <a:spcPct val="0"/>
        </a:spcBef>
        <a:spcAft>
          <a:spcPct val="0"/>
        </a:spcAft>
        <a:defRPr sz="2800">
          <a:solidFill>
            <a:schemeClr val="tx1"/>
          </a:solidFill>
          <a:latin typeface="Calibri" pitchFamily="34" charset="0"/>
        </a:defRPr>
      </a:lvl6pPr>
      <a:lvl7pPr marL="914400" algn="r" rtl="0" fontAlgn="base">
        <a:spcBef>
          <a:spcPct val="0"/>
        </a:spcBef>
        <a:spcAft>
          <a:spcPct val="0"/>
        </a:spcAft>
        <a:defRPr sz="2800">
          <a:solidFill>
            <a:schemeClr val="tx1"/>
          </a:solidFill>
          <a:latin typeface="Calibri" pitchFamily="34" charset="0"/>
        </a:defRPr>
      </a:lvl7pPr>
      <a:lvl8pPr marL="1371600" algn="r" rtl="0" fontAlgn="base">
        <a:spcBef>
          <a:spcPct val="0"/>
        </a:spcBef>
        <a:spcAft>
          <a:spcPct val="0"/>
        </a:spcAft>
        <a:defRPr sz="2800">
          <a:solidFill>
            <a:schemeClr val="tx1"/>
          </a:solidFill>
          <a:latin typeface="Calibri" pitchFamily="34" charset="0"/>
        </a:defRPr>
      </a:lvl8pPr>
      <a:lvl9pPr marL="1828800" algn="r" rtl="0" fontAlgn="base">
        <a:spcBef>
          <a:spcPct val="0"/>
        </a:spcBef>
        <a:spcAft>
          <a:spcPct val="0"/>
        </a:spcAft>
        <a:defRPr sz="2800">
          <a:solidFill>
            <a:schemeClr val="tx1"/>
          </a:solidFill>
          <a:latin typeface="Calibri" pitchFamily="34" charset="0"/>
        </a:defRPr>
      </a:lvl9pPr>
    </p:titleStyle>
    <p:body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3074" name="Picture 11" descr="sphere2.png"/>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11764434" y="0"/>
            <a:ext cx="42756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6502400" y="457200"/>
            <a:ext cx="3759200" cy="571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076" name="Text Placeholder 2"/>
          <p:cNvSpPr>
            <a:spLocks noGrp="1"/>
          </p:cNvSpPr>
          <p:nvPr>
            <p:ph type="body" idx="1"/>
          </p:nvPr>
        </p:nvSpPr>
        <p:spPr bwMode="auto">
          <a:xfrm>
            <a:off x="609600" y="457200"/>
            <a:ext cx="48768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8" name="Slide Number Placeholder 7"/>
          <p:cNvSpPr>
            <a:spLocks noGrp="1"/>
          </p:cNvSpPr>
          <p:nvPr>
            <p:ph type="sldNum" sz="quarter" idx="4"/>
          </p:nvPr>
        </p:nvSpPr>
        <p:spPr>
          <a:xfrm>
            <a:off x="10363200" y="6400800"/>
            <a:ext cx="711200" cy="152400"/>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7F7F7F"/>
                </a:solidFill>
              </a:defRPr>
            </a:lvl1pPr>
          </a:lstStyle>
          <a:p>
            <a:fld id="{77A7FAC4-2775-4FDE-8C5A-67B310F32E6D}" type="slidenum">
              <a:rPr lang="en-US" altLang="en-US"/>
              <a:pPr/>
              <a:t>‹#›</a:t>
            </a:fld>
            <a:endParaRPr lang="en-US" altLang="en-US" dirty="0"/>
          </a:p>
        </p:txBody>
      </p:sp>
      <p:sp>
        <p:nvSpPr>
          <p:cNvPr id="9" name="Date Placeholder 8"/>
          <p:cNvSpPr>
            <a:spLocks noGrp="1"/>
          </p:cNvSpPr>
          <p:nvPr>
            <p:ph type="dt" sz="half" idx="2"/>
          </p:nvPr>
        </p:nvSpPr>
        <p:spPr>
          <a:xfrm>
            <a:off x="6502400" y="6426200"/>
            <a:ext cx="3759200" cy="127000"/>
          </a:xfrm>
          <a:prstGeom prst="rect">
            <a:avLst/>
          </a:prstGeom>
        </p:spPr>
        <p:txBody>
          <a:bodyPr vert="horz" lIns="91440" tIns="45720" rIns="91440" bIns="45720" rtlCol="0" anchor="ctr"/>
          <a:lstStyle>
            <a:lvl1pPr algn="r" eaLnBrk="1" hangingPunct="1">
              <a:defRPr sz="1050">
                <a:solidFill>
                  <a:prstClr val="black">
                    <a:lumMod val="50000"/>
                    <a:lumOff val="50000"/>
                  </a:prstClr>
                </a:solidFill>
                <a:latin typeface="Arial" charset="0"/>
                <a:cs typeface="+mn-cs"/>
              </a:defRPr>
            </a:lvl1pPr>
          </a:lstStyle>
          <a:p>
            <a:pPr>
              <a:defRPr/>
            </a:pPr>
            <a:fld id="{61323DE4-AA64-4B05-A43C-E5982AB5AF95}" type="datetime1">
              <a:rPr lang="en-US"/>
              <a:pPr>
                <a:defRPr/>
              </a:pPr>
              <a:t>3/21/2017</a:t>
            </a:fld>
            <a:endParaRPr lang="en-US" dirty="0"/>
          </a:p>
        </p:txBody>
      </p:sp>
      <p:sp>
        <p:nvSpPr>
          <p:cNvPr id="10" name="Footer Placeholder 9"/>
          <p:cNvSpPr>
            <a:spLocks noGrp="1"/>
          </p:cNvSpPr>
          <p:nvPr>
            <p:ph type="ftr" sz="quarter" idx="3"/>
          </p:nvPr>
        </p:nvSpPr>
        <p:spPr>
          <a:xfrm>
            <a:off x="6500285" y="6296025"/>
            <a:ext cx="3761316" cy="152400"/>
          </a:xfrm>
          <a:prstGeom prst="rect">
            <a:avLst/>
          </a:prstGeom>
        </p:spPr>
        <p:txBody>
          <a:bodyPr vert="horz" lIns="91440" tIns="45720" rIns="91440" bIns="45720" rtlCol="0" anchor="b"/>
          <a:lstStyle>
            <a:lvl1pPr algn="r" eaLnBrk="1" hangingPunct="1">
              <a:defRPr sz="1050">
                <a:solidFill>
                  <a:prstClr val="black"/>
                </a:solidFill>
                <a:latin typeface="Arial" charset="0"/>
                <a:cs typeface="+mn-cs"/>
              </a:defRPr>
            </a:lvl1pPr>
          </a:lstStyle>
          <a:p>
            <a:pPr>
              <a:defRPr/>
            </a:pPr>
            <a:endParaRPr lang="en-US" dirty="0"/>
          </a:p>
        </p:txBody>
      </p:sp>
    </p:spTree>
    <p:extLst>
      <p:ext uri="{BB962C8B-B14F-4D97-AF65-F5344CB8AC3E}">
        <p14:creationId xmlns:p14="http://schemas.microsoft.com/office/powerpoint/2010/main" val="3495276303"/>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hf sldNum="0" hdr="0" dt="0"/>
  <p:txStyles>
    <p:titleStyle>
      <a:lvl1pPr algn="r" rtl="0" eaLnBrk="0" fontAlgn="base" hangingPunct="0">
        <a:spcBef>
          <a:spcPct val="0"/>
        </a:spcBef>
        <a:spcAft>
          <a:spcPct val="0"/>
        </a:spcAft>
        <a:defRPr sz="2800" kern="1200">
          <a:gradFill>
            <a:gsLst>
              <a:gs pos="0">
                <a:schemeClr val="tx1">
                  <a:lumMod val="50000"/>
                </a:schemeClr>
              </a:gs>
              <a:gs pos="61000">
                <a:schemeClr val="tx1"/>
              </a:gs>
            </a:gsLst>
            <a:lin ang="5400000" scaled="0"/>
          </a:gradFill>
          <a:latin typeface="+mj-lt"/>
          <a:ea typeface="+mj-ea"/>
          <a:cs typeface="+mj-cs"/>
        </a:defRPr>
      </a:lvl1pPr>
      <a:lvl2pPr algn="r" rtl="0" eaLnBrk="0" fontAlgn="base" hangingPunct="0">
        <a:spcBef>
          <a:spcPct val="0"/>
        </a:spcBef>
        <a:spcAft>
          <a:spcPct val="0"/>
        </a:spcAft>
        <a:defRPr sz="2800">
          <a:solidFill>
            <a:schemeClr val="tx1"/>
          </a:solidFill>
          <a:latin typeface="Calibri" pitchFamily="34" charset="0"/>
        </a:defRPr>
      </a:lvl2pPr>
      <a:lvl3pPr algn="r" rtl="0" eaLnBrk="0" fontAlgn="base" hangingPunct="0">
        <a:spcBef>
          <a:spcPct val="0"/>
        </a:spcBef>
        <a:spcAft>
          <a:spcPct val="0"/>
        </a:spcAft>
        <a:defRPr sz="2800">
          <a:solidFill>
            <a:schemeClr val="tx1"/>
          </a:solidFill>
          <a:latin typeface="Calibri" pitchFamily="34" charset="0"/>
        </a:defRPr>
      </a:lvl3pPr>
      <a:lvl4pPr algn="r" rtl="0" eaLnBrk="0" fontAlgn="base" hangingPunct="0">
        <a:spcBef>
          <a:spcPct val="0"/>
        </a:spcBef>
        <a:spcAft>
          <a:spcPct val="0"/>
        </a:spcAft>
        <a:defRPr sz="2800">
          <a:solidFill>
            <a:schemeClr val="tx1"/>
          </a:solidFill>
          <a:latin typeface="Calibri" pitchFamily="34" charset="0"/>
        </a:defRPr>
      </a:lvl4pPr>
      <a:lvl5pPr algn="r" rtl="0" eaLnBrk="0" fontAlgn="base" hangingPunct="0">
        <a:spcBef>
          <a:spcPct val="0"/>
        </a:spcBef>
        <a:spcAft>
          <a:spcPct val="0"/>
        </a:spcAft>
        <a:defRPr sz="2800">
          <a:solidFill>
            <a:schemeClr val="tx1"/>
          </a:solidFill>
          <a:latin typeface="Calibri" pitchFamily="34" charset="0"/>
        </a:defRPr>
      </a:lvl5pPr>
      <a:lvl6pPr marL="457200" algn="r" rtl="0" fontAlgn="base">
        <a:spcBef>
          <a:spcPct val="0"/>
        </a:spcBef>
        <a:spcAft>
          <a:spcPct val="0"/>
        </a:spcAft>
        <a:defRPr sz="2800">
          <a:solidFill>
            <a:schemeClr val="tx1"/>
          </a:solidFill>
          <a:latin typeface="Calibri" pitchFamily="34" charset="0"/>
        </a:defRPr>
      </a:lvl6pPr>
      <a:lvl7pPr marL="914400" algn="r" rtl="0" fontAlgn="base">
        <a:spcBef>
          <a:spcPct val="0"/>
        </a:spcBef>
        <a:spcAft>
          <a:spcPct val="0"/>
        </a:spcAft>
        <a:defRPr sz="2800">
          <a:solidFill>
            <a:schemeClr val="tx1"/>
          </a:solidFill>
          <a:latin typeface="Calibri" pitchFamily="34" charset="0"/>
        </a:defRPr>
      </a:lvl7pPr>
      <a:lvl8pPr marL="1371600" algn="r" rtl="0" fontAlgn="base">
        <a:spcBef>
          <a:spcPct val="0"/>
        </a:spcBef>
        <a:spcAft>
          <a:spcPct val="0"/>
        </a:spcAft>
        <a:defRPr sz="2800">
          <a:solidFill>
            <a:schemeClr val="tx1"/>
          </a:solidFill>
          <a:latin typeface="Calibri" pitchFamily="34" charset="0"/>
        </a:defRPr>
      </a:lvl8pPr>
      <a:lvl9pPr marL="1828800" algn="r" rtl="0" fontAlgn="base">
        <a:spcBef>
          <a:spcPct val="0"/>
        </a:spcBef>
        <a:spcAft>
          <a:spcPct val="0"/>
        </a:spcAft>
        <a:defRPr sz="2800">
          <a:solidFill>
            <a:schemeClr val="tx1"/>
          </a:solidFill>
          <a:latin typeface="Calibri" pitchFamily="34" charset="0"/>
        </a:defRPr>
      </a:lvl9pPr>
    </p:titleStyle>
    <p:body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64"/>
          <p:cNvSpPr>
            <a:spLocks noGrp="1" noChangeArrowheads="1"/>
          </p:cNvSpPr>
          <p:nvPr>
            <p:ph type="title"/>
          </p:nvPr>
        </p:nvSpPr>
        <p:spPr bwMode="auto"/>
        <p:txBody>
          <a:bodyPr wrap="square" numCol="1" anchorCtr="0" compatLnSpc="1">
            <a:prstTxWarp prst="textNoShape">
              <a:avLst/>
            </a:prstTxWarp>
          </a:bodyPr>
          <a:lstStyle/>
          <a:p>
            <a:pPr eaLnBrk="1" hangingPunct="1"/>
            <a:r>
              <a:rPr lang="en-GB" altLang="en-US" sz="2700" dirty="0">
                <a:solidFill>
                  <a:srgbClr val="FF0000"/>
                </a:solidFill>
              </a:rPr>
              <a:t>Water injection</a:t>
            </a:r>
          </a:p>
        </p:txBody>
      </p:sp>
      <p:sp>
        <p:nvSpPr>
          <p:cNvPr id="15363" name="Text Box 63"/>
          <p:cNvSpPr txBox="1">
            <a:spLocks noChangeArrowheads="1"/>
          </p:cNvSpPr>
          <p:nvPr/>
        </p:nvSpPr>
        <p:spPr bwMode="auto">
          <a:xfrm>
            <a:off x="2097089" y="2381251"/>
            <a:ext cx="3343275"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endParaRPr lang="en-GB" altLang="en-US" dirty="0">
              <a:solidFill>
                <a:prstClr val="black"/>
              </a:solidFill>
            </a:endParaRPr>
          </a:p>
        </p:txBody>
      </p:sp>
      <p:grpSp>
        <p:nvGrpSpPr>
          <p:cNvPr id="15364" name="Group 96"/>
          <p:cNvGrpSpPr>
            <a:grpSpLocks/>
          </p:cNvGrpSpPr>
          <p:nvPr/>
        </p:nvGrpSpPr>
        <p:grpSpPr bwMode="auto">
          <a:xfrm>
            <a:off x="2097089" y="2660650"/>
            <a:ext cx="4935537" cy="1003300"/>
            <a:chOff x="425" y="1700"/>
            <a:chExt cx="2437" cy="458"/>
          </a:xfrm>
        </p:grpSpPr>
        <p:sp>
          <p:nvSpPr>
            <p:cNvPr id="15366" name="Line 97"/>
            <p:cNvSpPr>
              <a:spLocks noChangeShapeType="1"/>
            </p:cNvSpPr>
            <p:nvPr/>
          </p:nvSpPr>
          <p:spPr bwMode="auto">
            <a:xfrm>
              <a:off x="425" y="2158"/>
              <a:ext cx="2437" cy="0"/>
            </a:xfrm>
            <a:prstGeom prst="line">
              <a:avLst/>
            </a:prstGeom>
            <a:noFill/>
            <a:ln w="6350">
              <a:solidFill>
                <a:srgbClr val="FF0000"/>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pPr>
              <a:endParaRPr lang="en-GB" sz="1600" b="1" dirty="0">
                <a:solidFill>
                  <a:prstClr val="black"/>
                </a:solidFill>
                <a:latin typeface="Arial" panose="020B0604020202020204" pitchFamily="34" charset="0"/>
                <a:ea typeface="ＭＳ Ｐゴシック" panose="020B0600070205080204" pitchFamily="34" charset="-128"/>
              </a:endParaRPr>
            </a:p>
          </p:txBody>
        </p:sp>
        <p:sp>
          <p:nvSpPr>
            <p:cNvPr id="15367" name="Line 98"/>
            <p:cNvSpPr>
              <a:spLocks noChangeShapeType="1"/>
            </p:cNvSpPr>
            <p:nvPr/>
          </p:nvSpPr>
          <p:spPr bwMode="auto">
            <a:xfrm>
              <a:off x="425" y="1700"/>
              <a:ext cx="2437" cy="0"/>
            </a:xfrm>
            <a:prstGeom prst="line">
              <a:avLst/>
            </a:prstGeom>
            <a:noFill/>
            <a:ln w="6350">
              <a:solidFill>
                <a:srgbClr val="FF0000"/>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pPr>
              <a:endParaRPr lang="en-GB" sz="1600" b="1" dirty="0">
                <a:solidFill>
                  <a:prstClr val="black"/>
                </a:solidFill>
                <a:latin typeface="Arial" panose="020B0604020202020204" pitchFamily="34" charset="0"/>
                <a:ea typeface="ＭＳ Ｐゴシック" panose="020B0600070205080204" pitchFamily="34" charset="-128"/>
              </a:endParaRPr>
            </a:p>
          </p:txBody>
        </p:sp>
      </p:grpSp>
      <p:sp>
        <p:nvSpPr>
          <p:cNvPr id="15365" name="Text Box 128"/>
          <p:cNvSpPr txBox="1">
            <a:spLocks noChangeArrowheads="1"/>
          </p:cNvSpPr>
          <p:nvPr/>
        </p:nvSpPr>
        <p:spPr bwMode="auto">
          <a:xfrm>
            <a:off x="2097088" y="2381251"/>
            <a:ext cx="6000750"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r>
              <a:rPr lang="en-US" altLang="en-US" dirty="0">
                <a:solidFill>
                  <a:prstClr val="black"/>
                </a:solidFill>
              </a:rPr>
              <a:t>Advanced Engine Technology</a:t>
            </a:r>
          </a:p>
        </p:txBody>
      </p:sp>
    </p:spTree>
    <p:extLst>
      <p:ext uri="{BB962C8B-B14F-4D97-AF65-F5344CB8AC3E}">
        <p14:creationId xmlns:p14="http://schemas.microsoft.com/office/powerpoint/2010/main" val="4405647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a:t>
            </a:fld>
            <a:endParaRPr lang="en-US" altLang="en-US" dirty="0"/>
          </a:p>
        </p:txBody>
      </p:sp>
      <p:sp>
        <p:nvSpPr>
          <p:cNvPr id="7" name="Rectangle 6"/>
          <p:cNvSpPr/>
          <p:nvPr/>
        </p:nvSpPr>
        <p:spPr>
          <a:xfrm>
            <a:off x="841829" y="1456622"/>
            <a:ext cx="10072914" cy="923330"/>
          </a:xfrm>
          <a:prstGeom prst="rect">
            <a:avLst/>
          </a:prstGeom>
        </p:spPr>
        <p:txBody>
          <a:bodyPr wrap="square">
            <a:spAutoFit/>
          </a:bodyPr>
          <a:lstStyle/>
          <a:p>
            <a:r>
              <a:rPr lang="en-GB" dirty="0"/>
              <a:t>In internal combustion engines, </a:t>
            </a:r>
            <a:r>
              <a:rPr lang="en-GB" b="1" dirty="0"/>
              <a:t>water injection</a:t>
            </a:r>
            <a:r>
              <a:rPr lang="en-GB" dirty="0"/>
              <a:t>, also known as anti-</a:t>
            </a:r>
            <a:r>
              <a:rPr lang="en-GB" dirty="0" err="1"/>
              <a:t>detonant</a:t>
            </a:r>
            <a:r>
              <a:rPr lang="en-GB" dirty="0"/>
              <a:t> </a:t>
            </a:r>
            <a:r>
              <a:rPr lang="en-GB" b="1" dirty="0"/>
              <a:t>injection</a:t>
            </a:r>
            <a:r>
              <a:rPr lang="en-GB" dirty="0"/>
              <a:t> (ADI), can spray </a:t>
            </a:r>
            <a:r>
              <a:rPr lang="en-GB" b="1" dirty="0"/>
              <a:t>water</a:t>
            </a:r>
            <a:r>
              <a:rPr lang="en-GB" dirty="0"/>
              <a:t> into the incoming air or fuel-air mixture, or directly into the cylinder to cool certain parts of the induction system where “hot spots" could produce premature ignition.</a:t>
            </a:r>
          </a:p>
        </p:txBody>
      </p:sp>
      <p:sp>
        <p:nvSpPr>
          <p:cNvPr id="8" name="Rectangle 7"/>
          <p:cNvSpPr/>
          <p:nvPr/>
        </p:nvSpPr>
        <p:spPr>
          <a:xfrm>
            <a:off x="841829" y="2717091"/>
            <a:ext cx="10072914" cy="646331"/>
          </a:xfrm>
          <a:prstGeom prst="rect">
            <a:avLst/>
          </a:prstGeom>
        </p:spPr>
        <p:txBody>
          <a:bodyPr wrap="square">
            <a:spAutoFit/>
          </a:bodyPr>
          <a:lstStyle/>
          <a:p>
            <a:r>
              <a:rPr lang="en-GB" dirty="0"/>
              <a:t>Water injection systems are predominantly useful in forced induction (turbocharged or supercharged), internal combustion engines.</a:t>
            </a:r>
          </a:p>
        </p:txBody>
      </p:sp>
      <p:sp>
        <p:nvSpPr>
          <p:cNvPr id="9" name="Rectangle 8"/>
          <p:cNvSpPr/>
          <p:nvPr/>
        </p:nvSpPr>
        <p:spPr>
          <a:xfrm>
            <a:off x="841829" y="3744045"/>
            <a:ext cx="10072914" cy="646331"/>
          </a:xfrm>
          <a:prstGeom prst="rect">
            <a:avLst/>
          </a:prstGeom>
        </p:spPr>
        <p:txBody>
          <a:bodyPr wrap="square">
            <a:spAutoFit/>
          </a:bodyPr>
          <a:lstStyle/>
          <a:p>
            <a:r>
              <a:rPr lang="en-GB" dirty="0"/>
              <a:t>Water injection was a thing of the past, but with emissions regulations getting tougher, it may just make a comeback.</a:t>
            </a:r>
          </a:p>
        </p:txBody>
      </p:sp>
      <p:sp>
        <p:nvSpPr>
          <p:cNvPr id="6" name="Rectangle 5"/>
          <p:cNvSpPr/>
          <p:nvPr/>
        </p:nvSpPr>
        <p:spPr>
          <a:xfrm>
            <a:off x="841829" y="4680467"/>
            <a:ext cx="10072914" cy="923330"/>
          </a:xfrm>
          <a:prstGeom prst="rect">
            <a:avLst/>
          </a:prstGeom>
        </p:spPr>
        <p:txBody>
          <a:bodyPr wrap="square">
            <a:spAutoFit/>
          </a:bodyPr>
          <a:lstStyle/>
          <a:p>
            <a:r>
              <a:rPr lang="en-GB" dirty="0"/>
              <a:t>Water injection is a superb octane-improver and ancillary coolant used to humidify the combustion air. Contrary to what would be expected from the fact that water vapour is a product of combustion, its presence before the fuel is burnt stimulates more complete burning.</a:t>
            </a:r>
          </a:p>
        </p:txBody>
      </p:sp>
    </p:spTree>
    <p:extLst>
      <p:ext uri="{BB962C8B-B14F-4D97-AF65-F5344CB8AC3E}">
        <p14:creationId xmlns:p14="http://schemas.microsoft.com/office/powerpoint/2010/main" val="223465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3</a:t>
            </a:fld>
            <a:endParaRPr lang="en-US" altLang="en-US" dirty="0"/>
          </a:p>
        </p:txBody>
      </p:sp>
      <p:sp>
        <p:nvSpPr>
          <p:cNvPr id="3" name="Rectangle 2"/>
          <p:cNvSpPr/>
          <p:nvPr/>
        </p:nvSpPr>
        <p:spPr>
          <a:xfrm>
            <a:off x="679956" y="661555"/>
            <a:ext cx="2714782" cy="369332"/>
          </a:xfrm>
          <a:prstGeom prst="rect">
            <a:avLst/>
          </a:prstGeom>
        </p:spPr>
        <p:txBody>
          <a:bodyPr wrap="none">
            <a:spAutoFit/>
          </a:bodyPr>
          <a:lstStyle/>
          <a:p>
            <a:r>
              <a:rPr lang="en-GB" b="1" u="sng" dirty="0"/>
              <a:t>History of Water Injection:</a:t>
            </a:r>
            <a:endParaRPr lang="en-GB" b="1" dirty="0"/>
          </a:p>
        </p:txBody>
      </p:sp>
      <p:sp>
        <p:nvSpPr>
          <p:cNvPr id="4" name="Rectangle 3"/>
          <p:cNvSpPr/>
          <p:nvPr/>
        </p:nvSpPr>
        <p:spPr>
          <a:xfrm>
            <a:off x="679955" y="1428889"/>
            <a:ext cx="10212633" cy="923330"/>
          </a:xfrm>
          <a:prstGeom prst="rect">
            <a:avLst/>
          </a:prstGeom>
        </p:spPr>
        <p:txBody>
          <a:bodyPr wrap="square">
            <a:spAutoFit/>
          </a:bodyPr>
          <a:lstStyle/>
          <a:p>
            <a:r>
              <a:rPr lang="en-GB" dirty="0"/>
              <a:t>The first people to use it extensively were the Germans in WW2. The Germans had a serious problem. They didn't have high octane aviation fuel that could compare with the stuff the British and Americans were using. In the early part of the war, the Germans had 87 octane fuel compared with the allied 100 octane.</a:t>
            </a:r>
          </a:p>
        </p:txBody>
      </p:sp>
      <p:sp>
        <p:nvSpPr>
          <p:cNvPr id="5" name="Rectangle 4"/>
          <p:cNvSpPr/>
          <p:nvPr/>
        </p:nvSpPr>
        <p:spPr>
          <a:xfrm>
            <a:off x="679954" y="2352219"/>
            <a:ext cx="10212633" cy="1200329"/>
          </a:xfrm>
          <a:prstGeom prst="rect">
            <a:avLst/>
          </a:prstGeom>
        </p:spPr>
        <p:txBody>
          <a:bodyPr wrap="square">
            <a:spAutoFit/>
          </a:bodyPr>
          <a:lstStyle/>
          <a:p>
            <a:r>
              <a:rPr lang="en-GB" dirty="0"/>
              <a:t>Fast forward a couple years. The Germans now had 96 octane fuel, but the Allies had 130 and 150 octane fuels! That's just too much of a difference to make up via conventional methods. They produced larger and improved technology in their engines, but their planes just couldn't run enough supercharger boost to keep up as higher boost pressure needed higher octane fuel.</a:t>
            </a:r>
          </a:p>
        </p:txBody>
      </p:sp>
      <p:sp>
        <p:nvSpPr>
          <p:cNvPr id="6" name="Rectangle 5"/>
          <p:cNvSpPr/>
          <p:nvPr/>
        </p:nvSpPr>
        <p:spPr>
          <a:xfrm>
            <a:off x="679948" y="3485471"/>
            <a:ext cx="10212633" cy="1477328"/>
          </a:xfrm>
          <a:prstGeom prst="rect">
            <a:avLst/>
          </a:prstGeom>
        </p:spPr>
        <p:txBody>
          <a:bodyPr wrap="square">
            <a:spAutoFit/>
          </a:bodyPr>
          <a:lstStyle/>
          <a:p>
            <a:r>
              <a:rPr lang="en-GB" dirty="0"/>
              <a:t>The Germans were desperate. They came up with a number of clever solutions, but the one we are concerned with, and arguably the most successful was water and or water/methanol injection. With water/meth injection they were able to add enough boost to get their engine from 1455 up to 1973 horsepower, at which point the limiting factor was not the water/meth system, but mechanical limitations on the crank, con-rods and pistons. Furthermore they could make that power on low octane fuel.</a:t>
            </a:r>
          </a:p>
        </p:txBody>
      </p:sp>
      <p:sp>
        <p:nvSpPr>
          <p:cNvPr id="7" name="Rectangle 6"/>
          <p:cNvSpPr/>
          <p:nvPr/>
        </p:nvSpPr>
        <p:spPr>
          <a:xfrm>
            <a:off x="679948" y="4892751"/>
            <a:ext cx="10212633" cy="646331"/>
          </a:xfrm>
          <a:prstGeom prst="rect">
            <a:avLst/>
          </a:prstGeom>
        </p:spPr>
        <p:txBody>
          <a:bodyPr wrap="square">
            <a:spAutoFit/>
          </a:bodyPr>
          <a:lstStyle/>
          <a:p>
            <a:r>
              <a:rPr lang="en-GB" dirty="0"/>
              <a:t>The Allies followed suit, and added water injection to some of their planes as well but the end of the war and the advent of the jet engine limited the future of water injection in military fighters.</a:t>
            </a:r>
          </a:p>
        </p:txBody>
      </p:sp>
    </p:spTree>
    <p:extLst>
      <p:ext uri="{BB962C8B-B14F-4D97-AF65-F5344CB8AC3E}">
        <p14:creationId xmlns:p14="http://schemas.microsoft.com/office/powerpoint/2010/main" val="42126555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4</a:t>
            </a:fld>
            <a:endParaRPr lang="en-US" altLang="en-US" dirty="0"/>
          </a:p>
        </p:txBody>
      </p:sp>
      <p:sp>
        <p:nvSpPr>
          <p:cNvPr id="3" name="Rectangle 2"/>
          <p:cNvSpPr/>
          <p:nvPr/>
        </p:nvSpPr>
        <p:spPr>
          <a:xfrm>
            <a:off x="899884" y="916597"/>
            <a:ext cx="8454190" cy="369332"/>
          </a:xfrm>
          <a:prstGeom prst="rect">
            <a:avLst/>
          </a:prstGeom>
        </p:spPr>
        <p:txBody>
          <a:bodyPr wrap="square">
            <a:spAutoFit/>
          </a:bodyPr>
          <a:lstStyle/>
          <a:p>
            <a:r>
              <a:rPr lang="en-GB" dirty="0"/>
              <a:t>Engine knock is a condition where the fuel in the engine ignites prematurely.</a:t>
            </a:r>
            <a:endParaRPr lang="en-GB" dirty="0">
              <a:effectLst/>
            </a:endParaRPr>
          </a:p>
        </p:txBody>
      </p:sp>
      <p:sp>
        <p:nvSpPr>
          <p:cNvPr id="4" name="Rectangle 3"/>
          <p:cNvSpPr/>
          <p:nvPr/>
        </p:nvSpPr>
        <p:spPr>
          <a:xfrm>
            <a:off x="856341" y="3122788"/>
            <a:ext cx="10160000" cy="1200329"/>
          </a:xfrm>
          <a:prstGeom prst="rect">
            <a:avLst/>
          </a:prstGeom>
        </p:spPr>
        <p:txBody>
          <a:bodyPr wrap="square">
            <a:spAutoFit/>
          </a:bodyPr>
          <a:lstStyle/>
          <a:p>
            <a:r>
              <a:rPr lang="en-GB" dirty="0"/>
              <a:t>The causes of engine knock are many and varied. Generally it is caused by high pressure inside the engine. As fuel is compressed it gets hot and this can cause it to ignite prematurely. Over tuning an engine to a very high compression ratio will often cause this problem. Running a high pressure forced induction setting will also increase the risk of compression based ignition.</a:t>
            </a:r>
            <a:endParaRPr lang="en-GB" dirty="0">
              <a:effectLst/>
            </a:endParaRPr>
          </a:p>
        </p:txBody>
      </p:sp>
      <p:sp>
        <p:nvSpPr>
          <p:cNvPr id="5" name="Rectangle 4"/>
          <p:cNvSpPr/>
          <p:nvPr/>
        </p:nvSpPr>
        <p:spPr>
          <a:xfrm>
            <a:off x="870855" y="4691523"/>
            <a:ext cx="10160000" cy="923330"/>
          </a:xfrm>
          <a:prstGeom prst="rect">
            <a:avLst/>
          </a:prstGeom>
        </p:spPr>
        <p:txBody>
          <a:bodyPr wrap="square">
            <a:spAutoFit/>
          </a:bodyPr>
          <a:lstStyle/>
          <a:p>
            <a:r>
              <a:rPr lang="en-GB" dirty="0"/>
              <a:t>The octane rating of fuel describes the fuels resistance to engine knock. In a lot of cases simply switching to a higher octane fuel will solve your engine knock problem. A lot of Japanese cars run high compression ratios and the manufacturers demand high octane fuel be used.</a:t>
            </a:r>
            <a:endParaRPr lang="en-GB" dirty="0">
              <a:effectLst/>
            </a:endParaRPr>
          </a:p>
        </p:txBody>
      </p:sp>
      <p:sp>
        <p:nvSpPr>
          <p:cNvPr id="6" name="Rectangle 5"/>
          <p:cNvSpPr/>
          <p:nvPr/>
        </p:nvSpPr>
        <p:spPr>
          <a:xfrm>
            <a:off x="885370" y="1554053"/>
            <a:ext cx="10130971" cy="1200329"/>
          </a:xfrm>
          <a:prstGeom prst="rect">
            <a:avLst/>
          </a:prstGeom>
        </p:spPr>
        <p:txBody>
          <a:bodyPr wrap="square">
            <a:spAutoFit/>
          </a:bodyPr>
          <a:lstStyle/>
          <a:p>
            <a:r>
              <a:rPr lang="en-GB" dirty="0"/>
              <a:t>Detonation, an effect also known as engine knock or pinging, occurs when the air/fuel mixture ignites prematurely or burns incorrectly. In normal engine operation the flame front travels from the spark plug across the cylinder in a predefined pattern. Peak chamber pressure occurs at around 12 degrees after TDC and the piston is pushed down the bore.</a:t>
            </a:r>
          </a:p>
        </p:txBody>
      </p:sp>
    </p:spTree>
    <p:extLst>
      <p:ext uri="{BB962C8B-B14F-4D97-AF65-F5344CB8AC3E}">
        <p14:creationId xmlns:p14="http://schemas.microsoft.com/office/powerpoint/2010/main" val="1369938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5</a:t>
            </a:fld>
            <a:endParaRPr lang="en-US" altLang="en-US" dirty="0"/>
          </a:p>
        </p:txBody>
      </p:sp>
      <p:sp>
        <p:nvSpPr>
          <p:cNvPr id="3" name="Rectangle 2"/>
          <p:cNvSpPr/>
          <p:nvPr/>
        </p:nvSpPr>
        <p:spPr>
          <a:xfrm>
            <a:off x="696686" y="1082212"/>
            <a:ext cx="10377714" cy="1477328"/>
          </a:xfrm>
          <a:prstGeom prst="rect">
            <a:avLst/>
          </a:prstGeom>
        </p:spPr>
        <p:txBody>
          <a:bodyPr wrap="square">
            <a:spAutoFit/>
          </a:bodyPr>
          <a:lstStyle/>
          <a:p>
            <a:r>
              <a:rPr lang="en-GB" dirty="0"/>
              <a:t>To avoid engine knock, all modern engines are fitted with sensors which detect knock and retard the timing/ fuelling to prevent engine damage. </a:t>
            </a:r>
          </a:p>
          <a:p>
            <a:r>
              <a:rPr lang="en-GB" dirty="0"/>
              <a:t>If you are going to modify an engine by pressure charging, it may be necessary to lower the compression ratio of the engine. In turbo application where you need to get the maximum power you may find the solution in water injection.</a:t>
            </a:r>
            <a:endParaRPr lang="en-GB" dirty="0">
              <a:effectLst/>
            </a:endParaRPr>
          </a:p>
        </p:txBody>
      </p:sp>
      <p:sp>
        <p:nvSpPr>
          <p:cNvPr id="4" name="Rectangle 3"/>
          <p:cNvSpPr/>
          <p:nvPr/>
        </p:nvSpPr>
        <p:spPr>
          <a:xfrm>
            <a:off x="696686" y="2964881"/>
            <a:ext cx="10377714" cy="646331"/>
          </a:xfrm>
          <a:prstGeom prst="rect">
            <a:avLst/>
          </a:prstGeom>
        </p:spPr>
        <p:txBody>
          <a:bodyPr wrap="square">
            <a:spAutoFit/>
          </a:bodyPr>
          <a:lstStyle/>
          <a:p>
            <a:r>
              <a:rPr lang="en-GB" dirty="0"/>
              <a:t>Basically water is injected into the engine via the air/fuel intake. The water suppresses the ignition point of the engine allowing a more complete burn. </a:t>
            </a:r>
            <a:endParaRPr lang="en-GB" dirty="0">
              <a:effectLst/>
            </a:endParaRPr>
          </a:p>
        </p:txBody>
      </p:sp>
      <p:sp>
        <p:nvSpPr>
          <p:cNvPr id="7" name="Rectangle 6"/>
          <p:cNvSpPr/>
          <p:nvPr/>
        </p:nvSpPr>
        <p:spPr>
          <a:xfrm>
            <a:off x="696686" y="4016553"/>
            <a:ext cx="9897979" cy="1200329"/>
          </a:xfrm>
          <a:prstGeom prst="rect">
            <a:avLst/>
          </a:prstGeom>
        </p:spPr>
        <p:txBody>
          <a:bodyPr wrap="square">
            <a:spAutoFit/>
          </a:bodyPr>
          <a:lstStyle/>
          <a:p>
            <a:r>
              <a:rPr lang="en-GB" dirty="0"/>
              <a:t>There are many other benefits that can be had from water injection. Emissions decrease due to the water absorbing heat from the combustion process, thus reducing the amount of exhaust gasses produced like NOx, while also preserving engine life by absorbing the heat energy that would otherwise enter the walls of each cylinder. </a:t>
            </a:r>
          </a:p>
        </p:txBody>
      </p:sp>
    </p:spTree>
    <p:extLst>
      <p:ext uri="{BB962C8B-B14F-4D97-AF65-F5344CB8AC3E}">
        <p14:creationId xmlns:p14="http://schemas.microsoft.com/office/powerpoint/2010/main" val="1892009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6</a:t>
            </a:fld>
            <a:endParaRPr lang="en-US" altLang="en-US" dirty="0"/>
          </a:p>
        </p:txBody>
      </p:sp>
      <p:sp>
        <p:nvSpPr>
          <p:cNvPr id="4" name="Rectangle 3"/>
          <p:cNvSpPr/>
          <p:nvPr/>
        </p:nvSpPr>
        <p:spPr>
          <a:xfrm>
            <a:off x="978567" y="2941636"/>
            <a:ext cx="9897979" cy="3416320"/>
          </a:xfrm>
          <a:prstGeom prst="rect">
            <a:avLst/>
          </a:prstGeom>
        </p:spPr>
        <p:txBody>
          <a:bodyPr wrap="square">
            <a:spAutoFit/>
          </a:bodyPr>
          <a:lstStyle/>
          <a:p>
            <a:r>
              <a:rPr lang="en-GB" dirty="0"/>
              <a:t>The timing of the water injection is obviously critical and it should only be implemented when pre-ignition or knocking is occurring. Used wrongly and it can result in power losses due to a lack of efficiency where the water is filling potential fuel space within the cylinder. </a:t>
            </a:r>
          </a:p>
          <a:p>
            <a:endParaRPr lang="en-GB" dirty="0"/>
          </a:p>
          <a:p>
            <a:r>
              <a:rPr lang="en-GB" dirty="0"/>
              <a:t>Usually water injection is triggered at about 10 to 12psi inlet manifold pressure.</a:t>
            </a:r>
          </a:p>
          <a:p>
            <a:endParaRPr lang="en-GB" dirty="0"/>
          </a:p>
          <a:p>
            <a:r>
              <a:rPr lang="en-GB" dirty="0"/>
              <a:t>The rise of the intercooler in the latter decades of the 20th Century nearly consigned water injection to the history books due to its sheer complexity and unless cars are specifically manufactured from stock with water injection, it is extremely difficult to try and tune a car to suddenly using it. </a:t>
            </a:r>
          </a:p>
          <a:p>
            <a:endParaRPr lang="en-GB" dirty="0"/>
          </a:p>
          <a:p>
            <a:r>
              <a:rPr lang="en-GB" dirty="0"/>
              <a:t>In light of the reduction in allowed exhaust emissions, water injection could make a comeback due to its effect on exhaust gas reduction. </a:t>
            </a:r>
          </a:p>
        </p:txBody>
      </p:sp>
      <p:sp>
        <p:nvSpPr>
          <p:cNvPr id="5" name="Rectangle 4"/>
          <p:cNvSpPr/>
          <p:nvPr/>
        </p:nvSpPr>
        <p:spPr>
          <a:xfrm>
            <a:off x="978567" y="1016674"/>
            <a:ext cx="10377714" cy="1754326"/>
          </a:xfrm>
          <a:prstGeom prst="rect">
            <a:avLst/>
          </a:prstGeom>
        </p:spPr>
        <p:txBody>
          <a:bodyPr wrap="square">
            <a:spAutoFit/>
          </a:bodyPr>
          <a:lstStyle/>
          <a:p>
            <a:r>
              <a:rPr lang="en-GB" dirty="0"/>
              <a:t>Where is the best place to inject the water spray? The main choices are after the compressor (turbo or supercharger) or before it. Then there is the option around injecting into each intake or into the inlet duct. Ideally each intake manifold header will have a water injection nozzle, this requires a more complex injection management system. The simplest systems go just downstream of the compressor into the duct, allowing the manifold flow to direct the water charge. The aim is to get the same amount of water to each cylinder otherwise the engine will be out of dynamic balance.</a:t>
            </a:r>
            <a:endParaRPr lang="en-GB" dirty="0">
              <a:effectLst/>
            </a:endParaRPr>
          </a:p>
        </p:txBody>
      </p:sp>
    </p:spTree>
    <p:extLst>
      <p:ext uri="{BB962C8B-B14F-4D97-AF65-F5344CB8AC3E}">
        <p14:creationId xmlns:p14="http://schemas.microsoft.com/office/powerpoint/2010/main" val="2083117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7</a:t>
            </a:fld>
            <a:endParaRPr lang="en-US" altLang="en-US" dirty="0"/>
          </a:p>
        </p:txBody>
      </p:sp>
      <p:sp>
        <p:nvSpPr>
          <p:cNvPr id="3" name="Rectangle 2"/>
          <p:cNvSpPr/>
          <p:nvPr/>
        </p:nvSpPr>
        <p:spPr>
          <a:xfrm>
            <a:off x="943428" y="2077492"/>
            <a:ext cx="10014857" cy="2862322"/>
          </a:xfrm>
          <a:prstGeom prst="rect">
            <a:avLst/>
          </a:prstGeom>
        </p:spPr>
        <p:txBody>
          <a:bodyPr wrap="square">
            <a:spAutoFit/>
          </a:bodyPr>
          <a:lstStyle/>
          <a:p>
            <a:r>
              <a:rPr lang="en-GB" dirty="0"/>
              <a:t>How to control the quantity of the water injected into the engine? </a:t>
            </a:r>
          </a:p>
          <a:p>
            <a:endParaRPr lang="en-GB" dirty="0"/>
          </a:p>
          <a:p>
            <a:r>
              <a:rPr lang="en-GB" dirty="0"/>
              <a:t>The amount of water should vary according to engine load and rpm. Because water injection slows down the burn most common applications will benefit from slightly advanced timing of a few degrees. Every engine is unique and needs careful setup of the engine timing and matching of boost pressure and water injection amount. If you record little or no power gain by advancing the timing,  then chances are that you already have the optimum timing. Advancing the timing further will just increase the cylinder pressure.</a:t>
            </a:r>
          </a:p>
          <a:p>
            <a:r>
              <a:rPr lang="en-GB" dirty="0">
                <a:effectLst/>
              </a:rPr>
              <a:t>The </a:t>
            </a:r>
            <a:r>
              <a:rPr lang="en-GB" dirty="0"/>
              <a:t>amount of water injected will be based on the pump pressure available and the size of the atomisation jet selected. The pump should be either electronically controlled or have a manual switch based on boost pressure.</a:t>
            </a:r>
            <a:endParaRPr lang="en-GB" dirty="0">
              <a:effectLst/>
            </a:endParaRPr>
          </a:p>
        </p:txBody>
      </p:sp>
    </p:spTree>
    <p:extLst>
      <p:ext uri="{BB962C8B-B14F-4D97-AF65-F5344CB8AC3E}">
        <p14:creationId xmlns:p14="http://schemas.microsoft.com/office/powerpoint/2010/main" val="3786111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8</a:t>
            </a:fld>
            <a:endParaRPr lang="en-US" altLang="en-US" dirty="0"/>
          </a:p>
        </p:txBody>
      </p:sp>
      <p:sp>
        <p:nvSpPr>
          <p:cNvPr id="3" name="Rectangle 2"/>
          <p:cNvSpPr/>
          <p:nvPr/>
        </p:nvSpPr>
        <p:spPr>
          <a:xfrm>
            <a:off x="577516" y="1716926"/>
            <a:ext cx="10363200" cy="3693319"/>
          </a:xfrm>
          <a:prstGeom prst="rect">
            <a:avLst/>
          </a:prstGeom>
        </p:spPr>
        <p:txBody>
          <a:bodyPr wrap="square">
            <a:spAutoFit/>
          </a:bodyPr>
          <a:lstStyle/>
          <a:p>
            <a:r>
              <a:rPr lang="en-GB" dirty="0"/>
              <a:t>Where should the water be introduced? </a:t>
            </a:r>
          </a:p>
          <a:p>
            <a:endParaRPr lang="en-GB" dirty="0"/>
          </a:p>
          <a:p>
            <a:r>
              <a:rPr lang="en-GB" dirty="0"/>
              <a:t>Pre turbo? Could this have a detrimental effect on the long term life of the impellers? Proponents of this method will state that this allows the best atomisation of the water into the intake charge. </a:t>
            </a:r>
          </a:p>
          <a:p>
            <a:endParaRPr lang="en-GB" dirty="0"/>
          </a:p>
          <a:p>
            <a:r>
              <a:rPr lang="en-GB" dirty="0"/>
              <a:t>The jet of water only really needs to start when you approach your critical knock threshold so there is little point injecting the water all of the time. </a:t>
            </a:r>
          </a:p>
          <a:p>
            <a:endParaRPr lang="en-GB" dirty="0"/>
          </a:p>
          <a:p>
            <a:r>
              <a:rPr lang="en-GB" dirty="0"/>
              <a:t>In an ideal world you need around 25cm of intake length to mix the fuel/air and water in a uniform fashion. </a:t>
            </a:r>
          </a:p>
          <a:p>
            <a:endParaRPr lang="en-GB" dirty="0"/>
          </a:p>
          <a:p>
            <a:r>
              <a:rPr lang="en-GB" dirty="0"/>
              <a:t>Nozzle size is also vital and just like with a fuel injector you want a mist rather than a jet. A mist size of around 50 microns is acceptable with the droplets reducing in size as atomisation occurs. The engine heat (and intake compression heat) will finish off the atomisation process</a:t>
            </a:r>
            <a:endParaRPr lang="en-GB" dirty="0">
              <a:effectLst/>
            </a:endParaRPr>
          </a:p>
        </p:txBody>
      </p:sp>
    </p:spTree>
    <p:extLst>
      <p:ext uri="{BB962C8B-B14F-4D97-AF65-F5344CB8AC3E}">
        <p14:creationId xmlns:p14="http://schemas.microsoft.com/office/powerpoint/2010/main" val="2902522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9</a:t>
            </a:fld>
            <a:endParaRPr lang="en-US" altLang="en-US" dirty="0"/>
          </a:p>
        </p:txBody>
      </p:sp>
      <p:sp>
        <p:nvSpPr>
          <p:cNvPr id="4" name="Rectangle 3"/>
          <p:cNvSpPr/>
          <p:nvPr/>
        </p:nvSpPr>
        <p:spPr>
          <a:xfrm>
            <a:off x="972457" y="1362653"/>
            <a:ext cx="10101943" cy="3693319"/>
          </a:xfrm>
          <a:prstGeom prst="rect">
            <a:avLst/>
          </a:prstGeom>
        </p:spPr>
        <p:txBody>
          <a:bodyPr wrap="square">
            <a:spAutoFit/>
          </a:bodyPr>
          <a:lstStyle/>
          <a:p>
            <a:r>
              <a:rPr lang="en-GB" b="1" dirty="0"/>
              <a:t>How water injection works</a:t>
            </a:r>
          </a:p>
          <a:p>
            <a:endParaRPr lang="en-GB" b="1" dirty="0"/>
          </a:p>
          <a:p>
            <a:r>
              <a:rPr lang="en-GB" dirty="0"/>
              <a:t>The system is, usually, made up of 4 elements:</a:t>
            </a:r>
          </a:p>
          <a:p>
            <a:endParaRPr lang="en-GB" dirty="0"/>
          </a:p>
          <a:p>
            <a:pPr>
              <a:buFont typeface="Arial" panose="020B0604020202020204" pitchFamily="34" charset="0"/>
              <a:buChar char="•"/>
            </a:pPr>
            <a:r>
              <a:rPr lang="en-GB" dirty="0"/>
              <a:t>A water injector (similar to a fuel injector)</a:t>
            </a:r>
          </a:p>
          <a:p>
            <a:pPr>
              <a:buFont typeface="Arial" panose="020B0604020202020204" pitchFamily="34" charset="0"/>
              <a:buChar char="•"/>
            </a:pPr>
            <a:r>
              <a:rPr lang="en-GB" dirty="0"/>
              <a:t>A high pressure pump (capable of attaining at least 3 to 4 bar pressure and sometimes even more)</a:t>
            </a:r>
          </a:p>
          <a:p>
            <a:pPr>
              <a:buFont typeface="Arial" panose="020B0604020202020204" pitchFamily="34" charset="0"/>
              <a:buChar char="•"/>
            </a:pPr>
            <a:r>
              <a:rPr lang="en-GB" dirty="0"/>
              <a:t>A pressure sensor connected to the inlet manifold</a:t>
            </a:r>
          </a:p>
          <a:p>
            <a:pPr>
              <a:buFont typeface="Arial" panose="020B0604020202020204" pitchFamily="34" charset="0"/>
              <a:buChar char="•"/>
            </a:pPr>
            <a:r>
              <a:rPr lang="en-GB" dirty="0"/>
              <a:t>An inlet air temperature sensor</a:t>
            </a:r>
          </a:p>
          <a:p>
            <a:endParaRPr lang="en-GB" dirty="0"/>
          </a:p>
          <a:p>
            <a:r>
              <a:rPr lang="en-GB" dirty="0"/>
              <a:t>Usually a water injection system is engaged when the inlet air temperature is exceeding a certain value, typically 40°C, and the engine is on boost. The most advanced systems add to the above electronic circuitry that provides 3D cartography similar to the one used in fuel injection systems. Cartography based devices take into account many more parameters such air/fuel ratio, throttle position and so on.</a:t>
            </a:r>
          </a:p>
        </p:txBody>
      </p:sp>
    </p:spTree>
    <p:extLst>
      <p:ext uri="{BB962C8B-B14F-4D97-AF65-F5344CB8AC3E}">
        <p14:creationId xmlns:p14="http://schemas.microsoft.com/office/powerpoint/2010/main" val="3927200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10</a:t>
            </a:fld>
            <a:endParaRPr lang="en-US" altLang="en-US" dirty="0"/>
          </a:p>
        </p:txBody>
      </p:sp>
      <p:sp>
        <p:nvSpPr>
          <p:cNvPr id="3" name="Rectangle 2"/>
          <p:cNvSpPr/>
          <p:nvPr/>
        </p:nvSpPr>
        <p:spPr>
          <a:xfrm>
            <a:off x="914400" y="1936875"/>
            <a:ext cx="9962147" cy="1200329"/>
          </a:xfrm>
          <a:prstGeom prst="rect">
            <a:avLst/>
          </a:prstGeom>
        </p:spPr>
        <p:txBody>
          <a:bodyPr wrap="square">
            <a:spAutoFit/>
          </a:bodyPr>
          <a:lstStyle/>
          <a:p>
            <a:r>
              <a:rPr lang="en-GB" dirty="0"/>
              <a:t>BMW has turned to water injection technology in its ever-continuing quest for improved fuel economy and power. In 2015, BMW introduced a 1 Series prototype fitted with water injection to help lower combustion temperatures, which also resulted in improved fuel economy benefits of up to 8% on the road. </a:t>
            </a:r>
          </a:p>
        </p:txBody>
      </p:sp>
      <p:sp>
        <p:nvSpPr>
          <p:cNvPr id="4" name="TextBox 3"/>
          <p:cNvSpPr txBox="1"/>
          <p:nvPr/>
        </p:nvSpPr>
        <p:spPr>
          <a:xfrm>
            <a:off x="914400" y="1228407"/>
            <a:ext cx="1625600" cy="400110"/>
          </a:xfrm>
          <a:prstGeom prst="rect">
            <a:avLst/>
          </a:prstGeom>
          <a:noFill/>
        </p:spPr>
        <p:txBody>
          <a:bodyPr wrap="square" rtlCol="0">
            <a:spAutoFit/>
          </a:bodyPr>
          <a:lstStyle/>
          <a:p>
            <a:r>
              <a:rPr lang="en-GB" sz="2000" b="1" dirty="0"/>
              <a:t>BMW 2015</a:t>
            </a:r>
          </a:p>
        </p:txBody>
      </p:sp>
      <p:sp>
        <p:nvSpPr>
          <p:cNvPr id="5" name="Rectangle 4"/>
          <p:cNvSpPr/>
          <p:nvPr/>
        </p:nvSpPr>
        <p:spPr>
          <a:xfrm>
            <a:off x="914400" y="3476340"/>
            <a:ext cx="9962147" cy="1477328"/>
          </a:xfrm>
          <a:prstGeom prst="rect">
            <a:avLst/>
          </a:prstGeom>
        </p:spPr>
        <p:txBody>
          <a:bodyPr wrap="square">
            <a:spAutoFit/>
          </a:bodyPr>
          <a:lstStyle/>
          <a:p>
            <a:r>
              <a:rPr lang="en-GB" dirty="0"/>
              <a:t>Central to the benefit of water cooling is its ability to cut down on combustion temperatures. With lower combustion temperatures comes improved economy and a reduced risk of "knock", this allowed BMW to run a compression ratio of 11:1 instead of 9.5:1 that it usually uses in its three cylinder engine. The higher compression ratio brought about better fuel efficiency on low and medium throttle applications, contributing to the improved economy offered by the water-cooled inlet air. </a:t>
            </a:r>
          </a:p>
        </p:txBody>
      </p:sp>
    </p:spTree>
    <p:extLst>
      <p:ext uri="{BB962C8B-B14F-4D97-AF65-F5344CB8AC3E}">
        <p14:creationId xmlns:p14="http://schemas.microsoft.com/office/powerpoint/2010/main" val="3271076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11</a:t>
            </a:fld>
            <a:endParaRPr lang="en-US" altLang="en-US" dirty="0"/>
          </a:p>
        </p:txBody>
      </p:sp>
      <p:sp>
        <p:nvSpPr>
          <p:cNvPr id="3" name="Rectangle 2"/>
          <p:cNvSpPr/>
          <p:nvPr/>
        </p:nvSpPr>
        <p:spPr>
          <a:xfrm>
            <a:off x="972457" y="1198325"/>
            <a:ext cx="9622972" cy="2308324"/>
          </a:xfrm>
          <a:prstGeom prst="rect">
            <a:avLst/>
          </a:prstGeom>
        </p:spPr>
        <p:txBody>
          <a:bodyPr wrap="square">
            <a:spAutoFit/>
          </a:bodyPr>
          <a:lstStyle/>
          <a:p>
            <a:r>
              <a:rPr lang="en-GB" dirty="0"/>
              <a:t>BMW's system draws water from a small tank and sprays a fine mist into the intake manifold plenum where it evaporates, reducing combustion temperatures by around 25°C.</a:t>
            </a:r>
          </a:p>
          <a:p>
            <a:r>
              <a:rPr lang="en-GB" dirty="0"/>
              <a:t>As well as offering instant economy and performance benefits, the lower temperatures that water cooling creates reduces the strain on everything from the engine's pistons and valves to its catalytic converter and turbocharger, potentially improving the longevity of those components. </a:t>
            </a:r>
          </a:p>
          <a:p>
            <a:endParaRPr lang="en-GB" dirty="0"/>
          </a:p>
          <a:p>
            <a:r>
              <a:rPr lang="en-GB" dirty="0"/>
              <a:t>Thanks to the earlier ignition point and the increased boost, the water cooling system in the 1 Series frees up 10% more torque and power than offered in the standard car. </a:t>
            </a:r>
          </a:p>
        </p:txBody>
      </p:sp>
      <p:sp>
        <p:nvSpPr>
          <p:cNvPr id="4" name="Rectangle 3"/>
          <p:cNvSpPr/>
          <p:nvPr/>
        </p:nvSpPr>
        <p:spPr>
          <a:xfrm>
            <a:off x="972457" y="3744069"/>
            <a:ext cx="9622972" cy="1477328"/>
          </a:xfrm>
          <a:prstGeom prst="rect">
            <a:avLst/>
          </a:prstGeom>
        </p:spPr>
        <p:txBody>
          <a:bodyPr wrap="square">
            <a:spAutoFit/>
          </a:bodyPr>
          <a:lstStyle/>
          <a:p>
            <a:r>
              <a:rPr lang="en-GB" dirty="0"/>
              <a:t>The new 1 Series tester isn't the first time BMW has fitted one of its cars with a water injection system. The BMW M4 MotoGP safety car is fitted with a similar system. Whereas the MotoGP M4 draws its water from a manually filled tank in the boot, however, BMW's latest water-cooled prototype is fitted with a water recovery system that constantly tops itself up with condensed water from the air conditioning system. </a:t>
            </a:r>
          </a:p>
        </p:txBody>
      </p:sp>
    </p:spTree>
    <p:extLst>
      <p:ext uri="{BB962C8B-B14F-4D97-AF65-F5344CB8AC3E}">
        <p14:creationId xmlns:p14="http://schemas.microsoft.com/office/powerpoint/2010/main" val="25373853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12</a:t>
            </a:fld>
            <a:endParaRPr lang="en-US" altLang="en-US" dirty="0"/>
          </a:p>
        </p:txBody>
      </p:sp>
      <p:pic>
        <p:nvPicPr>
          <p:cNvPr id="69634" name="Picture 2" descr="http://www.m-power.com/imageDispatcher.jsp?folder=varlink2&amp;image=thumbs/Open_3285_1423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12540" y="1504373"/>
            <a:ext cx="6858000" cy="383857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08001" y="726065"/>
            <a:ext cx="8868228" cy="646331"/>
          </a:xfrm>
          <a:prstGeom prst="rect">
            <a:avLst/>
          </a:prstGeom>
        </p:spPr>
        <p:txBody>
          <a:bodyPr wrap="square">
            <a:spAutoFit/>
          </a:bodyPr>
          <a:lstStyle/>
          <a:p>
            <a:r>
              <a:rPr lang="en-GB" dirty="0"/>
              <a:t>The </a:t>
            </a:r>
            <a:r>
              <a:rPr lang="en-GB" b="1" dirty="0"/>
              <a:t>BMW M4 MotoGP Safety Car for the 2015</a:t>
            </a:r>
            <a:r>
              <a:rPr lang="en-GB" dirty="0"/>
              <a:t> season also used water injection for the first time.“</a:t>
            </a:r>
          </a:p>
        </p:txBody>
      </p:sp>
    </p:spTree>
    <p:extLst>
      <p:ext uri="{BB962C8B-B14F-4D97-AF65-F5344CB8AC3E}">
        <p14:creationId xmlns:p14="http://schemas.microsoft.com/office/powerpoint/2010/main" val="26924164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13</a:t>
            </a:fld>
            <a:endParaRPr lang="en-US" altLang="en-US" dirty="0"/>
          </a:p>
        </p:txBody>
      </p:sp>
      <p:pic>
        <p:nvPicPr>
          <p:cNvPr id="70658" name="Picture 2" descr="http://www.m-power.com/imageDispatcher.jsp?folder=varlink2&amp;image=thumbs/Open_3285_1423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40427" y="1291998"/>
            <a:ext cx="6858000" cy="383857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885369" y="5250043"/>
            <a:ext cx="9768115" cy="923330"/>
          </a:xfrm>
          <a:prstGeom prst="rect">
            <a:avLst/>
          </a:prstGeom>
        </p:spPr>
        <p:txBody>
          <a:bodyPr wrap="square">
            <a:spAutoFit/>
          </a:bodyPr>
          <a:lstStyle/>
          <a:p>
            <a:r>
              <a:rPr lang="en-GB" dirty="0"/>
              <a:t>An intercooler lowers the temperature of the inlet air, but limitations. Depending on design and dimensions of the cooling system and the car’s aerodynamics, the intake air reaches temperatures that are just below the maximum temperatures that would lead to detonation.</a:t>
            </a:r>
          </a:p>
        </p:txBody>
      </p:sp>
    </p:spTree>
    <p:extLst>
      <p:ext uri="{BB962C8B-B14F-4D97-AF65-F5344CB8AC3E}">
        <p14:creationId xmlns:p14="http://schemas.microsoft.com/office/powerpoint/2010/main" val="12416276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14</a:t>
            </a:fld>
            <a:endParaRPr lang="en-US" altLang="en-US" dirty="0"/>
          </a:p>
        </p:txBody>
      </p:sp>
      <p:pic>
        <p:nvPicPr>
          <p:cNvPr id="71682" name="Picture 2" descr="http://www.m-power.com/imageDispatcher.jsp?folder=varlink2&amp;image=thumbs/Open_3285_1423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0886" y="1090161"/>
            <a:ext cx="6858000" cy="461962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921656" y="5709786"/>
            <a:ext cx="9797144" cy="923330"/>
          </a:xfrm>
          <a:prstGeom prst="rect">
            <a:avLst/>
          </a:prstGeom>
        </p:spPr>
        <p:txBody>
          <a:bodyPr wrap="square">
            <a:spAutoFit/>
          </a:bodyPr>
          <a:lstStyle/>
          <a:p>
            <a:r>
              <a:rPr lang="en-GB" dirty="0"/>
              <a:t>Increasing the supercharging pressure would exceed the detonation/knock limits of the engine and is therefore not a viable means for increasing performance. BMW M Division’s solution is to inject a fine spray of water into the collector which significantly reduces the temperature of the combustion air.</a:t>
            </a:r>
          </a:p>
        </p:txBody>
      </p:sp>
    </p:spTree>
    <p:extLst>
      <p:ext uri="{BB962C8B-B14F-4D97-AF65-F5344CB8AC3E}">
        <p14:creationId xmlns:p14="http://schemas.microsoft.com/office/powerpoint/2010/main" val="10409916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15</a:t>
            </a:fld>
            <a:endParaRPr lang="en-US" altLang="en-US" dirty="0"/>
          </a:p>
        </p:txBody>
      </p:sp>
      <p:pic>
        <p:nvPicPr>
          <p:cNvPr id="72706" name="Picture 2" descr="http://www.m-power.com/imageDispatcher.jsp?folder=varlink2&amp;image=thumbs/Open_3285_1424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000" y="988562"/>
            <a:ext cx="6858000" cy="461962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762000" y="5629870"/>
            <a:ext cx="9956800" cy="923330"/>
          </a:xfrm>
          <a:prstGeom prst="rect">
            <a:avLst/>
          </a:prstGeom>
        </p:spPr>
        <p:txBody>
          <a:bodyPr wrap="square">
            <a:spAutoFit/>
          </a:bodyPr>
          <a:lstStyle/>
          <a:p>
            <a:r>
              <a:rPr lang="en-GB" dirty="0"/>
              <a:t>The cooler supercharged air reduces the engine’s tendency to knock, making it possible to advance the ignition timing closer to the optimum value. This makes the combustion process more effective, whilst at the same time reducing the combustion temperature and increasing overall power.</a:t>
            </a:r>
          </a:p>
        </p:txBody>
      </p:sp>
    </p:spTree>
    <p:extLst>
      <p:ext uri="{BB962C8B-B14F-4D97-AF65-F5344CB8AC3E}">
        <p14:creationId xmlns:p14="http://schemas.microsoft.com/office/powerpoint/2010/main" val="377346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16</a:t>
            </a:fld>
            <a:endParaRPr lang="en-US" altLang="en-US" dirty="0"/>
          </a:p>
        </p:txBody>
      </p:sp>
      <p:sp>
        <p:nvSpPr>
          <p:cNvPr id="3" name="Rectangle 2"/>
          <p:cNvSpPr/>
          <p:nvPr/>
        </p:nvSpPr>
        <p:spPr>
          <a:xfrm>
            <a:off x="928914" y="1385278"/>
            <a:ext cx="10000343" cy="646331"/>
          </a:xfrm>
          <a:prstGeom prst="rect">
            <a:avLst/>
          </a:prstGeom>
        </p:spPr>
        <p:txBody>
          <a:bodyPr wrap="square">
            <a:spAutoFit/>
          </a:bodyPr>
          <a:lstStyle/>
          <a:p>
            <a:r>
              <a:rPr lang="en-GB" dirty="0"/>
              <a:t>In practice, the pump feeds the water to the injectors at a pressure of ten bar, whereby the appropriate volume is supplied depending on load, engine speed and temperature. </a:t>
            </a:r>
          </a:p>
        </p:txBody>
      </p:sp>
      <p:sp>
        <p:nvSpPr>
          <p:cNvPr id="4" name="Rectangle 3"/>
          <p:cNvSpPr/>
          <p:nvPr/>
        </p:nvSpPr>
        <p:spPr>
          <a:xfrm>
            <a:off x="928913" y="2668415"/>
            <a:ext cx="10000343" cy="923330"/>
          </a:xfrm>
          <a:prstGeom prst="rect">
            <a:avLst/>
          </a:prstGeom>
        </p:spPr>
        <p:txBody>
          <a:bodyPr wrap="square">
            <a:spAutoFit/>
          </a:bodyPr>
          <a:lstStyle/>
          <a:p>
            <a:r>
              <a:rPr lang="en-GB" dirty="0"/>
              <a:t>The pump produces an extremely fine mist.  The more pressure the pump puts out, the finer, and more atomized the mist.  The more atomized the mist, the more surface area a given amount of injected water has, and therefore getting better results.</a:t>
            </a:r>
          </a:p>
        </p:txBody>
      </p:sp>
      <p:sp>
        <p:nvSpPr>
          <p:cNvPr id="5" name="Rectangle 4"/>
          <p:cNvSpPr/>
          <p:nvPr/>
        </p:nvSpPr>
        <p:spPr>
          <a:xfrm>
            <a:off x="928913" y="4228551"/>
            <a:ext cx="10000343" cy="646331"/>
          </a:xfrm>
          <a:prstGeom prst="rect">
            <a:avLst/>
          </a:prstGeom>
        </p:spPr>
        <p:txBody>
          <a:bodyPr wrap="square">
            <a:spAutoFit/>
          </a:bodyPr>
          <a:lstStyle/>
          <a:p>
            <a:r>
              <a:rPr lang="en-GB" dirty="0"/>
              <a:t>Atomization of the water mixture is directly related to it effectiveness. Fine droplets cool the inlet charge better and with less mass they navigate the inlet plenum easier for more equal water distribution.</a:t>
            </a:r>
          </a:p>
        </p:txBody>
      </p:sp>
    </p:spTree>
    <p:extLst>
      <p:ext uri="{BB962C8B-B14F-4D97-AF65-F5344CB8AC3E}">
        <p14:creationId xmlns:p14="http://schemas.microsoft.com/office/powerpoint/2010/main" val="19452774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17</a:t>
            </a:fld>
            <a:endParaRPr lang="en-US" altLang="en-US" dirty="0"/>
          </a:p>
        </p:txBody>
      </p:sp>
      <p:pic>
        <p:nvPicPr>
          <p:cNvPr id="73730" name="Picture 2" descr="How Does Water Injection Actually Work? - Blo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27080" y="1485534"/>
            <a:ext cx="6667500" cy="469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44998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18</a:t>
            </a:fld>
            <a:endParaRPr lang="en-US" altLang="en-US" dirty="0"/>
          </a:p>
        </p:txBody>
      </p:sp>
      <p:sp>
        <p:nvSpPr>
          <p:cNvPr id="3" name="Rectangle 2"/>
          <p:cNvSpPr/>
          <p:nvPr/>
        </p:nvSpPr>
        <p:spPr>
          <a:xfrm>
            <a:off x="994610" y="1322486"/>
            <a:ext cx="9865894" cy="923330"/>
          </a:xfrm>
          <a:prstGeom prst="rect">
            <a:avLst/>
          </a:prstGeom>
        </p:spPr>
        <p:txBody>
          <a:bodyPr wrap="square">
            <a:spAutoFit/>
          </a:bodyPr>
          <a:lstStyle/>
          <a:p>
            <a:r>
              <a:rPr lang="en-GB" dirty="0"/>
              <a:t>The reason for water injection is for its cooling properties. Instead of using water as coolant to cool the engine from the outside, water is injected at a precise moment within the engine timing to cool significant ‘hot points’ in the induction system.</a:t>
            </a:r>
          </a:p>
        </p:txBody>
      </p:sp>
      <p:sp>
        <p:nvSpPr>
          <p:cNvPr id="4" name="Rectangle 3"/>
          <p:cNvSpPr/>
          <p:nvPr/>
        </p:nvSpPr>
        <p:spPr>
          <a:xfrm>
            <a:off x="994610" y="2575588"/>
            <a:ext cx="9865893" cy="3139321"/>
          </a:xfrm>
          <a:prstGeom prst="rect">
            <a:avLst/>
          </a:prstGeom>
        </p:spPr>
        <p:txBody>
          <a:bodyPr wrap="square">
            <a:spAutoFit/>
          </a:bodyPr>
          <a:lstStyle/>
          <a:p>
            <a:r>
              <a:rPr lang="en-GB" dirty="0"/>
              <a:t>Water injection can help overcome detonation and increase power. </a:t>
            </a:r>
          </a:p>
          <a:p>
            <a:endParaRPr lang="en-GB" dirty="0"/>
          </a:p>
          <a:p>
            <a:r>
              <a:rPr lang="en-GB" dirty="0"/>
              <a:t>By cooling the hot spots within the cylinder, pre-ignition can be avoided and the use of higher compression ratios within the engine can be safely explored. </a:t>
            </a:r>
          </a:p>
          <a:p>
            <a:r>
              <a:rPr lang="en-GB" dirty="0"/>
              <a:t>As the water enters the cylinder, heat is transferred from the hot post-combusted air within the cylinder to the cold water, cooling the intake charge. </a:t>
            </a:r>
          </a:p>
          <a:p>
            <a:r>
              <a:rPr lang="en-GB" dirty="0"/>
              <a:t>This means that the mixture within the intake charge is denser, allowing more air/fuel to enter the cylinder. </a:t>
            </a:r>
          </a:p>
          <a:p>
            <a:r>
              <a:rPr lang="en-GB" dirty="0"/>
              <a:t>Due to engine knock (a by-product of pre-ignition), ignition timing is generally retarded so that it is the spark plug igniting the fuel rather than the hot spots, but with the addition of water cooling, the ignition timing can be placed at a much more powerful area of torque production within the engine cycle. </a:t>
            </a:r>
          </a:p>
        </p:txBody>
      </p:sp>
    </p:spTree>
    <p:extLst>
      <p:ext uri="{BB962C8B-B14F-4D97-AF65-F5344CB8AC3E}">
        <p14:creationId xmlns:p14="http://schemas.microsoft.com/office/powerpoint/2010/main" val="5468836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19</a:t>
            </a:fld>
            <a:endParaRPr lang="en-US" altLang="en-US" dirty="0"/>
          </a:p>
        </p:txBody>
      </p:sp>
      <p:sp>
        <p:nvSpPr>
          <p:cNvPr id="4" name="Rectangle 3"/>
          <p:cNvSpPr/>
          <p:nvPr/>
        </p:nvSpPr>
        <p:spPr>
          <a:xfrm>
            <a:off x="739252" y="1218746"/>
            <a:ext cx="10169379" cy="646331"/>
          </a:xfrm>
          <a:prstGeom prst="rect">
            <a:avLst/>
          </a:prstGeom>
        </p:spPr>
        <p:txBody>
          <a:bodyPr wrap="square">
            <a:spAutoFit/>
          </a:bodyPr>
          <a:lstStyle/>
          <a:p>
            <a:r>
              <a:rPr lang="en-GB" dirty="0"/>
              <a:t>Water injection works by cooling the air in the combustion chambers to prevent knock (detonation). It is not a power adder, like Nitrous Oxide.</a:t>
            </a:r>
          </a:p>
        </p:txBody>
      </p:sp>
      <p:sp>
        <p:nvSpPr>
          <p:cNvPr id="5" name="Rectangle 4"/>
          <p:cNvSpPr/>
          <p:nvPr/>
        </p:nvSpPr>
        <p:spPr>
          <a:xfrm>
            <a:off x="739251" y="2136339"/>
            <a:ext cx="10169379" cy="1477328"/>
          </a:xfrm>
          <a:prstGeom prst="rect">
            <a:avLst/>
          </a:prstGeom>
        </p:spPr>
        <p:txBody>
          <a:bodyPr wrap="square">
            <a:spAutoFit/>
          </a:bodyPr>
          <a:lstStyle/>
          <a:p>
            <a:r>
              <a:rPr lang="en-GB" dirty="0"/>
              <a:t>So water injection doesn't provide more power, and it might even decrease power if not set up correctly. It is used because it offers massive knock protection. If every local gas station sold 98 octane fuel for the same price as 93, you would use that wouldn't you? That's sort of what water injection does for you. That extra octane could be used to insure the engine's knock sensor never gets triggered and reduce power. Better still it can be used to safely and effectively increase boost and timing and get more power.</a:t>
            </a:r>
          </a:p>
        </p:txBody>
      </p:sp>
      <p:sp>
        <p:nvSpPr>
          <p:cNvPr id="6" name="Rectangle 5"/>
          <p:cNvSpPr/>
          <p:nvPr/>
        </p:nvSpPr>
        <p:spPr>
          <a:xfrm>
            <a:off x="739250" y="3890665"/>
            <a:ext cx="10169379" cy="1200329"/>
          </a:xfrm>
          <a:prstGeom prst="rect">
            <a:avLst/>
          </a:prstGeom>
        </p:spPr>
        <p:txBody>
          <a:bodyPr wrap="square">
            <a:spAutoFit/>
          </a:bodyPr>
          <a:lstStyle/>
          <a:p>
            <a:r>
              <a:rPr lang="en-GB" dirty="0"/>
              <a:t>How much more power can water injection give you? As an example, NACA was able to DOUBLE the power of an Allison V-12 using water injection and accompanying huge increases in boost. Now it's important to understand this was in a lab with very controlled conditions, but in the real world, 50% increases are realistic if the rest of the forced induction system can provide enough charge air.</a:t>
            </a:r>
          </a:p>
        </p:txBody>
      </p:sp>
    </p:spTree>
    <p:extLst>
      <p:ext uri="{BB962C8B-B14F-4D97-AF65-F5344CB8AC3E}">
        <p14:creationId xmlns:p14="http://schemas.microsoft.com/office/powerpoint/2010/main" val="35031823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20</a:t>
            </a:fld>
            <a:endParaRPr lang="en-US" altLang="en-US" dirty="0"/>
          </a:p>
        </p:txBody>
      </p:sp>
      <p:sp>
        <p:nvSpPr>
          <p:cNvPr id="3" name="Rectangle 2"/>
          <p:cNvSpPr/>
          <p:nvPr/>
        </p:nvSpPr>
        <p:spPr>
          <a:xfrm>
            <a:off x="705770" y="725724"/>
            <a:ext cx="3786101" cy="369332"/>
          </a:xfrm>
          <a:prstGeom prst="rect">
            <a:avLst/>
          </a:prstGeom>
        </p:spPr>
        <p:txBody>
          <a:bodyPr wrap="none">
            <a:spAutoFit/>
          </a:bodyPr>
          <a:lstStyle/>
          <a:p>
            <a:r>
              <a:rPr lang="en-GB" b="1" dirty="0"/>
              <a:t>Benefits of Water/Methanol Injection</a:t>
            </a:r>
          </a:p>
        </p:txBody>
      </p:sp>
      <p:sp>
        <p:nvSpPr>
          <p:cNvPr id="7" name="Rectangle 6"/>
          <p:cNvSpPr/>
          <p:nvPr/>
        </p:nvSpPr>
        <p:spPr>
          <a:xfrm>
            <a:off x="689808" y="1274349"/>
            <a:ext cx="10234865" cy="1754326"/>
          </a:xfrm>
          <a:prstGeom prst="rect">
            <a:avLst/>
          </a:prstGeom>
        </p:spPr>
        <p:txBody>
          <a:bodyPr wrap="square">
            <a:spAutoFit/>
          </a:bodyPr>
          <a:lstStyle/>
          <a:p>
            <a:r>
              <a:rPr lang="en-GB" b="1" dirty="0"/>
              <a:t>What are the benefits of water/methanol injection?</a:t>
            </a:r>
          </a:p>
          <a:p>
            <a:endParaRPr lang="en-GB" dirty="0"/>
          </a:p>
          <a:p>
            <a:r>
              <a:rPr lang="en-GB" dirty="0"/>
              <a:t>1) More power: the high-octane properties of methanol, along with air cooling properties of the methanol and water, help water/methanol systems produce more power. In addition, the cooler intake temperatures allow you to run more aggressive timing and/or boost (forced induction applications) without increasing the chance of detonation. </a:t>
            </a:r>
          </a:p>
        </p:txBody>
      </p:sp>
      <p:sp>
        <p:nvSpPr>
          <p:cNvPr id="8" name="Rectangle 7"/>
          <p:cNvSpPr/>
          <p:nvPr/>
        </p:nvSpPr>
        <p:spPr>
          <a:xfrm>
            <a:off x="689807" y="3028675"/>
            <a:ext cx="10234865" cy="646331"/>
          </a:xfrm>
          <a:prstGeom prst="rect">
            <a:avLst/>
          </a:prstGeom>
        </p:spPr>
        <p:txBody>
          <a:bodyPr wrap="square">
            <a:spAutoFit/>
          </a:bodyPr>
          <a:lstStyle/>
          <a:p>
            <a:r>
              <a:rPr lang="en-GB" dirty="0"/>
              <a:t>2) Reduced chance of detonation: the lower intake charge temperatures created by the methanol and water mean less chance for engine-damaging detonation. </a:t>
            </a:r>
          </a:p>
        </p:txBody>
      </p:sp>
      <p:sp>
        <p:nvSpPr>
          <p:cNvPr id="9" name="Rectangle 8"/>
          <p:cNvSpPr/>
          <p:nvPr/>
        </p:nvSpPr>
        <p:spPr>
          <a:xfrm>
            <a:off x="705770" y="3675006"/>
            <a:ext cx="10218902" cy="646331"/>
          </a:xfrm>
          <a:prstGeom prst="rect">
            <a:avLst/>
          </a:prstGeom>
        </p:spPr>
        <p:txBody>
          <a:bodyPr wrap="square">
            <a:spAutoFit/>
          </a:bodyPr>
          <a:lstStyle/>
          <a:p>
            <a:r>
              <a:rPr lang="en-GB" dirty="0"/>
              <a:t>3) More economical for the street: water/methanol is a less expensive high-octane alternative to pure race gas for guys running high compression engines on the street. </a:t>
            </a:r>
          </a:p>
        </p:txBody>
      </p:sp>
      <p:sp>
        <p:nvSpPr>
          <p:cNvPr id="11" name="Rectangle 10"/>
          <p:cNvSpPr/>
          <p:nvPr/>
        </p:nvSpPr>
        <p:spPr>
          <a:xfrm>
            <a:off x="705770" y="4967668"/>
            <a:ext cx="10218902" cy="923330"/>
          </a:xfrm>
          <a:prstGeom prst="rect">
            <a:avLst/>
          </a:prstGeom>
        </p:spPr>
        <p:txBody>
          <a:bodyPr wrap="square">
            <a:spAutoFit/>
          </a:bodyPr>
          <a:lstStyle/>
          <a:p>
            <a:r>
              <a:rPr lang="en-GB" b="1" dirty="0"/>
              <a:t>What is methanol?</a:t>
            </a:r>
          </a:p>
          <a:p>
            <a:r>
              <a:rPr lang="en-GB" dirty="0"/>
              <a:t>Methanol is methyl alcohol or methyl hydrate. It is the common alcohol used in "alcohol-burning" race cars. It is commonly used as anti-freeze or in winter blend windshield washer fluid.</a:t>
            </a:r>
          </a:p>
        </p:txBody>
      </p:sp>
    </p:spTree>
    <p:extLst>
      <p:ext uri="{BB962C8B-B14F-4D97-AF65-F5344CB8AC3E}">
        <p14:creationId xmlns:p14="http://schemas.microsoft.com/office/powerpoint/2010/main" val="30988514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21</a:t>
            </a:fld>
            <a:endParaRPr lang="en-US" altLang="en-US" dirty="0"/>
          </a:p>
        </p:txBody>
      </p:sp>
      <p:sp>
        <p:nvSpPr>
          <p:cNvPr id="3" name="Rectangle 2"/>
          <p:cNvSpPr/>
          <p:nvPr/>
        </p:nvSpPr>
        <p:spPr>
          <a:xfrm>
            <a:off x="770019" y="754226"/>
            <a:ext cx="10154653" cy="1200329"/>
          </a:xfrm>
          <a:prstGeom prst="rect">
            <a:avLst/>
          </a:prstGeom>
        </p:spPr>
        <p:txBody>
          <a:bodyPr wrap="square">
            <a:spAutoFit/>
          </a:bodyPr>
          <a:lstStyle/>
          <a:p>
            <a:r>
              <a:rPr lang="en-GB" b="1" dirty="0"/>
              <a:t>Why is methanol used?</a:t>
            </a:r>
            <a:endParaRPr lang="en-GB" dirty="0"/>
          </a:p>
          <a:p>
            <a:r>
              <a:rPr lang="en-GB" dirty="0"/>
              <a:t>Methanol is a very high-octane fuel that is extremely resistant to detonation. Its high latent heat of vaporization also makes it excellent for use in inlet air water cooling mixtures. Because of these characteristics, it suppresses detonation more effectively than water only, ethanol or </a:t>
            </a:r>
            <a:r>
              <a:rPr lang="en-GB" dirty="0" err="1"/>
              <a:t>iso</a:t>
            </a:r>
            <a:r>
              <a:rPr lang="en-GB" dirty="0"/>
              <a:t>-propanol. </a:t>
            </a:r>
          </a:p>
        </p:txBody>
      </p:sp>
      <p:sp>
        <p:nvSpPr>
          <p:cNvPr id="4" name="Rectangle 3"/>
          <p:cNvSpPr/>
          <p:nvPr/>
        </p:nvSpPr>
        <p:spPr>
          <a:xfrm>
            <a:off x="770019" y="1942798"/>
            <a:ext cx="10154653" cy="1754326"/>
          </a:xfrm>
          <a:prstGeom prst="rect">
            <a:avLst/>
          </a:prstGeom>
        </p:spPr>
        <p:txBody>
          <a:bodyPr wrap="square">
            <a:spAutoFit/>
          </a:bodyPr>
          <a:lstStyle/>
          <a:p>
            <a:r>
              <a:rPr lang="en-GB" b="1" dirty="0"/>
              <a:t>What type of power gains can you expect?</a:t>
            </a:r>
            <a:endParaRPr lang="en-GB" dirty="0"/>
          </a:p>
          <a:p>
            <a:r>
              <a:rPr lang="en-GB" dirty="0"/>
              <a:t>Depending on the system, timing can often be advanced 10 or more degrees when a water/methanol system is used. Boost can often be increased five or more psi. When combined with the cooler air intake charge created by the water and methanol, these changes can net a horsepower increase of up to 20 percent in power-adder applications. In naturally aspirated applications, horsepower gains of 5-10 </a:t>
            </a:r>
          </a:p>
          <a:p>
            <a:r>
              <a:rPr lang="en-GB" dirty="0"/>
              <a:t>percent are possible.?</a:t>
            </a:r>
          </a:p>
        </p:txBody>
      </p:sp>
      <p:sp>
        <p:nvSpPr>
          <p:cNvPr id="5" name="Rectangle 4"/>
          <p:cNvSpPr/>
          <p:nvPr/>
        </p:nvSpPr>
        <p:spPr>
          <a:xfrm>
            <a:off x="770018" y="3697123"/>
            <a:ext cx="10154653" cy="1754326"/>
          </a:xfrm>
          <a:prstGeom prst="rect">
            <a:avLst/>
          </a:prstGeom>
        </p:spPr>
        <p:txBody>
          <a:bodyPr wrap="square">
            <a:spAutoFit/>
          </a:bodyPr>
          <a:lstStyle/>
          <a:p>
            <a:r>
              <a:rPr lang="en-GB" b="1" dirty="0"/>
              <a:t>What ratio of water/methanol is recommended?</a:t>
            </a:r>
            <a:r>
              <a:rPr lang="en-GB" dirty="0"/>
              <a:t> </a:t>
            </a:r>
          </a:p>
          <a:p>
            <a:r>
              <a:rPr lang="en-GB" dirty="0"/>
              <a:t>A 50/50 ratio is recommended, although ratios of anywhere from 30 percent to 50 percent methanol work well and deliver excellent octane gains and cooling. The 50/50 ratio has been demonstrated to be the best for charge/air cooling, excellent detonation control, and safety. It should be </a:t>
            </a:r>
          </a:p>
          <a:p>
            <a:r>
              <a:rPr lang="en-GB" dirty="0"/>
              <a:t>noted that methanol is easy to ignite and burns with a nearly invisible flame. For that reason, any ratio that far exceeds the recommended 50/50 ratio can be hazardous.? </a:t>
            </a:r>
          </a:p>
        </p:txBody>
      </p:sp>
      <p:sp>
        <p:nvSpPr>
          <p:cNvPr id="6" name="Rectangle 5"/>
          <p:cNvSpPr/>
          <p:nvPr/>
        </p:nvSpPr>
        <p:spPr>
          <a:xfrm>
            <a:off x="770018" y="5368915"/>
            <a:ext cx="10154654" cy="1200329"/>
          </a:xfrm>
          <a:prstGeom prst="rect">
            <a:avLst/>
          </a:prstGeom>
        </p:spPr>
        <p:txBody>
          <a:bodyPr wrap="square">
            <a:spAutoFit/>
          </a:bodyPr>
          <a:lstStyle/>
          <a:p>
            <a:r>
              <a:rPr lang="en-GB" b="1" dirty="0"/>
              <a:t>Is an intercooler necessary?</a:t>
            </a:r>
            <a:r>
              <a:rPr lang="en-GB" dirty="0"/>
              <a:t> </a:t>
            </a:r>
          </a:p>
          <a:p>
            <a:r>
              <a:rPr lang="en-GB" dirty="0"/>
              <a:t>50/50 water/methanol can provide all the density increase/detonation control needed to handle up to 30 </a:t>
            </a:r>
            <a:r>
              <a:rPr lang="en-GB" dirty="0" err="1"/>
              <a:t>psig</a:t>
            </a:r>
            <a:r>
              <a:rPr lang="en-GB" dirty="0"/>
              <a:t> of boost. However, an intercooler and water/methanol injection together would provide even greater benefits, especially beyond 30 </a:t>
            </a:r>
            <a:r>
              <a:rPr lang="en-GB" dirty="0" err="1"/>
              <a:t>psig</a:t>
            </a:r>
            <a:r>
              <a:rPr lang="en-GB" dirty="0"/>
              <a:t> of boost. </a:t>
            </a:r>
          </a:p>
        </p:txBody>
      </p:sp>
    </p:spTree>
    <p:extLst>
      <p:ext uri="{BB962C8B-B14F-4D97-AF65-F5344CB8AC3E}">
        <p14:creationId xmlns:p14="http://schemas.microsoft.com/office/powerpoint/2010/main" val="719367605"/>
      </p:ext>
    </p:extLst>
  </p:cSld>
  <p:clrMapOvr>
    <a:masterClrMapping/>
  </p:clrMapOvr>
</p:sld>
</file>

<file path=ppt/theme/theme1.xml><?xml version="1.0" encoding="utf-8"?>
<a:theme xmlns:a="http://schemas.openxmlformats.org/drawingml/2006/main" name="Composite">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omposite">
      <a:maj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mposite">
      <a:fillStyleLst>
        <a:solidFill>
          <a:schemeClr val="phClr"/>
        </a:solidFill>
        <a:gradFill rotWithShape="1">
          <a:gsLst>
            <a:gs pos="0">
              <a:schemeClr val="phClr">
                <a:tint val="50000"/>
                <a:shade val="95000"/>
                <a:satMod val="300000"/>
              </a:schemeClr>
            </a:gs>
            <a:gs pos="12000">
              <a:schemeClr val="phClr">
                <a:tint val="50000"/>
                <a:shade val="90000"/>
                <a:satMod val="250000"/>
              </a:schemeClr>
            </a:gs>
            <a:gs pos="100000">
              <a:schemeClr val="phClr">
                <a:tint val="85000"/>
                <a:shade val="75000"/>
                <a:satMod val="150000"/>
              </a:schemeClr>
            </a:gs>
          </a:gsLst>
          <a:lin ang="16200000" scaled="1"/>
        </a:gradFill>
        <a:gradFill rotWithShape="1">
          <a:gsLst>
            <a:gs pos="0">
              <a:schemeClr val="phClr">
                <a:tint val="75000"/>
                <a:shade val="95000"/>
                <a:satMod val="175000"/>
              </a:schemeClr>
            </a:gs>
            <a:gs pos="12000">
              <a:schemeClr val="phClr">
                <a:tint val="90000"/>
                <a:shade val="90000"/>
                <a:satMod val="150000"/>
              </a:schemeClr>
            </a:gs>
            <a:gs pos="100000">
              <a:schemeClr val="phClr">
                <a:tint val="100000"/>
                <a:shade val="75000"/>
                <a:satMod val="150000"/>
              </a:schemeClr>
            </a:gs>
          </a:gsLst>
          <a:lin ang="16200000" scaled="1"/>
        </a:gradFill>
      </a:fillStyleLst>
      <a:lnStyleLst>
        <a:ln w="9525" cap="flat" cmpd="sng" algn="ctr">
          <a:solidFill>
            <a:schemeClr val="phClr">
              <a:shade val="95000"/>
              <a:satMod val="105000"/>
            </a:scheme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scene3d>
            <a:camera prst="orthographicFront">
              <a:rot lat="0" lon="0" rev="0"/>
            </a:camera>
            <a:lightRig rig="freezing" dir="t">
              <a:rot lat="0" lon="0" rev="6000000"/>
            </a:lightRig>
          </a:scene3d>
          <a:sp3d contourW="12700" prstMaterial="dkEdge">
            <a:bevelT w="44450" h="25400"/>
            <a:contourClr>
              <a:schemeClr val="phClr">
                <a:shade val="30000"/>
              </a:schemeClr>
            </a:contourClr>
          </a:sp3d>
        </a:effectStyle>
      </a:effectStyleLst>
      <a:bgFillStyleLst>
        <a:solidFill>
          <a:schemeClr val="phClr"/>
        </a:solidFill>
        <a:gradFill rotWithShape="1">
          <a:gsLst>
            <a:gs pos="0">
              <a:schemeClr val="phClr">
                <a:tint val="100000"/>
                <a:shade val="80000"/>
                <a:satMod val="110000"/>
                <a:lumMod val="80000"/>
              </a:schemeClr>
            </a:gs>
            <a:gs pos="79000">
              <a:schemeClr val="phClr">
                <a:tint val="100000"/>
                <a:shade val="90000"/>
                <a:satMod val="105000"/>
                <a:lumMod val="100000"/>
              </a:schemeClr>
            </a:gs>
            <a:gs pos="100000">
              <a:schemeClr val="phClr">
                <a:tint val="95000"/>
                <a:shade val="100000"/>
                <a:satMod val="110000"/>
                <a:lumMod val="115000"/>
              </a:schemeClr>
            </a:gs>
          </a:gsLst>
          <a:lin ang="5400000" scaled="0"/>
        </a:gradFill>
        <a:gradFill rotWithShape="1">
          <a:gsLst>
            <a:gs pos="0">
              <a:schemeClr val="phClr">
                <a:tint val="90000"/>
                <a:shade val="100000"/>
                <a:satMod val="100000"/>
                <a:lumMod val="110000"/>
              </a:schemeClr>
            </a:gs>
            <a:gs pos="83000">
              <a:schemeClr val="phClr">
                <a:shade val="75000"/>
                <a:satMod val="200000"/>
              </a:schemeClr>
            </a:gs>
            <a:gs pos="100000">
              <a:schemeClr val="phClr">
                <a:shade val="90000"/>
                <a:satMod val="200000"/>
              </a:schemeClr>
            </a:gs>
          </a:gsLst>
          <a:path path="circle">
            <a:fillToRect l="75000" t="100000" b="300000"/>
          </a:path>
        </a:gradFill>
      </a:bgFillStyleLst>
    </a:fmtScheme>
  </a:themeElements>
  <a:objectDefaults/>
  <a:extraClrSchemeLst/>
</a:theme>
</file>

<file path=ppt/theme/theme2.xml><?xml version="1.0" encoding="utf-8"?>
<a:theme xmlns:a="http://schemas.openxmlformats.org/drawingml/2006/main" name="Pedro UWTSD">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omposite">
      <a:maj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mposite">
      <a:fillStyleLst>
        <a:solidFill>
          <a:schemeClr val="phClr"/>
        </a:solidFill>
        <a:gradFill rotWithShape="1">
          <a:gsLst>
            <a:gs pos="0">
              <a:schemeClr val="phClr">
                <a:tint val="50000"/>
                <a:shade val="95000"/>
                <a:satMod val="300000"/>
              </a:schemeClr>
            </a:gs>
            <a:gs pos="12000">
              <a:schemeClr val="phClr">
                <a:tint val="50000"/>
                <a:shade val="90000"/>
                <a:satMod val="250000"/>
              </a:schemeClr>
            </a:gs>
            <a:gs pos="100000">
              <a:schemeClr val="phClr">
                <a:tint val="85000"/>
                <a:shade val="75000"/>
                <a:satMod val="150000"/>
              </a:schemeClr>
            </a:gs>
          </a:gsLst>
          <a:lin ang="16200000" scaled="1"/>
        </a:gradFill>
        <a:gradFill rotWithShape="1">
          <a:gsLst>
            <a:gs pos="0">
              <a:schemeClr val="phClr">
                <a:tint val="75000"/>
                <a:shade val="95000"/>
                <a:satMod val="175000"/>
              </a:schemeClr>
            </a:gs>
            <a:gs pos="12000">
              <a:schemeClr val="phClr">
                <a:tint val="90000"/>
                <a:shade val="90000"/>
                <a:satMod val="150000"/>
              </a:schemeClr>
            </a:gs>
            <a:gs pos="100000">
              <a:schemeClr val="phClr">
                <a:tint val="100000"/>
                <a:shade val="75000"/>
                <a:satMod val="150000"/>
              </a:schemeClr>
            </a:gs>
          </a:gsLst>
          <a:lin ang="16200000" scaled="1"/>
        </a:gradFill>
      </a:fillStyleLst>
      <a:lnStyleLst>
        <a:ln w="9525" cap="flat" cmpd="sng" algn="ctr">
          <a:solidFill>
            <a:schemeClr val="phClr">
              <a:shade val="95000"/>
              <a:satMod val="105000"/>
            </a:scheme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scene3d>
            <a:camera prst="orthographicFront">
              <a:rot lat="0" lon="0" rev="0"/>
            </a:camera>
            <a:lightRig rig="freezing" dir="t">
              <a:rot lat="0" lon="0" rev="6000000"/>
            </a:lightRig>
          </a:scene3d>
          <a:sp3d contourW="12700" prstMaterial="dkEdge">
            <a:bevelT w="44450" h="25400"/>
            <a:contourClr>
              <a:schemeClr val="phClr">
                <a:shade val="30000"/>
              </a:schemeClr>
            </a:contourClr>
          </a:sp3d>
        </a:effectStyle>
      </a:effectStyleLst>
      <a:bgFillStyleLst>
        <a:solidFill>
          <a:schemeClr val="phClr"/>
        </a:solidFill>
        <a:gradFill rotWithShape="1">
          <a:gsLst>
            <a:gs pos="0">
              <a:schemeClr val="phClr">
                <a:tint val="100000"/>
                <a:shade val="80000"/>
                <a:satMod val="110000"/>
                <a:lumMod val="80000"/>
              </a:schemeClr>
            </a:gs>
            <a:gs pos="79000">
              <a:schemeClr val="phClr">
                <a:tint val="100000"/>
                <a:shade val="90000"/>
                <a:satMod val="105000"/>
                <a:lumMod val="100000"/>
              </a:schemeClr>
            </a:gs>
            <a:gs pos="100000">
              <a:schemeClr val="phClr">
                <a:tint val="95000"/>
                <a:shade val="100000"/>
                <a:satMod val="110000"/>
                <a:lumMod val="115000"/>
              </a:schemeClr>
            </a:gs>
          </a:gsLst>
          <a:lin ang="5400000" scaled="0"/>
        </a:gradFill>
        <a:gradFill rotWithShape="1">
          <a:gsLst>
            <a:gs pos="0">
              <a:schemeClr val="phClr">
                <a:tint val="90000"/>
                <a:shade val="100000"/>
                <a:satMod val="100000"/>
                <a:lumMod val="110000"/>
              </a:schemeClr>
            </a:gs>
            <a:gs pos="83000">
              <a:schemeClr val="phClr">
                <a:shade val="75000"/>
                <a:satMod val="200000"/>
              </a:schemeClr>
            </a:gs>
            <a:gs pos="100000">
              <a:schemeClr val="phClr">
                <a:shade val="90000"/>
                <a:satMod val="200000"/>
              </a:schemeClr>
            </a:gs>
          </a:gsLst>
          <a:path path="circle">
            <a:fillToRect l="75000" t="100000" b="300000"/>
          </a:path>
        </a:gradFill>
      </a:bgFillStyleLst>
    </a:fmtScheme>
  </a:themeElements>
  <a:objectDefaults/>
  <a:extraClrSchemeLst/>
</a:theme>
</file>

<file path=ppt/theme/theme3.xml><?xml version="1.0" encoding="utf-8"?>
<a:theme xmlns:a="http://schemas.openxmlformats.org/drawingml/2006/main" name="1_Pedro UWTSD">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omposite">
      <a:maj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mposite">
      <a:fillStyleLst>
        <a:solidFill>
          <a:schemeClr val="phClr"/>
        </a:solidFill>
        <a:gradFill rotWithShape="1">
          <a:gsLst>
            <a:gs pos="0">
              <a:schemeClr val="phClr">
                <a:tint val="50000"/>
                <a:shade val="95000"/>
                <a:satMod val="300000"/>
              </a:schemeClr>
            </a:gs>
            <a:gs pos="12000">
              <a:schemeClr val="phClr">
                <a:tint val="50000"/>
                <a:shade val="90000"/>
                <a:satMod val="250000"/>
              </a:schemeClr>
            </a:gs>
            <a:gs pos="100000">
              <a:schemeClr val="phClr">
                <a:tint val="85000"/>
                <a:shade val="75000"/>
                <a:satMod val="150000"/>
              </a:schemeClr>
            </a:gs>
          </a:gsLst>
          <a:lin ang="16200000" scaled="1"/>
        </a:gradFill>
        <a:gradFill rotWithShape="1">
          <a:gsLst>
            <a:gs pos="0">
              <a:schemeClr val="phClr">
                <a:tint val="75000"/>
                <a:shade val="95000"/>
                <a:satMod val="175000"/>
              </a:schemeClr>
            </a:gs>
            <a:gs pos="12000">
              <a:schemeClr val="phClr">
                <a:tint val="90000"/>
                <a:shade val="90000"/>
                <a:satMod val="150000"/>
              </a:schemeClr>
            </a:gs>
            <a:gs pos="100000">
              <a:schemeClr val="phClr">
                <a:tint val="100000"/>
                <a:shade val="75000"/>
                <a:satMod val="150000"/>
              </a:schemeClr>
            </a:gs>
          </a:gsLst>
          <a:lin ang="16200000" scaled="1"/>
        </a:gradFill>
      </a:fillStyleLst>
      <a:lnStyleLst>
        <a:ln w="9525" cap="flat" cmpd="sng" algn="ctr">
          <a:solidFill>
            <a:schemeClr val="phClr">
              <a:shade val="95000"/>
              <a:satMod val="105000"/>
            </a:scheme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scene3d>
            <a:camera prst="orthographicFront">
              <a:rot lat="0" lon="0" rev="0"/>
            </a:camera>
            <a:lightRig rig="freezing" dir="t">
              <a:rot lat="0" lon="0" rev="6000000"/>
            </a:lightRig>
          </a:scene3d>
          <a:sp3d contourW="12700" prstMaterial="dkEdge">
            <a:bevelT w="44450" h="25400"/>
            <a:contourClr>
              <a:schemeClr val="phClr">
                <a:shade val="30000"/>
              </a:schemeClr>
            </a:contourClr>
          </a:sp3d>
        </a:effectStyle>
      </a:effectStyleLst>
      <a:bgFillStyleLst>
        <a:solidFill>
          <a:schemeClr val="phClr"/>
        </a:solidFill>
        <a:gradFill rotWithShape="1">
          <a:gsLst>
            <a:gs pos="0">
              <a:schemeClr val="phClr">
                <a:tint val="100000"/>
                <a:shade val="80000"/>
                <a:satMod val="110000"/>
                <a:lumMod val="80000"/>
              </a:schemeClr>
            </a:gs>
            <a:gs pos="79000">
              <a:schemeClr val="phClr">
                <a:tint val="100000"/>
                <a:shade val="90000"/>
                <a:satMod val="105000"/>
                <a:lumMod val="100000"/>
              </a:schemeClr>
            </a:gs>
            <a:gs pos="100000">
              <a:schemeClr val="phClr">
                <a:tint val="95000"/>
                <a:shade val="100000"/>
                <a:satMod val="110000"/>
                <a:lumMod val="115000"/>
              </a:schemeClr>
            </a:gs>
          </a:gsLst>
          <a:lin ang="5400000" scaled="0"/>
        </a:gradFill>
        <a:gradFill rotWithShape="1">
          <a:gsLst>
            <a:gs pos="0">
              <a:schemeClr val="phClr">
                <a:tint val="90000"/>
                <a:shade val="100000"/>
                <a:satMod val="100000"/>
                <a:lumMod val="110000"/>
              </a:schemeClr>
            </a:gs>
            <a:gs pos="83000">
              <a:schemeClr val="phClr">
                <a:shade val="75000"/>
                <a:satMod val="200000"/>
              </a:schemeClr>
            </a:gs>
            <a:gs pos="100000">
              <a:schemeClr val="phClr">
                <a:shade val="90000"/>
                <a:satMod val="200000"/>
              </a:schemeClr>
            </a:gs>
          </a:gsLst>
          <a:path path="circle">
            <a:fillToRect l="75000" t="100000" b="30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13068</TotalTime>
  <Words>2843</Words>
  <Application>Microsoft Office PowerPoint</Application>
  <PresentationFormat>Widescreen</PresentationFormat>
  <Paragraphs>114</Paragraphs>
  <Slides>21</Slides>
  <Notes>1</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21</vt:i4>
      </vt:variant>
    </vt:vector>
  </HeadingPairs>
  <TitlesOfParts>
    <vt:vector size="28" baseType="lpstr">
      <vt:lpstr>ＭＳ Ｐゴシック</vt:lpstr>
      <vt:lpstr>Arial</vt:lpstr>
      <vt:lpstr>Calibri</vt:lpstr>
      <vt:lpstr>Wingdings</vt:lpstr>
      <vt:lpstr>Composite</vt:lpstr>
      <vt:lpstr>Pedro UWTSD</vt:lpstr>
      <vt:lpstr>1_Pedro UWTSD</vt:lpstr>
      <vt:lpstr>Water injection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Hanna Thomas</dc:creator>
  <cp:lastModifiedBy>Hanna Thomas</cp:lastModifiedBy>
  <cp:revision>178</cp:revision>
  <dcterms:created xsi:type="dcterms:W3CDTF">2017-03-03T11:04:47Z</dcterms:created>
  <dcterms:modified xsi:type="dcterms:W3CDTF">2017-03-21T07:45:44Z</dcterms:modified>
</cp:coreProperties>
</file>