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F24710-FFB8-46BB-950B-54E81F1E6CEF}" v="14" dt="2026-07-11T16:33:05.2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76" autoAdjust="0"/>
    <p:restoredTop sz="93969" autoAdjust="0"/>
  </p:normalViewPr>
  <p:slideViewPr>
    <p:cSldViewPr snapToGrid="0">
      <p:cViewPr varScale="1">
        <p:scale>
          <a:sx n="64" d="100"/>
          <a:sy n="64" d="100"/>
        </p:scale>
        <p:origin x="84"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omi kivuvu" userId="a89f422225513415" providerId="LiveId" clId="{7815493E-0213-4830-AEFA-5B7CD7D7445E}"/>
    <pc:docChg chg="custSel addSld delSld modSld">
      <pc:chgData name="diomi kivuvu" userId="a89f422225513415" providerId="LiveId" clId="{7815493E-0213-4830-AEFA-5B7CD7D7445E}" dt="2026-07-11T18:22:03.396" v="1072" actId="20577"/>
      <pc:docMkLst>
        <pc:docMk/>
      </pc:docMkLst>
      <pc:sldChg chg="modSp mod">
        <pc:chgData name="diomi kivuvu" userId="a89f422225513415" providerId="LiveId" clId="{7815493E-0213-4830-AEFA-5B7CD7D7445E}" dt="2026-07-11T18:11:35.604" v="1045" actId="120"/>
        <pc:sldMkLst>
          <pc:docMk/>
          <pc:sldMk cId="309232200" sldId="256"/>
        </pc:sldMkLst>
        <pc:spChg chg="mod">
          <ac:chgData name="diomi kivuvu" userId="a89f422225513415" providerId="LiveId" clId="{7815493E-0213-4830-AEFA-5B7CD7D7445E}" dt="2026-07-11T18:11:35.604" v="1045" actId="120"/>
          <ac:spMkLst>
            <pc:docMk/>
            <pc:sldMk cId="309232200" sldId="256"/>
            <ac:spMk id="3" creationId="{B7A30BB1-ACE3-C2DF-5D03-17697F8AFCD2}"/>
          </ac:spMkLst>
        </pc:spChg>
        <pc:picChg chg="mod">
          <ac:chgData name="diomi kivuvu" userId="a89f422225513415" providerId="LiveId" clId="{7815493E-0213-4830-AEFA-5B7CD7D7445E}" dt="2026-07-11T18:07:56.792" v="1031" actId="1076"/>
          <ac:picMkLst>
            <pc:docMk/>
            <pc:sldMk cId="309232200" sldId="256"/>
            <ac:picMk id="12" creationId="{18A9611D-F4AD-C97E-E6A6-B8948AE8D033}"/>
          </ac:picMkLst>
        </pc:picChg>
        <pc:picChg chg="mod">
          <ac:chgData name="diomi kivuvu" userId="a89f422225513415" providerId="LiveId" clId="{7815493E-0213-4830-AEFA-5B7CD7D7445E}" dt="2026-07-11T18:10:57.151" v="1043" actId="14100"/>
          <ac:picMkLst>
            <pc:docMk/>
            <pc:sldMk cId="309232200" sldId="256"/>
            <ac:picMk id="13" creationId="{1EF83119-2E50-99DC-33C6-087A28EDC884}"/>
          </ac:picMkLst>
        </pc:picChg>
      </pc:sldChg>
      <pc:sldChg chg="modSp mod">
        <pc:chgData name="diomi kivuvu" userId="a89f422225513415" providerId="LiveId" clId="{7815493E-0213-4830-AEFA-5B7CD7D7445E}" dt="2026-07-11T18:18:41.295" v="1066" actId="113"/>
        <pc:sldMkLst>
          <pc:docMk/>
          <pc:sldMk cId="2141593036" sldId="257"/>
        </pc:sldMkLst>
        <pc:spChg chg="mod">
          <ac:chgData name="diomi kivuvu" userId="a89f422225513415" providerId="LiveId" clId="{7815493E-0213-4830-AEFA-5B7CD7D7445E}" dt="2026-07-11T18:18:41.295" v="1066" actId="113"/>
          <ac:spMkLst>
            <pc:docMk/>
            <pc:sldMk cId="2141593036" sldId="257"/>
            <ac:spMk id="2" creationId="{B4E5C0D9-5B7F-8663-D0C1-4E27C5848A47}"/>
          </ac:spMkLst>
        </pc:spChg>
        <pc:picChg chg="mod">
          <ac:chgData name="diomi kivuvu" userId="a89f422225513415" providerId="LiveId" clId="{7815493E-0213-4830-AEFA-5B7CD7D7445E}" dt="2026-07-11T18:17:43.572" v="1060" actId="1076"/>
          <ac:picMkLst>
            <pc:docMk/>
            <pc:sldMk cId="2141593036" sldId="257"/>
            <ac:picMk id="4" creationId="{E860B228-228A-880F-6120-E76E9B35C2E1}"/>
          </ac:picMkLst>
        </pc:picChg>
      </pc:sldChg>
      <pc:sldChg chg="modSp mod">
        <pc:chgData name="diomi kivuvu" userId="a89f422225513415" providerId="LiveId" clId="{7815493E-0213-4830-AEFA-5B7CD7D7445E}" dt="2026-07-11T18:19:58.979" v="1069" actId="120"/>
        <pc:sldMkLst>
          <pc:docMk/>
          <pc:sldMk cId="1015224766" sldId="258"/>
        </pc:sldMkLst>
        <pc:spChg chg="mod">
          <ac:chgData name="diomi kivuvu" userId="a89f422225513415" providerId="LiveId" clId="{7815493E-0213-4830-AEFA-5B7CD7D7445E}" dt="2026-07-11T18:19:58.979" v="1069" actId="120"/>
          <ac:spMkLst>
            <pc:docMk/>
            <pc:sldMk cId="1015224766" sldId="258"/>
            <ac:spMk id="3" creationId="{EBA66488-8B12-F1D1-4590-0C9789B7175A}"/>
          </ac:spMkLst>
        </pc:spChg>
      </pc:sldChg>
      <pc:sldChg chg="addSp delSp modSp new del mod">
        <pc:chgData name="diomi kivuvu" userId="a89f422225513415" providerId="LiveId" clId="{7815493E-0213-4830-AEFA-5B7CD7D7445E}" dt="2026-07-11T16:34:59.564" v="291" actId="2696"/>
        <pc:sldMkLst>
          <pc:docMk/>
          <pc:sldMk cId="397797849" sldId="259"/>
        </pc:sldMkLst>
        <pc:spChg chg="mod">
          <ac:chgData name="diomi kivuvu" userId="a89f422225513415" providerId="LiveId" clId="{7815493E-0213-4830-AEFA-5B7CD7D7445E}" dt="2026-07-11T16:16:42.251" v="9" actId="1076"/>
          <ac:spMkLst>
            <pc:docMk/>
            <pc:sldMk cId="397797849" sldId="259"/>
            <ac:spMk id="2" creationId="{22FBE9FA-22B2-B475-1A3E-23BA1BB9F019}"/>
          </ac:spMkLst>
        </pc:spChg>
        <pc:spChg chg="mod">
          <ac:chgData name="diomi kivuvu" userId="a89f422225513415" providerId="LiveId" clId="{7815493E-0213-4830-AEFA-5B7CD7D7445E}" dt="2026-07-11T16:31:56.559" v="269" actId="1076"/>
          <ac:spMkLst>
            <pc:docMk/>
            <pc:sldMk cId="397797849" sldId="259"/>
            <ac:spMk id="3" creationId="{938EED47-0256-59E9-D9B5-23F5213A0E7F}"/>
          </ac:spMkLst>
        </pc:spChg>
        <pc:grpChg chg="mod">
          <ac:chgData name="diomi kivuvu" userId="a89f422225513415" providerId="LiveId" clId="{7815493E-0213-4830-AEFA-5B7CD7D7445E}" dt="2026-07-11T16:32:30.955" v="275" actId="1076"/>
          <ac:grpSpMkLst>
            <pc:docMk/>
            <pc:sldMk cId="397797849" sldId="259"/>
            <ac:grpSpMk id="36" creationId="{C6E54528-C204-9A61-210A-9AF43A51CFF0}"/>
          </ac:grpSpMkLst>
        </pc:grpChg>
        <pc:grpChg chg="mod">
          <ac:chgData name="diomi kivuvu" userId="a89f422225513415" providerId="LiveId" clId="{7815493E-0213-4830-AEFA-5B7CD7D7445E}" dt="2026-07-11T16:33:54.726" v="284"/>
          <ac:grpSpMkLst>
            <pc:docMk/>
            <pc:sldMk cId="397797849" sldId="259"/>
            <ac:grpSpMk id="44" creationId="{6AC651F9-8D69-E04D-4B08-99BFC9D049E2}"/>
          </ac:grpSpMkLst>
        </pc:grpChg>
        <pc:graphicFrameChg chg="add">
          <ac:chgData name="diomi kivuvu" userId="a89f422225513415" providerId="LiveId" clId="{7815493E-0213-4830-AEFA-5B7CD7D7445E}" dt="2026-07-11T16:34:40.293" v="288" actId="3680"/>
          <ac:graphicFrameMkLst>
            <pc:docMk/>
            <pc:sldMk cId="397797849" sldId="259"/>
            <ac:graphicFrameMk id="48" creationId="{0B133FC6-DC2D-3297-5920-B74E23236F71}"/>
          </ac:graphicFrameMkLst>
        </pc:graphicFrameChg>
        <pc:inkChg chg="add">
          <ac:chgData name="diomi kivuvu" userId="a89f422225513415" providerId="LiveId" clId="{7815493E-0213-4830-AEFA-5B7CD7D7445E}" dt="2026-07-11T16:26:31.473" v="234" actId="9405"/>
          <ac:inkMkLst>
            <pc:docMk/>
            <pc:sldMk cId="397797849" sldId="259"/>
            <ac:inkMk id="4" creationId="{34608340-162D-56F7-DA63-2C03B1644424}"/>
          </ac:inkMkLst>
        </pc:inkChg>
        <pc:inkChg chg="add">
          <ac:chgData name="diomi kivuvu" userId="a89f422225513415" providerId="LiveId" clId="{7815493E-0213-4830-AEFA-5B7CD7D7445E}" dt="2026-07-11T16:26:52.002" v="235" actId="9405"/>
          <ac:inkMkLst>
            <pc:docMk/>
            <pc:sldMk cId="397797849" sldId="259"/>
            <ac:inkMk id="5" creationId="{F28D0056-D413-36B8-E607-1801AB9C248E}"/>
          </ac:inkMkLst>
        </pc:inkChg>
        <pc:inkChg chg="add">
          <ac:chgData name="diomi kivuvu" userId="a89f422225513415" providerId="LiveId" clId="{7815493E-0213-4830-AEFA-5B7CD7D7445E}" dt="2026-07-11T16:26:55.190" v="236" actId="9405"/>
          <ac:inkMkLst>
            <pc:docMk/>
            <pc:sldMk cId="397797849" sldId="259"/>
            <ac:inkMk id="6" creationId="{F42EA5FB-A04B-EF9B-6FA8-B0785D3E1334}"/>
          </ac:inkMkLst>
        </pc:inkChg>
        <pc:inkChg chg="add del">
          <ac:chgData name="diomi kivuvu" userId="a89f422225513415" providerId="LiveId" clId="{7815493E-0213-4830-AEFA-5B7CD7D7445E}" dt="2026-07-11T16:26:58.674" v="238"/>
          <ac:inkMkLst>
            <pc:docMk/>
            <pc:sldMk cId="397797849" sldId="259"/>
            <ac:inkMk id="7" creationId="{63533FD9-26F7-384A-DDC2-A24B3ED10FC4}"/>
          </ac:inkMkLst>
        </pc:inkChg>
        <pc:inkChg chg="add">
          <ac:chgData name="diomi kivuvu" userId="a89f422225513415" providerId="LiveId" clId="{7815493E-0213-4830-AEFA-5B7CD7D7445E}" dt="2026-07-11T16:26:58.674" v="238"/>
          <ac:inkMkLst>
            <pc:docMk/>
            <pc:sldMk cId="397797849" sldId="259"/>
            <ac:inkMk id="8" creationId="{E836A40C-B94C-1C99-C9B0-2BD46A9722B3}"/>
          </ac:inkMkLst>
        </pc:inkChg>
        <pc:inkChg chg="add">
          <ac:chgData name="diomi kivuvu" userId="a89f422225513415" providerId="LiveId" clId="{7815493E-0213-4830-AEFA-5B7CD7D7445E}" dt="2026-07-11T16:27:11.190" v="239" actId="9405"/>
          <ac:inkMkLst>
            <pc:docMk/>
            <pc:sldMk cId="397797849" sldId="259"/>
            <ac:inkMk id="9" creationId="{CF362FA9-8688-B48F-6931-A7ECFAECA323}"/>
          </ac:inkMkLst>
        </pc:inkChg>
        <pc:inkChg chg="add del">
          <ac:chgData name="diomi kivuvu" userId="a89f422225513415" providerId="LiveId" clId="{7815493E-0213-4830-AEFA-5B7CD7D7445E}" dt="2026-07-11T16:27:14.933" v="241"/>
          <ac:inkMkLst>
            <pc:docMk/>
            <pc:sldMk cId="397797849" sldId="259"/>
            <ac:inkMk id="10" creationId="{B8D7C1EE-7DE6-2587-6366-8924F4CB3382}"/>
          </ac:inkMkLst>
        </pc:inkChg>
        <pc:inkChg chg="add">
          <ac:chgData name="diomi kivuvu" userId="a89f422225513415" providerId="LiveId" clId="{7815493E-0213-4830-AEFA-5B7CD7D7445E}" dt="2026-07-11T16:27:14.933" v="241"/>
          <ac:inkMkLst>
            <pc:docMk/>
            <pc:sldMk cId="397797849" sldId="259"/>
            <ac:inkMk id="11" creationId="{263D2A21-FD06-6785-3C5C-4BB792D9CF13}"/>
          </ac:inkMkLst>
        </pc:inkChg>
        <pc:inkChg chg="add del">
          <ac:chgData name="diomi kivuvu" userId="a89f422225513415" providerId="LiveId" clId="{7815493E-0213-4830-AEFA-5B7CD7D7445E}" dt="2026-07-11T16:27:34.076" v="243"/>
          <ac:inkMkLst>
            <pc:docMk/>
            <pc:sldMk cId="397797849" sldId="259"/>
            <ac:inkMk id="12" creationId="{0A8CE42B-613C-BBD1-AC26-955F3CC23B39}"/>
          </ac:inkMkLst>
        </pc:inkChg>
        <pc:inkChg chg="add">
          <ac:chgData name="diomi kivuvu" userId="a89f422225513415" providerId="LiveId" clId="{7815493E-0213-4830-AEFA-5B7CD7D7445E}" dt="2026-07-11T16:27:34.076" v="243"/>
          <ac:inkMkLst>
            <pc:docMk/>
            <pc:sldMk cId="397797849" sldId="259"/>
            <ac:inkMk id="13" creationId="{7F0A6547-F565-B531-328C-70686D105C0F}"/>
          </ac:inkMkLst>
        </pc:inkChg>
        <pc:inkChg chg="add del">
          <ac:chgData name="diomi kivuvu" userId="a89f422225513415" providerId="LiveId" clId="{7815493E-0213-4830-AEFA-5B7CD7D7445E}" dt="2026-07-11T16:27:42.915" v="245"/>
          <ac:inkMkLst>
            <pc:docMk/>
            <pc:sldMk cId="397797849" sldId="259"/>
            <ac:inkMk id="14" creationId="{CA1100D6-D6EE-186D-037A-E7F3FBAEFA5B}"/>
          </ac:inkMkLst>
        </pc:inkChg>
        <pc:inkChg chg="add">
          <ac:chgData name="diomi kivuvu" userId="a89f422225513415" providerId="LiveId" clId="{7815493E-0213-4830-AEFA-5B7CD7D7445E}" dt="2026-07-11T16:27:42.915" v="245"/>
          <ac:inkMkLst>
            <pc:docMk/>
            <pc:sldMk cId="397797849" sldId="259"/>
            <ac:inkMk id="15" creationId="{2AB08763-3F08-AB41-A0EE-719096C1C6EC}"/>
          </ac:inkMkLst>
        </pc:inkChg>
        <pc:inkChg chg="add del">
          <ac:chgData name="diomi kivuvu" userId="a89f422225513415" providerId="LiveId" clId="{7815493E-0213-4830-AEFA-5B7CD7D7445E}" dt="2026-07-11T16:27:58.182" v="247"/>
          <ac:inkMkLst>
            <pc:docMk/>
            <pc:sldMk cId="397797849" sldId="259"/>
            <ac:inkMk id="16" creationId="{3E11E15C-9071-161D-9907-6F35C7411F5D}"/>
          </ac:inkMkLst>
        </pc:inkChg>
        <pc:inkChg chg="add">
          <ac:chgData name="diomi kivuvu" userId="a89f422225513415" providerId="LiveId" clId="{7815493E-0213-4830-AEFA-5B7CD7D7445E}" dt="2026-07-11T16:27:58.182" v="247"/>
          <ac:inkMkLst>
            <pc:docMk/>
            <pc:sldMk cId="397797849" sldId="259"/>
            <ac:inkMk id="17" creationId="{7C0811B7-8C43-A3B8-E886-E3A336A75504}"/>
          </ac:inkMkLst>
        </pc:inkChg>
        <pc:inkChg chg="add del">
          <ac:chgData name="diomi kivuvu" userId="a89f422225513415" providerId="LiveId" clId="{7815493E-0213-4830-AEFA-5B7CD7D7445E}" dt="2026-07-11T16:28:05.025" v="249"/>
          <ac:inkMkLst>
            <pc:docMk/>
            <pc:sldMk cId="397797849" sldId="259"/>
            <ac:inkMk id="18" creationId="{3110FCE4-9DAD-8ECF-CFBD-4B86A772A096}"/>
          </ac:inkMkLst>
        </pc:inkChg>
        <pc:inkChg chg="add">
          <ac:chgData name="diomi kivuvu" userId="a89f422225513415" providerId="LiveId" clId="{7815493E-0213-4830-AEFA-5B7CD7D7445E}" dt="2026-07-11T16:28:05.025" v="249"/>
          <ac:inkMkLst>
            <pc:docMk/>
            <pc:sldMk cId="397797849" sldId="259"/>
            <ac:inkMk id="19" creationId="{328AA5E6-011E-687F-429D-5C7619374C0D}"/>
          </ac:inkMkLst>
        </pc:inkChg>
        <pc:inkChg chg="add del">
          <ac:chgData name="diomi kivuvu" userId="a89f422225513415" providerId="LiveId" clId="{7815493E-0213-4830-AEFA-5B7CD7D7445E}" dt="2026-07-11T16:28:12.523" v="251"/>
          <ac:inkMkLst>
            <pc:docMk/>
            <pc:sldMk cId="397797849" sldId="259"/>
            <ac:inkMk id="20" creationId="{0A75E71E-22DF-3089-2154-E5132017C15F}"/>
          </ac:inkMkLst>
        </pc:inkChg>
        <pc:inkChg chg="add">
          <ac:chgData name="diomi kivuvu" userId="a89f422225513415" providerId="LiveId" clId="{7815493E-0213-4830-AEFA-5B7CD7D7445E}" dt="2026-07-11T16:28:12.523" v="251"/>
          <ac:inkMkLst>
            <pc:docMk/>
            <pc:sldMk cId="397797849" sldId="259"/>
            <ac:inkMk id="21" creationId="{E9E1BB3E-6E2F-7731-D040-E7D7DBF56BDB}"/>
          </ac:inkMkLst>
        </pc:inkChg>
        <pc:inkChg chg="add">
          <ac:chgData name="diomi kivuvu" userId="a89f422225513415" providerId="LiveId" clId="{7815493E-0213-4830-AEFA-5B7CD7D7445E}" dt="2026-07-11T16:28:22.083" v="252" actId="9405"/>
          <ac:inkMkLst>
            <pc:docMk/>
            <pc:sldMk cId="397797849" sldId="259"/>
            <ac:inkMk id="22" creationId="{A0B20C80-8B84-A6E6-714C-02CF20ECCF81}"/>
          </ac:inkMkLst>
        </pc:inkChg>
        <pc:inkChg chg="add del">
          <ac:chgData name="diomi kivuvu" userId="a89f422225513415" providerId="LiveId" clId="{7815493E-0213-4830-AEFA-5B7CD7D7445E}" dt="2026-07-11T16:28:25.217" v="254"/>
          <ac:inkMkLst>
            <pc:docMk/>
            <pc:sldMk cId="397797849" sldId="259"/>
            <ac:inkMk id="23" creationId="{E76B8D37-5977-9C60-A363-715FC40AA1C2}"/>
          </ac:inkMkLst>
        </pc:inkChg>
        <pc:inkChg chg="add">
          <ac:chgData name="diomi kivuvu" userId="a89f422225513415" providerId="LiveId" clId="{7815493E-0213-4830-AEFA-5B7CD7D7445E}" dt="2026-07-11T16:28:25.217" v="254"/>
          <ac:inkMkLst>
            <pc:docMk/>
            <pc:sldMk cId="397797849" sldId="259"/>
            <ac:inkMk id="24" creationId="{5345DBE5-3F6C-04D8-757D-81E1D81CE554}"/>
          </ac:inkMkLst>
        </pc:inkChg>
        <pc:inkChg chg="add del">
          <ac:chgData name="diomi kivuvu" userId="a89f422225513415" providerId="LiveId" clId="{7815493E-0213-4830-AEFA-5B7CD7D7445E}" dt="2026-07-11T16:28:33.606" v="256"/>
          <ac:inkMkLst>
            <pc:docMk/>
            <pc:sldMk cId="397797849" sldId="259"/>
            <ac:inkMk id="25" creationId="{4291655C-2EB5-3C1F-919B-53C7B565F320}"/>
          </ac:inkMkLst>
        </pc:inkChg>
        <pc:inkChg chg="add">
          <ac:chgData name="diomi kivuvu" userId="a89f422225513415" providerId="LiveId" clId="{7815493E-0213-4830-AEFA-5B7CD7D7445E}" dt="2026-07-11T16:28:33.606" v="256"/>
          <ac:inkMkLst>
            <pc:docMk/>
            <pc:sldMk cId="397797849" sldId="259"/>
            <ac:inkMk id="26" creationId="{EC9FAB10-EDAF-73AA-B627-EFD1E0E0C1AE}"/>
          </ac:inkMkLst>
        </pc:inkChg>
        <pc:inkChg chg="add">
          <ac:chgData name="diomi kivuvu" userId="a89f422225513415" providerId="LiveId" clId="{7815493E-0213-4830-AEFA-5B7CD7D7445E}" dt="2026-07-11T16:28:39.408" v="257" actId="9405"/>
          <ac:inkMkLst>
            <pc:docMk/>
            <pc:sldMk cId="397797849" sldId="259"/>
            <ac:inkMk id="27" creationId="{B2CDE5B2-04E2-C1E5-2097-212C52473ACA}"/>
          </ac:inkMkLst>
        </pc:inkChg>
        <pc:inkChg chg="add">
          <ac:chgData name="diomi kivuvu" userId="a89f422225513415" providerId="LiveId" clId="{7815493E-0213-4830-AEFA-5B7CD7D7445E}" dt="2026-07-11T16:28:44.209" v="258" actId="9405"/>
          <ac:inkMkLst>
            <pc:docMk/>
            <pc:sldMk cId="397797849" sldId="259"/>
            <ac:inkMk id="28" creationId="{061229B1-E440-C62D-6A0C-3259BEE7A9E6}"/>
          </ac:inkMkLst>
        </pc:inkChg>
        <pc:inkChg chg="add">
          <ac:chgData name="diomi kivuvu" userId="a89f422225513415" providerId="LiveId" clId="{7815493E-0213-4830-AEFA-5B7CD7D7445E}" dt="2026-07-11T16:28:48.175" v="259" actId="9405"/>
          <ac:inkMkLst>
            <pc:docMk/>
            <pc:sldMk cId="397797849" sldId="259"/>
            <ac:inkMk id="29" creationId="{7B5A0C42-C1E8-9AA8-1C34-12FA18006617}"/>
          </ac:inkMkLst>
        </pc:inkChg>
        <pc:inkChg chg="add">
          <ac:chgData name="diomi kivuvu" userId="a89f422225513415" providerId="LiveId" clId="{7815493E-0213-4830-AEFA-5B7CD7D7445E}" dt="2026-07-11T16:30:04.503" v="260" actId="9405"/>
          <ac:inkMkLst>
            <pc:docMk/>
            <pc:sldMk cId="397797849" sldId="259"/>
            <ac:inkMk id="30" creationId="{EBBE6C4B-C997-9BCD-052F-0848151D59AA}"/>
          </ac:inkMkLst>
        </pc:inkChg>
        <pc:inkChg chg="add del">
          <ac:chgData name="diomi kivuvu" userId="a89f422225513415" providerId="LiveId" clId="{7815493E-0213-4830-AEFA-5B7CD7D7445E}" dt="2026-07-11T16:30:10.394" v="262"/>
          <ac:inkMkLst>
            <pc:docMk/>
            <pc:sldMk cId="397797849" sldId="259"/>
            <ac:inkMk id="31" creationId="{755BDC70-EA97-28B9-42AD-7A66AD0C7701}"/>
          </ac:inkMkLst>
        </pc:inkChg>
        <pc:inkChg chg="add mod">
          <ac:chgData name="diomi kivuvu" userId="a89f422225513415" providerId="LiveId" clId="{7815493E-0213-4830-AEFA-5B7CD7D7445E}" dt="2026-07-11T16:30:12.828" v="263"/>
          <ac:inkMkLst>
            <pc:docMk/>
            <pc:sldMk cId="397797849" sldId="259"/>
            <ac:inkMk id="32" creationId="{B8E22F1C-7B9C-B772-2F05-7271B323D0B5}"/>
          </ac:inkMkLst>
        </pc:inkChg>
        <pc:inkChg chg="add mod">
          <ac:chgData name="diomi kivuvu" userId="a89f422225513415" providerId="LiveId" clId="{7815493E-0213-4830-AEFA-5B7CD7D7445E}" dt="2026-07-11T16:30:29.618" v="267"/>
          <ac:inkMkLst>
            <pc:docMk/>
            <pc:sldMk cId="397797849" sldId="259"/>
            <ac:inkMk id="33" creationId="{9794466D-4E51-97E8-656B-8B9BF4E3CAFC}"/>
          </ac:inkMkLst>
        </pc:inkChg>
        <pc:inkChg chg="add mod">
          <ac:chgData name="diomi kivuvu" userId="a89f422225513415" providerId="LiveId" clId="{7815493E-0213-4830-AEFA-5B7CD7D7445E}" dt="2026-07-11T16:30:29.618" v="267"/>
          <ac:inkMkLst>
            <pc:docMk/>
            <pc:sldMk cId="397797849" sldId="259"/>
            <ac:inkMk id="34" creationId="{BBEE26D6-69E9-E1A8-2FAE-1A66004BDDD9}"/>
          </ac:inkMkLst>
        </pc:inkChg>
        <pc:inkChg chg="add del mod">
          <ac:chgData name="diomi kivuvu" userId="a89f422225513415" providerId="LiveId" clId="{7815493E-0213-4830-AEFA-5B7CD7D7445E}" dt="2026-07-11T16:32:45.568" v="276" actId="478"/>
          <ac:inkMkLst>
            <pc:docMk/>
            <pc:sldMk cId="397797849" sldId="259"/>
            <ac:inkMk id="35" creationId="{F5BD36DD-1379-1626-D5BF-D6F4E60D811C}"/>
          </ac:inkMkLst>
        </pc:inkChg>
        <pc:inkChg chg="add">
          <ac:chgData name="diomi kivuvu" userId="a89f422225513415" providerId="LiveId" clId="{7815493E-0213-4830-AEFA-5B7CD7D7445E}" dt="2026-07-11T16:31:08.867" v="268" actId="9405"/>
          <ac:inkMkLst>
            <pc:docMk/>
            <pc:sldMk cId="397797849" sldId="259"/>
            <ac:inkMk id="37" creationId="{FF7B90E4-9289-A4A7-1F61-AA78A43884A0}"/>
          </ac:inkMkLst>
        </pc:inkChg>
        <pc:inkChg chg="add del">
          <ac:chgData name="diomi kivuvu" userId="a89f422225513415" providerId="LiveId" clId="{7815493E-0213-4830-AEFA-5B7CD7D7445E}" dt="2026-07-11T16:33:04.166" v="278"/>
          <ac:inkMkLst>
            <pc:docMk/>
            <pc:sldMk cId="397797849" sldId="259"/>
            <ac:inkMk id="38" creationId="{2B780341-3FF6-E5CB-775C-62EDEA4D7811}"/>
          </ac:inkMkLst>
        </pc:inkChg>
        <pc:inkChg chg="add mod">
          <ac:chgData name="diomi kivuvu" userId="a89f422225513415" providerId="LiveId" clId="{7815493E-0213-4830-AEFA-5B7CD7D7445E}" dt="2026-07-11T16:33:05.250" v="279"/>
          <ac:inkMkLst>
            <pc:docMk/>
            <pc:sldMk cId="397797849" sldId="259"/>
            <ac:inkMk id="39" creationId="{0DC65664-D35C-ED5D-5A5B-319A773BFD5F}"/>
          </ac:inkMkLst>
        </pc:inkChg>
        <pc:inkChg chg="add">
          <ac:chgData name="diomi kivuvu" userId="a89f422225513415" providerId="LiveId" clId="{7815493E-0213-4830-AEFA-5B7CD7D7445E}" dt="2026-07-11T16:33:40.439" v="280" actId="9405"/>
          <ac:inkMkLst>
            <pc:docMk/>
            <pc:sldMk cId="397797849" sldId="259"/>
            <ac:inkMk id="40" creationId="{9AAEF6D9-979F-BFA1-526F-21D06CA95F92}"/>
          </ac:inkMkLst>
        </pc:inkChg>
        <pc:inkChg chg="add">
          <ac:chgData name="diomi kivuvu" userId="a89f422225513415" providerId="LiveId" clId="{7815493E-0213-4830-AEFA-5B7CD7D7445E}" dt="2026-07-11T16:33:44.699" v="281" actId="9405"/>
          <ac:inkMkLst>
            <pc:docMk/>
            <pc:sldMk cId="397797849" sldId="259"/>
            <ac:inkMk id="41" creationId="{1C2D6AD1-213E-B423-4A1F-1FFB0D64C98D}"/>
          </ac:inkMkLst>
        </pc:inkChg>
        <pc:inkChg chg="add mod">
          <ac:chgData name="diomi kivuvu" userId="a89f422225513415" providerId="LiveId" clId="{7815493E-0213-4830-AEFA-5B7CD7D7445E}" dt="2026-07-11T16:33:54.726" v="284"/>
          <ac:inkMkLst>
            <pc:docMk/>
            <pc:sldMk cId="397797849" sldId="259"/>
            <ac:inkMk id="42" creationId="{A8E59C12-79B3-4326-64EC-E8CB6899F6BA}"/>
          </ac:inkMkLst>
        </pc:inkChg>
        <pc:inkChg chg="add mod">
          <ac:chgData name="diomi kivuvu" userId="a89f422225513415" providerId="LiveId" clId="{7815493E-0213-4830-AEFA-5B7CD7D7445E}" dt="2026-07-11T16:33:54.726" v="284"/>
          <ac:inkMkLst>
            <pc:docMk/>
            <pc:sldMk cId="397797849" sldId="259"/>
            <ac:inkMk id="43" creationId="{DDFE6729-1D43-574C-C0EC-B3CA44BF1A25}"/>
          </ac:inkMkLst>
        </pc:inkChg>
        <pc:inkChg chg="add">
          <ac:chgData name="diomi kivuvu" userId="a89f422225513415" providerId="LiveId" clId="{7815493E-0213-4830-AEFA-5B7CD7D7445E}" dt="2026-07-11T16:33:55.319" v="285" actId="9405"/>
          <ac:inkMkLst>
            <pc:docMk/>
            <pc:sldMk cId="397797849" sldId="259"/>
            <ac:inkMk id="45" creationId="{C31F895D-0A63-BF49-7E0C-5FD5F043255D}"/>
          </ac:inkMkLst>
        </pc:inkChg>
        <pc:inkChg chg="add">
          <ac:chgData name="diomi kivuvu" userId="a89f422225513415" providerId="LiveId" clId="{7815493E-0213-4830-AEFA-5B7CD7D7445E}" dt="2026-07-11T16:33:57.502" v="286" actId="9405"/>
          <ac:inkMkLst>
            <pc:docMk/>
            <pc:sldMk cId="397797849" sldId="259"/>
            <ac:inkMk id="46" creationId="{E7AC2DE2-DDC7-F205-96FC-DD48814D5727}"/>
          </ac:inkMkLst>
        </pc:inkChg>
        <pc:inkChg chg="add">
          <ac:chgData name="diomi kivuvu" userId="a89f422225513415" providerId="LiveId" clId="{7815493E-0213-4830-AEFA-5B7CD7D7445E}" dt="2026-07-11T16:34:03.845" v="287" actId="9405"/>
          <ac:inkMkLst>
            <pc:docMk/>
            <pc:sldMk cId="397797849" sldId="259"/>
            <ac:inkMk id="47" creationId="{72EC8E02-A25F-D51E-8D16-942E10609242}"/>
          </ac:inkMkLst>
        </pc:inkChg>
        <pc:inkChg chg="add">
          <ac:chgData name="diomi kivuvu" userId="a89f422225513415" providerId="LiveId" clId="{7815493E-0213-4830-AEFA-5B7CD7D7445E}" dt="2026-07-11T16:34:45.621" v="289" actId="9405"/>
          <ac:inkMkLst>
            <pc:docMk/>
            <pc:sldMk cId="397797849" sldId="259"/>
            <ac:inkMk id="49" creationId="{5DDFD3B3-31F3-6387-72AD-1E63E81CB5A0}"/>
          </ac:inkMkLst>
        </pc:inkChg>
        <pc:inkChg chg="add">
          <ac:chgData name="diomi kivuvu" userId="a89f422225513415" providerId="LiveId" clId="{7815493E-0213-4830-AEFA-5B7CD7D7445E}" dt="2026-07-11T16:34:53.816" v="290" actId="9405"/>
          <ac:inkMkLst>
            <pc:docMk/>
            <pc:sldMk cId="397797849" sldId="259"/>
            <ac:inkMk id="50" creationId="{E7B348C0-8916-CFDE-C6DA-80EEB2728133}"/>
          </ac:inkMkLst>
        </pc:inkChg>
      </pc:sldChg>
      <pc:sldChg chg="addSp delSp modSp new mod">
        <pc:chgData name="diomi kivuvu" userId="a89f422225513415" providerId="LiveId" clId="{7815493E-0213-4830-AEFA-5B7CD7D7445E}" dt="2026-07-11T18:22:03.396" v="1072" actId="20577"/>
        <pc:sldMkLst>
          <pc:docMk/>
          <pc:sldMk cId="640490199" sldId="259"/>
        </pc:sldMkLst>
        <pc:spChg chg="mod">
          <ac:chgData name="diomi kivuvu" userId="a89f422225513415" providerId="LiveId" clId="{7815493E-0213-4830-AEFA-5B7CD7D7445E}" dt="2026-07-11T16:36:37.560" v="339" actId="20577"/>
          <ac:spMkLst>
            <pc:docMk/>
            <pc:sldMk cId="640490199" sldId="259"/>
            <ac:spMk id="2" creationId="{D90BE441-760E-5D50-AA71-091F69154002}"/>
          </ac:spMkLst>
        </pc:spChg>
        <pc:spChg chg="mod">
          <ac:chgData name="diomi kivuvu" userId="a89f422225513415" providerId="LiveId" clId="{7815493E-0213-4830-AEFA-5B7CD7D7445E}" dt="2026-07-11T18:22:03.396" v="1072" actId="20577"/>
          <ac:spMkLst>
            <pc:docMk/>
            <pc:sldMk cId="640490199" sldId="259"/>
            <ac:spMk id="3" creationId="{F58F0F87-4DB0-4CCA-E24B-37F88A9FFC70}"/>
          </ac:spMkLst>
        </pc:spChg>
        <pc:spChg chg="add mod">
          <ac:chgData name="diomi kivuvu" userId="a89f422225513415" providerId="LiveId" clId="{7815493E-0213-4830-AEFA-5B7CD7D7445E}" dt="2026-07-11T16:44:54.263" v="553" actId="1076"/>
          <ac:spMkLst>
            <pc:docMk/>
            <pc:sldMk cId="640490199" sldId="259"/>
            <ac:spMk id="5" creationId="{7F78A9A9-CC0F-CEE3-964C-1AEE90FB0F49}"/>
          </ac:spMkLst>
        </pc:spChg>
        <pc:spChg chg="add mod">
          <ac:chgData name="diomi kivuvu" userId="a89f422225513415" providerId="LiveId" clId="{7815493E-0213-4830-AEFA-5B7CD7D7445E}" dt="2026-07-11T16:44:59.652" v="554" actId="1076"/>
          <ac:spMkLst>
            <pc:docMk/>
            <pc:sldMk cId="640490199" sldId="259"/>
            <ac:spMk id="9" creationId="{6302ECA2-99D6-185C-0580-4BA1254C62A7}"/>
          </ac:spMkLst>
        </pc:spChg>
        <pc:spChg chg="add del mod">
          <ac:chgData name="diomi kivuvu" userId="a89f422225513415" providerId="LiveId" clId="{7815493E-0213-4830-AEFA-5B7CD7D7445E}" dt="2026-07-11T16:45:14.190" v="556" actId="21"/>
          <ac:spMkLst>
            <pc:docMk/>
            <pc:sldMk cId="640490199" sldId="259"/>
            <ac:spMk id="10" creationId="{ABCD7E91-29F9-9EAB-47B6-9C421C516434}"/>
          </ac:spMkLst>
        </pc:spChg>
        <pc:spChg chg="add del mod">
          <ac:chgData name="diomi kivuvu" userId="a89f422225513415" providerId="LiveId" clId="{7815493E-0213-4830-AEFA-5B7CD7D7445E}" dt="2026-07-11T17:00:05.484" v="592" actId="21"/>
          <ac:spMkLst>
            <pc:docMk/>
            <pc:sldMk cId="640490199" sldId="259"/>
            <ac:spMk id="11" creationId="{0CE3A525-F2F9-1299-090C-7FF2C511DE83}"/>
          </ac:spMkLst>
        </pc:spChg>
        <pc:spChg chg="add del mod">
          <ac:chgData name="diomi kivuvu" userId="a89f422225513415" providerId="LiveId" clId="{7815493E-0213-4830-AEFA-5B7CD7D7445E}" dt="2026-07-11T16:47:02.323" v="564" actId="21"/>
          <ac:spMkLst>
            <pc:docMk/>
            <pc:sldMk cId="640490199" sldId="259"/>
            <ac:spMk id="12" creationId="{52BC1878-2C2B-A589-2D60-5630BC2316A3}"/>
          </ac:spMkLst>
        </pc:spChg>
        <pc:spChg chg="add del mod">
          <ac:chgData name="diomi kivuvu" userId="a89f422225513415" providerId="LiveId" clId="{7815493E-0213-4830-AEFA-5B7CD7D7445E}" dt="2026-07-11T16:53:14.816" v="575" actId="21"/>
          <ac:spMkLst>
            <pc:docMk/>
            <pc:sldMk cId="640490199" sldId="259"/>
            <ac:spMk id="13" creationId="{45132F3E-F33B-D644-D178-01CE990AE497}"/>
          </ac:spMkLst>
        </pc:spChg>
        <pc:spChg chg="add del mod">
          <ac:chgData name="diomi kivuvu" userId="a89f422225513415" providerId="LiveId" clId="{7815493E-0213-4830-AEFA-5B7CD7D7445E}" dt="2026-07-11T16:56:13.035" v="586" actId="21"/>
          <ac:spMkLst>
            <pc:docMk/>
            <pc:sldMk cId="640490199" sldId="259"/>
            <ac:spMk id="14" creationId="{519B4DA2-1E14-0634-003D-674446864B91}"/>
          </ac:spMkLst>
        </pc:spChg>
        <pc:spChg chg="add mod">
          <ac:chgData name="diomi kivuvu" userId="a89f422225513415" providerId="LiveId" clId="{7815493E-0213-4830-AEFA-5B7CD7D7445E}" dt="2026-07-11T17:04:35.593" v="614" actId="1076"/>
          <ac:spMkLst>
            <pc:docMk/>
            <pc:sldMk cId="640490199" sldId="259"/>
            <ac:spMk id="22" creationId="{20E46C8A-E720-0012-DB27-4219C6C05EB2}"/>
          </ac:spMkLst>
        </pc:spChg>
        <pc:spChg chg="add mod">
          <ac:chgData name="diomi kivuvu" userId="a89f422225513415" providerId="LiveId" clId="{7815493E-0213-4830-AEFA-5B7CD7D7445E}" dt="2026-07-11T17:04:23.962" v="612" actId="1076"/>
          <ac:spMkLst>
            <pc:docMk/>
            <pc:sldMk cId="640490199" sldId="259"/>
            <ac:spMk id="23" creationId="{A71189E0-C09E-1A4D-89F2-26D09F2D49B4}"/>
          </ac:spMkLst>
        </pc:spChg>
        <pc:spChg chg="add mod">
          <ac:chgData name="diomi kivuvu" userId="a89f422225513415" providerId="LiveId" clId="{7815493E-0213-4830-AEFA-5B7CD7D7445E}" dt="2026-07-11T17:05:12.734" v="619" actId="1076"/>
          <ac:spMkLst>
            <pc:docMk/>
            <pc:sldMk cId="640490199" sldId="259"/>
            <ac:spMk id="24" creationId="{6138F994-DC31-8B55-8C56-0B4C0FFCC2F0}"/>
          </ac:spMkLst>
        </pc:spChg>
        <pc:inkChg chg="add">
          <ac:chgData name="diomi kivuvu" userId="a89f422225513415" providerId="LiveId" clId="{7815493E-0213-4830-AEFA-5B7CD7D7445E}" dt="2026-07-11T16:35:21.224" v="293" actId="9405"/>
          <ac:inkMkLst>
            <pc:docMk/>
            <pc:sldMk cId="640490199" sldId="259"/>
            <ac:inkMk id="4" creationId="{04D5478D-6892-FB37-55BB-A690F264ABA6}"/>
          </ac:inkMkLst>
        </pc:inkChg>
        <pc:cxnChg chg="add del mod">
          <ac:chgData name="diomi kivuvu" userId="a89f422225513415" providerId="LiveId" clId="{7815493E-0213-4830-AEFA-5B7CD7D7445E}" dt="2026-07-11T16:42:44.067" v="547" actId="21"/>
          <ac:cxnSpMkLst>
            <pc:docMk/>
            <pc:sldMk cId="640490199" sldId="259"/>
            <ac:cxnSpMk id="7" creationId="{D4FD4313-6D95-A671-9C53-943BC97EC812}"/>
          </ac:cxnSpMkLst>
        </pc:cxnChg>
        <pc:cxnChg chg="add del mod">
          <ac:chgData name="diomi kivuvu" userId="a89f422225513415" providerId="LiveId" clId="{7815493E-0213-4830-AEFA-5B7CD7D7445E}" dt="2026-07-11T17:03:32.830" v="606" actId="21"/>
          <ac:cxnSpMkLst>
            <pc:docMk/>
            <pc:sldMk cId="640490199" sldId="259"/>
            <ac:cxnSpMk id="16" creationId="{1E1ED28C-93E6-32E5-5C3C-177AC914C0BD}"/>
          </ac:cxnSpMkLst>
        </pc:cxnChg>
        <pc:cxnChg chg="add mod">
          <ac:chgData name="diomi kivuvu" userId="a89f422225513415" providerId="LiveId" clId="{7815493E-0213-4830-AEFA-5B7CD7D7445E}" dt="2026-07-11T16:59:36.116" v="590" actId="1076"/>
          <ac:cxnSpMkLst>
            <pc:docMk/>
            <pc:sldMk cId="640490199" sldId="259"/>
            <ac:cxnSpMk id="19" creationId="{DD9F7D72-3E50-C146-2E2A-C8B224B95DCF}"/>
          </ac:cxnSpMkLst>
        </pc:cxnChg>
        <pc:cxnChg chg="add del mod">
          <ac:chgData name="diomi kivuvu" userId="a89f422225513415" providerId="LiveId" clId="{7815493E-0213-4830-AEFA-5B7CD7D7445E}" dt="2026-07-11T17:01:02.050" v="595" actId="21"/>
          <ac:cxnSpMkLst>
            <pc:docMk/>
            <pc:sldMk cId="640490199" sldId="259"/>
            <ac:cxnSpMk id="21" creationId="{13B8CD84-6879-6F58-3AB2-3466DDA21AE0}"/>
          </ac:cxnSpMkLst>
        </pc:cxn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7-11T16:35:21.224"/>
    </inkml:context>
    <inkml:brush xml:id="br0">
      <inkml:brushProperty name="width" value="0.035" units="cm"/>
      <inkml:brushProperty name="height" value="0.035" units="cm"/>
      <inkml:brushProperty name="color" value="#E71224"/>
    </inkml:brush>
  </inkml:definitions>
  <inkml:trace contextRef="#ctx0" brushRef="#br0">1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664898-4679-40A6-BC34-88243D747F3F}" type="datetimeFigureOut">
              <a:rPr lang="en-GB" smtClean="0"/>
              <a:t>12/07/2026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E891C8-873F-4EBD-BA93-48580253FE37}" type="slidenum">
              <a:rPr lang="en-GB" smtClean="0"/>
              <a:t>‹#›</a:t>
            </a:fld>
            <a:endParaRPr lang="en-GB"/>
          </a:p>
        </p:txBody>
      </p:sp>
    </p:spTree>
    <p:extLst>
      <p:ext uri="{BB962C8B-B14F-4D97-AF65-F5344CB8AC3E}">
        <p14:creationId xmlns:p14="http://schemas.microsoft.com/office/powerpoint/2010/main" val="990223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E891C8-873F-4EBD-BA93-48580253FE37}" type="slidenum">
              <a:rPr lang="en-GB" smtClean="0"/>
              <a:t>1</a:t>
            </a:fld>
            <a:endParaRPr lang="en-GB"/>
          </a:p>
        </p:txBody>
      </p:sp>
    </p:spTree>
    <p:extLst>
      <p:ext uri="{BB962C8B-B14F-4D97-AF65-F5344CB8AC3E}">
        <p14:creationId xmlns:p14="http://schemas.microsoft.com/office/powerpoint/2010/main" val="3323263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E891C8-873F-4EBD-BA93-48580253FE37}" type="slidenum">
              <a:rPr lang="en-GB" smtClean="0"/>
              <a:t>4</a:t>
            </a:fld>
            <a:endParaRPr lang="en-GB"/>
          </a:p>
        </p:txBody>
      </p:sp>
    </p:spTree>
    <p:extLst>
      <p:ext uri="{BB962C8B-B14F-4D97-AF65-F5344CB8AC3E}">
        <p14:creationId xmlns:p14="http://schemas.microsoft.com/office/powerpoint/2010/main" val="2512210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F6C2B-E2D7-4F6D-F9A7-64C280A65A4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3D041B3-96F3-83B5-A8B7-4CF394BD1A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5C55B42-E9C0-335A-3927-68796590E94A}"/>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E0737CBD-4AE0-27AB-81A2-A9F261683A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82932C-7C6F-7DEA-15F7-6CB77FADFD89}"/>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3360764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0692E-F860-2FC9-D137-2D6C0BCEA9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80DBA19-1BD3-CF8B-C8E4-4BF42D10D43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72E5FCC-D8F3-EDC3-9255-2D3FA2B8BF3A}"/>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5F246046-9AE7-AF4C-9501-7C7627798C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B703FA-35C6-E012-2459-C8EB41F1AFB0}"/>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2418850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818A8-A874-58FB-5957-E02964DD21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A7C0757-00C5-3AF7-8C48-CD7484A5264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448B293-E9CB-F6F3-3125-DE256F615156}"/>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47B4C59C-DBF8-C4A1-A292-1DD2290A25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64F78B-DE66-63F6-2915-9026938FC947}"/>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3950722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1FD0A-B4E7-606E-8057-A210095D644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F77E478-5B78-923E-555E-5C00260A1F6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20FC375-B6D2-04F1-946D-FD157416A20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BDB3736-284D-8834-6C7F-5A53F3E41E23}"/>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6" name="Footer Placeholder 5">
            <a:extLst>
              <a:ext uri="{FF2B5EF4-FFF2-40B4-BE49-F238E27FC236}">
                <a16:creationId xmlns:a16="http://schemas.microsoft.com/office/drawing/2014/main" id="{9282FB61-18C3-4EAB-8739-237C4842E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B0373F-16FA-FF2A-58FF-0DF9E63F0BE0}"/>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1215220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77AF3-30CD-B74D-D44E-B442A39D903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6F1EA12-B9C2-AC59-ED6F-67AAC32FB8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3EF63E2-BA96-44D5-1611-7E3014FB5E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FE7EFF7-B57C-18B6-B83D-7D07F61E60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63D126-4766-5F04-116C-97EA1EDCDB4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226A49F-3A54-5C39-35FA-8A0975DFBEA9}"/>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8" name="Footer Placeholder 7">
            <a:extLst>
              <a:ext uri="{FF2B5EF4-FFF2-40B4-BE49-F238E27FC236}">
                <a16:creationId xmlns:a16="http://schemas.microsoft.com/office/drawing/2014/main" id="{F2D615A1-598D-58DE-7332-D820398000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9CEE663-B9B0-CD38-76BA-E69A60951328}"/>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109534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09BF8-1AD3-9864-C75B-2EDA30E1871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430C76-11BF-8C2B-374D-E709CE48DEA5}"/>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4" name="Footer Placeholder 3">
            <a:extLst>
              <a:ext uri="{FF2B5EF4-FFF2-40B4-BE49-F238E27FC236}">
                <a16:creationId xmlns:a16="http://schemas.microsoft.com/office/drawing/2014/main" id="{4D0763A1-14F0-31C5-515B-01764E9A5DB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493874-7AB5-6A8E-AF8C-994BECD82165}"/>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312882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40AC08-B5D3-E236-8C12-F07534090747}"/>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3" name="Footer Placeholder 2">
            <a:extLst>
              <a:ext uri="{FF2B5EF4-FFF2-40B4-BE49-F238E27FC236}">
                <a16:creationId xmlns:a16="http://schemas.microsoft.com/office/drawing/2014/main" id="{BF0173FE-DBF1-3446-DBC8-66556E1A7CF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E0568BD-D12A-FBBA-7E1A-6FCE4B7C58CE}"/>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1250978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44657-852C-EA3D-E700-70163E8257F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D3E9111-82EC-C3C8-08A0-B063169399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550CBA2-8596-5D24-7713-AF351FC5FF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F7F191B-6540-C62F-0E89-41E93BD82157}"/>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6" name="Footer Placeholder 5">
            <a:extLst>
              <a:ext uri="{FF2B5EF4-FFF2-40B4-BE49-F238E27FC236}">
                <a16:creationId xmlns:a16="http://schemas.microsoft.com/office/drawing/2014/main" id="{F4102856-9C1B-4B47-7DEC-70CAD67964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AD07EA-87F1-954C-C8E6-75F882590883}"/>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314433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D1B3-995A-C9C8-5949-ED2BCE9D3A8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C808C01-877A-7467-AED9-135F17836B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3877290-C251-9A21-0199-91B6952C5B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0E2153A-36FB-9C3E-32EB-42A6FB0959DB}"/>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6" name="Footer Placeholder 5">
            <a:extLst>
              <a:ext uri="{FF2B5EF4-FFF2-40B4-BE49-F238E27FC236}">
                <a16:creationId xmlns:a16="http://schemas.microsoft.com/office/drawing/2014/main" id="{9FA93262-7B96-7681-21AA-9F5F016942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73D37C-5AFF-31B7-A669-F7E6C2BD3932}"/>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1002019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4DB50-C70F-457A-7D25-1D964B78A64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1394456-D4B1-AA99-04DA-54B147D2951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E79D69-F5EC-B0FF-BC3C-D72E4D10B2F8}"/>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22AB47F2-0A88-87CF-CF28-A2263987D9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1D1F5-EEC0-2FD3-29F8-CF154F5575DC}"/>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1681802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53E716-A671-62B9-112C-B03E35DA603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44026C4-0FFB-016E-1D16-B0D99FC57D0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3AA7F1-B12F-A9DE-84E6-0196B4076670}"/>
              </a:ext>
            </a:extLst>
          </p:cNvPr>
          <p:cNvSpPr>
            <a:spLocks noGrp="1"/>
          </p:cNvSpPr>
          <p:nvPr>
            <p:ph type="dt" sz="half" idx="10"/>
          </p:nvPr>
        </p:nvSpPr>
        <p:spPr/>
        <p:txBody>
          <a:body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A012DC86-94DC-C1CE-8F51-7B7854DD5B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EFB14C-46A1-0027-97BA-860AA280DF9B}"/>
              </a:ext>
            </a:extLst>
          </p:cNvPr>
          <p:cNvSpPr>
            <a:spLocks noGrp="1"/>
          </p:cNvSpPr>
          <p:nvPr>
            <p:ph type="sldNum" sz="quarter" idx="12"/>
          </p:nvPr>
        </p:nvSpPr>
        <p:spPr/>
        <p:txBody>
          <a:bodyPr/>
          <a:lstStyle/>
          <a:p>
            <a:fld id="{4154925C-8B0D-47F3-9026-243E77365B77}" type="slidenum">
              <a:rPr lang="en-GB" smtClean="0"/>
              <a:t>‹#›</a:t>
            </a:fld>
            <a:endParaRPr lang="en-GB"/>
          </a:p>
        </p:txBody>
      </p:sp>
    </p:spTree>
    <p:extLst>
      <p:ext uri="{BB962C8B-B14F-4D97-AF65-F5344CB8AC3E}">
        <p14:creationId xmlns:p14="http://schemas.microsoft.com/office/powerpoint/2010/main" val="641321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7D341E-BED8-2EBB-1B01-1679E80673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2C4810D-ADEC-72B7-5478-4C30FCCC32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66B59CA-97CA-27D7-7BCF-EA47EBB663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E1FFC88-094A-4B46-BA12-37E055A62396}" type="datetimeFigureOut">
              <a:rPr lang="en-GB" smtClean="0"/>
              <a:t>12/07/2026</a:t>
            </a:fld>
            <a:endParaRPr lang="en-GB"/>
          </a:p>
        </p:txBody>
      </p:sp>
      <p:sp>
        <p:nvSpPr>
          <p:cNvPr id="5" name="Footer Placeholder 4">
            <a:extLst>
              <a:ext uri="{FF2B5EF4-FFF2-40B4-BE49-F238E27FC236}">
                <a16:creationId xmlns:a16="http://schemas.microsoft.com/office/drawing/2014/main" id="{3FD8D5F5-9C37-0FCE-D2F9-DAE5FED0B5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2902A23-028C-3173-7813-55875D5FEF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54925C-8B0D-47F3-9026-243E77365B77}" type="slidenum">
              <a:rPr lang="en-GB" smtClean="0"/>
              <a:t>‹#›</a:t>
            </a:fld>
            <a:endParaRPr lang="en-GB"/>
          </a:p>
        </p:txBody>
      </p:sp>
    </p:spTree>
    <p:extLst>
      <p:ext uri="{BB962C8B-B14F-4D97-AF65-F5344CB8AC3E}">
        <p14:creationId xmlns:p14="http://schemas.microsoft.com/office/powerpoint/2010/main" val="1243466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0.png"/><Relationship Id="rId4" Type="http://schemas.openxmlformats.org/officeDocument/2006/relationships/slide" Target="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2192B-6EB8-58EF-3442-9AF9351EEAF7}"/>
              </a:ext>
            </a:extLst>
          </p:cNvPr>
          <p:cNvSpPr>
            <a:spLocks noGrp="1"/>
          </p:cNvSpPr>
          <p:nvPr>
            <p:ph type="ctrTitle"/>
          </p:nvPr>
        </p:nvSpPr>
        <p:spPr>
          <a:xfrm>
            <a:off x="1524000" y="627063"/>
            <a:ext cx="9144000" cy="45719"/>
          </a:xfrm>
        </p:spPr>
        <p:txBody>
          <a:bodyPr>
            <a:normAutofit fontScale="90000"/>
          </a:bodyPr>
          <a:lstStyle/>
          <a:p>
            <a:endParaRPr lang="en-GB" sz="2000" dirty="0"/>
          </a:p>
        </p:txBody>
      </p:sp>
      <p:sp>
        <p:nvSpPr>
          <p:cNvPr id="3" name="Subtitle 2">
            <a:extLst>
              <a:ext uri="{FF2B5EF4-FFF2-40B4-BE49-F238E27FC236}">
                <a16:creationId xmlns:a16="http://schemas.microsoft.com/office/drawing/2014/main" id="{B7A30BB1-ACE3-C2DF-5D03-17697F8AFCD2}"/>
              </a:ext>
            </a:extLst>
          </p:cNvPr>
          <p:cNvSpPr>
            <a:spLocks noGrp="1"/>
          </p:cNvSpPr>
          <p:nvPr>
            <p:ph type="subTitle" idx="1"/>
          </p:nvPr>
        </p:nvSpPr>
        <p:spPr>
          <a:xfrm>
            <a:off x="-3564292" y="-373225"/>
            <a:ext cx="17208000" cy="17064000"/>
          </a:xfrm>
        </p:spPr>
        <p:txBody>
          <a:bodyPr>
            <a:normAutofit/>
          </a:bodyPr>
          <a:lstStyle/>
          <a:p>
            <a:pPr marL="1143000" indent="-1143000" algn="l">
              <a:buFont typeface="+mj-lt"/>
              <a:buAutoNum type="arabicPeriod"/>
            </a:pPr>
            <a:r>
              <a:rPr lang="en-GB" sz="4000" b="1" dirty="0"/>
              <a:t>Student name: Diomi kivuvu</a:t>
            </a:r>
          </a:p>
          <a:p>
            <a:pPr marL="1143000" indent="-1143000" algn="l">
              <a:buFont typeface="+mj-lt"/>
              <a:buAutoNum type="arabicPeriod"/>
            </a:pPr>
            <a:r>
              <a:rPr lang="en-GB" sz="4000" b="1" dirty="0"/>
              <a:t>Student number:2528622</a:t>
            </a:r>
          </a:p>
          <a:p>
            <a:pPr marL="1143000" indent="-1143000" algn="l">
              <a:buFont typeface="+mj-lt"/>
              <a:buAutoNum type="arabicPeriod"/>
            </a:pPr>
            <a:r>
              <a:rPr lang="en-GB" sz="4000" b="1" dirty="0"/>
              <a:t>Module code:lclm4004</a:t>
            </a:r>
          </a:p>
          <a:p>
            <a:pPr marL="1143000" indent="-1143000" algn="l">
              <a:buFont typeface="+mj-lt"/>
              <a:buAutoNum type="arabicPeriod"/>
            </a:pPr>
            <a:r>
              <a:rPr lang="en-GB" sz="4000" b="1" dirty="0"/>
              <a:t>Module name: problem solving and decision making</a:t>
            </a:r>
          </a:p>
          <a:p>
            <a:pPr marL="1143000" indent="-1143000" algn="l">
              <a:buFont typeface="+mj-lt"/>
              <a:buAutoNum type="arabicPeriod"/>
            </a:pPr>
            <a:r>
              <a:rPr lang="en-GB" sz="4000" b="1" dirty="0"/>
              <a:t>Lecturer name :Said Usman</a:t>
            </a:r>
          </a:p>
          <a:p>
            <a:endParaRPr lang="en-GB" dirty="0"/>
          </a:p>
          <a:p>
            <a:pPr algn="l"/>
            <a:r>
              <a:rPr lang="en-GB" dirty="0"/>
              <a:t>I have been asked as a business consultant to undertake research to understand and explain the issues that are impacting BASIL BAKERY as it is increasingly concerned that the prospects for continuing his business in its present format is not longer viable.</a:t>
            </a:r>
          </a:p>
          <a:p>
            <a:pPr algn="l"/>
            <a:r>
              <a:rPr lang="en-GB" dirty="0"/>
              <a:t>BASIL bakery opens his door in 2015 with annual figure increasing year after year until 2020 then comes the covid 2019 lockdown the sees his activities decreasing due to multiple factors impacting The Bakery stagnation of sales.</a:t>
            </a:r>
          </a:p>
          <a:p>
            <a:pPr algn="l"/>
            <a:r>
              <a:rPr lang="en-GB" dirty="0"/>
              <a:t>Firstly, I will try to create  and apply </a:t>
            </a:r>
            <a:r>
              <a:rPr lang="en-GB" b="1" dirty="0"/>
              <a:t>5W2H</a:t>
            </a:r>
            <a:r>
              <a:rPr lang="en-GB" dirty="0"/>
              <a:t> model on the bakery issues, 5W2H is </a:t>
            </a:r>
          </a:p>
          <a:p>
            <a:pPr algn="l"/>
            <a:r>
              <a:rPr lang="en-GB" dirty="0"/>
              <a:t>Where the problem was observed, why did it happen before, what are the symptoms of the problem, how serious the problem is , when the problem occurred, what might have happened but did not happen and how big is the problem and if the cause of the problem known. So problem was observed in a Shopping Retail Park in </a:t>
            </a:r>
            <a:r>
              <a:rPr lang="en-GB" dirty="0" err="1"/>
              <a:t>Conventry</a:t>
            </a:r>
            <a:r>
              <a:rPr lang="en-GB" dirty="0"/>
              <a:t>, UK. Then defining the symptoms of the problem which is the Bakery activities being decreased since the lockdown in year 2020 and to see how big is the problem: the problem is very serious as the Bakery management is now thinking about stopping the business which is going to have to serious negative impact in the community as they will be loss of job and many families will suffer as a result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algn="l"/>
            <a:r>
              <a:rPr lang="en-GB" dirty="0"/>
              <a:t>PESTEL ANALYSIS:</a:t>
            </a:r>
          </a:p>
          <a:p>
            <a:pPr algn="l"/>
            <a:r>
              <a:rPr lang="en-GB" dirty="0"/>
              <a:t>PESTEL elements can be understood from a LONG perspectives:</a:t>
            </a:r>
          </a:p>
          <a:p>
            <a:pPr marL="342900" indent="-342900" algn="l">
              <a:buFont typeface="Arial" panose="020B0604020202020204" pitchFamily="34" charset="0"/>
              <a:buChar char="•"/>
            </a:pPr>
            <a:r>
              <a:rPr lang="en-GB" dirty="0"/>
              <a:t>LO-local-micro</a:t>
            </a:r>
          </a:p>
          <a:p>
            <a:pPr marL="342900" indent="-342900" algn="l">
              <a:buFont typeface="Arial" panose="020B0604020202020204" pitchFamily="34" charset="0"/>
              <a:buChar char="•"/>
            </a:pPr>
            <a:r>
              <a:rPr lang="en-GB" dirty="0"/>
              <a:t>N-national-micro</a:t>
            </a:r>
          </a:p>
          <a:p>
            <a:pPr marL="342900" indent="-342900" algn="l">
              <a:buFont typeface="Arial" panose="020B0604020202020204" pitchFamily="34" charset="0"/>
              <a:buChar char="•"/>
            </a:pPr>
            <a:r>
              <a:rPr lang="en-GB" dirty="0"/>
              <a:t>G-Global-macro</a:t>
            </a:r>
          </a:p>
          <a:p>
            <a:pPr marL="342900" indent="-342900" algn="l">
              <a:buFont typeface="Arial" panose="020B0604020202020204" pitchFamily="34" charset="0"/>
              <a:buChar char="•"/>
            </a:pPr>
            <a:r>
              <a:rPr lang="en-GB" dirty="0"/>
              <a:t>PESTEL is a framework that helps us understanding actual or potential problem that occur outside business, the framework is useful for identifying elements that affect an organisation from the outside.it does have some variation PEST, PESTLIED, STEEPLE. Pestle analysis is used alongside with SWOT analysis</a:t>
            </a:r>
          </a:p>
        </p:txBody>
      </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9AAB5AF7-F231-7929-7C47-37B1B8AA15D9}"/>
                  </a:ext>
                </a:extLst>
              </p:cNvPr>
              <p:cNvGraphicFramePr>
                <a:graphicFrameLocks noChangeAspect="1"/>
              </p:cNvGraphicFramePr>
              <p:nvPr>
                <p:extLst>
                  <p:ext uri="{D42A27DB-BD31-4B8C-83A1-F6EECF244321}">
                    <p14:modId xmlns:p14="http://schemas.microsoft.com/office/powerpoint/2010/main" val="1498768521"/>
                  </p:ext>
                </p:extLst>
              </p:nvPr>
            </p:nvGraphicFramePr>
            <p:xfrm flipV="1">
              <a:off x="0" y="6812280"/>
              <a:ext cx="81278" cy="45719"/>
            </p:xfrm>
            <a:graphic>
              <a:graphicData uri="http://schemas.microsoft.com/office/powerpoint/2016/slidezoom">
                <pslz:sldZm>
                  <pslz:sldZmObj sldId="256" cId="309232200">
                    <pslz:zmPr id="{1F4EDDF5-A723-4E90-BA02-E0BB38C4A683}" returnToParent="0" transitionDur="1000">
                      <p166:blipFill xmlns:p166="http://schemas.microsoft.com/office/powerpoint/2016/6/main">
                        <a:blip r:embed="rId3"/>
                        <a:stretch>
                          <a:fillRect/>
                        </a:stretch>
                      </p166:blipFill>
                      <p166:spPr xmlns:p166="http://schemas.microsoft.com/office/powerpoint/2016/6/main">
                        <a:xfrm flipV="1">
                          <a:off x="0" y="0"/>
                          <a:ext cx="81278" cy="45719"/>
                        </a:xfrm>
                        <a:prstGeom prst="rect">
                          <a:avLst/>
                        </a:prstGeom>
                        <a:ln w="3175">
                          <a:solidFill>
                            <a:prstClr val="ltGray"/>
                          </a:solidFill>
                        </a:ln>
                      </p166:spPr>
                    </pslz:zmPr>
                  </pslz:sldZmObj>
                </pslz:sldZm>
              </a:graphicData>
            </a:graphic>
          </p:graphicFrame>
        </mc:Choice>
        <mc:Fallback xmlns="">
          <p:pic>
            <p:nvPicPr>
              <p:cNvPr id="5" name="Slide Zoom 4">
                <a:hlinkClick r:id="rId4" action="ppaction://hlinksldjump"/>
                <a:extLst>
                  <a:ext uri="{FF2B5EF4-FFF2-40B4-BE49-F238E27FC236}">
                    <a16:creationId xmlns:a16="http://schemas.microsoft.com/office/drawing/2014/main" id="{9AAB5AF7-F231-7929-7C47-37B1B8AA15D9}"/>
                  </a:ext>
                </a:extLst>
              </p:cNvPr>
              <p:cNvPicPr>
                <a:picLocks noGrp="1" noRot="1" noChangeAspect="1" noMove="1" noResize="1" noEditPoints="1" noAdjustHandles="1" noChangeArrowheads="1" noChangeShapeType="1"/>
              </p:cNvPicPr>
              <p:nvPr/>
            </p:nvPicPr>
            <p:blipFill>
              <a:blip r:embed="rId5"/>
              <a:stretch>
                <a:fillRect/>
              </a:stretch>
            </p:blipFill>
            <p:spPr>
              <a:xfrm flipV="1">
                <a:off x="0" y="6812280"/>
                <a:ext cx="81278" cy="45719"/>
              </a:xfrm>
              <a:prstGeom prst="rect">
                <a:avLst/>
              </a:prstGeom>
              <a:ln w="3175">
                <a:solidFill>
                  <a:prstClr val="ltGray"/>
                </a:solidFill>
              </a:ln>
            </p:spPr>
          </p:pic>
        </mc:Fallback>
      </mc:AlternateContent>
      <p:pic>
        <p:nvPicPr>
          <p:cNvPr id="12" name="Picture 11">
            <a:extLst>
              <a:ext uri="{FF2B5EF4-FFF2-40B4-BE49-F238E27FC236}">
                <a16:creationId xmlns:a16="http://schemas.microsoft.com/office/drawing/2014/main" id="{18A9611D-F4AD-C97E-E6A6-B8948AE8D033}"/>
              </a:ext>
            </a:extLst>
          </p:cNvPr>
          <p:cNvPicPr>
            <a:picLocks noChangeAspect="1"/>
          </p:cNvPicPr>
          <p:nvPr/>
        </p:nvPicPr>
        <p:blipFill>
          <a:blip r:embed="rId6"/>
          <a:stretch>
            <a:fillRect/>
          </a:stretch>
        </p:blipFill>
        <p:spPr>
          <a:xfrm>
            <a:off x="2417382" y="8004629"/>
            <a:ext cx="4870579" cy="3406882"/>
          </a:xfrm>
          <a:prstGeom prst="rect">
            <a:avLst/>
          </a:prstGeom>
        </p:spPr>
      </p:pic>
      <p:pic>
        <p:nvPicPr>
          <p:cNvPr id="13" name="Picture 12">
            <a:extLst>
              <a:ext uri="{FF2B5EF4-FFF2-40B4-BE49-F238E27FC236}">
                <a16:creationId xmlns:a16="http://schemas.microsoft.com/office/drawing/2014/main" id="{1EF83119-2E50-99DC-33C6-087A28EDC884}"/>
              </a:ext>
            </a:extLst>
          </p:cNvPr>
          <p:cNvPicPr>
            <a:picLocks noChangeAspect="1"/>
          </p:cNvPicPr>
          <p:nvPr/>
        </p:nvPicPr>
        <p:blipFill>
          <a:blip r:embed="rId7"/>
          <a:stretch>
            <a:fillRect/>
          </a:stretch>
        </p:blipFill>
        <p:spPr>
          <a:xfrm>
            <a:off x="1326454" y="15579065"/>
            <a:ext cx="4769546" cy="3336210"/>
          </a:xfrm>
          <a:prstGeom prst="rect">
            <a:avLst/>
          </a:prstGeom>
        </p:spPr>
      </p:pic>
    </p:spTree>
    <p:extLst>
      <p:ext uri="{BB962C8B-B14F-4D97-AF65-F5344CB8AC3E}">
        <p14:creationId xmlns:p14="http://schemas.microsoft.com/office/powerpoint/2010/main" val="309232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5C0D9-5B7F-8663-D0C1-4E27C5848A47}"/>
              </a:ext>
            </a:extLst>
          </p:cNvPr>
          <p:cNvSpPr>
            <a:spLocks noGrp="1"/>
          </p:cNvSpPr>
          <p:nvPr>
            <p:ph type="title"/>
          </p:nvPr>
        </p:nvSpPr>
        <p:spPr>
          <a:xfrm>
            <a:off x="-124690" y="-2593912"/>
            <a:ext cx="13952658" cy="12513767"/>
          </a:xfrm>
        </p:spPr>
        <p:txBody>
          <a:bodyPr>
            <a:normAutofit fontScale="90000"/>
          </a:bodyPr>
          <a:lstStyle/>
          <a:p>
            <a:r>
              <a:rPr lang="en-GB" sz="1600" dirty="0"/>
              <a:t>The pollical aspect that hit The BASIL Bakery is the government policy that takes the decision to shut down all activities and put the country to a lockdown that has preventing physical and usual customers to pop inside the bakery.</a:t>
            </a:r>
            <a:br>
              <a:rPr lang="en-GB" sz="1600" dirty="0"/>
            </a:br>
            <a:br>
              <a:rPr lang="en-GB" sz="1600" dirty="0"/>
            </a:br>
            <a:r>
              <a:rPr lang="en-GB" sz="1600" dirty="0"/>
              <a:t>The economical aspect is disposable income is not as it use to be as people are not coming as it supposed to be so after paying tax the bakery does not have enough left to invest and meeting the employers wages.</a:t>
            </a:r>
            <a:br>
              <a:rPr lang="en-GB" sz="1600" dirty="0"/>
            </a:br>
            <a:br>
              <a:rPr lang="en-GB" sz="1600" dirty="0"/>
            </a:br>
            <a:r>
              <a:rPr lang="en-GB" sz="1600" dirty="0"/>
              <a:t>The socio cultural aspect is according to me less important but I would say as people not coming inside the retail shop this is still affecting the Bakery in socio cultural aspect</a:t>
            </a:r>
            <a:br>
              <a:rPr lang="en-GB" sz="1600" dirty="0"/>
            </a:br>
            <a:br>
              <a:rPr lang="en-GB" sz="1600" dirty="0"/>
            </a:br>
            <a:r>
              <a:rPr lang="en-GB" sz="1600" dirty="0"/>
              <a:t>Technological , would the Bakery updating his services by introducing online services or call service where customers were able to make orders online or by phone that could have boosted the amount of orders and obviously the business as well.</a:t>
            </a:r>
            <a:br>
              <a:rPr lang="en-GB" sz="1600" dirty="0"/>
            </a:br>
            <a:br>
              <a:rPr lang="en-GB" sz="1600" dirty="0"/>
            </a:br>
            <a:r>
              <a:rPr lang="en-GB" sz="1600" dirty="0"/>
              <a:t>Environmental aspect, the Bakery is located inside the business retail park that does not helping  either.</a:t>
            </a:r>
            <a:br>
              <a:rPr lang="en-GB" sz="1600" dirty="0"/>
            </a:br>
            <a:br>
              <a:rPr lang="en-GB" sz="1600" dirty="0"/>
            </a:br>
            <a:r>
              <a:rPr lang="en-GB" sz="1600" dirty="0"/>
              <a:t>Legal aspect, the Bakery has been hit by the Health and Safety aspect as during lockdown people were prevented to be close each other to remain indoors so once again there will be a lack of costumers and decrease of orders</a:t>
            </a:r>
            <a:br>
              <a:rPr lang="en-GB" sz="1600" dirty="0"/>
            </a:br>
            <a:br>
              <a:rPr lang="en-GB" sz="1600" dirty="0"/>
            </a:br>
            <a:r>
              <a:rPr lang="en-GB" sz="1600" dirty="0"/>
              <a:t>                                                                                                </a:t>
            </a:r>
            <a:r>
              <a:rPr lang="en-GB" sz="4000" b="1" dirty="0"/>
              <a:t>SWOT analysis </a:t>
            </a:r>
            <a:br>
              <a:rPr lang="en-GB" sz="4000" b="1" dirty="0"/>
            </a:br>
            <a:r>
              <a:rPr lang="en-GB" sz="4000" dirty="0"/>
              <a:t>the swot analysis is a framework for identifying and </a:t>
            </a:r>
            <a:r>
              <a:rPr lang="en-GB" sz="4000" dirty="0" err="1"/>
              <a:t>analyzing</a:t>
            </a:r>
            <a:r>
              <a:rPr lang="en-GB" sz="4000" dirty="0"/>
              <a:t> the internal and external factors that can have impact on the viability of an organisation. does have four essentials elements</a:t>
            </a:r>
            <a:br>
              <a:rPr lang="en-GB" sz="4000" dirty="0"/>
            </a:br>
            <a:br>
              <a:rPr lang="en-GB" sz="4000" dirty="0"/>
            </a:br>
            <a:r>
              <a:rPr lang="en-GB" sz="2700" dirty="0"/>
              <a:t>1.</a:t>
            </a:r>
            <a:r>
              <a:rPr lang="en-GB" sz="2700" b="1" u="sng" dirty="0"/>
              <a:t>strenghths</a:t>
            </a:r>
            <a:br>
              <a:rPr lang="en-GB" sz="2700" u="sng" dirty="0"/>
            </a:br>
            <a:r>
              <a:rPr lang="en-GB" sz="2700" dirty="0"/>
              <a:t>those are the attributes of the organisation that are helpful to achieve the objectives</a:t>
            </a:r>
            <a:br>
              <a:rPr lang="en-GB" sz="2700" dirty="0"/>
            </a:br>
            <a:br>
              <a:rPr lang="en-GB" sz="2700" dirty="0"/>
            </a:br>
            <a:r>
              <a:rPr lang="en-GB" sz="2700" dirty="0"/>
              <a:t>2</a:t>
            </a:r>
            <a:r>
              <a:rPr lang="en-GB" sz="2700" b="1" dirty="0"/>
              <a:t>.</a:t>
            </a:r>
            <a:r>
              <a:rPr lang="en-GB" sz="2700" b="1" u="sng" dirty="0"/>
              <a:t>weakness</a:t>
            </a:r>
            <a:br>
              <a:rPr lang="en-GB" sz="2700" u="sng" dirty="0"/>
            </a:br>
            <a:r>
              <a:rPr lang="en-GB" sz="2700" dirty="0"/>
              <a:t>attributes of the organisation that harmful to achieve { example ,lack of needed resources}</a:t>
            </a:r>
            <a:br>
              <a:rPr lang="en-GB" sz="2700" dirty="0"/>
            </a:br>
            <a:br>
              <a:rPr lang="en-GB" sz="2700" dirty="0"/>
            </a:br>
            <a:r>
              <a:rPr lang="en-GB" sz="2700" dirty="0"/>
              <a:t>3</a:t>
            </a:r>
            <a:r>
              <a:rPr lang="en-GB" sz="2700" b="1" dirty="0"/>
              <a:t>.</a:t>
            </a:r>
            <a:r>
              <a:rPr lang="en-GB" sz="2700" b="1" u="sng" dirty="0"/>
              <a:t>opportunities</a:t>
            </a:r>
            <a:br>
              <a:rPr lang="en-GB" sz="2700" u="sng" dirty="0"/>
            </a:br>
            <a:r>
              <a:rPr lang="en-GB" sz="2700" dirty="0"/>
              <a:t>those are external conditions that are helpful to achieve the objectives</a:t>
            </a:r>
            <a:br>
              <a:rPr lang="en-GB" sz="2700" dirty="0"/>
            </a:br>
            <a:br>
              <a:rPr lang="en-GB" sz="2700" dirty="0"/>
            </a:br>
            <a:r>
              <a:rPr lang="en-GB" sz="2700" b="1" u="sng" dirty="0"/>
              <a:t>threat</a:t>
            </a:r>
            <a:r>
              <a:rPr lang="en-GB" sz="2700" dirty="0"/>
              <a:t>: external conditions that are harmful to achieve to achieve the objectives in this case covid 19 was the threat.</a:t>
            </a:r>
            <a:br>
              <a:rPr lang="en-GB" sz="2700" u="sng" dirty="0"/>
            </a:br>
            <a:r>
              <a:rPr lang="en-GB" sz="2700" b="1" dirty="0"/>
              <a:t> swot advantage </a:t>
            </a:r>
            <a:r>
              <a:rPr lang="en-GB" sz="2700" dirty="0"/>
              <a:t>:to  understand the business</a:t>
            </a:r>
            <a:br>
              <a:rPr lang="en-GB" sz="2700" dirty="0"/>
            </a:br>
            <a:r>
              <a:rPr lang="en-GB" sz="2700" dirty="0"/>
              <a:t>                                 to address the weakness</a:t>
            </a:r>
            <a:br>
              <a:rPr lang="en-GB" sz="2700" dirty="0"/>
            </a:br>
            <a:r>
              <a:rPr lang="en-GB" sz="2700" dirty="0"/>
              <a:t>                                 to capitalise opportunities</a:t>
            </a:r>
            <a:br>
              <a:rPr lang="en-GB" sz="2700" dirty="0"/>
            </a:br>
            <a:r>
              <a:rPr lang="en-GB" sz="2700" dirty="0"/>
              <a:t>                                   to develop business goals and strategies for achieving them .</a:t>
            </a:r>
            <a:br>
              <a:rPr lang="en-GB" sz="2700" dirty="0"/>
            </a:br>
            <a:r>
              <a:rPr lang="en-GB" sz="2700" b="1" dirty="0"/>
              <a:t>swot disadvantage </a:t>
            </a:r>
            <a:r>
              <a:rPr lang="en-GB" sz="2700" dirty="0"/>
              <a:t>:it takes time to do it well</a:t>
            </a:r>
            <a:br>
              <a:rPr lang="en-GB" sz="2700" dirty="0"/>
            </a:br>
            <a:r>
              <a:rPr lang="en-GB" sz="2700" dirty="0"/>
              <a:t>                                         does not include all relevant factors for all for elements</a:t>
            </a:r>
            <a:br>
              <a:rPr lang="en-GB" sz="2700" dirty="0"/>
            </a:br>
            <a:br>
              <a:rPr lang="en-GB" sz="2700" dirty="0"/>
            </a:br>
            <a:r>
              <a:rPr lang="en-GB" sz="2700" dirty="0"/>
              <a:t>                                 </a:t>
            </a:r>
            <a:br>
              <a:rPr lang="en-GB" sz="2700" dirty="0"/>
            </a:br>
            <a:endParaRPr lang="en-GB" sz="2700" dirty="0"/>
          </a:p>
        </p:txBody>
      </p:sp>
      <p:sp>
        <p:nvSpPr>
          <p:cNvPr id="3" name="Text Placeholder 2">
            <a:extLst>
              <a:ext uri="{FF2B5EF4-FFF2-40B4-BE49-F238E27FC236}">
                <a16:creationId xmlns:a16="http://schemas.microsoft.com/office/drawing/2014/main" id="{61741AD1-B22A-0A39-5F75-D24EFD4A2984}"/>
              </a:ext>
            </a:extLst>
          </p:cNvPr>
          <p:cNvSpPr>
            <a:spLocks noGrp="1"/>
          </p:cNvSpPr>
          <p:nvPr>
            <p:ph type="body" idx="1"/>
          </p:nvPr>
        </p:nvSpPr>
        <p:spPr>
          <a:xfrm flipH="1">
            <a:off x="12191999" y="0"/>
            <a:ext cx="45719" cy="6089651"/>
          </a:xfrm>
        </p:spPr>
        <p:txBody>
          <a:bodyPr/>
          <a:lstStyle/>
          <a:p>
            <a:endParaRPr lang="en-GB" dirty="0"/>
          </a:p>
        </p:txBody>
      </p:sp>
      <p:pic>
        <p:nvPicPr>
          <p:cNvPr id="4" name="Picture 3" descr="30 Blank Swot Analysis Templates (Word) - TemplateArchive">
            <a:extLst>
              <a:ext uri="{FF2B5EF4-FFF2-40B4-BE49-F238E27FC236}">
                <a16:creationId xmlns:a16="http://schemas.microsoft.com/office/drawing/2014/main" id="{E860B228-228A-880F-6120-E76E9B35C2E1}"/>
              </a:ext>
            </a:extLst>
          </p:cNvPr>
          <p:cNvPicPr>
            <a:picLocks noChangeAspect="1"/>
          </p:cNvPicPr>
          <p:nvPr/>
        </p:nvPicPr>
        <p:blipFill>
          <a:blip r:embed="rId2"/>
          <a:stretch>
            <a:fillRect/>
          </a:stretch>
        </p:blipFill>
        <p:spPr>
          <a:xfrm>
            <a:off x="9938781" y="8256961"/>
            <a:ext cx="2253218" cy="1953839"/>
          </a:xfrm>
          <a:prstGeom prst="rect">
            <a:avLst/>
          </a:prstGeom>
        </p:spPr>
      </p:pic>
    </p:spTree>
    <p:extLst>
      <p:ext uri="{BB962C8B-B14F-4D97-AF65-F5344CB8AC3E}">
        <p14:creationId xmlns:p14="http://schemas.microsoft.com/office/powerpoint/2010/main" val="2141593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0D804-6ED8-00F4-8959-9F13F960E05A}"/>
              </a:ext>
            </a:extLst>
          </p:cNvPr>
          <p:cNvSpPr>
            <a:spLocks noGrp="1"/>
          </p:cNvSpPr>
          <p:nvPr>
            <p:ph type="ctrTitle"/>
          </p:nvPr>
        </p:nvSpPr>
        <p:spPr/>
        <p:txBody>
          <a:bodyPr/>
          <a:lstStyle/>
          <a:p>
            <a:r>
              <a:rPr lang="en-GB" dirty="0"/>
              <a:t>,</a:t>
            </a:r>
          </a:p>
        </p:txBody>
      </p:sp>
      <p:sp>
        <p:nvSpPr>
          <p:cNvPr id="3" name="Subtitle 2">
            <a:extLst>
              <a:ext uri="{FF2B5EF4-FFF2-40B4-BE49-F238E27FC236}">
                <a16:creationId xmlns:a16="http://schemas.microsoft.com/office/drawing/2014/main" id="{EBA66488-8B12-F1D1-4590-0C9789B7175A}"/>
              </a:ext>
            </a:extLst>
          </p:cNvPr>
          <p:cNvSpPr>
            <a:spLocks noGrp="1"/>
          </p:cNvSpPr>
          <p:nvPr>
            <p:ph type="subTitle" idx="1"/>
          </p:nvPr>
        </p:nvSpPr>
        <p:spPr>
          <a:xfrm>
            <a:off x="0" y="-1"/>
            <a:ext cx="13716000" cy="11532638"/>
          </a:xfrm>
        </p:spPr>
        <p:txBody>
          <a:bodyPr/>
          <a:lstStyle/>
          <a:p>
            <a:pPr algn="l"/>
            <a:r>
              <a:rPr lang="en-GB" dirty="0"/>
              <a:t>We should know that swot when identifying or analysing the problem can be powerful support for decision making because it enables to uncover opportunities for success or to highlight threats before it is too late.</a:t>
            </a:r>
          </a:p>
          <a:p>
            <a:pPr algn="l"/>
            <a:endParaRPr lang="en-GB" dirty="0"/>
          </a:p>
          <a:p>
            <a:pPr algn="l"/>
            <a:r>
              <a:rPr lang="en-GB" b="1" u="sng" dirty="0"/>
              <a:t>An industry</a:t>
            </a:r>
          </a:p>
          <a:p>
            <a:pPr algn="l"/>
            <a:r>
              <a:rPr lang="en-GB" dirty="0"/>
              <a:t>An industry is a group that related and based on their primary business activities, it is divided in 3 category:</a:t>
            </a:r>
          </a:p>
          <a:p>
            <a:pPr algn="l"/>
            <a:r>
              <a:rPr lang="en-GB" b="1" dirty="0"/>
              <a:t>1.Retail</a:t>
            </a:r>
            <a:r>
              <a:rPr lang="en-GB" dirty="0"/>
              <a:t>: example like supermarket, convenient stores, department stores</a:t>
            </a:r>
          </a:p>
          <a:p>
            <a:pPr algn="l"/>
            <a:r>
              <a:rPr lang="en-GB" b="1" dirty="0"/>
              <a:t>2.fashion;</a:t>
            </a:r>
            <a:r>
              <a:rPr lang="en-GB" dirty="0"/>
              <a:t>like textile design and production, fashion retailing, fashion shows</a:t>
            </a:r>
          </a:p>
          <a:p>
            <a:pPr algn="l"/>
            <a:r>
              <a:rPr lang="en-GB" b="1" dirty="0"/>
              <a:t>Food: </a:t>
            </a:r>
            <a:r>
              <a:rPr lang="en-GB" dirty="0"/>
              <a:t>food processing, dairy product, sea food, beverages</a:t>
            </a:r>
          </a:p>
          <a:p>
            <a:pPr algn="l"/>
            <a:r>
              <a:rPr lang="en-GB" b="1" u="sng" dirty="0"/>
              <a:t>Market</a:t>
            </a:r>
          </a:p>
          <a:p>
            <a:pPr algn="l"/>
            <a:r>
              <a:rPr lang="en-GB" dirty="0"/>
              <a:t>It is a platform where economic actors meet and make key decision for the society. We have got  different types of market which are </a:t>
            </a:r>
            <a:r>
              <a:rPr lang="en-GB" b="1" dirty="0"/>
              <a:t>business to business </a:t>
            </a:r>
            <a:r>
              <a:rPr lang="en-GB" dirty="0"/>
              <a:t>B2B</a:t>
            </a:r>
            <a:r>
              <a:rPr lang="en-GB" b="1" dirty="0"/>
              <a:t>, business to consumer</a:t>
            </a:r>
            <a:r>
              <a:rPr lang="en-GB" dirty="0"/>
              <a:t> B2C, </a:t>
            </a:r>
            <a:r>
              <a:rPr lang="en-GB" b="1" dirty="0"/>
              <a:t>business to government </a:t>
            </a:r>
            <a:r>
              <a:rPr lang="en-GB" dirty="0"/>
              <a:t>B2G, consumer to consumer C2C and different type of good </a:t>
            </a:r>
            <a:r>
              <a:rPr lang="en-GB" b="1" dirty="0"/>
              <a:t>, Durable, perishable and electrical</a:t>
            </a:r>
          </a:p>
          <a:p>
            <a:pPr algn="l"/>
            <a:r>
              <a:rPr lang="en-GB" b="1" u="sng" dirty="0"/>
              <a:t>Stakeholder</a:t>
            </a:r>
          </a:p>
          <a:p>
            <a:pPr algn="l"/>
            <a:r>
              <a:rPr lang="en-GB" dirty="0"/>
              <a:t>Is a  party that has an interest in a company and can either affect or be affected by the business. The primary stake holders in a corporation are its investor , employee, customer and supplier. Stakeholder can be internal or external to the organisation. In case of Basil Bakery internal stakeholders </a:t>
            </a:r>
            <a:r>
              <a:rPr lang="en-GB" b="1" dirty="0"/>
              <a:t>are: directors, shareholders , management</a:t>
            </a:r>
            <a:r>
              <a:rPr lang="en-GB" dirty="0"/>
              <a:t>, </a:t>
            </a:r>
            <a:r>
              <a:rPr lang="en-GB" b="1" dirty="0" err="1"/>
              <a:t>employee,trustees</a:t>
            </a:r>
            <a:r>
              <a:rPr lang="en-GB" b="1" dirty="0"/>
              <a:t> and volunteers </a:t>
            </a:r>
            <a:r>
              <a:rPr lang="en-GB" dirty="0"/>
              <a:t>and the external stakeholders </a:t>
            </a:r>
            <a:r>
              <a:rPr lang="en-GB" dirty="0" err="1"/>
              <a:t>are:</a:t>
            </a:r>
            <a:r>
              <a:rPr lang="en-GB" b="1" dirty="0" err="1"/>
              <a:t>customers</a:t>
            </a:r>
            <a:r>
              <a:rPr lang="en-GB" dirty="0"/>
              <a:t>, </a:t>
            </a:r>
            <a:r>
              <a:rPr lang="en-GB" b="1" dirty="0"/>
              <a:t>suppliers</a:t>
            </a:r>
            <a:r>
              <a:rPr lang="en-GB" dirty="0"/>
              <a:t>, </a:t>
            </a:r>
            <a:r>
              <a:rPr lang="en-GB" b="1" dirty="0"/>
              <a:t>distributors </a:t>
            </a:r>
            <a:r>
              <a:rPr lang="en-GB" dirty="0"/>
              <a:t>,</a:t>
            </a:r>
            <a:r>
              <a:rPr lang="en-GB" b="1" dirty="0"/>
              <a:t>competitors</a:t>
            </a:r>
            <a:r>
              <a:rPr lang="en-GB" dirty="0"/>
              <a:t> ,</a:t>
            </a:r>
            <a:r>
              <a:rPr lang="en-GB" b="1" dirty="0"/>
              <a:t>general public</a:t>
            </a:r>
            <a:r>
              <a:rPr lang="en-GB" dirty="0"/>
              <a:t>, </a:t>
            </a:r>
            <a:r>
              <a:rPr lang="en-GB" b="1" dirty="0"/>
              <a:t>the government</a:t>
            </a:r>
            <a:r>
              <a:rPr lang="en-GB" dirty="0"/>
              <a:t>, </a:t>
            </a:r>
            <a:r>
              <a:rPr lang="en-GB" b="1" dirty="0"/>
              <a:t>banks,</a:t>
            </a:r>
            <a:r>
              <a:rPr lang="en-GB" dirty="0"/>
              <a:t> </a:t>
            </a:r>
            <a:r>
              <a:rPr lang="en-GB" b="1" dirty="0"/>
              <a:t>union.</a:t>
            </a:r>
          </a:p>
        </p:txBody>
      </p:sp>
      <p:sp>
        <p:nvSpPr>
          <p:cNvPr id="5" name="TextBox 4">
            <a:extLst>
              <a:ext uri="{FF2B5EF4-FFF2-40B4-BE49-F238E27FC236}">
                <a16:creationId xmlns:a16="http://schemas.microsoft.com/office/drawing/2014/main" id="{F9108D35-E249-6757-83AC-42263DEF5E45}"/>
              </a:ext>
            </a:extLst>
          </p:cNvPr>
          <p:cNvSpPr txBox="1"/>
          <p:nvPr/>
        </p:nvSpPr>
        <p:spPr>
          <a:xfrm>
            <a:off x="3368351" y="5217758"/>
            <a:ext cx="6997958" cy="369332"/>
          </a:xfrm>
          <a:prstGeom prst="rect">
            <a:avLst/>
          </a:prstGeom>
          <a:noFill/>
        </p:spPr>
        <p:txBody>
          <a:bodyPr wrap="square">
            <a:spAutoFit/>
          </a:bodyPr>
          <a:lstStyle/>
          <a:p>
            <a:endParaRPr lang="en-GB" dirty="0"/>
          </a:p>
        </p:txBody>
      </p:sp>
      <p:pic>
        <p:nvPicPr>
          <p:cNvPr id="6" name="Picture 5">
            <a:extLst>
              <a:ext uri="{FF2B5EF4-FFF2-40B4-BE49-F238E27FC236}">
                <a16:creationId xmlns:a16="http://schemas.microsoft.com/office/drawing/2014/main" id="{4BA16EED-2C45-CC54-2B38-BAB5ED2E1D1C}"/>
              </a:ext>
            </a:extLst>
          </p:cNvPr>
          <p:cNvPicPr>
            <a:picLocks noChangeAspect="1"/>
          </p:cNvPicPr>
          <p:nvPr/>
        </p:nvPicPr>
        <p:blipFill>
          <a:blip r:embed="rId2"/>
          <a:stretch>
            <a:fillRect/>
          </a:stretch>
        </p:blipFill>
        <p:spPr>
          <a:xfrm>
            <a:off x="3844213" y="8621487"/>
            <a:ext cx="5094514" cy="3563520"/>
          </a:xfrm>
          <a:prstGeom prst="rect">
            <a:avLst/>
          </a:prstGeom>
        </p:spPr>
      </p:pic>
    </p:spTree>
    <p:extLst>
      <p:ext uri="{BB962C8B-B14F-4D97-AF65-F5344CB8AC3E}">
        <p14:creationId xmlns:p14="http://schemas.microsoft.com/office/powerpoint/2010/main" val="1015224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BE441-760E-5D50-AA71-091F69154002}"/>
              </a:ext>
            </a:extLst>
          </p:cNvPr>
          <p:cNvSpPr>
            <a:spLocks noGrp="1"/>
          </p:cNvSpPr>
          <p:nvPr>
            <p:ph type="ctrTitle"/>
          </p:nvPr>
        </p:nvSpPr>
        <p:spPr/>
        <p:txBody>
          <a:bodyPr>
            <a:normAutofit fontScale="90000"/>
          </a:bodyPr>
          <a:lstStyle/>
          <a:p>
            <a:r>
              <a:rPr lang="en-GB" b="1" dirty="0"/>
              <a:t>Fish bone diagram</a:t>
            </a:r>
            <a:r>
              <a:rPr lang="en-GB" dirty="0"/>
              <a:t>:</a:t>
            </a:r>
            <a:br>
              <a:rPr lang="en-GB" dirty="0"/>
            </a:br>
            <a:br>
              <a:rPr lang="en-GB" b="1" dirty="0"/>
            </a:br>
            <a:br>
              <a:rPr lang="en-GB" b="1" dirty="0"/>
            </a:br>
            <a:endParaRPr lang="en-GB" b="1" dirty="0"/>
          </a:p>
        </p:txBody>
      </p:sp>
      <p:sp>
        <p:nvSpPr>
          <p:cNvPr id="3" name="Subtitle 2">
            <a:extLst>
              <a:ext uri="{FF2B5EF4-FFF2-40B4-BE49-F238E27FC236}">
                <a16:creationId xmlns:a16="http://schemas.microsoft.com/office/drawing/2014/main" id="{F58F0F87-4DB0-4CCA-E24B-37F88A9FFC70}"/>
              </a:ext>
            </a:extLst>
          </p:cNvPr>
          <p:cNvSpPr>
            <a:spLocks noGrp="1"/>
          </p:cNvSpPr>
          <p:nvPr>
            <p:ph type="subTitle" idx="1"/>
          </p:nvPr>
        </p:nvSpPr>
        <p:spPr>
          <a:xfrm>
            <a:off x="484908" y="1488282"/>
            <a:ext cx="11986908" cy="6021790"/>
          </a:xfrm>
        </p:spPr>
        <p:txBody>
          <a:bodyPr/>
          <a:lstStyle/>
          <a:p>
            <a:pPr algn="l"/>
            <a:r>
              <a:rPr lang="en-GB" dirty="0"/>
              <a:t>Is also </a:t>
            </a:r>
            <a:r>
              <a:rPr lang="en-GB" b="1" dirty="0"/>
              <a:t>called cause and effect analysis </a:t>
            </a:r>
            <a:r>
              <a:rPr lang="en-GB" dirty="0"/>
              <a:t>, it is analysing the problem. A problem is a gap between how the things are now and how we would like the things to be.</a:t>
            </a:r>
          </a:p>
          <a:p>
            <a:pPr algn="l"/>
            <a:r>
              <a:rPr lang="en-GB" dirty="0"/>
              <a:t>A </a:t>
            </a:r>
            <a:r>
              <a:rPr lang="en-GB" b="1" dirty="0"/>
              <a:t>fishbone diagram</a:t>
            </a:r>
            <a:r>
              <a:rPr lang="en-GB" dirty="0"/>
              <a:t>, also called an </a:t>
            </a:r>
            <a:r>
              <a:rPr lang="en-GB" b="1" dirty="0"/>
              <a:t>Ishikawa diagram</a:t>
            </a:r>
            <a:r>
              <a:rPr lang="en-GB" dirty="0"/>
              <a:t> or </a:t>
            </a:r>
            <a:r>
              <a:rPr lang="en-GB" b="1" dirty="0"/>
              <a:t>cause-and-effect diagram</a:t>
            </a:r>
            <a:r>
              <a:rPr lang="en-GB" dirty="0"/>
              <a:t>, is widely used in quality management and Lean Six Sigma to explore all possible fact contributing to a problem rather than focusing on symptoms.</a:t>
            </a:r>
            <a:endParaRPr lang="en-GB" b="1" dirty="0"/>
          </a:p>
          <a:p>
            <a:pPr algn="l"/>
            <a:endParaRPr lang="en-GB" dirty="0"/>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04D5478D-6892-FB37-55BB-A690F264ABA6}"/>
                  </a:ext>
                </a:extLst>
              </p14:cNvPr>
              <p14:cNvContentPartPr/>
              <p14:nvPr/>
            </p14:nvContentPartPr>
            <p14:xfrm>
              <a:off x="1939669" y="3962215"/>
              <a:ext cx="360" cy="360"/>
            </p14:xfrm>
          </p:contentPart>
        </mc:Choice>
        <mc:Fallback xmlns="">
          <p:pic>
            <p:nvPicPr>
              <p:cNvPr id="4" name="Ink 3">
                <a:extLst>
                  <a:ext uri="{FF2B5EF4-FFF2-40B4-BE49-F238E27FC236}">
                    <a16:creationId xmlns:a16="http://schemas.microsoft.com/office/drawing/2014/main" id="{04D5478D-6892-FB37-55BB-A690F264ABA6}"/>
                  </a:ext>
                </a:extLst>
              </p:cNvPr>
              <p:cNvPicPr/>
              <p:nvPr/>
            </p:nvPicPr>
            <p:blipFill>
              <a:blip r:embed="rId4"/>
              <a:stretch>
                <a:fillRect/>
              </a:stretch>
            </p:blipFill>
            <p:spPr>
              <a:xfrm>
                <a:off x="1933549" y="3956095"/>
                <a:ext cx="12600" cy="12600"/>
              </a:xfrm>
              <a:prstGeom prst="rect">
                <a:avLst/>
              </a:prstGeom>
            </p:spPr>
          </p:pic>
        </mc:Fallback>
      </mc:AlternateContent>
      <p:sp>
        <p:nvSpPr>
          <p:cNvPr id="5" name="Arrow: Right 4">
            <a:extLst>
              <a:ext uri="{FF2B5EF4-FFF2-40B4-BE49-F238E27FC236}">
                <a16:creationId xmlns:a16="http://schemas.microsoft.com/office/drawing/2014/main" id="{7F78A9A9-CC0F-CEE3-964C-1AEE90FB0F49}"/>
              </a:ext>
            </a:extLst>
          </p:cNvPr>
          <p:cNvSpPr/>
          <p:nvPr/>
        </p:nvSpPr>
        <p:spPr>
          <a:xfrm>
            <a:off x="2108800" y="5213760"/>
            <a:ext cx="5453426" cy="78008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Chevron 8">
            <a:extLst>
              <a:ext uri="{FF2B5EF4-FFF2-40B4-BE49-F238E27FC236}">
                <a16:creationId xmlns:a16="http://schemas.microsoft.com/office/drawing/2014/main" id="{6302ECA2-99D6-185C-0580-4BA1254C62A7}"/>
              </a:ext>
            </a:extLst>
          </p:cNvPr>
          <p:cNvSpPr/>
          <p:nvPr/>
        </p:nvSpPr>
        <p:spPr>
          <a:xfrm>
            <a:off x="1624168" y="5427239"/>
            <a:ext cx="484632" cy="484632"/>
          </a:xfrm>
          <a:prstGeom prst="chevr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Parallelogram 21">
            <a:extLst>
              <a:ext uri="{FF2B5EF4-FFF2-40B4-BE49-F238E27FC236}">
                <a16:creationId xmlns:a16="http://schemas.microsoft.com/office/drawing/2014/main" id="{20E46C8A-E720-0012-DB27-4219C6C05EB2}"/>
              </a:ext>
            </a:extLst>
          </p:cNvPr>
          <p:cNvSpPr/>
          <p:nvPr/>
        </p:nvSpPr>
        <p:spPr>
          <a:xfrm>
            <a:off x="4730582" y="5804870"/>
            <a:ext cx="484632" cy="1053130"/>
          </a:xfrm>
          <a:prstGeom prst="parallelogram">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Parallelogram 22">
            <a:extLst>
              <a:ext uri="{FF2B5EF4-FFF2-40B4-BE49-F238E27FC236}">
                <a16:creationId xmlns:a16="http://schemas.microsoft.com/office/drawing/2014/main" id="{A71189E0-C09E-1A4D-89F2-26D09F2D49B4}"/>
              </a:ext>
            </a:extLst>
          </p:cNvPr>
          <p:cNvSpPr/>
          <p:nvPr/>
        </p:nvSpPr>
        <p:spPr>
          <a:xfrm flipH="1">
            <a:off x="5728031" y="4323209"/>
            <a:ext cx="484632" cy="1053130"/>
          </a:xfrm>
          <a:prstGeom prst="parallelogram">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arallelogram 23">
            <a:extLst>
              <a:ext uri="{FF2B5EF4-FFF2-40B4-BE49-F238E27FC236}">
                <a16:creationId xmlns:a16="http://schemas.microsoft.com/office/drawing/2014/main" id="{6138F994-DC31-8B55-8C56-0B4C0FFCC2F0}"/>
              </a:ext>
            </a:extLst>
          </p:cNvPr>
          <p:cNvSpPr/>
          <p:nvPr/>
        </p:nvSpPr>
        <p:spPr>
          <a:xfrm flipH="1">
            <a:off x="3712975" y="4324054"/>
            <a:ext cx="484632" cy="1091012"/>
          </a:xfrm>
          <a:prstGeom prst="parallelogram">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2" name="Table 11">
            <a:extLst>
              <a:ext uri="{FF2B5EF4-FFF2-40B4-BE49-F238E27FC236}">
                <a16:creationId xmlns:a16="http://schemas.microsoft.com/office/drawing/2014/main" id="{81EDE749-F1EA-EE42-414B-51D8F838E0F5}"/>
              </a:ext>
            </a:extLst>
          </p:cNvPr>
          <p:cNvGraphicFramePr>
            <a:graphicFrameLocks noGrp="1"/>
          </p:cNvGraphicFramePr>
          <p:nvPr>
            <p:extLst>
              <p:ext uri="{D42A27DB-BD31-4B8C-83A1-F6EECF244321}">
                <p14:modId xmlns:p14="http://schemas.microsoft.com/office/powerpoint/2010/main" val="2037289279"/>
              </p:ext>
            </p:extLst>
          </p:nvPr>
        </p:nvGraphicFramePr>
        <p:xfrm>
          <a:off x="8046858" y="4976734"/>
          <a:ext cx="1393872" cy="599607"/>
        </p:xfrm>
        <a:graphic>
          <a:graphicData uri="http://schemas.openxmlformats.org/drawingml/2006/table">
            <a:tbl>
              <a:tblPr/>
              <a:tblGrid>
                <a:gridCol w="1393872">
                  <a:extLst>
                    <a:ext uri="{9D8B030D-6E8A-4147-A177-3AD203B41FA5}">
                      <a16:colId xmlns:a16="http://schemas.microsoft.com/office/drawing/2014/main" val="180868494"/>
                    </a:ext>
                  </a:extLst>
                </a:gridCol>
              </a:tblGrid>
              <a:tr h="599607">
                <a:tc>
                  <a:txBody>
                    <a:bodyPr/>
                    <a:lstStyle/>
                    <a:p>
                      <a:r>
                        <a:rPr lang="en-GB" dirty="0"/>
                        <a:t>Low sales</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336307247"/>
                  </a:ext>
                </a:extLst>
              </a:tr>
            </a:tbl>
          </a:graphicData>
        </a:graphic>
      </p:graphicFrame>
      <p:graphicFrame>
        <p:nvGraphicFramePr>
          <p:cNvPr id="13" name="Table 12">
            <a:extLst>
              <a:ext uri="{FF2B5EF4-FFF2-40B4-BE49-F238E27FC236}">
                <a16:creationId xmlns:a16="http://schemas.microsoft.com/office/drawing/2014/main" id="{841F1B90-040A-8D9D-74A8-9BF15DBA203E}"/>
              </a:ext>
            </a:extLst>
          </p:cNvPr>
          <p:cNvGraphicFramePr>
            <a:graphicFrameLocks noGrp="1"/>
          </p:cNvGraphicFramePr>
          <p:nvPr>
            <p:extLst>
              <p:ext uri="{D42A27DB-BD31-4B8C-83A1-F6EECF244321}">
                <p14:modId xmlns:p14="http://schemas.microsoft.com/office/powerpoint/2010/main" val="1745928723"/>
              </p:ext>
            </p:extLst>
          </p:nvPr>
        </p:nvGraphicFramePr>
        <p:xfrm>
          <a:off x="5636302" y="3627620"/>
          <a:ext cx="2173573" cy="704537"/>
        </p:xfrm>
        <a:graphic>
          <a:graphicData uri="http://schemas.openxmlformats.org/drawingml/2006/table">
            <a:tbl>
              <a:tblPr/>
              <a:tblGrid>
                <a:gridCol w="2173573">
                  <a:extLst>
                    <a:ext uri="{9D8B030D-6E8A-4147-A177-3AD203B41FA5}">
                      <a16:colId xmlns:a16="http://schemas.microsoft.com/office/drawing/2014/main" val="2317369243"/>
                    </a:ext>
                  </a:extLst>
                </a:gridCol>
              </a:tblGrid>
              <a:tr h="704537">
                <a:tc>
                  <a:txBody>
                    <a:bodyPr/>
                    <a:lstStyle/>
                    <a:p>
                      <a:r>
                        <a:rPr lang="en-GB" dirty="0"/>
                        <a:t>High pricing</a:t>
                      </a:r>
                    </a:p>
                    <a:p>
                      <a:r>
                        <a:rPr lang="en-GB" dirty="0"/>
                        <a:t>cost</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4211197069"/>
                  </a:ext>
                </a:extLst>
              </a:tr>
            </a:tbl>
          </a:graphicData>
        </a:graphic>
      </p:graphicFrame>
      <p:graphicFrame>
        <p:nvGraphicFramePr>
          <p:cNvPr id="14" name="Table 13">
            <a:extLst>
              <a:ext uri="{FF2B5EF4-FFF2-40B4-BE49-F238E27FC236}">
                <a16:creationId xmlns:a16="http://schemas.microsoft.com/office/drawing/2014/main" id="{32A442AF-D91B-A82F-1E8B-899789C2FBF7}"/>
              </a:ext>
            </a:extLst>
          </p:cNvPr>
          <p:cNvGraphicFramePr>
            <a:graphicFrameLocks noGrp="1"/>
          </p:cNvGraphicFramePr>
          <p:nvPr>
            <p:extLst>
              <p:ext uri="{D42A27DB-BD31-4B8C-83A1-F6EECF244321}">
                <p14:modId xmlns:p14="http://schemas.microsoft.com/office/powerpoint/2010/main" val="1920921831"/>
              </p:ext>
            </p:extLst>
          </p:nvPr>
        </p:nvGraphicFramePr>
        <p:xfrm>
          <a:off x="3282846" y="3312826"/>
          <a:ext cx="1738859" cy="539646"/>
        </p:xfrm>
        <a:graphic>
          <a:graphicData uri="http://schemas.openxmlformats.org/drawingml/2006/table">
            <a:tbl>
              <a:tblPr/>
              <a:tblGrid>
                <a:gridCol w="1738859">
                  <a:extLst>
                    <a:ext uri="{9D8B030D-6E8A-4147-A177-3AD203B41FA5}">
                      <a16:colId xmlns:a16="http://schemas.microsoft.com/office/drawing/2014/main" val="2105204355"/>
                    </a:ext>
                  </a:extLst>
                </a:gridCol>
              </a:tblGrid>
              <a:tr h="539646">
                <a:tc>
                  <a:txBody>
                    <a:bodyPr/>
                    <a:lstStyle/>
                    <a:p>
                      <a:r>
                        <a:rPr lang="en-GB" dirty="0"/>
                        <a:t>Product quality</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3381752498"/>
                  </a:ext>
                </a:extLst>
              </a:tr>
            </a:tbl>
          </a:graphicData>
        </a:graphic>
      </p:graphicFrame>
      <p:graphicFrame>
        <p:nvGraphicFramePr>
          <p:cNvPr id="15" name="Table 14">
            <a:extLst>
              <a:ext uri="{FF2B5EF4-FFF2-40B4-BE49-F238E27FC236}">
                <a16:creationId xmlns:a16="http://schemas.microsoft.com/office/drawing/2014/main" id="{FEAD8AEF-825E-036D-41F7-CA7224D27AE3}"/>
              </a:ext>
            </a:extLst>
          </p:cNvPr>
          <p:cNvGraphicFramePr>
            <a:graphicFrameLocks noGrp="1"/>
          </p:cNvGraphicFramePr>
          <p:nvPr>
            <p:extLst>
              <p:ext uri="{D42A27DB-BD31-4B8C-83A1-F6EECF244321}">
                <p14:modId xmlns:p14="http://schemas.microsoft.com/office/powerpoint/2010/main" val="2198929213"/>
              </p:ext>
            </p:extLst>
          </p:nvPr>
        </p:nvGraphicFramePr>
        <p:xfrm>
          <a:off x="5396459" y="6190938"/>
          <a:ext cx="2578308" cy="434714"/>
        </p:xfrm>
        <a:graphic>
          <a:graphicData uri="http://schemas.openxmlformats.org/drawingml/2006/table">
            <a:tbl>
              <a:tblPr/>
              <a:tblGrid>
                <a:gridCol w="2578308">
                  <a:extLst>
                    <a:ext uri="{9D8B030D-6E8A-4147-A177-3AD203B41FA5}">
                      <a16:colId xmlns:a16="http://schemas.microsoft.com/office/drawing/2014/main" val="3012353025"/>
                    </a:ext>
                  </a:extLst>
                </a:gridCol>
              </a:tblGrid>
              <a:tr h="434714">
                <a:tc>
                  <a:txBody>
                    <a:bodyPr/>
                    <a:lstStyle/>
                    <a:p>
                      <a:r>
                        <a:rPr lang="en-GB" dirty="0"/>
                        <a:t>Lack of personnel</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519146089"/>
                  </a:ext>
                </a:extLst>
              </a:tr>
            </a:tbl>
          </a:graphicData>
        </a:graphic>
      </p:graphicFrame>
    </p:spTree>
    <p:extLst>
      <p:ext uri="{BB962C8B-B14F-4D97-AF65-F5344CB8AC3E}">
        <p14:creationId xmlns:p14="http://schemas.microsoft.com/office/powerpoint/2010/main" val="640490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50BFD17-C9BB-1B4B-85AC-4C0D08D2912F}"/>
              </a:ext>
            </a:extLst>
          </p:cNvPr>
          <p:cNvSpPr>
            <a:spLocks noGrp="1"/>
          </p:cNvSpPr>
          <p:nvPr>
            <p:ph type="subTitle" idx="1"/>
          </p:nvPr>
        </p:nvSpPr>
        <p:spPr>
          <a:xfrm>
            <a:off x="0" y="164892"/>
            <a:ext cx="12192000" cy="6985416"/>
          </a:xfrm>
        </p:spPr>
        <p:txBody>
          <a:bodyPr>
            <a:normAutofit/>
          </a:bodyPr>
          <a:lstStyle/>
          <a:p>
            <a:pPr algn="l"/>
            <a:r>
              <a:rPr lang="en-GB" dirty="0"/>
              <a:t>After reviewing the situation regarding the Basil Bakery , as a business consultant, I just come up with 3 types of decisions:</a:t>
            </a:r>
          </a:p>
          <a:p>
            <a:pPr algn="l"/>
            <a:endParaRPr lang="en-GB" dirty="0"/>
          </a:p>
          <a:p>
            <a:pPr marL="457200" indent="-457200" algn="l">
              <a:buAutoNum type="arabicPeriod"/>
            </a:pPr>
            <a:r>
              <a:rPr lang="en-GB" b="1" dirty="0"/>
              <a:t>A routine decision</a:t>
            </a:r>
            <a:r>
              <a:rPr lang="en-GB" dirty="0"/>
              <a:t>: The Bakery needs to order more staff in order to allow other people to pick up calls and deal with orders made by customers over the phone</a:t>
            </a:r>
          </a:p>
          <a:p>
            <a:pPr marL="457200" indent="-457200" algn="l">
              <a:buAutoNum type="arabicPeriod"/>
            </a:pPr>
            <a:endParaRPr lang="en-GB" dirty="0"/>
          </a:p>
          <a:p>
            <a:pPr marL="457200" indent="-457200" algn="l">
              <a:buAutoNum type="arabicPeriod"/>
            </a:pPr>
            <a:r>
              <a:rPr lang="en-GB" b="1" dirty="0"/>
              <a:t>Adaptive decision</a:t>
            </a:r>
            <a:r>
              <a:rPr lang="en-GB" dirty="0"/>
              <a:t>: those are updating or adjusting decision, The Basil Bakery need to adapt his business according to the current lockdown situation as more people are working remotely so the bakery needs to set up an online service or order by phone service.</a:t>
            </a:r>
          </a:p>
          <a:p>
            <a:pPr marL="457200" indent="-457200" algn="l">
              <a:buAutoNum type="arabicPeriod"/>
            </a:pPr>
            <a:r>
              <a:rPr lang="en-GB" b="1" dirty="0"/>
              <a:t> innovative decision</a:t>
            </a:r>
            <a:r>
              <a:rPr lang="en-GB" dirty="0"/>
              <a:t>: The Bakery have to take some  modernising decisions by introducing a viable online services.</a:t>
            </a:r>
          </a:p>
          <a:p>
            <a:pPr marL="457200" indent="-457200" algn="l">
              <a:buAutoNum type="arabicPeriod"/>
            </a:pPr>
            <a:endParaRPr lang="en-GB" dirty="0"/>
          </a:p>
          <a:p>
            <a:pPr algn="l"/>
            <a:endParaRPr lang="en-GB" b="1" u="sng" dirty="0"/>
          </a:p>
        </p:txBody>
      </p:sp>
    </p:spTree>
    <p:extLst>
      <p:ext uri="{BB962C8B-B14F-4D97-AF65-F5344CB8AC3E}">
        <p14:creationId xmlns:p14="http://schemas.microsoft.com/office/powerpoint/2010/main" val="1777784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E907A-3253-554F-CACA-34D10B00088C}"/>
              </a:ext>
            </a:extLst>
          </p:cNvPr>
          <p:cNvSpPr>
            <a:spLocks noGrp="1"/>
          </p:cNvSpPr>
          <p:nvPr>
            <p:ph type="title"/>
          </p:nvPr>
        </p:nvSpPr>
        <p:spPr>
          <a:xfrm>
            <a:off x="0" y="1"/>
            <a:ext cx="12192000" cy="3072984"/>
          </a:xfrm>
        </p:spPr>
        <p:txBody>
          <a:bodyPr>
            <a:normAutofit/>
          </a:bodyPr>
          <a:lstStyle/>
          <a:p>
            <a:r>
              <a:rPr lang="en-GB" sz="4000" b="1" u="sng" dirty="0"/>
              <a:t>References:</a:t>
            </a:r>
            <a:br>
              <a:rPr lang="en-GB" sz="2400" b="1" u="sng" dirty="0"/>
            </a:br>
            <a:r>
              <a:rPr lang="en-GB" sz="2400" dirty="0"/>
              <a:t>Akhilendra Singh (2024),The business analysis doctor in 2024 available a t: https:// lucid .com accessed at:10 July 2026</a:t>
            </a:r>
            <a:br>
              <a:rPr lang="en-GB" sz="2400" dirty="0"/>
            </a:br>
            <a:br>
              <a:rPr lang="en-GB" sz="2400" dirty="0"/>
            </a:br>
            <a:r>
              <a:rPr lang="en-GB" sz="2400" dirty="0"/>
              <a:t>Students Moodle</a:t>
            </a:r>
            <a:br>
              <a:rPr lang="en-GB" sz="2400" dirty="0"/>
            </a:br>
            <a:br>
              <a:rPr lang="en-GB" sz="2400" dirty="0"/>
            </a:br>
            <a:r>
              <a:rPr lang="en-GB" sz="2400" dirty="0"/>
              <a:t>www.bing.com</a:t>
            </a:r>
          </a:p>
        </p:txBody>
      </p:sp>
    </p:spTree>
    <p:extLst>
      <p:ext uri="{BB962C8B-B14F-4D97-AF65-F5344CB8AC3E}">
        <p14:creationId xmlns:p14="http://schemas.microsoft.com/office/powerpoint/2010/main" val="21141338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358</TotalTime>
  <Words>1239</Words>
  <Application>Microsoft Office PowerPoint</Application>
  <PresentationFormat>Widescreen</PresentationFormat>
  <Paragraphs>56</Paragraphs>
  <Slides>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PowerPoint Presentation</vt:lpstr>
      <vt:lpstr>The pollical aspect that hit The BASIL Bakery is the government policy that takes the decision to shut down all activities and put the country to a lockdown that has preventing physical and usual customers to pop inside the bakery.  The economical aspect is disposable income is not as it use to be as people are not coming as it supposed to be so after paying tax the bakery does not have enough left to invest and meeting the employers wages.  The socio cultural aspect is according to me less important but I would say as people not coming inside the retail shop this is still affecting the Bakery in socio cultural aspect  Technological , would the Bakery updating his services by introducing online services or call service where customers were able to make orders online or by phone that could have boosted the amount of orders and obviously the business as well.  Environmental aspect, the Bakery is located inside the business retail park that does not helping  either.  Legal aspect, the Bakery has been hit by the Health and Safety aspect as during lockdown people were prevented to be close each other to remain indoors so once again there will be a lack of costumers and decrease of orders                                                                                                  SWOT analysis  the swot analysis is a framework for identifying and analyzing the internal and external factors that can have impact on the viability of an organisation. does have four essentials elements  1.strenghths those are the attributes of the organisation that are helpful to achieve the objectives  2.weakness attributes of the organisation that harmful to achieve { example ,lack of needed resources}  3.opportunities those are external conditions that are helpful to achieve the objectives  threat: external conditions that are harmful to achieve to achieve the objectives in this case covid 19 was the threat.  swot advantage :to  understand the business                                  to address the weakness                                  to capitalise opportunities                                    to develop business goals and strategies for achieving them . swot disadvantage :it takes time to do it well                                          does not include all relevant factors for all for elements                                    </vt:lpstr>
      <vt:lpstr>,</vt:lpstr>
      <vt:lpstr>Fish bone diagram:   </vt:lpstr>
      <vt:lpstr>PowerPoint Presentation</vt:lpstr>
      <vt:lpstr>References: Akhilendra Singh (2024),The business analysis doctor in 2024 available a t: https:// lucid .com accessed at:10 July 2026  Students Moodle  www.bing.com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diomi kivuvu</dc:creator>
  <cp:lastModifiedBy>diomi kivuvu</cp:lastModifiedBy>
  <cp:revision>2</cp:revision>
  <dcterms:created xsi:type="dcterms:W3CDTF">2026-07-11T08:23:57Z</dcterms:created>
  <dcterms:modified xsi:type="dcterms:W3CDTF">2026-07-12T07:43:05Z</dcterms:modified>
</cp:coreProperties>
</file>