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6" Type="http://schemas.microsoft.com/office/2020/02/relationships/classificationlabels" Target="docMetadata/LabelInfo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5" r:id="rId4"/>
    <p:sldMasterId id="2147483765" r:id="rId5"/>
  </p:sldMasterIdLst>
  <p:notesMasterIdLst>
    <p:notesMasterId r:id="rId16"/>
  </p:notesMasterIdLst>
  <p:sldIdLst>
    <p:sldId id="316" r:id="rId6"/>
    <p:sldId id="324" r:id="rId7"/>
    <p:sldId id="317" r:id="rId8"/>
    <p:sldId id="318" r:id="rId9"/>
    <p:sldId id="319" r:id="rId10"/>
    <p:sldId id="320" r:id="rId11"/>
    <p:sldId id="321" r:id="rId12"/>
    <p:sldId id="322" r:id="rId13"/>
    <p:sldId id="325" r:id="rId14"/>
    <p:sldId id="323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4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9C9C4F"/>
    <a:srgbClr val="D3D579"/>
    <a:srgbClr val="D4D677"/>
    <a:srgbClr val="B5B56B"/>
    <a:srgbClr val="8D8A16"/>
    <a:srgbClr val="F07D5D"/>
    <a:srgbClr val="EF7857"/>
    <a:srgbClr val="EF7452"/>
    <a:srgbClr val="EC57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96" autoAdjust="0"/>
    <p:restoredTop sz="94609" autoAdjust="0"/>
  </p:normalViewPr>
  <p:slideViewPr>
    <p:cSldViewPr snapToGrid="0" showGuides="1">
      <p:cViewPr>
        <p:scale>
          <a:sx n="100" d="100"/>
          <a:sy n="100" d="100"/>
        </p:scale>
        <p:origin x="-475" y="-595"/>
      </p:cViewPr>
      <p:guideLst>
        <p:guide orient="horz" pos="2160"/>
        <p:guide pos="3864"/>
      </p:guideLst>
    </p:cSldViewPr>
  </p:slideViewPr>
  <p:outlineViewPr>
    <p:cViewPr>
      <p:scale>
        <a:sx n="33" d="100"/>
        <a:sy n="33" d="100"/>
      </p:scale>
      <p:origin x="0" y="-6509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77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 /><Relationship Id="rId13" Type="http://schemas.openxmlformats.org/officeDocument/2006/relationships/slide" Target="slides/slide8.xml" /><Relationship Id="rId18" Type="http://schemas.openxmlformats.org/officeDocument/2006/relationships/viewProps" Target="viewProps.xml" /><Relationship Id="rId3" Type="http://schemas.openxmlformats.org/officeDocument/2006/relationships/customXml" Target="../customXml/item3.xml" /><Relationship Id="rId7" Type="http://schemas.openxmlformats.org/officeDocument/2006/relationships/slide" Target="slides/slide2.xml" /><Relationship Id="rId12" Type="http://schemas.openxmlformats.org/officeDocument/2006/relationships/slide" Target="slides/slide7.xml" /><Relationship Id="rId17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openxmlformats.org/officeDocument/2006/relationships/notesMaster" Target="notesMasters/notesMaster1.xml" /><Relationship Id="rId20" Type="http://schemas.openxmlformats.org/officeDocument/2006/relationships/tableStyles" Target="tableStyles.xml" /><Relationship Id="rId1" Type="http://schemas.openxmlformats.org/officeDocument/2006/relationships/customXml" Target="../customXml/item1.xml" /><Relationship Id="rId6" Type="http://schemas.openxmlformats.org/officeDocument/2006/relationships/slide" Target="slides/slide1.xml" /><Relationship Id="rId11" Type="http://schemas.openxmlformats.org/officeDocument/2006/relationships/slide" Target="slides/slide6.xml" /><Relationship Id="rId5" Type="http://schemas.openxmlformats.org/officeDocument/2006/relationships/slideMaster" Target="slideMasters/slideMaster2.xml" /><Relationship Id="rId15" Type="http://schemas.openxmlformats.org/officeDocument/2006/relationships/slide" Target="slides/slide10.xml" /><Relationship Id="rId10" Type="http://schemas.openxmlformats.org/officeDocument/2006/relationships/slide" Target="slides/slide5.xml" /><Relationship Id="rId19" Type="http://schemas.openxmlformats.org/officeDocument/2006/relationships/theme" Target="theme/theme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4.xml" /><Relationship Id="rId14" Type="http://schemas.openxmlformats.org/officeDocument/2006/relationships/slide" Target="slides/slide9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EFD7C5-DD2A-4BD9-BB27-92FD2BFA99E9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5C9BC3-7E77-4A65-8374-7D83CD3A0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2569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2.xml" 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Master" Target="../slideMasters/slideMaster2.xml" 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2.xml" 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Master" Target="../slideMasters/slideMaster2.xml" 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2.xml" 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2.xml" 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2.xml" 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2.xml" 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Master" Target="../slideMasters/slideMaster2.xml" 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Master" Target="../slideMasters/slideMaster2.xml" 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2.xml" 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2.xml" 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2.xml" 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2.xml" 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2.xml" 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059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16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627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489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825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2869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52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642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9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510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8228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16406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1693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310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137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6038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605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64516" y="2587938"/>
            <a:ext cx="6244798" cy="1682124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5460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84524" y="156362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63512" y="630138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0CC850A-9414-4098-BA8E-1C27CC275DF5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0A7D247-5A6B-EA2D-8332-7D5210B861F6}"/>
              </a:ext>
            </a:extLst>
          </p:cNvPr>
          <p:cNvSpPr/>
          <p:nvPr userDrawn="1"/>
        </p:nvSpPr>
        <p:spPr>
          <a:xfrm rot="10800000">
            <a:off x="11199371" y="732290"/>
            <a:ext cx="260487" cy="51600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B991CC9-78E1-21EB-06E9-BB8C7EDD3B28}"/>
              </a:ext>
            </a:extLst>
          </p:cNvPr>
          <p:cNvSpPr/>
          <p:nvPr userDrawn="1"/>
        </p:nvSpPr>
        <p:spPr>
          <a:xfrm rot="5400000">
            <a:off x="5841119" y="-4365474"/>
            <a:ext cx="260487" cy="1045601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37B076F-609B-38C5-149F-BEDABF7C43FC}"/>
              </a:ext>
            </a:extLst>
          </p:cNvPr>
          <p:cNvSpPr/>
          <p:nvPr userDrawn="1"/>
        </p:nvSpPr>
        <p:spPr>
          <a:xfrm rot="10800000">
            <a:off x="732141" y="732289"/>
            <a:ext cx="260487" cy="516002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4617636-6503-9335-D312-DFC0FBDC2CC6}"/>
              </a:ext>
            </a:extLst>
          </p:cNvPr>
          <p:cNvSpPr/>
          <p:nvPr userDrawn="1"/>
        </p:nvSpPr>
        <p:spPr>
          <a:xfrm rot="5400000">
            <a:off x="5965757" y="638377"/>
            <a:ext cx="260487" cy="107277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0476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9E84C-3BEE-4893-86EC-80726E22BF57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7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7711519-6FD8-B638-4FC4-18C7FA332A8F}"/>
              </a:ext>
            </a:extLst>
          </p:cNvPr>
          <p:cNvSpPr/>
          <p:nvPr userDrawn="1"/>
        </p:nvSpPr>
        <p:spPr>
          <a:xfrm rot="10800000">
            <a:off x="11672332" y="1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B795162-13F8-216A-5716-55C30D31D729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B6E9A9-B600-3BF3-85A2-6E948B54C40F}"/>
              </a:ext>
            </a:extLst>
          </p:cNvPr>
          <p:cNvSpPr/>
          <p:nvPr userDrawn="1"/>
        </p:nvSpPr>
        <p:spPr>
          <a:xfrm rot="10800000">
            <a:off x="25" y="4"/>
            <a:ext cx="528747" cy="632925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D4C4924-05E9-3E96-DD8A-19EB6FDCBE76}"/>
              </a:ext>
            </a:extLst>
          </p:cNvPr>
          <p:cNvSpPr/>
          <p:nvPr userDrawn="1"/>
        </p:nvSpPr>
        <p:spPr>
          <a:xfrm rot="5400000">
            <a:off x="5569864" y="755535"/>
            <a:ext cx="528747" cy="116761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2436" y="2480368"/>
            <a:ext cx="5836232" cy="1666525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6719" y="4270062"/>
            <a:ext cx="5427667" cy="98773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8161" y="1080271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7149" y="565755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19DA8944-DCEF-48F1-B7A6-C744C27AB001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530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7BD0770-7604-2739-6C75-F43B049826D1}"/>
              </a:ext>
            </a:extLst>
          </p:cNvPr>
          <p:cNvSpPr/>
          <p:nvPr userDrawn="1"/>
        </p:nvSpPr>
        <p:spPr>
          <a:xfrm rot="10800000">
            <a:off x="10949389" y="717892"/>
            <a:ext cx="528747" cy="51744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AF72C6-1CCF-4F68-7741-E653D0B5F78D}"/>
              </a:ext>
            </a:extLst>
          </p:cNvPr>
          <p:cNvSpPr/>
          <p:nvPr userDrawn="1"/>
        </p:nvSpPr>
        <p:spPr>
          <a:xfrm rot="10800000">
            <a:off x="721771" y="717891"/>
            <a:ext cx="528747" cy="54593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7E4519A-B676-5497-CFED-B2D909F6C53E}"/>
              </a:ext>
            </a:extLst>
          </p:cNvPr>
          <p:cNvSpPr/>
          <p:nvPr userDrawn="1"/>
        </p:nvSpPr>
        <p:spPr>
          <a:xfrm rot="5400000">
            <a:off x="6099938" y="799084"/>
            <a:ext cx="528747" cy="102276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81837" y="2671482"/>
            <a:ext cx="5836232" cy="1475411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81837" y="4270062"/>
            <a:ext cx="5836231" cy="8129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193294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C0983607-D150-4841-B8A4-7AFE8B52F7F5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3DA6715-0C43-E712-11E7-6F173E68B53B}"/>
              </a:ext>
            </a:extLst>
          </p:cNvPr>
          <p:cNvSpPr/>
          <p:nvPr userDrawn="1"/>
        </p:nvSpPr>
        <p:spPr>
          <a:xfrm rot="5400000">
            <a:off x="5571192" y="-4131554"/>
            <a:ext cx="528747" cy="102276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191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96553" y="2752166"/>
            <a:ext cx="4598894" cy="135532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09727" y="4107494"/>
            <a:ext cx="4174435" cy="82146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9" y="561180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7" y="5931695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275B1C0-751A-4CB6-9401-549B6A26D9DA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2FD08F-21D9-FEB7-0D0D-FB9EFDF9620C}"/>
              </a:ext>
            </a:extLst>
          </p:cNvPr>
          <p:cNvSpPr/>
          <p:nvPr userDrawn="1"/>
        </p:nvSpPr>
        <p:spPr>
          <a:xfrm>
            <a:off x="9272689" y="1376329"/>
            <a:ext cx="260487" cy="40906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BA71169-44A1-414D-D161-3712B5E016AC}"/>
              </a:ext>
            </a:extLst>
          </p:cNvPr>
          <p:cNvSpPr/>
          <p:nvPr userDrawn="1"/>
        </p:nvSpPr>
        <p:spPr>
          <a:xfrm>
            <a:off x="2677735" y="1376329"/>
            <a:ext cx="260487" cy="409064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636AFC-AA7A-ED7B-EB88-6F51012CDDEB}"/>
              </a:ext>
            </a:extLst>
          </p:cNvPr>
          <p:cNvSpPr/>
          <p:nvPr userDrawn="1"/>
        </p:nvSpPr>
        <p:spPr>
          <a:xfrm rot="16200000">
            <a:off x="5844456" y="2038741"/>
            <a:ext cx="260487" cy="659597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53EB0A-D506-58FE-09A1-04A6BD50B680}"/>
              </a:ext>
            </a:extLst>
          </p:cNvPr>
          <p:cNvSpPr/>
          <p:nvPr userDrawn="1"/>
        </p:nvSpPr>
        <p:spPr>
          <a:xfrm rot="16200000">
            <a:off x="6104174" y="-1792183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0387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430048" y="4360917"/>
            <a:ext cx="260487" cy="33247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560292" y="-957943"/>
            <a:ext cx="260487" cy="358527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897901" y="705987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423330" y="2081208"/>
            <a:ext cx="2558436" cy="2084412"/>
          </a:xfrm>
        </p:spPr>
        <p:txBody>
          <a:bodyPr anchor="ctr">
            <a:normAutofit/>
          </a:bodyPr>
          <a:lstStyle>
            <a:lvl1pPr algn="ctr">
              <a:defRPr sz="19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624807" y="4492487"/>
            <a:ext cx="2167047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67" name="Picture Placeholder 66">
            <a:extLst>
              <a:ext uri="{FF2B5EF4-FFF2-40B4-BE49-F238E27FC236}">
                <a16:creationId xmlns:a16="http://schemas.microsoft.com/office/drawing/2014/main" id="{1A61A04E-0E40-CD3E-84E3-2472746A7DB5}"/>
              </a:ext>
            </a:extLst>
          </p:cNvPr>
          <p:cNvSpPr>
            <a:spLocks noGrp="1"/>
          </p:cNvSpPr>
          <p:nvPr userDrawn="1">
            <p:ph type="pic" sz="quarter" idx="13" hasCustomPrompt="1"/>
          </p:nvPr>
        </p:nvSpPr>
        <p:spPr>
          <a:xfrm>
            <a:off x="-4082" y="0"/>
            <a:ext cx="719664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388143" y="189570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8667131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722DC380-2CCC-4637-9D81-2D9985B2B85C}" type="datetime1">
              <a:rPr lang="en-US" smtClean="0"/>
              <a:t>6/26/2026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1161057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183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393" y="1928100"/>
            <a:ext cx="2905511" cy="234272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824" y="4270822"/>
            <a:ext cx="2734648" cy="1379207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458889"/>
            <a:ext cx="260478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9745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38EF09F4-CF1A-4468-AFD3-5B7E971D872A}" type="datetime1">
              <a:rPr lang="en-US" smtClean="0"/>
              <a:t>6/26/2026</a:t>
            </a:fld>
            <a:endParaRPr lang="en-US" dirty="0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6B8F3E-31D5-9069-F589-295DD0854E5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46786" y="964933"/>
            <a:ext cx="6675899" cy="492813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A3A05-F0CE-F4CB-9E89-846053CABB84}"/>
              </a:ext>
            </a:extLst>
          </p:cNvPr>
          <p:cNvSpPr/>
          <p:nvPr userDrawn="1"/>
        </p:nvSpPr>
        <p:spPr>
          <a:xfrm rot="5400000">
            <a:off x="7624248" y="2555116"/>
            <a:ext cx="260487" cy="69363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CA94D4A-7A27-6A89-4DA9-DB8EFE325DF0}"/>
              </a:ext>
            </a:extLst>
          </p:cNvPr>
          <p:cNvSpPr/>
          <p:nvPr userDrawn="1"/>
        </p:nvSpPr>
        <p:spPr>
          <a:xfrm rot="5400000">
            <a:off x="7754491" y="-2763744"/>
            <a:ext cx="260487" cy="719687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DC08BF3-0523-8F0E-DA7C-3764C6BABA4F}"/>
              </a:ext>
            </a:extLst>
          </p:cNvPr>
          <p:cNvSpPr/>
          <p:nvPr userDrawn="1"/>
        </p:nvSpPr>
        <p:spPr>
          <a:xfrm>
            <a:off x="4286299" y="704449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9ECC469-0F4D-B183-444F-680250C0C1F7}"/>
              </a:ext>
            </a:extLst>
          </p:cNvPr>
          <p:cNvSpPr/>
          <p:nvPr userDrawn="1"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2886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E3823556-05ED-7B26-7F40-F48B0896C3FF}"/>
              </a:ext>
            </a:extLst>
          </p:cNvPr>
          <p:cNvSpPr/>
          <p:nvPr/>
        </p:nvSpPr>
        <p:spPr>
          <a:xfrm rot="5400000">
            <a:off x="9701889" y="4372331"/>
            <a:ext cx="260487" cy="471085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2CF07C5A-022E-B765-100E-E4158EFDE593}"/>
              </a:ext>
            </a:extLst>
          </p:cNvPr>
          <p:cNvSpPr/>
          <p:nvPr/>
        </p:nvSpPr>
        <p:spPr>
          <a:xfrm rot="5400000">
            <a:off x="9704106" y="-2227402"/>
            <a:ext cx="260487" cy="4715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6FD45943-ADB7-0453-AF76-8F4C8D0C93B1}"/>
              </a:ext>
            </a:extLst>
          </p:cNvPr>
          <p:cNvSpPr/>
          <p:nvPr/>
        </p:nvSpPr>
        <p:spPr>
          <a:xfrm>
            <a:off x="7476705" y="1538"/>
            <a:ext cx="260487" cy="659597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2F227B9-67B6-6A30-C46C-62374AA517D7}"/>
              </a:ext>
            </a:extLst>
          </p:cNvPr>
          <p:cNvSpPr/>
          <p:nvPr/>
        </p:nvSpPr>
        <p:spPr>
          <a:xfrm>
            <a:off x="11932955" y="260488"/>
            <a:ext cx="260487" cy="6597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8390683" y="2081208"/>
            <a:ext cx="2922776" cy="2084412"/>
          </a:xfrm>
        </p:spPr>
        <p:txBody>
          <a:bodyPr anchor="ctr">
            <a:normAutofit/>
          </a:bodyPr>
          <a:lstStyle>
            <a:lvl1pPr algn="ctr">
              <a:defRPr sz="20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8489921" y="4492487"/>
            <a:ext cx="2724301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AB06F69-1398-C3F8-1FE4-23D4CCAAA6D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7642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>
          <a:xfrm>
            <a:off x="8549680" y="567084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  <a:effectLst/>
              </a:defRPr>
            </a:lvl1pPr>
          </a:lstStyle>
          <a:p>
            <a:pPr algn="ctr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60145" y="5998134"/>
            <a:ext cx="2383852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4BABFC0F-A3A1-421A-96A1-F0C5E3A82676}" type="datetime1">
              <a:rPr lang="en-US" smtClean="0"/>
              <a:t>6/26/2026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101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3353" y="2479636"/>
            <a:ext cx="4014653" cy="1890898"/>
          </a:xfrm>
        </p:spPr>
        <p:txBody>
          <a:bodyPr anchor="ctr">
            <a:normAutofit/>
          </a:bodyPr>
          <a:lstStyle>
            <a:lvl1pPr algn="ctr">
              <a:defRPr sz="2300" spc="3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7440" y="4510577"/>
            <a:ext cx="3566478" cy="906755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Picture Placeholder 13">
            <a:extLst>
              <a:ext uri="{FF2B5EF4-FFF2-40B4-BE49-F238E27FC236}">
                <a16:creationId xmlns:a16="http://schemas.microsoft.com/office/drawing/2014/main" id="{C7C75822-0130-32C5-B041-8DE4A8F55C7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4504917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04035" y="169661"/>
            <a:ext cx="3133289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47276" y="6323214"/>
            <a:ext cx="2046806" cy="365125"/>
          </a:xfrm>
        </p:spPr>
        <p:txBody>
          <a:bodyPr/>
          <a:lstStyle>
            <a:lvl1pPr algn="ctr">
              <a:defRPr/>
            </a:lvl1pPr>
          </a:lstStyle>
          <a:p>
            <a:pPr algn="ctr"/>
            <a:fld id="{D5AE1AD8-8304-4B6E-8218-01C09EAEB0A2}" type="datetime1">
              <a:rPr lang="en-US" smtClean="0"/>
              <a:t>6/26/2026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D46EDC2-ADB5-0AEE-C33D-C3AFB0C56B60}"/>
              </a:ext>
            </a:extLst>
          </p:cNvPr>
          <p:cNvGrpSpPr/>
          <p:nvPr userDrawn="1"/>
        </p:nvGrpSpPr>
        <p:grpSpPr>
          <a:xfrm>
            <a:off x="5228861" y="704448"/>
            <a:ext cx="6254312" cy="5449103"/>
            <a:chOff x="5228861" y="704448"/>
            <a:chExt cx="6254312" cy="5449103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BAD14C5-7923-7F16-A706-C6E4DD475CD7}"/>
                </a:ext>
              </a:extLst>
            </p:cNvPr>
            <p:cNvSpPr/>
            <p:nvPr/>
          </p:nvSpPr>
          <p:spPr>
            <a:xfrm rot="5400000">
              <a:off x="8095529" y="3026396"/>
              <a:ext cx="260487" cy="5993824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7682B2E-D8B8-0C2F-B912-5BDE7C27DF16}"/>
                </a:ext>
              </a:extLst>
            </p:cNvPr>
            <p:cNvSpPr/>
            <p:nvPr/>
          </p:nvSpPr>
          <p:spPr>
            <a:xfrm rot="5400000">
              <a:off x="8356530" y="-2161706"/>
              <a:ext cx="260487" cy="599279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2671E2A3-7895-49CF-B3C7-1EB04AD30B04}"/>
                </a:ext>
              </a:extLst>
            </p:cNvPr>
            <p:cNvSpPr/>
            <p:nvPr/>
          </p:nvSpPr>
          <p:spPr>
            <a:xfrm>
              <a:off x="5229890" y="704449"/>
              <a:ext cx="260487" cy="518861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16360063-F872-39D8-4690-FF9CBF3E15FD}"/>
                </a:ext>
              </a:extLst>
            </p:cNvPr>
            <p:cNvSpPr/>
            <p:nvPr/>
          </p:nvSpPr>
          <p:spPr>
            <a:xfrm>
              <a:off x="11222686" y="964935"/>
              <a:ext cx="260487" cy="5188616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848685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A6D580-84F4-88B9-38B6-604B5837CA97}"/>
              </a:ext>
            </a:extLst>
          </p:cNvPr>
          <p:cNvSpPr/>
          <p:nvPr userDrawn="1"/>
        </p:nvSpPr>
        <p:spPr>
          <a:xfrm rot="5400000">
            <a:off x="5502408" y="173087"/>
            <a:ext cx="1450382" cy="1192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CBBA534-1BED-C246-5001-61BB9E82C790}"/>
              </a:ext>
            </a:extLst>
          </p:cNvPr>
          <p:cNvSpPr/>
          <p:nvPr userDrawn="1"/>
        </p:nvSpPr>
        <p:spPr>
          <a:xfrm rot="10800000">
            <a:off x="-1173" y="-3"/>
            <a:ext cx="528747" cy="68733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456C0B-1979-6D86-EE6B-CC778A0C5C0A}"/>
              </a:ext>
            </a:extLst>
          </p:cNvPr>
          <p:cNvSpPr/>
          <p:nvPr userDrawn="1"/>
        </p:nvSpPr>
        <p:spPr>
          <a:xfrm rot="10800000">
            <a:off x="11663248" y="0"/>
            <a:ext cx="528747" cy="5430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773B0E1-76A3-040C-7A1E-CB39A0251077}"/>
              </a:ext>
            </a:extLst>
          </p:cNvPr>
          <p:cNvSpPr/>
          <p:nvPr userDrawn="1"/>
        </p:nvSpPr>
        <p:spPr>
          <a:xfrm rot="5400000">
            <a:off x="5565305" y="-5566929"/>
            <a:ext cx="528747" cy="11667152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4565A-1A39-761E-4226-1579646E2522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383127" y="5517136"/>
            <a:ext cx="9447915" cy="634658"/>
          </a:xfrm>
        </p:spPr>
        <p:txBody>
          <a:bodyPr anchor="b">
            <a:normAutofit/>
          </a:bodyPr>
          <a:lstStyle>
            <a:lvl1pPr algn="ctr">
              <a:defRPr sz="2300" spc="3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C95216-EAFB-9A38-B614-D9C5B9A25FF3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383126" y="6151794"/>
            <a:ext cx="9447916" cy="365125"/>
          </a:xfrm>
        </p:spPr>
        <p:txBody>
          <a:bodyPr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F2539BC0-84FB-830A-00EE-E75AB30C35C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7050" y="525374"/>
            <a:ext cx="11136194" cy="489761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34A26-C5F2-8C7B-68E7-4090FE3D63EB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057FB-2CCD-99E9-95C4-673FE314ED90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E33E96C-00F9-4FAD-8290-DE86B4724CD3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A83F1-AF28-669A-F518-1EEE54DC8311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776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C2EBB-5190-A530-BF7E-FC821AE8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759" y="2113664"/>
            <a:ext cx="6634480" cy="2630672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4400" cap="none" spc="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E36F16-ABF8-E5D7-33C8-A6D75D49B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793608" y="511926"/>
            <a:ext cx="2604782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EEA6C4-FE3E-122E-7382-545D49BE85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72596" y="5958089"/>
            <a:ext cx="2046806" cy="365125"/>
          </a:xfrm>
        </p:spPr>
        <p:txBody>
          <a:bodyPr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fld id="{7AC3EE5A-F4BB-4292-AEB7-B5B5C40DC01B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F34E25-1888-39B8-2240-AB82BE4C5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58089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7280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B5207BD-C7F2-525E-DAB6-E634FE77E20D}"/>
              </a:ext>
            </a:extLst>
          </p:cNvPr>
          <p:cNvSpPr/>
          <p:nvPr userDrawn="1"/>
        </p:nvSpPr>
        <p:spPr>
          <a:xfrm rot="5400000">
            <a:off x="5524498" y="190501"/>
            <a:ext cx="1143001" cy="12192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548BDDF-B3B0-7053-26B7-95EDAAC0FF5B}"/>
              </a:ext>
            </a:extLst>
          </p:cNvPr>
          <p:cNvSpPr/>
          <p:nvPr userDrawn="1"/>
        </p:nvSpPr>
        <p:spPr>
          <a:xfrm rot="5400000">
            <a:off x="-499020" y="481562"/>
            <a:ext cx="5721096" cy="4745783"/>
          </a:xfrm>
          <a:custGeom>
            <a:avLst/>
            <a:gdLst>
              <a:gd name="csX0" fmla="*/ 0 w 528747"/>
              <a:gd name="csY0" fmla="*/ 10253751 h 10253751"/>
              <a:gd name="csX1" fmla="*/ 0 w 528747"/>
              <a:gd name="csY1" fmla="*/ 0 h 10253751"/>
              <a:gd name="csX2" fmla="*/ 528747 w 528747"/>
              <a:gd name="csY2" fmla="*/ 0 h 10253751"/>
              <a:gd name="csX3" fmla="*/ 528747 w 528747"/>
              <a:gd name="csY3" fmla="*/ 10253751 h 1025375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</a:cxnLst>
            <a:rect l="l" t="t" r="r" b="b"/>
            <a:pathLst>
              <a:path w="528747" h="10253751">
                <a:moveTo>
                  <a:pt x="0" y="10253751"/>
                </a:moveTo>
                <a:lnTo>
                  <a:pt x="0" y="0"/>
                </a:lnTo>
                <a:lnTo>
                  <a:pt x="528747" y="0"/>
                </a:lnTo>
                <a:lnTo>
                  <a:pt x="528747" y="102537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1419206"/>
            <a:ext cx="3063195" cy="30330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400" cap="all" spc="6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98776" y="1055915"/>
            <a:ext cx="5233050" cy="3690256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2000" cap="none" spc="0" baseline="0">
                <a:solidFill>
                  <a:schemeClr val="tx2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74AB0-0D0A-4A0B-9DCA-3ADE534648EF}" type="datetime1">
              <a:rPr lang="en-US" smtClean="0"/>
              <a:t>6/26/2026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6889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10DFABE-5BD3-ABE1-4A14-B1BD07EDED24}"/>
              </a:ext>
            </a:extLst>
          </p:cNvPr>
          <p:cNvSpPr/>
          <p:nvPr userDrawn="1"/>
        </p:nvSpPr>
        <p:spPr>
          <a:xfrm rot="10800000">
            <a:off x="6848317" y="-4412"/>
            <a:ext cx="528747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996845-55B7-18A5-27BB-DB4D313D5F4C}"/>
              </a:ext>
            </a:extLst>
          </p:cNvPr>
          <p:cNvSpPr/>
          <p:nvPr userDrawn="1"/>
        </p:nvSpPr>
        <p:spPr>
          <a:xfrm rot="5400000">
            <a:off x="3426081" y="-3426639"/>
            <a:ext cx="528747" cy="73732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599C02-4524-9119-3AA5-33403F3B3FE9}"/>
              </a:ext>
            </a:extLst>
          </p:cNvPr>
          <p:cNvSpPr/>
          <p:nvPr userDrawn="1"/>
        </p:nvSpPr>
        <p:spPr>
          <a:xfrm rot="10800000">
            <a:off x="3880" y="-4411"/>
            <a:ext cx="528747" cy="685800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703549-6BC7-0BF2-CCD7-E33F6C33A584}"/>
              </a:ext>
            </a:extLst>
          </p:cNvPr>
          <p:cNvSpPr/>
          <p:nvPr userDrawn="1"/>
        </p:nvSpPr>
        <p:spPr>
          <a:xfrm rot="5400000">
            <a:off x="3159783" y="3165065"/>
            <a:ext cx="528747" cy="68483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FD93710-E3F1-FFC1-1ADE-92C2702E4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0059" y="824097"/>
            <a:ext cx="3397592" cy="104115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2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537FC92-646E-2044-A4CD-81E4CC8D66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20060" y="18227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2628" y="524341"/>
            <a:ext cx="6315687" cy="580050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120061" y="2141950"/>
            <a:ext cx="3301625" cy="3735147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500" cap="none" spc="0" baseline="0"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none" spc="0" baseline="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7E7A7C3-7137-9EE7-CFF7-4EB398DCBCB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20060" y="6323214"/>
            <a:ext cx="2046806" cy="365125"/>
          </a:xfrm>
        </p:spPr>
        <p:txBody>
          <a:bodyPr/>
          <a:lstStyle/>
          <a:p>
            <a:fld id="{7F460F04-7E27-42E9-8E66-4BD5C4878F99}" type="datetime1">
              <a:rPr lang="en-US" smtClean="0"/>
              <a:t>6/26/2026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3920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5545547-D03B-F547-5B46-F5435F4D1F63}"/>
              </a:ext>
            </a:extLst>
          </p:cNvPr>
          <p:cNvSpPr/>
          <p:nvPr userDrawn="1"/>
        </p:nvSpPr>
        <p:spPr>
          <a:xfrm rot="10800000" flipH="1">
            <a:off x="4244975" y="0"/>
            <a:ext cx="260487" cy="68580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DEA278-BBB2-FCB4-9C12-06E30660FF04}"/>
              </a:ext>
            </a:extLst>
          </p:cNvPr>
          <p:cNvSpPr/>
          <p:nvPr userDrawn="1"/>
        </p:nvSpPr>
        <p:spPr>
          <a:xfrm rot="16200000" flipH="1">
            <a:off x="8088243" y="2754246"/>
            <a:ext cx="260487" cy="794702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BD7E36-FB19-3F29-E0B5-C18B29431178}"/>
              </a:ext>
            </a:extLst>
          </p:cNvPr>
          <p:cNvSpPr/>
          <p:nvPr userDrawn="1"/>
        </p:nvSpPr>
        <p:spPr>
          <a:xfrm rot="10800000" flipH="1">
            <a:off x="11930492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9611B1-EA3D-49A4-4103-2E12A7B5001B}"/>
              </a:ext>
            </a:extLst>
          </p:cNvPr>
          <p:cNvSpPr/>
          <p:nvPr userDrawn="1"/>
        </p:nvSpPr>
        <p:spPr>
          <a:xfrm rot="16200000" flipH="1">
            <a:off x="8218488" y="-3713546"/>
            <a:ext cx="260487" cy="768653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itle 16">
            <a:extLst>
              <a:ext uri="{FF2B5EF4-FFF2-40B4-BE49-F238E27FC236}">
                <a16:creationId xmlns:a16="http://schemas.microsoft.com/office/drawing/2014/main" id="{1C1566CB-AF6C-6D9A-9604-D30F1B861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8856" y="812800"/>
            <a:ext cx="5588442" cy="10196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3400" cap="none" spc="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0"/>
            <a:ext cx="424469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09879" y="2213108"/>
            <a:ext cx="5587420" cy="3591613"/>
          </a:xfrm>
        </p:spPr>
        <p:txBody>
          <a:bodyPr anchor="t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400" cap="all" spc="3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80874" y="6063155"/>
            <a:ext cx="3133289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10069" y="6063155"/>
            <a:ext cx="2580069" cy="365125"/>
          </a:xfrm>
        </p:spPr>
        <p:txBody>
          <a:bodyPr/>
          <a:lstStyle/>
          <a:p>
            <a:fld id="{FD8DC020-D211-45A2-9F9F-A0C111FACB24}" type="datetime1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063155"/>
            <a:ext cx="437990" cy="365125"/>
          </a:xfr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28575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E0F04F-ACF3-CF69-D58D-1F3EB93D0BC0}"/>
              </a:ext>
            </a:extLst>
          </p:cNvPr>
          <p:cNvSpPr/>
          <p:nvPr userDrawn="1"/>
        </p:nvSpPr>
        <p:spPr>
          <a:xfrm rot="16200000" flipH="1">
            <a:off x="4985204" y="-352243"/>
            <a:ext cx="6855369" cy="7559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B929B7B-BD45-5749-E3F7-C780081D4118}"/>
              </a:ext>
            </a:extLst>
          </p:cNvPr>
          <p:cNvSpPr/>
          <p:nvPr userDrawn="1"/>
        </p:nvSpPr>
        <p:spPr>
          <a:xfrm rot="16200000" flipH="1">
            <a:off x="5249364" y="-5267620"/>
            <a:ext cx="1694089" cy="121928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30191A8-642D-A50F-5501-056BA59F09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07088"/>
            <a:ext cx="5929131" cy="899758"/>
          </a:xfrm>
        </p:spPr>
        <p:txBody>
          <a:bodyPr anchor="ctr"/>
          <a:lstStyle>
            <a:lvl1pPr>
              <a:lnSpc>
                <a:spcPct val="90000"/>
              </a:lnSpc>
              <a:defRPr sz="26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3576E105-7855-93A3-6709-AB67D854B4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20301" y="1667616"/>
            <a:ext cx="4653262" cy="518775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98988" y="2369517"/>
            <a:ext cx="5811520" cy="3546727"/>
          </a:xfrm>
        </p:spPr>
        <p:txBody>
          <a:bodyPr anchor="ctr">
            <a:normAutofit/>
          </a:bodyPr>
          <a:lstStyle>
            <a:lvl1pPr marL="457200" indent="-457200">
              <a:lnSpc>
                <a:spcPct val="120000"/>
              </a:lnSpc>
              <a:buFont typeface="+mj-lt"/>
              <a:buAutoNum type="arabicPeriod"/>
              <a:defRPr sz="1800" cap="none" spc="0" baseline="0">
                <a:solidFill>
                  <a:schemeClr val="bg1"/>
                </a:solidFill>
                <a:latin typeface="+mn-lt"/>
              </a:defRPr>
            </a:lvl1pPr>
            <a:lvl2pPr marL="685800" indent="-4572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2pPr>
            <a:lvl3pPr marL="8001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3pPr>
            <a:lvl4pPr marL="10287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4pPr>
            <a:lvl5pPr marL="1257300" indent="-342900">
              <a:lnSpc>
                <a:spcPct val="120000"/>
              </a:lnSpc>
              <a:buFont typeface="+mj-lt"/>
              <a:buAutoNum type="arabicPeriod"/>
              <a:defRPr sz="1600" cap="none" spc="0" baseline="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98988" y="6323214"/>
            <a:ext cx="30110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E40485F-B680-43DA-8EFD-ACA3786FC64F}" type="datetime1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3986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895B0D3-73E8-41F6-748A-3A5480BB860E}"/>
              </a:ext>
            </a:extLst>
          </p:cNvPr>
          <p:cNvSpPr/>
          <p:nvPr userDrawn="1"/>
        </p:nvSpPr>
        <p:spPr>
          <a:xfrm rot="16200000">
            <a:off x="2917755" y="3438538"/>
            <a:ext cx="260487" cy="609600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337611-CF6E-AE7A-AEAC-F0186DAB3784}"/>
              </a:ext>
            </a:extLst>
          </p:cNvPr>
          <p:cNvSpPr/>
          <p:nvPr userDrawn="1"/>
        </p:nvSpPr>
        <p:spPr>
          <a:xfrm rot="16200000">
            <a:off x="2917755" y="3698768"/>
            <a:ext cx="260487" cy="609600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4F3FE8-E5F0-7A50-18F6-41F999EFED71}"/>
              </a:ext>
            </a:extLst>
          </p:cNvPr>
          <p:cNvSpPr/>
          <p:nvPr userDrawn="1"/>
        </p:nvSpPr>
        <p:spPr>
          <a:xfrm rot="16200000">
            <a:off x="9013757" y="3438538"/>
            <a:ext cx="260487" cy="60960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AF66E45-9426-F3ED-84AB-55C20CF777C3}"/>
              </a:ext>
            </a:extLst>
          </p:cNvPr>
          <p:cNvSpPr/>
          <p:nvPr userDrawn="1"/>
        </p:nvSpPr>
        <p:spPr>
          <a:xfrm rot="16200000">
            <a:off x="9013757" y="3698768"/>
            <a:ext cx="260487" cy="6096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2891" y="1754909"/>
            <a:ext cx="4570407" cy="1293521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2891" y="3218203"/>
            <a:ext cx="4570407" cy="1715138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3764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3764"/>
            <a:ext cx="2046806" cy="365125"/>
          </a:xfrm>
        </p:spPr>
        <p:txBody>
          <a:bodyPr/>
          <a:lstStyle/>
          <a:p>
            <a:fld id="{3CA16254-30CD-4C33-B2BD-B36A0C60242E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376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5499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C72590E-3303-902C-040C-762AA28DF608}"/>
              </a:ext>
            </a:extLst>
          </p:cNvPr>
          <p:cNvSpPr/>
          <p:nvPr userDrawn="1"/>
        </p:nvSpPr>
        <p:spPr>
          <a:xfrm>
            <a:off x="9016383" y="1347534"/>
            <a:ext cx="260487" cy="41833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073AF3B-9BE2-DAB5-D3AD-3C915CD925F2}"/>
              </a:ext>
            </a:extLst>
          </p:cNvPr>
          <p:cNvSpPr/>
          <p:nvPr userDrawn="1"/>
        </p:nvSpPr>
        <p:spPr>
          <a:xfrm>
            <a:off x="2964588" y="1485363"/>
            <a:ext cx="260487" cy="404551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256B9C-FA30-EFA5-39DD-9A8BFDC1CB0C}"/>
              </a:ext>
            </a:extLst>
          </p:cNvPr>
          <p:cNvSpPr/>
          <p:nvPr userDrawn="1"/>
        </p:nvSpPr>
        <p:spPr>
          <a:xfrm rot="16200000">
            <a:off x="5990487" y="2244492"/>
            <a:ext cx="260487" cy="631228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0DE41A-7E0D-3F83-9028-E653ED31254D}"/>
              </a:ext>
            </a:extLst>
          </p:cNvPr>
          <p:cNvSpPr/>
          <p:nvPr userDrawn="1"/>
        </p:nvSpPr>
        <p:spPr>
          <a:xfrm rot="16200000">
            <a:off x="5990486" y="-1678364"/>
            <a:ext cx="260487" cy="631228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5285" y="2039281"/>
            <a:ext cx="3481430" cy="1036044"/>
          </a:xfrm>
        </p:spPr>
        <p:txBody>
          <a:bodyPr/>
          <a:lstStyle>
            <a:lvl1pPr algn="ctr">
              <a:buFont typeface="Arial" panose="020B0604020202020204" pitchFamily="34" charset="0"/>
              <a:buNone/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074" y="3245098"/>
            <a:ext cx="3443852" cy="1597150"/>
          </a:xfrm>
        </p:spPr>
        <p:txBody>
          <a:bodyPr/>
          <a:lstStyle>
            <a:lvl1pPr algn="ctr">
              <a:buNone/>
              <a:defRPr/>
            </a:lvl1pPr>
            <a:lvl2pPr algn="ctr">
              <a:buNone/>
              <a:defRPr/>
            </a:lvl2pPr>
            <a:lvl3pPr algn="ctr">
              <a:buNone/>
              <a:defRPr/>
            </a:lvl3pPr>
            <a:lvl4pPr algn="ctr">
              <a:buNone/>
              <a:defRPr/>
            </a:lvl4pPr>
            <a:lvl5pPr algn="ctr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7CAE6-134A-4DF9-899A-96F1EFEAFCB2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9794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682" y="2471003"/>
            <a:ext cx="2735611" cy="191599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2240" y="1106714"/>
            <a:ext cx="4651841" cy="4644572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67C19-CBB7-402B-A28E-2EEE9B0D5727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E47B9D-A549-A781-28EF-D1FE419706B8}"/>
              </a:ext>
            </a:extLst>
          </p:cNvPr>
          <p:cNvSpPr/>
          <p:nvPr userDrawn="1"/>
        </p:nvSpPr>
        <p:spPr>
          <a:xfrm>
            <a:off x="5066555" y="1608021"/>
            <a:ext cx="260487" cy="356694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B13AA64-1B88-9010-AE9A-319D6F2F7AD6}"/>
              </a:ext>
            </a:extLst>
          </p:cNvPr>
          <p:cNvSpPr/>
          <p:nvPr userDrawn="1"/>
        </p:nvSpPr>
        <p:spPr>
          <a:xfrm>
            <a:off x="1187933" y="1608019"/>
            <a:ext cx="260487" cy="356694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7C58FB-14CC-0774-B4BA-D662E9D0E9B7}"/>
              </a:ext>
            </a:extLst>
          </p:cNvPr>
          <p:cNvSpPr/>
          <p:nvPr userDrawn="1"/>
        </p:nvSpPr>
        <p:spPr>
          <a:xfrm rot="16200000">
            <a:off x="3257489" y="3105408"/>
            <a:ext cx="260487" cy="38786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290B0-0C46-F1D9-2DC7-A64DDEC214ED}"/>
              </a:ext>
            </a:extLst>
          </p:cNvPr>
          <p:cNvSpPr/>
          <p:nvPr userDrawn="1"/>
        </p:nvSpPr>
        <p:spPr>
          <a:xfrm rot="16200000">
            <a:off x="2997002" y="-201046"/>
            <a:ext cx="260487" cy="38786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92053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61765F6-2E78-2FCD-F87D-71403313FAA3}"/>
              </a:ext>
            </a:extLst>
          </p:cNvPr>
          <p:cNvSpPr/>
          <p:nvPr userDrawn="1"/>
        </p:nvSpPr>
        <p:spPr>
          <a:xfrm rot="16200000">
            <a:off x="2599987" y="3999545"/>
            <a:ext cx="260487" cy="546046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E7F5B5-B681-6A6C-23F1-EEF2E59D422B}"/>
              </a:ext>
            </a:extLst>
          </p:cNvPr>
          <p:cNvSpPr/>
          <p:nvPr userDrawn="1"/>
        </p:nvSpPr>
        <p:spPr>
          <a:xfrm rot="16200000">
            <a:off x="8695989" y="3364009"/>
            <a:ext cx="260487" cy="67315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406C09-13A3-1418-3894-70E1B23A8AB6}"/>
              </a:ext>
            </a:extLst>
          </p:cNvPr>
          <p:cNvSpPr/>
          <p:nvPr userDrawn="1"/>
        </p:nvSpPr>
        <p:spPr>
          <a:xfrm rot="16200000">
            <a:off x="2599990" y="3745541"/>
            <a:ext cx="260487" cy="54604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D1E525-4411-1D93-A96C-21C174766467}"/>
              </a:ext>
            </a:extLst>
          </p:cNvPr>
          <p:cNvSpPr/>
          <p:nvPr userDrawn="1"/>
        </p:nvSpPr>
        <p:spPr>
          <a:xfrm rot="16200000">
            <a:off x="8695992" y="3110005"/>
            <a:ext cx="260487" cy="67315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AB0A3A98-6E55-451E-82A3-D602C57D3308}" type="datetime1">
              <a:rPr lang="en-US" smtClean="0"/>
              <a:t>6/26/2026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1722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5514" y="1716383"/>
            <a:ext cx="3022600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1701" y="1716383"/>
            <a:ext cx="4874414" cy="34339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2500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CBE40BAB-681A-4897-A5C0-AFDFAECCDF53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EF0A60-6A5E-949C-BA69-49D5A378CF74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25095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2563"/>
            <a:ext cx="3196905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1610" y="973823"/>
            <a:ext cx="5247888" cy="45639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EE1A9-8578-4263-AA11-B0367CBB1C55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BE5A2B-A078-B65C-2851-0D739785F09A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4393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74"/>
            <a:ext cx="2958548" cy="191599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44" y="968634"/>
            <a:ext cx="6603999" cy="487753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C7AAE-F35A-484C-AA7B-5B705B47CD90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F147B2-23FF-954B-855A-8B1FB491D809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1893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95525"/>
            <a:ext cx="8073571" cy="72105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568160"/>
            <a:ext cx="8915401" cy="299880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D70B26-BB51-4670-8CA0-8843DF1D3018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8F2C2B-9E27-BD75-ADE5-9B96F0BDB279}"/>
              </a:ext>
            </a:extLst>
          </p:cNvPr>
          <p:cNvSpPr/>
          <p:nvPr userDrawn="1"/>
        </p:nvSpPr>
        <p:spPr>
          <a:xfrm rot="10800000" flipH="1">
            <a:off x="11932221" y="4479480"/>
            <a:ext cx="260487" cy="237851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F78586-18D0-FDD1-6CB8-1FF134CE96B9}"/>
              </a:ext>
            </a:extLst>
          </p:cNvPr>
          <p:cNvSpPr/>
          <p:nvPr userDrawn="1"/>
        </p:nvSpPr>
        <p:spPr>
          <a:xfrm rot="10800000" flipH="1">
            <a:off x="11671991" y="4479480"/>
            <a:ext cx="260487" cy="237851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198703-05D1-F891-5103-0C0691DF0F79}"/>
              </a:ext>
            </a:extLst>
          </p:cNvPr>
          <p:cNvSpPr/>
          <p:nvPr userDrawn="1"/>
        </p:nvSpPr>
        <p:spPr>
          <a:xfrm rot="10800000" flipH="1">
            <a:off x="11932221" y="0"/>
            <a:ext cx="260487" cy="447948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5F8C1D1-E259-9C6E-3B6F-FFB6978A2B94}"/>
              </a:ext>
            </a:extLst>
          </p:cNvPr>
          <p:cNvSpPr/>
          <p:nvPr userDrawn="1"/>
        </p:nvSpPr>
        <p:spPr>
          <a:xfrm rot="10800000" flipH="1">
            <a:off x="11671991" y="0"/>
            <a:ext cx="260487" cy="44794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89986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5" y="575567"/>
            <a:ext cx="10500655" cy="77864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926" y="1502584"/>
            <a:ext cx="10500656" cy="41989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D124819C-A3B6-4A74-A72E-028129076CAE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75EA6E7-27A3-6475-62BB-9C01444CBCAF}"/>
              </a:ext>
            </a:extLst>
          </p:cNvPr>
          <p:cNvSpPr/>
          <p:nvPr userDrawn="1"/>
        </p:nvSpPr>
        <p:spPr>
          <a:xfrm rot="5400000">
            <a:off x="5965757" y="635333"/>
            <a:ext cx="260487" cy="1219199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7932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7202"/>
            <a:ext cx="7484390" cy="77864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241"/>
            <a:ext cx="7484390" cy="393700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8E746-21A0-4991-928E-68B8211ABD33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C2025E-9787-E49A-D113-384B8BFCF584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07973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2265"/>
            <a:ext cx="4242732" cy="132417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1374"/>
            <a:ext cx="4242732" cy="3974361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281148" y="983048"/>
            <a:ext cx="4942405" cy="49067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F906C-3073-4CC2-913F-7E7D35FB8D87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6D1CE5-05FD-0C26-F05F-9ABF9F579818}"/>
              </a:ext>
            </a:extLst>
          </p:cNvPr>
          <p:cNvSpPr/>
          <p:nvPr userDrawn="1"/>
        </p:nvSpPr>
        <p:spPr>
          <a:xfrm rot="5400000">
            <a:off x="8491863" y="3414045"/>
            <a:ext cx="260487" cy="52028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53B0A7-AAA5-4FC2-0F22-16A54FF8F90B}"/>
              </a:ext>
            </a:extLst>
          </p:cNvPr>
          <p:cNvSpPr/>
          <p:nvPr userDrawn="1"/>
        </p:nvSpPr>
        <p:spPr>
          <a:xfrm>
            <a:off x="6020662" y="716779"/>
            <a:ext cx="260487" cy="543347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3E82A0C-0F86-1B28-1CBC-31328A23ED75}"/>
              </a:ext>
            </a:extLst>
          </p:cNvPr>
          <p:cNvSpPr/>
          <p:nvPr userDrawn="1"/>
        </p:nvSpPr>
        <p:spPr>
          <a:xfrm>
            <a:off x="11223556" y="722560"/>
            <a:ext cx="260487" cy="54231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2D349FE-CA84-FCC4-3044-219C24372DFF}"/>
              </a:ext>
            </a:extLst>
          </p:cNvPr>
          <p:cNvSpPr/>
          <p:nvPr userDrawn="1"/>
        </p:nvSpPr>
        <p:spPr>
          <a:xfrm rot="5400000">
            <a:off x="8752351" y="-1753258"/>
            <a:ext cx="260487" cy="520289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07049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919" y="701001"/>
            <a:ext cx="4682492" cy="97566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96761" y="975776"/>
            <a:ext cx="4333645" cy="492813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919" y="1823175"/>
            <a:ext cx="4682492" cy="43109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89D7D-92A0-4C93-B043-9AAD52A88181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84341E8-AC21-2374-68D1-E5B152FF1CE3}"/>
              </a:ext>
            </a:extLst>
          </p:cNvPr>
          <p:cNvSpPr/>
          <p:nvPr/>
        </p:nvSpPr>
        <p:spPr>
          <a:xfrm rot="5400000">
            <a:off x="3033223" y="-1586311"/>
            <a:ext cx="260487" cy="48636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7B6273D-856F-2FD6-A1C0-127DB7D88C7F}"/>
              </a:ext>
            </a:extLst>
          </p:cNvPr>
          <p:cNvSpPr/>
          <p:nvPr/>
        </p:nvSpPr>
        <p:spPr>
          <a:xfrm>
            <a:off x="731624" y="716828"/>
            <a:ext cx="260487" cy="518861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15C787A-CF1C-DB8A-C1F4-885E963FAEFB}"/>
              </a:ext>
            </a:extLst>
          </p:cNvPr>
          <p:cNvSpPr/>
          <p:nvPr/>
        </p:nvSpPr>
        <p:spPr>
          <a:xfrm>
            <a:off x="5334824" y="975776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BC1F2C4-E2C2-14AF-63AE-F440DA498BF3}"/>
              </a:ext>
            </a:extLst>
          </p:cNvPr>
          <p:cNvSpPr/>
          <p:nvPr/>
        </p:nvSpPr>
        <p:spPr>
          <a:xfrm rot="5400000">
            <a:off x="2902978" y="3732551"/>
            <a:ext cx="260487" cy="46032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89814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1F552F73-C2C2-9883-1CE4-1E32939A148D}"/>
              </a:ext>
            </a:extLst>
          </p:cNvPr>
          <p:cNvSpPr/>
          <p:nvPr userDrawn="1"/>
        </p:nvSpPr>
        <p:spPr>
          <a:xfrm>
            <a:off x="4056269" y="0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FA9D6FF-4367-AEA2-2856-7C15113BEB40}"/>
              </a:ext>
            </a:extLst>
          </p:cNvPr>
          <p:cNvSpPr/>
          <p:nvPr userDrawn="1"/>
        </p:nvSpPr>
        <p:spPr>
          <a:xfrm rot="5400000">
            <a:off x="8128427" y="-3803084"/>
            <a:ext cx="260487" cy="786665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585720" cy="18928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 marL="228600">
              <a:buNone/>
              <a:defRPr/>
            </a:lvl1pPr>
            <a:lvl2pPr marL="365760">
              <a:buNone/>
              <a:defRPr/>
            </a:lvl2pPr>
            <a:lvl3pPr marL="365760">
              <a:buNone/>
              <a:defRPr/>
            </a:lvl3pPr>
            <a:lvl4pPr marL="365760">
              <a:buNone/>
              <a:defRPr/>
            </a:lvl4pPr>
            <a:lvl5pPr marL="36576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1" y="260488"/>
            <a:ext cx="7597581" cy="635084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5C6F1F-9BDA-574C-1452-7F997F814D70}"/>
              </a:ext>
            </a:extLst>
          </p:cNvPr>
          <p:cNvSpPr/>
          <p:nvPr userDrawn="1"/>
        </p:nvSpPr>
        <p:spPr>
          <a:xfrm rot="5400000">
            <a:off x="7860573" y="2808245"/>
            <a:ext cx="260487" cy="786665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DF79D7-2E79-7747-95B4-15579B7A9134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918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751" y="713606"/>
            <a:ext cx="3377235" cy="132233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01279" y="974092"/>
            <a:ext cx="5715121" cy="491700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9752" y="2170877"/>
            <a:ext cx="3360986" cy="3896917"/>
          </a:xfrm>
        </p:spPr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90BC5-63F1-40D5-8076-8B4C09F9560E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18C175-596B-9E77-22A2-18336A44EEA4}"/>
              </a:ext>
            </a:extLst>
          </p:cNvPr>
          <p:cNvSpPr/>
          <p:nvPr userDrawn="1"/>
        </p:nvSpPr>
        <p:spPr>
          <a:xfrm rot="5400000">
            <a:off x="3728591" y="3163788"/>
            <a:ext cx="260487" cy="571512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196F74F-C66F-BB6F-443B-AA5EADF118EF}"/>
              </a:ext>
            </a:extLst>
          </p:cNvPr>
          <p:cNvSpPr/>
          <p:nvPr userDrawn="1"/>
        </p:nvSpPr>
        <p:spPr>
          <a:xfrm>
            <a:off x="740792" y="718119"/>
            <a:ext cx="260487" cy="543347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741CA67-8E3B-F070-FB8A-CCBAAFD21468}"/>
              </a:ext>
            </a:extLst>
          </p:cNvPr>
          <p:cNvSpPr/>
          <p:nvPr userDrawn="1"/>
        </p:nvSpPr>
        <p:spPr>
          <a:xfrm>
            <a:off x="6716400" y="723900"/>
            <a:ext cx="260487" cy="542769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74D670F-4FDB-5040-A6C8-D2773755F822}"/>
              </a:ext>
            </a:extLst>
          </p:cNvPr>
          <p:cNvSpPr/>
          <p:nvPr userDrawn="1"/>
        </p:nvSpPr>
        <p:spPr>
          <a:xfrm rot="5400000">
            <a:off x="3858835" y="-2143957"/>
            <a:ext cx="260487" cy="597561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5349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9161"/>
            <a:ext cx="3695298" cy="132680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3695299" cy="3974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29552" y="6323214"/>
            <a:ext cx="1229090" cy="365125"/>
          </a:xfrm>
        </p:spPr>
        <p:txBody>
          <a:bodyPr/>
          <a:lstStyle/>
          <a:p>
            <a:fld id="{AC74A619-298C-465F-9CB7-313B8ED5925E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41090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18495" y="263407"/>
            <a:ext cx="6206175" cy="633410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CD47A8-AEF0-E707-CCB3-523EEE68BA42}"/>
              </a:ext>
            </a:extLst>
          </p:cNvPr>
          <p:cNvSpPr/>
          <p:nvPr userDrawn="1"/>
        </p:nvSpPr>
        <p:spPr>
          <a:xfrm rot="5400000">
            <a:off x="8564513" y="3491003"/>
            <a:ext cx="260487" cy="64735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DD05415-F123-9595-6EA4-29350501DF48}"/>
              </a:ext>
            </a:extLst>
          </p:cNvPr>
          <p:cNvSpPr/>
          <p:nvPr userDrawn="1"/>
        </p:nvSpPr>
        <p:spPr>
          <a:xfrm>
            <a:off x="5458008" y="-5781"/>
            <a:ext cx="260487" cy="660329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4D9E307-5B8C-96D5-F531-9756C0F4FCC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331F98B-9BB3-5C71-2B27-7959F603283A}"/>
              </a:ext>
            </a:extLst>
          </p:cNvPr>
          <p:cNvSpPr/>
          <p:nvPr userDrawn="1"/>
        </p:nvSpPr>
        <p:spPr>
          <a:xfrm rot="5400000">
            <a:off x="8825004" y="-3106508"/>
            <a:ext cx="260487" cy="647350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1246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7D95F21-4D28-7593-DC4F-6860DAB548E0}"/>
              </a:ext>
            </a:extLst>
          </p:cNvPr>
          <p:cNvSpPr/>
          <p:nvPr userDrawn="1"/>
        </p:nvSpPr>
        <p:spPr>
          <a:xfrm>
            <a:off x="4056269" y="716370"/>
            <a:ext cx="269076" cy="54249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7A9027C-D523-1CF0-5F5B-12CE89CEBCE0}"/>
              </a:ext>
            </a:extLst>
          </p:cNvPr>
          <p:cNvSpPr/>
          <p:nvPr userDrawn="1"/>
        </p:nvSpPr>
        <p:spPr>
          <a:xfrm rot="5400000">
            <a:off x="7634581" y="-2861942"/>
            <a:ext cx="260487" cy="741711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53B7B38-8370-1382-64EF-CF1EA3237EC1}"/>
              </a:ext>
            </a:extLst>
          </p:cNvPr>
          <p:cNvSpPr/>
          <p:nvPr userDrawn="1"/>
        </p:nvSpPr>
        <p:spPr>
          <a:xfrm rot="5400000">
            <a:off x="7761818" y="2429792"/>
            <a:ext cx="260487" cy="716263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F9F270E-7D5E-6955-3985-6CE88726FBF6}"/>
              </a:ext>
            </a:extLst>
          </p:cNvPr>
          <p:cNvSpPr/>
          <p:nvPr userDrawn="1"/>
        </p:nvSpPr>
        <p:spPr>
          <a:xfrm>
            <a:off x="11204307" y="716370"/>
            <a:ext cx="269076" cy="5164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06905"/>
            <a:ext cx="2453194" cy="189281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2411"/>
            <a:ext cx="2453194" cy="2352014"/>
          </a:xfrm>
        </p:spPr>
        <p:txBody>
          <a:bodyPr/>
          <a:lstStyle>
            <a:lvl1pPr>
              <a:buFont typeface="Arial" panose="020B0604020202020204" pitchFamily="34" charset="0"/>
              <a:buNone/>
              <a:defRPr/>
            </a:lvl1pPr>
            <a:lvl2pPr>
              <a:buFont typeface="Arial" panose="020B0604020202020204" pitchFamily="34" charset="0"/>
              <a:buNone/>
              <a:defRPr/>
            </a:lvl2pPr>
            <a:lvl3pPr>
              <a:buFont typeface="Arial" panose="020B0604020202020204" pitchFamily="34" charset="0"/>
              <a:buNone/>
              <a:defRPr/>
            </a:lvl3pPr>
            <a:lvl4pPr>
              <a:buFont typeface="Arial" panose="020B0604020202020204" pitchFamily="34" charset="0"/>
              <a:buNone/>
              <a:defRPr/>
            </a:lvl4pPr>
            <a:lvl5pPr>
              <a:buFont typeface="Arial" panose="020B0604020202020204" pitchFamily="34" charset="0"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05F29AB-2AF5-8FD7-774F-818371086A7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325345" y="976857"/>
            <a:ext cx="6878961" cy="490373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054F0-3A32-4578-86E3-895E0E8600A7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85128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293221"/>
            <a:ext cx="2778578" cy="182624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0484" y="250193"/>
            <a:ext cx="11671024" cy="327754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6636" y="4293221"/>
            <a:ext cx="7361464" cy="182624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0ECA3-6A26-4B6B-8F24-5966C3612B96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C57CE11-FAFE-1587-E6AB-1AEF26641EDD}"/>
              </a:ext>
            </a:extLst>
          </p:cNvPr>
          <p:cNvSpPr/>
          <p:nvPr userDrawn="1"/>
        </p:nvSpPr>
        <p:spPr>
          <a:xfrm>
            <a:off x="-2" y="-5781"/>
            <a:ext cx="260487" cy="379401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E8EF558-607F-872A-9482-262B28A98B7D}"/>
              </a:ext>
            </a:extLst>
          </p:cNvPr>
          <p:cNvSpPr/>
          <p:nvPr userDrawn="1"/>
        </p:nvSpPr>
        <p:spPr>
          <a:xfrm>
            <a:off x="11931513" y="0"/>
            <a:ext cx="260487" cy="378822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982847-1DBB-9409-B44B-AC816B117439}"/>
              </a:ext>
            </a:extLst>
          </p:cNvPr>
          <p:cNvSpPr/>
          <p:nvPr userDrawn="1"/>
        </p:nvSpPr>
        <p:spPr>
          <a:xfrm rot="5400000">
            <a:off x="6095996" y="-5845806"/>
            <a:ext cx="260487" cy="11931511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BA1B7D-C252-2526-9232-AB1DE2875F94}"/>
              </a:ext>
            </a:extLst>
          </p:cNvPr>
          <p:cNvSpPr/>
          <p:nvPr userDrawn="1"/>
        </p:nvSpPr>
        <p:spPr>
          <a:xfrm rot="5400000">
            <a:off x="5835510" y="-2307769"/>
            <a:ext cx="260487" cy="119315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95600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6009"/>
            <a:ext cx="4784048" cy="1326801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0899"/>
            <a:ext cx="4784048" cy="37667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41141" y="6323214"/>
            <a:ext cx="2046806" cy="365125"/>
          </a:xfrm>
        </p:spPr>
        <p:txBody>
          <a:bodyPr/>
          <a:lstStyle/>
          <a:p>
            <a:fld id="{5FBF8CAE-8C47-4F11-981F-D1D90DB728CC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70395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98272" y="253469"/>
            <a:ext cx="5133239" cy="634404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1569131-C494-F2D9-B308-662F0810157F}"/>
              </a:ext>
            </a:extLst>
          </p:cNvPr>
          <p:cNvSpPr/>
          <p:nvPr/>
        </p:nvSpPr>
        <p:spPr>
          <a:xfrm rot="5400000">
            <a:off x="9104405" y="4030894"/>
            <a:ext cx="260487" cy="53937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D1761B-3B2A-DE95-589E-65D9E53BB518}"/>
              </a:ext>
            </a:extLst>
          </p:cNvPr>
          <p:cNvSpPr/>
          <p:nvPr userDrawn="1"/>
        </p:nvSpPr>
        <p:spPr>
          <a:xfrm>
            <a:off x="6537787" y="-5781"/>
            <a:ext cx="260487" cy="660329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583555-FC5C-89A0-A950-E371C5C6EDED}"/>
              </a:ext>
            </a:extLst>
          </p:cNvPr>
          <p:cNvSpPr/>
          <p:nvPr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09222D3-3B8B-1783-93C2-AAF4824D9124}"/>
              </a:ext>
            </a:extLst>
          </p:cNvPr>
          <p:cNvSpPr/>
          <p:nvPr userDrawn="1"/>
        </p:nvSpPr>
        <p:spPr>
          <a:xfrm rot="5400000">
            <a:off x="9364892" y="-2576914"/>
            <a:ext cx="260487" cy="539372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29081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9535"/>
            <a:ext cx="5597236" cy="9986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4738"/>
            <a:ext cx="5597236" cy="43093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60445" y="963397"/>
            <a:ext cx="3662239" cy="4929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0CDEE-1FEF-451C-80AB-E91AE40C01CD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C8A574-FAC4-90F3-87D6-08F9DA08A6D4}"/>
              </a:ext>
            </a:extLst>
          </p:cNvPr>
          <p:cNvSpPr/>
          <p:nvPr/>
        </p:nvSpPr>
        <p:spPr>
          <a:xfrm rot="5400000">
            <a:off x="9131077" y="4061947"/>
            <a:ext cx="260487" cy="392272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83F2235-485B-88DA-ADD3-319B1E594282}"/>
              </a:ext>
            </a:extLst>
          </p:cNvPr>
          <p:cNvSpPr/>
          <p:nvPr/>
        </p:nvSpPr>
        <p:spPr>
          <a:xfrm rot="5400000">
            <a:off x="9391565" y="-1126669"/>
            <a:ext cx="260487" cy="39227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51BF4F-6F29-BD36-AD78-F22B59841BE1}"/>
              </a:ext>
            </a:extLst>
          </p:cNvPr>
          <p:cNvSpPr/>
          <p:nvPr/>
        </p:nvSpPr>
        <p:spPr>
          <a:xfrm>
            <a:off x="7299960" y="704449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9C244D7-5748-74BA-BA39-DC795684A573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38082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C4AC1E6-1486-3C93-A27A-38EDABC73751}"/>
              </a:ext>
            </a:extLst>
          </p:cNvPr>
          <p:cNvSpPr/>
          <p:nvPr/>
        </p:nvSpPr>
        <p:spPr>
          <a:xfrm rot="5400000">
            <a:off x="8914127" y="3844997"/>
            <a:ext cx="260487" cy="43566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E92E37B-861A-F506-25C3-81C2D6478E81}"/>
              </a:ext>
            </a:extLst>
          </p:cNvPr>
          <p:cNvSpPr/>
          <p:nvPr/>
        </p:nvSpPr>
        <p:spPr>
          <a:xfrm rot="5400000">
            <a:off x="9174615" y="-1343619"/>
            <a:ext cx="260487" cy="435662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4CE27E-DC50-8C17-D0EA-395CA38B4F52}"/>
              </a:ext>
            </a:extLst>
          </p:cNvPr>
          <p:cNvSpPr/>
          <p:nvPr/>
        </p:nvSpPr>
        <p:spPr>
          <a:xfrm>
            <a:off x="6866060" y="705987"/>
            <a:ext cx="260487" cy="51886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B389DF5-4C40-DFF8-5D36-25DFEB37FB0B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838200" y="676641"/>
            <a:ext cx="5098074" cy="9986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838200" y="1824738"/>
            <a:ext cx="5098074" cy="43093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7126547" y="963397"/>
            <a:ext cx="4096135" cy="492966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37286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01259"/>
            <a:ext cx="10088106" cy="63808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5365"/>
            <a:ext cx="5163105" cy="412950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B55DBE9-8524-D343-EF09-4547077CC9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17045" y="2030816"/>
            <a:ext cx="3720588" cy="336900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BC731-B645-4602-81CA-9D984C32EF24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1C03E2-62DB-759F-0B28-37453FE74FEB}"/>
              </a:ext>
            </a:extLst>
          </p:cNvPr>
          <p:cNvSpPr/>
          <p:nvPr/>
        </p:nvSpPr>
        <p:spPr>
          <a:xfrm rot="5400000">
            <a:off x="8747097" y="3409280"/>
            <a:ext cx="260487" cy="42415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86A5FE1-F143-E6AE-B4A7-46BA53F8CDD4}"/>
              </a:ext>
            </a:extLst>
          </p:cNvPr>
          <p:cNvSpPr/>
          <p:nvPr/>
        </p:nvSpPr>
        <p:spPr>
          <a:xfrm rot="5400000">
            <a:off x="8877341" y="-88428"/>
            <a:ext cx="260487" cy="398107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D78A3C-BD64-E8EB-7CB0-4C42C102B600}"/>
              </a:ext>
            </a:extLst>
          </p:cNvPr>
          <p:cNvSpPr/>
          <p:nvPr/>
        </p:nvSpPr>
        <p:spPr>
          <a:xfrm>
            <a:off x="6756559" y="1770328"/>
            <a:ext cx="260487" cy="362948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2BEA4A7-1FEE-D352-B0E3-F76E5E88F5E9}"/>
              </a:ext>
            </a:extLst>
          </p:cNvPr>
          <p:cNvSpPr/>
          <p:nvPr/>
        </p:nvSpPr>
        <p:spPr>
          <a:xfrm>
            <a:off x="10737635" y="2032355"/>
            <a:ext cx="260487" cy="362641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12717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4150"/>
            <a:ext cx="6237172" cy="62562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4713"/>
            <a:ext cx="6237173" cy="46762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784145" y="6323214"/>
            <a:ext cx="2046806" cy="365125"/>
          </a:xfrm>
        </p:spPr>
        <p:txBody>
          <a:bodyPr/>
          <a:lstStyle/>
          <a:p>
            <a:fld id="{1F3F1628-4921-4D31-B2B6-4027B19FB3CC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913399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314156" y="260485"/>
            <a:ext cx="3617353" cy="634441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968566C-3047-4386-4D48-CEFA10AC97B0}"/>
              </a:ext>
            </a:extLst>
          </p:cNvPr>
          <p:cNvSpPr/>
          <p:nvPr/>
        </p:nvSpPr>
        <p:spPr>
          <a:xfrm rot="5400000">
            <a:off x="9992592" y="4665981"/>
            <a:ext cx="260487" cy="41383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5CB97FA-524B-F98C-D6FD-DC34059D0FCB}"/>
              </a:ext>
            </a:extLst>
          </p:cNvPr>
          <p:cNvSpPr/>
          <p:nvPr/>
        </p:nvSpPr>
        <p:spPr>
          <a:xfrm rot="5400000">
            <a:off x="10122835" y="-1808675"/>
            <a:ext cx="260487" cy="387783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5388139-DDE1-A091-7472-E09FA325C515}"/>
              </a:ext>
            </a:extLst>
          </p:cNvPr>
          <p:cNvSpPr/>
          <p:nvPr/>
        </p:nvSpPr>
        <p:spPr>
          <a:xfrm>
            <a:off x="8053674" y="1538"/>
            <a:ext cx="260487" cy="660336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76725C2-2FE9-64FF-4148-D87D2874ECB2}"/>
              </a:ext>
            </a:extLst>
          </p:cNvPr>
          <p:cNvSpPr/>
          <p:nvPr/>
        </p:nvSpPr>
        <p:spPr>
          <a:xfrm>
            <a:off x="11931513" y="260485"/>
            <a:ext cx="260487" cy="660490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46613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723900"/>
            <a:ext cx="6655131" cy="9519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8" y="1822325"/>
            <a:ext cx="6655132" cy="430796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D541E002-D73F-0B4F-C199-2FCE2E22A3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00261" y="982614"/>
            <a:ext cx="2812996" cy="488808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A0776-5C30-4110-A086-C7F74F3B6EA7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A6527E-ADCD-BD9B-176F-C43B44D272D1}"/>
              </a:ext>
            </a:extLst>
          </p:cNvPr>
          <p:cNvSpPr/>
          <p:nvPr/>
        </p:nvSpPr>
        <p:spPr>
          <a:xfrm rot="5400000">
            <a:off x="9546270" y="4464197"/>
            <a:ext cx="260487" cy="307348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ABF10C3-FE9F-7170-7D46-A9394A50A0E1}"/>
              </a:ext>
            </a:extLst>
          </p:cNvPr>
          <p:cNvSpPr/>
          <p:nvPr/>
        </p:nvSpPr>
        <p:spPr>
          <a:xfrm rot="5400000">
            <a:off x="9676514" y="-811485"/>
            <a:ext cx="260487" cy="33339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25890E-E8EB-6CAB-95D1-28316B9A90AE}"/>
              </a:ext>
            </a:extLst>
          </p:cNvPr>
          <p:cNvSpPr/>
          <p:nvPr/>
        </p:nvSpPr>
        <p:spPr>
          <a:xfrm>
            <a:off x="8139774" y="723900"/>
            <a:ext cx="260487" cy="51497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6C2A38-2B86-D7A0-DEE5-CB43F34795AF}"/>
              </a:ext>
            </a:extLst>
          </p:cNvPr>
          <p:cNvSpPr/>
          <p:nvPr/>
        </p:nvSpPr>
        <p:spPr>
          <a:xfrm>
            <a:off x="11213259" y="980503"/>
            <a:ext cx="260487" cy="514979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37466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7381"/>
            <a:ext cx="3185159" cy="148578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0155" y="3079008"/>
            <a:ext cx="2576708" cy="2735851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410" y="960532"/>
            <a:ext cx="6016100" cy="49918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6" y="6318642"/>
            <a:ext cx="349281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35FDF-22E9-4925-95D2-BD888C75F78B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5469AA-2FD6-C7EE-8BB6-0CEEBC3A0EDC}"/>
              </a:ext>
            </a:extLst>
          </p:cNvPr>
          <p:cNvSpPr/>
          <p:nvPr/>
        </p:nvSpPr>
        <p:spPr>
          <a:xfrm rot="5400000">
            <a:off x="2358263" y="4396260"/>
            <a:ext cx="260487" cy="309768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2AE5C-99A7-27EF-A5C6-937A3424EFC3}"/>
              </a:ext>
            </a:extLst>
          </p:cNvPr>
          <p:cNvSpPr/>
          <p:nvPr/>
        </p:nvSpPr>
        <p:spPr>
          <a:xfrm rot="5400000">
            <a:off x="2358265" y="1399923"/>
            <a:ext cx="260487" cy="309768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B91AA7-D141-A381-9F04-B814F6E55530}"/>
              </a:ext>
            </a:extLst>
          </p:cNvPr>
          <p:cNvSpPr/>
          <p:nvPr/>
        </p:nvSpPr>
        <p:spPr>
          <a:xfrm>
            <a:off x="939668" y="2818521"/>
            <a:ext cx="260487" cy="299787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A8F892B-6A7C-03C6-EEDC-F3E2F88F2C84}"/>
              </a:ext>
            </a:extLst>
          </p:cNvPr>
          <p:cNvSpPr/>
          <p:nvPr/>
        </p:nvSpPr>
        <p:spPr>
          <a:xfrm>
            <a:off x="3776864" y="3077469"/>
            <a:ext cx="260487" cy="2997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61378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937380"/>
            <a:ext cx="2770185" cy="1550639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7048F40-4809-43D9-F1E4-2F138494905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2843" y="2953990"/>
            <a:ext cx="2341291" cy="283166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buNone/>
              <a:defRPr/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5509" y="960532"/>
            <a:ext cx="7208289" cy="51097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C216B-8972-4688-9212-2ABC2F7560B9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3BA2B2F-18A9-67B9-FF84-3746FE467C75}"/>
              </a:ext>
            </a:extLst>
          </p:cNvPr>
          <p:cNvSpPr/>
          <p:nvPr userDrawn="1"/>
        </p:nvSpPr>
        <p:spPr>
          <a:xfrm>
            <a:off x="11931513" y="0"/>
            <a:ext cx="260487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942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10746524" y="0"/>
            <a:ext cx="1445475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891F807-237F-EA75-496E-B1A31D9F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899" y="4165600"/>
            <a:ext cx="8445501" cy="1051764"/>
          </a:xfrm>
        </p:spPr>
        <p:txBody>
          <a:bodyPr anchor="ctr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E1E0BA5-71CF-7D5B-6BDE-80AB2E0587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23900" y="723900"/>
            <a:ext cx="8445500" cy="3343254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3300" baseline="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6030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46B5C2-0C4D-4B8E-935D-F9A327F4C367}" type="datetime1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89556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86498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BEF4B5F4-C4F4-1C90-14F7-7FA64ECFA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3538" y="4926881"/>
            <a:ext cx="7058302" cy="1291156"/>
          </a:xfrm>
        </p:spPr>
        <p:txBody>
          <a:bodyPr anchor="ctr"/>
          <a:lstStyle>
            <a:lvl1pPr>
              <a:lnSpc>
                <a:spcPct val="110000"/>
              </a:lnSpc>
              <a:defRPr sz="2400" cap="none" spc="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Content Placeholder 10">
            <a:extLst>
              <a:ext uri="{FF2B5EF4-FFF2-40B4-BE49-F238E27FC236}">
                <a16:creationId xmlns:a16="http://schemas.microsoft.com/office/drawing/2014/main" id="{2331F878-D03F-8601-F7FA-D750323EDF4C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67362" y="485158"/>
            <a:ext cx="9573658" cy="3268330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2900" baseline="0"/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84F56B8-BA32-4006-A911-38E7BFF749E0}" type="datetime1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C3CA02-A5B6-3A59-A7BA-DEFF004BC3AA}"/>
              </a:ext>
            </a:extLst>
          </p:cNvPr>
          <p:cNvSpPr/>
          <p:nvPr userDrawn="1"/>
        </p:nvSpPr>
        <p:spPr>
          <a:xfrm rot="5400000" flipH="1">
            <a:off x="7892526" y="170957"/>
            <a:ext cx="260487" cy="833845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D5E193-BDC1-CE58-5C53-563CF418F62A}"/>
              </a:ext>
            </a:extLst>
          </p:cNvPr>
          <p:cNvSpPr/>
          <p:nvPr userDrawn="1"/>
        </p:nvSpPr>
        <p:spPr>
          <a:xfrm rot="5400000" flipH="1">
            <a:off x="1796525" y="2413415"/>
            <a:ext cx="260487" cy="385353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BF3522-AD97-38BD-844E-59062EACFB90}"/>
              </a:ext>
            </a:extLst>
          </p:cNvPr>
          <p:cNvSpPr/>
          <p:nvPr userDrawn="1"/>
        </p:nvSpPr>
        <p:spPr>
          <a:xfrm rot="5400000" flipH="1">
            <a:off x="7892526" y="431337"/>
            <a:ext cx="260487" cy="833845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69F45F-C8CC-71D8-297F-D146E1D83338}"/>
              </a:ext>
            </a:extLst>
          </p:cNvPr>
          <p:cNvSpPr/>
          <p:nvPr userDrawn="1"/>
        </p:nvSpPr>
        <p:spPr>
          <a:xfrm rot="5400000" flipH="1">
            <a:off x="1796525" y="2673795"/>
            <a:ext cx="260487" cy="385353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14597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3346706-9E7B-11BC-56CE-2CC4FEC7ED37}"/>
              </a:ext>
            </a:extLst>
          </p:cNvPr>
          <p:cNvSpPr/>
          <p:nvPr userDrawn="1"/>
        </p:nvSpPr>
        <p:spPr>
          <a:xfrm rot="10800000">
            <a:off x="0" y="-2"/>
            <a:ext cx="9895234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B22821D-5318-7173-EADD-3D19A9F17655}"/>
              </a:ext>
            </a:extLst>
          </p:cNvPr>
          <p:cNvSpPr/>
          <p:nvPr userDrawn="1"/>
        </p:nvSpPr>
        <p:spPr>
          <a:xfrm rot="5400000">
            <a:off x="4947617" y="-359750"/>
            <a:ext cx="2296767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8759395-67BB-8B6D-4300-7C540F56DC81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0B61A611-5CC8-3906-91D8-D4F519DB5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7" y="4997626"/>
            <a:ext cx="7754573" cy="1258006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10">
            <a:extLst>
              <a:ext uri="{FF2B5EF4-FFF2-40B4-BE49-F238E27FC236}">
                <a16:creationId xmlns:a16="http://schemas.microsoft.com/office/drawing/2014/main" id="{585F44A4-14A1-0502-389C-D77B66848013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7" y="767506"/>
            <a:ext cx="8351474" cy="3601118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1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19352" y="6323214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854FDD6-DD1A-4926-89EE-BB55CA49BB32}" type="datetime1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48606" y="6323214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58100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9ECBC7B-9D6E-0DF0-BCA2-E83C7032854F}"/>
              </a:ext>
            </a:extLst>
          </p:cNvPr>
          <p:cNvSpPr/>
          <p:nvPr userDrawn="1"/>
        </p:nvSpPr>
        <p:spPr>
          <a:xfrm rot="5400000">
            <a:off x="3805069" y="-1502293"/>
            <a:ext cx="4581862" cy="1219199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08FCB217-917B-AEE1-EB09-831E4CAA6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926" y="609600"/>
            <a:ext cx="7655514" cy="1193800"/>
          </a:xfrm>
        </p:spPr>
        <p:txBody>
          <a:bodyPr anchor="ctr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0">
            <a:extLst>
              <a:ext uri="{FF2B5EF4-FFF2-40B4-BE49-F238E27FC236}">
                <a16:creationId xmlns:a16="http://schemas.microsoft.com/office/drawing/2014/main" id="{B9E38351-8EBA-F1A3-E01C-CCB7CA51D2DD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817924" y="2718147"/>
            <a:ext cx="8440375" cy="3784253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50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A6C477B-D10C-D257-953B-BCF1974F2DCA}"/>
              </a:ext>
            </a:extLst>
          </p:cNvPr>
          <p:cNvSpPr/>
          <p:nvPr userDrawn="1"/>
        </p:nvSpPr>
        <p:spPr>
          <a:xfrm rot="10800000">
            <a:off x="9895234" y="0"/>
            <a:ext cx="2296766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22747" y="6323214"/>
            <a:ext cx="2046806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75574F0-D3D4-46B6-97EC-574933A38AD8}" type="datetime1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52001" y="6323214"/>
            <a:ext cx="4379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8332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6B9557B-975D-1D58-40D7-C866EC510D1B}"/>
              </a:ext>
            </a:extLst>
          </p:cNvPr>
          <p:cNvSpPr/>
          <p:nvPr userDrawn="1"/>
        </p:nvSpPr>
        <p:spPr>
          <a:xfrm rot="10800000">
            <a:off x="10170857" y="1"/>
            <a:ext cx="507705" cy="68580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A6573C0-10AE-5758-F78C-7CA2B0595F9D}"/>
              </a:ext>
            </a:extLst>
          </p:cNvPr>
          <p:cNvSpPr/>
          <p:nvPr userDrawn="1"/>
        </p:nvSpPr>
        <p:spPr>
          <a:xfrm rot="10800000">
            <a:off x="11186266" y="4"/>
            <a:ext cx="507705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A2A9C9-5188-93C4-ACCB-133A21280118}"/>
              </a:ext>
            </a:extLst>
          </p:cNvPr>
          <p:cNvSpPr/>
          <p:nvPr userDrawn="1"/>
        </p:nvSpPr>
        <p:spPr>
          <a:xfrm rot="10800000">
            <a:off x="10678561" y="1"/>
            <a:ext cx="507705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4E99250-D45C-149C-8F14-2B26BA7615EF}"/>
              </a:ext>
            </a:extLst>
          </p:cNvPr>
          <p:cNvSpPr/>
          <p:nvPr userDrawn="1"/>
        </p:nvSpPr>
        <p:spPr>
          <a:xfrm rot="10800000">
            <a:off x="11693972" y="1"/>
            <a:ext cx="507705" cy="685799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7C4C2A5-13D3-B4AB-82CB-AE71F0863D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44458" y="4914498"/>
            <a:ext cx="7139894" cy="478637"/>
          </a:xfrm>
        </p:spPr>
        <p:txBody>
          <a:bodyPr anchor="t">
            <a:normAutofit/>
          </a:bodyPr>
          <a:lstStyle>
            <a:lvl1pPr>
              <a:defRPr sz="16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503207AE-06F3-A86B-92E6-3492144DA475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44458" y="1452342"/>
            <a:ext cx="7114032" cy="2991776"/>
          </a:xfrm>
        </p:spPr>
        <p:txBody>
          <a:bodyPr anchor="ctr"/>
          <a:lstStyle>
            <a:lvl1pPr marL="0" indent="0">
              <a:lnSpc>
                <a:spcPct val="110000"/>
              </a:lnSpc>
              <a:buNone/>
              <a:defRPr sz="3800"/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7258664" y="6323214"/>
            <a:ext cx="2046806" cy="365125"/>
          </a:xfrm>
        </p:spPr>
        <p:txBody>
          <a:bodyPr/>
          <a:lstStyle/>
          <a:p>
            <a:fld id="{27C8F265-6592-4B4A-A062-94B4FD815D3A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>
          <a:xfrm>
            <a:off x="9387918" y="632321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7398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612" y="477122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DA23F9-31E0-A3E3-CBDE-807DE6B29882}"/>
              </a:ext>
            </a:extLst>
          </p:cNvPr>
          <p:cNvSpPr/>
          <p:nvPr userDrawn="1"/>
        </p:nvSpPr>
        <p:spPr>
          <a:xfrm>
            <a:off x="-1221" y="0"/>
            <a:ext cx="269076" cy="6611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D55DE14-E264-7828-8C7C-1C9AD18A73C0}"/>
              </a:ext>
            </a:extLst>
          </p:cNvPr>
          <p:cNvSpPr/>
          <p:nvPr userDrawn="1"/>
        </p:nvSpPr>
        <p:spPr>
          <a:xfrm rot="5400000">
            <a:off x="6099683" y="-5831827"/>
            <a:ext cx="260487" cy="119241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0F3B19-000B-57C4-51A1-89C30AA907CE}"/>
              </a:ext>
            </a:extLst>
          </p:cNvPr>
          <p:cNvSpPr/>
          <p:nvPr userDrawn="1"/>
        </p:nvSpPr>
        <p:spPr>
          <a:xfrm rot="5400000">
            <a:off x="5831218" y="778891"/>
            <a:ext cx="260487" cy="119253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48B558-E63A-49D6-A42D-5E33B9E156B6}"/>
              </a:ext>
            </a:extLst>
          </p:cNvPr>
          <p:cNvSpPr/>
          <p:nvPr userDrawn="1"/>
        </p:nvSpPr>
        <p:spPr>
          <a:xfrm>
            <a:off x="11922923" y="260488"/>
            <a:ext cx="269076" cy="661133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14">
            <a:extLst>
              <a:ext uri="{FF2B5EF4-FFF2-40B4-BE49-F238E27FC236}">
                <a16:creationId xmlns:a16="http://schemas.microsoft.com/office/drawing/2014/main" id="{2A6A0329-2716-A917-9274-90EDBF67844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33851" y="1563658"/>
            <a:ext cx="7044154" cy="2991776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/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6153912"/>
            <a:ext cx="2604782" cy="36512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/>
          <a:p>
            <a:fld id="{49526B05-8761-4ADF-9386-9FB0338E2A02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35235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EF158FD-BC0B-E878-EFB2-014D45D0B02D}"/>
              </a:ext>
            </a:extLst>
          </p:cNvPr>
          <p:cNvSpPr/>
          <p:nvPr userDrawn="1"/>
        </p:nvSpPr>
        <p:spPr>
          <a:xfrm rot="10800000">
            <a:off x="2296766" y="-4"/>
            <a:ext cx="9895233" cy="45878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21A2CF-B9C9-851C-1DD9-1FFBC635436A}"/>
              </a:ext>
            </a:extLst>
          </p:cNvPr>
          <p:cNvSpPr/>
          <p:nvPr userDrawn="1"/>
        </p:nvSpPr>
        <p:spPr>
          <a:xfrm rot="5400000">
            <a:off x="6095998" y="788633"/>
            <a:ext cx="2296767" cy="989523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63144F-E539-BF6F-07F8-BC345E003800}"/>
              </a:ext>
            </a:extLst>
          </p:cNvPr>
          <p:cNvSpPr/>
          <p:nvPr userDrawn="1"/>
        </p:nvSpPr>
        <p:spPr>
          <a:xfrm rot="10800000">
            <a:off x="0" y="0"/>
            <a:ext cx="2296766" cy="6884636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045984" y="5200504"/>
            <a:ext cx="7044154" cy="635604"/>
          </a:xfrm>
        </p:spPr>
        <p:txBody>
          <a:bodyPr anchor="t">
            <a:normAutofit/>
          </a:bodyPr>
          <a:lstStyle>
            <a:lvl1pPr algn="r">
              <a:defRPr sz="1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1" name="Content Placeholder 14">
            <a:extLst>
              <a:ext uri="{FF2B5EF4-FFF2-40B4-BE49-F238E27FC236}">
                <a16:creationId xmlns:a16="http://schemas.microsoft.com/office/drawing/2014/main" id="{DA9ACF2E-2FB8-32C9-0736-2E493CF6AB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129751" y="750014"/>
            <a:ext cx="7555371" cy="3215399"/>
          </a:xfrm>
        </p:spPr>
        <p:txBody>
          <a:bodyPr anchor="ctr">
            <a:normAutofit/>
          </a:bodyPr>
          <a:lstStyle>
            <a:lvl1pPr marL="0" indent="0">
              <a:lnSpc>
                <a:spcPct val="110000"/>
              </a:lnSpc>
              <a:buNone/>
              <a:defRPr sz="4000" baseline="0">
                <a:solidFill>
                  <a:schemeClr val="bg1"/>
                </a:solidFill>
              </a:defRPr>
            </a:lvl1pPr>
            <a:lvl5pPr>
              <a:defRPr/>
            </a:lvl5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9752" y="6153912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6153912"/>
            <a:ext cx="2046806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EF45E7-58A5-4F72-84AB-0B0E066B6E8A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6153912"/>
            <a:ext cx="43799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26668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DEF5EA2-3B98-4A83-E89E-DDD501830725}"/>
              </a:ext>
            </a:extLst>
          </p:cNvPr>
          <p:cNvSpPr/>
          <p:nvPr userDrawn="1"/>
        </p:nvSpPr>
        <p:spPr>
          <a:xfrm rot="10800000">
            <a:off x="11661313" y="-5"/>
            <a:ext cx="528747" cy="6858004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714324" y="1674795"/>
            <a:ext cx="6987941" cy="3536031"/>
          </a:xfrm>
        </p:spPr>
        <p:txBody>
          <a:bodyPr anchor="ctr">
            <a:normAutofit/>
          </a:bodyPr>
          <a:lstStyle>
            <a:lvl1pPr indent="0" algn="ctr">
              <a:lnSpc>
                <a:spcPct val="110000"/>
              </a:lnSpc>
              <a:buNone/>
              <a:defRPr sz="3900"/>
            </a:lvl1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C7C3349-8FB3-AC9C-5244-AF87626D454F}"/>
              </a:ext>
            </a:extLst>
          </p:cNvPr>
          <p:cNvSpPr/>
          <p:nvPr userDrawn="1"/>
        </p:nvSpPr>
        <p:spPr>
          <a:xfrm rot="5400000">
            <a:off x="5831626" y="-5831626"/>
            <a:ext cx="528747" cy="12192003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F4C95B0-7D4D-04B9-D3E7-078E05ECA27C}"/>
              </a:ext>
            </a:extLst>
          </p:cNvPr>
          <p:cNvSpPr/>
          <p:nvPr userDrawn="1"/>
        </p:nvSpPr>
        <p:spPr>
          <a:xfrm rot="10800000">
            <a:off x="26" y="-2"/>
            <a:ext cx="528747" cy="6858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0FB4B60-8538-33DA-C3A7-969B52CEBAC2}"/>
              </a:ext>
            </a:extLst>
          </p:cNvPr>
          <p:cNvSpPr/>
          <p:nvPr userDrawn="1"/>
        </p:nvSpPr>
        <p:spPr>
          <a:xfrm rot="5400000">
            <a:off x="5564357" y="761043"/>
            <a:ext cx="528747" cy="1166516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927" y="5907024"/>
            <a:ext cx="260478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043332" y="5907024"/>
            <a:ext cx="2046806" cy="365125"/>
          </a:xfrm>
        </p:spPr>
        <p:txBody>
          <a:bodyPr/>
          <a:lstStyle/>
          <a:p>
            <a:fld id="{98BEC008-C885-4F17-B0DB-2C8F81A0E419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72586" y="5907024"/>
            <a:ext cx="437990" cy="365125"/>
          </a:xfrm>
        </p:spPr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97120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2689934" y="2175029"/>
            <a:ext cx="6809174" cy="2543649"/>
          </a:xfrm>
        </p:spPr>
        <p:txBody>
          <a:bodyPr anchor="ctr">
            <a:normAutofit/>
          </a:bodyPr>
          <a:lstStyle>
            <a:lvl1pPr indent="0" algn="ctr">
              <a:lnSpc>
                <a:spcPct val="120000"/>
              </a:lnSpc>
              <a:buNone/>
              <a:defRPr sz="2400" cap="all" spc="300" baseline="0">
                <a:latin typeface="+mj-lt"/>
              </a:defRPr>
            </a:lvl1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007585-B9FB-0BD9-10EE-372192618FB7}"/>
              </a:ext>
            </a:extLst>
          </p:cNvPr>
          <p:cNvSpPr/>
          <p:nvPr userDrawn="1"/>
        </p:nvSpPr>
        <p:spPr>
          <a:xfrm rot="10800000">
            <a:off x="11021587" y="2603"/>
            <a:ext cx="1170392" cy="685800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E5C81EB-D8B2-EB1D-ACD5-16EB00C1B34C}"/>
              </a:ext>
            </a:extLst>
          </p:cNvPr>
          <p:cNvSpPr/>
          <p:nvPr userDrawn="1"/>
        </p:nvSpPr>
        <p:spPr>
          <a:xfrm rot="5400000">
            <a:off x="6108215" y="-4966221"/>
            <a:ext cx="1143004" cy="110734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5D12EA-66D4-26EB-9191-108C47523D0C}"/>
              </a:ext>
            </a:extLst>
          </p:cNvPr>
          <p:cNvSpPr/>
          <p:nvPr userDrawn="1"/>
        </p:nvSpPr>
        <p:spPr>
          <a:xfrm rot="10800000">
            <a:off x="22" y="0"/>
            <a:ext cx="1142980" cy="685799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F6D786-8847-E79E-8EB4-3D732DAE6431}"/>
              </a:ext>
            </a:extLst>
          </p:cNvPr>
          <p:cNvSpPr/>
          <p:nvPr userDrawn="1"/>
        </p:nvSpPr>
        <p:spPr>
          <a:xfrm rot="5400000">
            <a:off x="4937364" y="773779"/>
            <a:ext cx="1143002" cy="1102544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64062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DBBD3B-EC09-4D9B-BC54-BEF83B104B20}" type="datetime1">
              <a:rPr lang="en-US" smtClean="0"/>
              <a:t>6/26/2026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05569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81716"/>
            <a:ext cx="10018496" cy="88097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Content Placeholder 14">
            <a:extLst>
              <a:ext uri="{FF2B5EF4-FFF2-40B4-BE49-F238E27FC236}">
                <a16:creationId xmlns:a16="http://schemas.microsoft.com/office/drawing/2014/main" id="{0020B15B-F9F0-2DDE-9FF8-1DDA1C97A4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38199" y="1086682"/>
            <a:ext cx="7980679" cy="3441769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4600" baseline="0"/>
            </a:lvl1pPr>
            <a:lvl5pPr>
              <a:defRPr/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23423F5-0CBF-E651-DC32-2EBB193C27BF}"/>
              </a:ext>
            </a:extLst>
          </p:cNvPr>
          <p:cNvCxnSpPr>
            <a:cxnSpLocks/>
          </p:cNvCxnSpPr>
          <p:nvPr userDrawn="1"/>
        </p:nvCxnSpPr>
        <p:spPr>
          <a:xfrm>
            <a:off x="10947646" y="0"/>
            <a:ext cx="0" cy="5614261"/>
          </a:xfrm>
          <a:prstGeom prst="line">
            <a:avLst/>
          </a:prstGeom>
          <a:ln w="26035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4965884-9FA0-381F-01B8-7049847A5432}"/>
              </a:ext>
            </a:extLst>
          </p:cNvPr>
          <p:cNvCxnSpPr>
            <a:cxnSpLocks/>
          </p:cNvCxnSpPr>
          <p:nvPr userDrawn="1"/>
        </p:nvCxnSpPr>
        <p:spPr>
          <a:xfrm>
            <a:off x="0" y="5486400"/>
            <a:ext cx="12192000" cy="0"/>
          </a:xfrm>
          <a:prstGeom prst="line">
            <a:avLst/>
          </a:prstGeom>
          <a:ln w="260350">
            <a:solidFill>
              <a:schemeClr val="accent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6440BC-92F8-73ED-F74C-1EB8064D8A96}"/>
              </a:ext>
            </a:extLst>
          </p:cNvPr>
          <p:cNvCxnSpPr>
            <a:cxnSpLocks/>
          </p:cNvCxnSpPr>
          <p:nvPr userDrawn="1"/>
        </p:nvCxnSpPr>
        <p:spPr>
          <a:xfrm>
            <a:off x="10815692" y="5486400"/>
            <a:ext cx="1376308" cy="0"/>
          </a:xfrm>
          <a:prstGeom prst="line">
            <a:avLst/>
          </a:prstGeom>
          <a:ln w="260350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5F310FB-0921-C6A0-2453-CA3BA03947D0}"/>
              </a:ext>
            </a:extLst>
          </p:cNvPr>
          <p:cNvCxnSpPr>
            <a:cxnSpLocks/>
          </p:cNvCxnSpPr>
          <p:nvPr userDrawn="1"/>
        </p:nvCxnSpPr>
        <p:spPr>
          <a:xfrm flipV="1">
            <a:off x="10947647" y="5614261"/>
            <a:ext cx="0" cy="1243739"/>
          </a:xfrm>
          <a:prstGeom prst="line">
            <a:avLst/>
          </a:prstGeom>
          <a:ln w="260350">
            <a:solidFill>
              <a:schemeClr val="accent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003098" y="6323214"/>
            <a:ext cx="2604781" cy="365125"/>
          </a:xfrm>
        </p:spPr>
        <p:txBody>
          <a:bodyPr/>
          <a:lstStyle/>
          <a:p>
            <a:fld id="{094843DB-3E18-4C06-B725-875765415AAD}" type="datetime1">
              <a:rPr lang="en-US" smtClean="0"/>
              <a:t>6/26/2026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20159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9ADD-511C-A6B6-02A1-7F1223F56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515600" cy="88097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24394-8A49-ED20-8D05-A207537CF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4A05F6-C123-F7C2-D509-8EE2E37A9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4691A-E03A-A5F3-84A6-842C0135B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AF581F-FFCF-B9B6-98B0-87AC80ED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257D6-F968-4957-9599-A543B6279305}" type="datetime1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0CC68A-D4F0-E339-C4DD-3697E6A165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055450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B7166-77D4-BBAD-C109-8386A12CA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46652"/>
            <a:ext cx="10515600" cy="79580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AD06C-D2B2-77E1-9F9A-2E0E372DA8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510747"/>
            <a:ext cx="5157787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CC9C9F-2D19-6C8B-3D93-0105F10D3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5684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ACA4B-BB40-BF81-69F4-56B3B40661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510747"/>
            <a:ext cx="5183188" cy="646099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99E289-71F8-E74D-7B43-9DED37F493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15684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C3523B-CFB7-54F5-3BA7-D621C1DBC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B2708E-87A3-32AA-E292-53BA8A56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B5CF13-2E24-4DB8-959B-AA8296592E73}" type="datetime1">
              <a:rPr lang="en-US" smtClean="0"/>
              <a:t>6/26/2026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39F713-4E41-B0D4-E47C-5468DFA87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38626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CE1F-B1DF-A066-187D-1F2DA3B73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41285"/>
            <a:ext cx="10018496" cy="88097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B0B3C-9C42-8712-7519-ED0BBB2C1B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8030DE-4585-879B-DD75-1EDF964A1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DBCD1-2C03-4C18-9929-A685323306EF}" type="datetime1">
              <a:rPr lang="en-US" smtClean="0"/>
              <a:t>6/26/2026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0394EF-5BC3-1B85-3ADC-4F53CEDB8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406164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11EBA1-AE45-92B9-5E90-E7B6FCB78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CE82E0-9C81-4422-DFC4-FAD0B6DE6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41607A-0E4A-4483-8030-85E6D001E3D3}" type="datetime1">
              <a:rPr lang="en-US" smtClean="0"/>
              <a:t>6/26/2026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BAEAD9-ADCE-2099-E987-0506FDC24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60153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6802B-B98B-80D7-12FC-ED4A83C22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37098"/>
            <a:ext cx="3644077" cy="139105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FC9BB6-83C8-6F55-A7AC-EAB239F0C4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590800"/>
            <a:ext cx="3644077" cy="327818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138C4-F113-9613-BADE-390B09E25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8156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DA645-4220-A1BF-A37B-244CCFB9F9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B9E239-6754-4887-8157-8F88D9E0A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F44AC-57FB-4440-9CB9-82E4E50EB799}" type="datetime1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7C5AF-DDAA-17C4-DC1A-150D2910E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551270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BF803-8A70-5EEF-134D-1DFBBFE6F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942975"/>
            <a:ext cx="3492817" cy="1689674"/>
          </a:xfrm>
        </p:spPr>
        <p:txBody>
          <a:bodyPr anchor="t"/>
          <a:lstStyle>
            <a:lvl1pPr>
              <a:defRPr sz="18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3988D1-4B58-C822-4D18-14B80748E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272010"/>
            <a:ext cx="3492817" cy="259697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B77431-84CF-F037-D326-1D6DE0E0F79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86034" y="963397"/>
            <a:ext cx="5536650" cy="492966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37ADE-E93E-8D2D-C577-FA3B79613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96C403-2FAF-AE7A-6F44-4A02BBFB2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E8601-2BD0-46B5-A5A2-FCF47718EE02}" type="datetime1">
              <a:rPr lang="en-US" smtClean="0"/>
              <a:t>6/26/2026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0A3A0-AB1A-277E-DA7C-6CE79AB80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D092B0E-4E13-2085-2103-CF5D14E1FCBB}"/>
              </a:ext>
            </a:extLst>
          </p:cNvPr>
          <p:cNvSpPr/>
          <p:nvPr/>
        </p:nvSpPr>
        <p:spPr>
          <a:xfrm rot="5400000">
            <a:off x="8193873" y="3124743"/>
            <a:ext cx="260487" cy="57971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134C4DE-4473-7993-2DE9-66AFD4347FFB}"/>
              </a:ext>
            </a:extLst>
          </p:cNvPr>
          <p:cNvSpPr/>
          <p:nvPr/>
        </p:nvSpPr>
        <p:spPr>
          <a:xfrm rot="5400000">
            <a:off x="8454360" y="-2063874"/>
            <a:ext cx="260487" cy="579713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917A61-91D4-4043-03F2-EABD6353041C}"/>
              </a:ext>
            </a:extLst>
          </p:cNvPr>
          <p:cNvSpPr/>
          <p:nvPr/>
        </p:nvSpPr>
        <p:spPr>
          <a:xfrm>
            <a:off x="5425549" y="704450"/>
            <a:ext cx="260487" cy="51886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C49F519-FA04-705A-69D4-861DA9B31FCA}"/>
              </a:ext>
            </a:extLst>
          </p:cNvPr>
          <p:cNvSpPr/>
          <p:nvPr/>
        </p:nvSpPr>
        <p:spPr>
          <a:xfrm>
            <a:off x="11222686" y="964935"/>
            <a:ext cx="260487" cy="518861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76498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C6DDBDD-F012-7654-76B4-9BC46A943204}"/>
              </a:ext>
            </a:extLst>
          </p:cNvPr>
          <p:cNvSpPr/>
          <p:nvPr userDrawn="1"/>
        </p:nvSpPr>
        <p:spPr>
          <a:xfrm>
            <a:off x="0" y="1"/>
            <a:ext cx="12192000" cy="430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7823" y="1508168"/>
            <a:ext cx="5253436" cy="1634572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27823" y="4744721"/>
            <a:ext cx="5253436" cy="1473316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49759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C36B11-09C7-4F46-9FE7-226602B63AC5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51506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4803822" y="-4803819"/>
            <a:ext cx="2584358" cy="12191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741033"/>
            <a:ext cx="5253436" cy="1102295"/>
          </a:xfrm>
        </p:spPr>
        <p:txBody>
          <a:bodyPr anchor="ctr">
            <a:normAutofit/>
          </a:bodyPr>
          <a:lstStyle>
            <a:lvl1pPr>
              <a:defRPr sz="26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3351533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E2E5EA-A3E4-408A-8145-E2AA1AFB2561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4280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clus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3A759-C430-E75F-4534-EFE9C3062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9778" y="1191357"/>
            <a:ext cx="5253436" cy="1102295"/>
          </a:xfrm>
        </p:spPr>
        <p:txBody>
          <a:bodyPr>
            <a:normAutofit/>
          </a:bodyPr>
          <a:lstStyle>
            <a:lvl1pPr>
              <a:defRPr sz="26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E7D26-AC92-F134-87AC-15A2E2A52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9778" y="2709839"/>
            <a:ext cx="8817942" cy="2106002"/>
          </a:xfrm>
        </p:spPr>
        <p:txBody>
          <a:bodyPr>
            <a:no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600">
                <a:solidFill>
                  <a:schemeClr val="tx2"/>
                </a:solidFill>
              </a:defRPr>
            </a:lvl2pPr>
            <a:lvl3pPr>
              <a:buNone/>
              <a:defRPr sz="1600">
                <a:solidFill>
                  <a:schemeClr val="tx2"/>
                </a:solidFill>
              </a:defRPr>
            </a:lvl3pPr>
            <a:lvl4pPr>
              <a:buNone/>
              <a:defRPr sz="1600">
                <a:solidFill>
                  <a:schemeClr val="tx2"/>
                </a:solidFill>
              </a:defRPr>
            </a:lvl4pPr>
            <a:lvl5pPr>
              <a:buNone/>
              <a:defRPr sz="16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462A17D-0628-A343-09EE-F792810123DB}"/>
              </a:ext>
            </a:extLst>
          </p:cNvPr>
          <p:cNvSpPr/>
          <p:nvPr userDrawn="1"/>
        </p:nvSpPr>
        <p:spPr>
          <a:xfrm rot="5400000">
            <a:off x="5374425" y="67058"/>
            <a:ext cx="1443150" cy="12191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CE58836-1BE4-4F6A-A0F1-AA84E15DABF3}"/>
              </a:ext>
            </a:extLst>
          </p:cNvPr>
          <p:cNvSpPr/>
          <p:nvPr userDrawn="1"/>
        </p:nvSpPr>
        <p:spPr>
          <a:xfrm rot="10800000">
            <a:off x="0" y="0"/>
            <a:ext cx="1445475" cy="688463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D4F4C-8B64-7152-9844-781EF7C15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49778" y="6323214"/>
            <a:ext cx="2604782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A23D6-2B87-B61A-32D8-6059B4E82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62E2D8D-BF14-411E-98EC-CE369ED518FD}" type="datetime1">
              <a:rPr lang="en-US" smtClean="0"/>
              <a:t>6/26/2026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83B13-419C-BFB9-71DB-1B82E784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437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2.pn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30.xml" /><Relationship Id="rId18" Type="http://schemas.openxmlformats.org/officeDocument/2006/relationships/slideLayout" Target="../slideLayouts/slideLayout35.xml" /><Relationship Id="rId26" Type="http://schemas.openxmlformats.org/officeDocument/2006/relationships/slideLayout" Target="../slideLayouts/slideLayout43.xml" /><Relationship Id="rId39" Type="http://schemas.openxmlformats.org/officeDocument/2006/relationships/slideLayout" Target="../slideLayouts/slideLayout56.xml" /><Relationship Id="rId21" Type="http://schemas.openxmlformats.org/officeDocument/2006/relationships/slideLayout" Target="../slideLayouts/slideLayout38.xml" /><Relationship Id="rId34" Type="http://schemas.openxmlformats.org/officeDocument/2006/relationships/slideLayout" Target="../slideLayouts/slideLayout51.xml" /><Relationship Id="rId42" Type="http://schemas.openxmlformats.org/officeDocument/2006/relationships/slideLayout" Target="../slideLayouts/slideLayout59.xml" /><Relationship Id="rId47" Type="http://schemas.openxmlformats.org/officeDocument/2006/relationships/slideLayout" Target="../slideLayouts/slideLayout64.xml" /><Relationship Id="rId50" Type="http://schemas.openxmlformats.org/officeDocument/2006/relationships/slideLayout" Target="../slideLayouts/slideLayout67.xml" /><Relationship Id="rId55" Type="http://schemas.openxmlformats.org/officeDocument/2006/relationships/slideLayout" Target="../slideLayouts/slideLayout72.xml" /><Relationship Id="rId7" Type="http://schemas.openxmlformats.org/officeDocument/2006/relationships/slideLayout" Target="../slideLayouts/slideLayout24.xml" /><Relationship Id="rId12" Type="http://schemas.openxmlformats.org/officeDocument/2006/relationships/slideLayout" Target="../slideLayouts/slideLayout29.xml" /><Relationship Id="rId17" Type="http://schemas.openxmlformats.org/officeDocument/2006/relationships/slideLayout" Target="../slideLayouts/slideLayout34.xml" /><Relationship Id="rId25" Type="http://schemas.openxmlformats.org/officeDocument/2006/relationships/slideLayout" Target="../slideLayouts/slideLayout42.xml" /><Relationship Id="rId33" Type="http://schemas.openxmlformats.org/officeDocument/2006/relationships/slideLayout" Target="../slideLayouts/slideLayout50.xml" /><Relationship Id="rId38" Type="http://schemas.openxmlformats.org/officeDocument/2006/relationships/slideLayout" Target="../slideLayouts/slideLayout55.xml" /><Relationship Id="rId46" Type="http://schemas.openxmlformats.org/officeDocument/2006/relationships/slideLayout" Target="../slideLayouts/slideLayout63.xml" /><Relationship Id="rId59" Type="http://schemas.openxmlformats.org/officeDocument/2006/relationships/slideLayout" Target="../slideLayouts/slideLayout76.xml" /><Relationship Id="rId2" Type="http://schemas.openxmlformats.org/officeDocument/2006/relationships/slideLayout" Target="../slideLayouts/slideLayout19.xml" /><Relationship Id="rId16" Type="http://schemas.openxmlformats.org/officeDocument/2006/relationships/slideLayout" Target="../slideLayouts/slideLayout33.xml" /><Relationship Id="rId20" Type="http://schemas.openxmlformats.org/officeDocument/2006/relationships/slideLayout" Target="../slideLayouts/slideLayout37.xml" /><Relationship Id="rId29" Type="http://schemas.openxmlformats.org/officeDocument/2006/relationships/slideLayout" Target="../slideLayouts/slideLayout46.xml" /><Relationship Id="rId41" Type="http://schemas.openxmlformats.org/officeDocument/2006/relationships/slideLayout" Target="../slideLayouts/slideLayout58.xml" /><Relationship Id="rId54" Type="http://schemas.openxmlformats.org/officeDocument/2006/relationships/slideLayout" Target="../slideLayouts/slideLayout71.xml" /><Relationship Id="rId1" Type="http://schemas.openxmlformats.org/officeDocument/2006/relationships/slideLayout" Target="../slideLayouts/slideLayout18.xml" /><Relationship Id="rId6" Type="http://schemas.openxmlformats.org/officeDocument/2006/relationships/slideLayout" Target="../slideLayouts/slideLayout23.xml" /><Relationship Id="rId11" Type="http://schemas.openxmlformats.org/officeDocument/2006/relationships/slideLayout" Target="../slideLayouts/slideLayout28.xml" /><Relationship Id="rId24" Type="http://schemas.openxmlformats.org/officeDocument/2006/relationships/slideLayout" Target="../slideLayouts/slideLayout41.xml" /><Relationship Id="rId32" Type="http://schemas.openxmlformats.org/officeDocument/2006/relationships/slideLayout" Target="../slideLayouts/slideLayout49.xml" /><Relationship Id="rId37" Type="http://schemas.openxmlformats.org/officeDocument/2006/relationships/slideLayout" Target="../slideLayouts/slideLayout54.xml" /><Relationship Id="rId40" Type="http://schemas.openxmlformats.org/officeDocument/2006/relationships/slideLayout" Target="../slideLayouts/slideLayout57.xml" /><Relationship Id="rId45" Type="http://schemas.openxmlformats.org/officeDocument/2006/relationships/slideLayout" Target="../slideLayouts/slideLayout62.xml" /><Relationship Id="rId53" Type="http://schemas.openxmlformats.org/officeDocument/2006/relationships/slideLayout" Target="../slideLayouts/slideLayout70.xml" /><Relationship Id="rId58" Type="http://schemas.openxmlformats.org/officeDocument/2006/relationships/slideLayout" Target="../slideLayouts/slideLayout75.xml" /><Relationship Id="rId5" Type="http://schemas.openxmlformats.org/officeDocument/2006/relationships/slideLayout" Target="../slideLayouts/slideLayout22.xml" /><Relationship Id="rId15" Type="http://schemas.openxmlformats.org/officeDocument/2006/relationships/slideLayout" Target="../slideLayouts/slideLayout32.xml" /><Relationship Id="rId23" Type="http://schemas.openxmlformats.org/officeDocument/2006/relationships/slideLayout" Target="../slideLayouts/slideLayout40.xml" /><Relationship Id="rId28" Type="http://schemas.openxmlformats.org/officeDocument/2006/relationships/slideLayout" Target="../slideLayouts/slideLayout45.xml" /><Relationship Id="rId36" Type="http://schemas.openxmlformats.org/officeDocument/2006/relationships/slideLayout" Target="../slideLayouts/slideLayout53.xml" /><Relationship Id="rId49" Type="http://schemas.openxmlformats.org/officeDocument/2006/relationships/slideLayout" Target="../slideLayouts/slideLayout66.xml" /><Relationship Id="rId57" Type="http://schemas.openxmlformats.org/officeDocument/2006/relationships/slideLayout" Target="../slideLayouts/slideLayout74.xml" /><Relationship Id="rId10" Type="http://schemas.openxmlformats.org/officeDocument/2006/relationships/slideLayout" Target="../slideLayouts/slideLayout27.xml" /><Relationship Id="rId19" Type="http://schemas.openxmlformats.org/officeDocument/2006/relationships/slideLayout" Target="../slideLayouts/slideLayout36.xml" /><Relationship Id="rId31" Type="http://schemas.openxmlformats.org/officeDocument/2006/relationships/slideLayout" Target="../slideLayouts/slideLayout48.xml" /><Relationship Id="rId44" Type="http://schemas.openxmlformats.org/officeDocument/2006/relationships/slideLayout" Target="../slideLayouts/slideLayout61.xml" /><Relationship Id="rId52" Type="http://schemas.openxmlformats.org/officeDocument/2006/relationships/slideLayout" Target="../slideLayouts/slideLayout69.xml" /><Relationship Id="rId60" Type="http://schemas.openxmlformats.org/officeDocument/2006/relationships/theme" Target="../theme/theme2.xml" /><Relationship Id="rId4" Type="http://schemas.openxmlformats.org/officeDocument/2006/relationships/slideLayout" Target="../slideLayouts/slideLayout21.xml" /><Relationship Id="rId9" Type="http://schemas.openxmlformats.org/officeDocument/2006/relationships/slideLayout" Target="../slideLayouts/slideLayout26.xml" /><Relationship Id="rId14" Type="http://schemas.openxmlformats.org/officeDocument/2006/relationships/slideLayout" Target="../slideLayouts/slideLayout31.xml" /><Relationship Id="rId22" Type="http://schemas.openxmlformats.org/officeDocument/2006/relationships/slideLayout" Target="../slideLayouts/slideLayout39.xml" /><Relationship Id="rId27" Type="http://schemas.openxmlformats.org/officeDocument/2006/relationships/slideLayout" Target="../slideLayouts/slideLayout44.xml" /><Relationship Id="rId30" Type="http://schemas.openxmlformats.org/officeDocument/2006/relationships/slideLayout" Target="../slideLayouts/slideLayout47.xml" /><Relationship Id="rId35" Type="http://schemas.openxmlformats.org/officeDocument/2006/relationships/slideLayout" Target="../slideLayouts/slideLayout52.xml" /><Relationship Id="rId43" Type="http://schemas.openxmlformats.org/officeDocument/2006/relationships/slideLayout" Target="../slideLayouts/slideLayout60.xml" /><Relationship Id="rId48" Type="http://schemas.openxmlformats.org/officeDocument/2006/relationships/slideLayout" Target="../slideLayouts/slideLayout65.xml" /><Relationship Id="rId56" Type="http://schemas.openxmlformats.org/officeDocument/2006/relationships/slideLayout" Target="../slideLayouts/slideLayout73.xml" /><Relationship Id="rId8" Type="http://schemas.openxmlformats.org/officeDocument/2006/relationships/slideLayout" Target="../slideLayouts/slideLayout25.xml" /><Relationship Id="rId51" Type="http://schemas.openxmlformats.org/officeDocument/2006/relationships/slideLayout" Target="../slideLayouts/slideLayout68.xml" /><Relationship Id="rId3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3478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58" r:id="rId3"/>
    <p:sldLayoutId id="2147483859" r:id="rId4"/>
    <p:sldLayoutId id="2147483860" r:id="rId5"/>
    <p:sldLayoutId id="2147483861" r:id="rId6"/>
    <p:sldLayoutId id="2147483862" r:id="rId7"/>
    <p:sldLayoutId id="2147483863" r:id="rId8"/>
    <p:sldLayoutId id="2147483864" r:id="rId9"/>
    <p:sldLayoutId id="2147483865" r:id="rId10"/>
    <p:sldLayoutId id="2147483866" r:id="rId11"/>
    <p:sldLayoutId id="2147483867" r:id="rId12"/>
    <p:sldLayoutId id="2147483868" r:id="rId13"/>
    <p:sldLayoutId id="2147483869" r:id="rId14"/>
    <p:sldLayoutId id="2147483870" r:id="rId15"/>
    <p:sldLayoutId id="2147483871" r:id="rId16"/>
    <p:sldLayoutId id="214748387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049D61-067C-3B05-72E5-E88F5134D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8872"/>
            <a:ext cx="10018496" cy="8809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7D6B-C725-8F01-FAEB-4FF554F74F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018496" cy="4233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00378-1500-CDDB-A856-E53519A42C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7927" y="6323214"/>
            <a:ext cx="26047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33FD1D-6A1F-9383-2AD8-0C83B6E669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43332" y="6323214"/>
            <a:ext cx="20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all" spc="18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98FD6F7B-065A-4122-B7B1-5A4F8B070C61}" type="datetime1">
              <a:rPr lang="en-US" smtClean="0"/>
              <a:t>6/26/2026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D5CDE-1060-90A3-57BA-B5DD5C087D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72586" y="6323214"/>
            <a:ext cx="4379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fld id="{70EC1AA3-E190-46A4-AF04-8889F5477E2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20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  <p:sldLayoutId id="2147483778" r:id="rId13"/>
    <p:sldLayoutId id="2147483779" r:id="rId14"/>
    <p:sldLayoutId id="2147483780" r:id="rId15"/>
    <p:sldLayoutId id="2147483781" r:id="rId16"/>
    <p:sldLayoutId id="2147483782" r:id="rId17"/>
    <p:sldLayoutId id="2147483783" r:id="rId18"/>
    <p:sldLayoutId id="2147483784" r:id="rId19"/>
    <p:sldLayoutId id="2147483785" r:id="rId20"/>
    <p:sldLayoutId id="2147483786" r:id="rId21"/>
    <p:sldLayoutId id="2147483787" r:id="rId22"/>
    <p:sldLayoutId id="2147483788" r:id="rId23"/>
    <p:sldLayoutId id="2147483789" r:id="rId24"/>
    <p:sldLayoutId id="2147483790" r:id="rId25"/>
    <p:sldLayoutId id="2147483791" r:id="rId26"/>
    <p:sldLayoutId id="2147483792" r:id="rId27"/>
    <p:sldLayoutId id="2147483793" r:id="rId28"/>
    <p:sldLayoutId id="2147483794" r:id="rId29"/>
    <p:sldLayoutId id="2147483795" r:id="rId30"/>
    <p:sldLayoutId id="2147483796" r:id="rId31"/>
    <p:sldLayoutId id="2147483797" r:id="rId32"/>
    <p:sldLayoutId id="2147483798" r:id="rId33"/>
    <p:sldLayoutId id="2147483799" r:id="rId34"/>
    <p:sldLayoutId id="2147483800" r:id="rId35"/>
    <p:sldLayoutId id="2147483801" r:id="rId36"/>
    <p:sldLayoutId id="2147483802" r:id="rId37"/>
    <p:sldLayoutId id="2147483803" r:id="rId38"/>
    <p:sldLayoutId id="2147483804" r:id="rId39"/>
    <p:sldLayoutId id="2147483805" r:id="rId40"/>
    <p:sldLayoutId id="2147483806" r:id="rId41"/>
    <p:sldLayoutId id="2147483807" r:id="rId42"/>
    <p:sldLayoutId id="2147483808" r:id="rId43"/>
    <p:sldLayoutId id="2147483809" r:id="rId44"/>
    <p:sldLayoutId id="2147483810" r:id="rId45"/>
    <p:sldLayoutId id="2147483811" r:id="rId46"/>
    <p:sldLayoutId id="2147483812" r:id="rId47"/>
    <p:sldLayoutId id="2147483813" r:id="rId48"/>
    <p:sldLayoutId id="2147483814" r:id="rId49"/>
    <p:sldLayoutId id="2147483815" r:id="rId50"/>
    <p:sldLayoutId id="2147483820" r:id="rId51"/>
    <p:sldLayoutId id="2147483821" r:id="rId52"/>
    <p:sldLayoutId id="2147483819" r:id="rId53"/>
    <p:sldLayoutId id="2147483822" r:id="rId54"/>
    <p:sldLayoutId id="2147483823" r:id="rId55"/>
    <p:sldLayoutId id="2147483824" r:id="rId56"/>
    <p:sldLayoutId id="2147483816" r:id="rId57"/>
    <p:sldLayoutId id="2147483817" r:id="rId58"/>
    <p:sldLayoutId id="2147483818" r:id="rId59"/>
  </p:sldLayoutIdLst>
  <p:hf hdr="0" dt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1850" kern="1200" cap="all" spc="3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 spc="3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 pos="3840" userDrawn="1">
          <p15:clr>
            <a:srgbClr val="F26B43"/>
          </p15:clr>
        </p15:guide>
        <p15:guide id="4" pos="456" userDrawn="1">
          <p15:clr>
            <a:srgbClr val="F26B43"/>
          </p15:clr>
        </p15:guide>
        <p15:guide id="5" orient="horz" pos="456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  <p15:guide id="7" pos="722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B943E8-8C76-B8E3-70D7-6EFD652E9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F4ACA-35EB-A901-C2F0-556E802334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6775" y="507604"/>
            <a:ext cx="10787531" cy="3705807"/>
          </a:xfrm>
        </p:spPr>
        <p:txBody>
          <a:bodyPr/>
          <a:lstStyle/>
          <a:p>
            <a:r>
              <a:rPr lang="en-US" dirty="0"/>
              <a:t>The NHS App: A Critical Evaluation of Its Impact on UK Healthcare</a:t>
            </a: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29A7EA62-2515-28BE-35B0-A3B3C07D9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302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EEC1C-C071-2930-763D-455CDC38A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51012"/>
            <a:ext cx="9235982" cy="5997388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>
                <a:latin typeface="+mj-lt"/>
              </a:rPr>
              <a:t> </a:t>
            </a:r>
            <a:r>
              <a:rPr lang="en-GB" sz="2200" dirty="0">
                <a:latin typeface="+mj-lt"/>
              </a:rPr>
              <a:t>Programme: BSc Health and Social care </a:t>
            </a: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r>
              <a:rPr lang="en-GB" sz="2200" dirty="0">
                <a:latin typeface="+mj-lt"/>
              </a:rPr>
              <a:t>Module: Digital Transformation in the Health and Care Professions </a:t>
            </a: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r>
              <a:rPr lang="en-GB" sz="2200" dirty="0">
                <a:latin typeface="+mj-lt"/>
              </a:rPr>
              <a:t>Name Janna</a:t>
            </a:r>
            <a:r>
              <a:rPr lang="en-US" sz="2200" dirty="0">
                <a:latin typeface="+mj-lt"/>
              </a:rPr>
              <a:t> </a:t>
            </a:r>
            <a:r>
              <a:rPr lang="en-US" sz="2200" dirty="0" err="1">
                <a:latin typeface="+mj-lt"/>
              </a:rPr>
              <a:t>Ak</a:t>
            </a:r>
            <a:r>
              <a:rPr lang="en-GB" sz="2200" dirty="0" err="1">
                <a:latin typeface="+mj-lt"/>
              </a:rPr>
              <a:t>ther</a:t>
            </a:r>
            <a:endParaRPr lang="en-GB" sz="2200" dirty="0">
              <a:latin typeface="+mj-lt"/>
            </a:endParaRP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r>
              <a:rPr lang="en-US" sz="2200" dirty="0">
                <a:latin typeface="+mj-lt"/>
              </a:rPr>
              <a:t>Student Number: </a:t>
            </a:r>
            <a:r>
              <a:rPr lang="en-GB" sz="2200" dirty="0">
                <a:latin typeface="+mj-lt"/>
              </a:rPr>
              <a:t>2316154</a:t>
            </a: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r>
              <a:rPr lang="en-GB" sz="2200" dirty="0">
                <a:latin typeface="+mj-lt"/>
              </a:rPr>
              <a:t>Module Code </a:t>
            </a:r>
            <a:r>
              <a:rPr lang="en-US" sz="2200" dirty="0">
                <a:latin typeface="+mj-lt"/>
              </a:rPr>
              <a:t>BMHP6026 </a:t>
            </a:r>
            <a:endParaRPr lang="en-GB" sz="2200" dirty="0">
              <a:latin typeface="+mj-lt"/>
            </a:endParaRP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r>
              <a:rPr lang="en-GB" sz="2200" dirty="0">
                <a:latin typeface="+mj-lt"/>
              </a:rPr>
              <a:t>Assignment Title: </a:t>
            </a:r>
            <a:r>
              <a:rPr lang="it-IT" sz="2200" dirty="0">
                <a:effectLst/>
                <a:latin typeface="+mj-lt"/>
                <a:ea typeface="Times New Roman" panose="02020603050405020304" pitchFamily="18" charset="0"/>
              </a:rPr>
              <a:t>Component</a:t>
            </a:r>
            <a:r>
              <a:rPr lang="en-GB" sz="2200" dirty="0">
                <a:effectLst/>
                <a:latin typeface="+mj-lt"/>
                <a:ea typeface="Times New Roman" panose="02020603050405020304" pitchFamily="18" charset="0"/>
              </a:rPr>
              <a:t> 2 </a:t>
            </a: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r>
              <a:rPr lang="en-US" sz="1900" b="1" dirty="0">
                <a:latin typeface="+mj-lt"/>
              </a:rPr>
              <a:t> Lecturer: </a:t>
            </a:r>
            <a:r>
              <a:rPr lang="en-GB" sz="1900" dirty="0" err="1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Matrin</a:t>
            </a:r>
            <a:r>
              <a:rPr lang="en-GB" sz="1900" dirty="0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 </a:t>
            </a:r>
            <a:r>
              <a:rPr lang="en-GB" sz="1900" dirty="0" err="1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Svejda</a:t>
            </a:r>
            <a:r>
              <a:rPr lang="en-GB" sz="1900" dirty="0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, </a:t>
            </a:r>
            <a:r>
              <a:rPr lang="en-GB" sz="1900" dirty="0" err="1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Tomy</a:t>
            </a:r>
            <a:r>
              <a:rPr lang="en-GB" sz="1900" dirty="0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 </a:t>
            </a:r>
            <a:r>
              <a:rPr lang="en-GB" sz="1900" dirty="0" err="1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Adattu</a:t>
            </a:r>
            <a:r>
              <a:rPr lang="en-GB" sz="1900" dirty="0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 Chacko and </a:t>
            </a:r>
            <a:r>
              <a:rPr lang="en-GB" sz="1900" dirty="0" err="1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Zakiyyah</a:t>
            </a:r>
            <a:r>
              <a:rPr lang="en-GB" sz="1900" dirty="0">
                <a:solidFill>
                  <a:srgbClr val="FFFFFF"/>
                </a:solidFill>
                <a:effectLst/>
                <a:latin typeface="+mj-lt"/>
                <a:ea typeface="Arial" panose="020B0604020202020204" pitchFamily="34" charset="0"/>
              </a:rPr>
              <a:t> Ahmed</a:t>
            </a:r>
            <a:endParaRPr lang="en-US" sz="1900" dirty="0">
              <a:solidFill>
                <a:srgbClr val="FFFFFF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01784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8C9EE-A086-2654-120B-41284F95D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881" y="559342"/>
            <a:ext cx="10018496" cy="880974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Introduction</a:t>
            </a:r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214B72C2-A3F0-BA55-30A5-F986D1D2F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905" y="1975036"/>
            <a:ext cx="10018496" cy="4233503"/>
          </a:xfrm>
        </p:spPr>
        <p:txBody>
          <a:bodyPr>
            <a:normAutofit/>
          </a:bodyPr>
          <a:lstStyle/>
          <a:p>
            <a:r>
              <a:rPr lang="en-US" dirty="0"/>
              <a:t>Digital transformation is a priority in UK healthcare</a:t>
            </a:r>
            <a:endParaRPr lang="en-GB" dirty="0"/>
          </a:p>
          <a:p>
            <a:r>
              <a:rPr lang="en-US" dirty="0"/>
              <a:t>The NHS App improves access to NHS services</a:t>
            </a:r>
            <a:endParaRPr lang="en-GB" dirty="0"/>
          </a:p>
          <a:p>
            <a:r>
              <a:rPr lang="en-US" dirty="0"/>
              <a:t>This presentation critically evaluates its impact on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Healthcare workforce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 Service delivery</a:t>
            </a:r>
            <a:endParaRPr lang="en-GB" dirty="0"/>
          </a:p>
          <a:p>
            <a:r>
              <a:rPr lang="en-US" dirty="0"/>
              <a:t>Patients and service users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0F74F5-FA06-DD7A-4821-DDA5F4B2B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432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4F7C6-B70A-ED0C-741F-6928FBCB1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What is the NHS App?</a:t>
            </a:r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03F0436-9238-7515-61AA-2D1C8FB15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2" y="1751106"/>
            <a:ext cx="9905999" cy="404009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Launched by NHS England in 2019</a:t>
            </a:r>
            <a:endParaRPr lang="en-GB" dirty="0"/>
          </a:p>
          <a:p>
            <a:r>
              <a:rPr lang="en-US" dirty="0"/>
              <a:t>Secure digital platform for NHS services. </a:t>
            </a:r>
            <a:endParaRPr lang="en-GB" dirty="0"/>
          </a:p>
          <a:p>
            <a:r>
              <a:rPr lang="en-US" dirty="0"/>
              <a:t>Book appointments.</a:t>
            </a:r>
            <a:endParaRPr lang="en-GB" dirty="0"/>
          </a:p>
          <a:p>
            <a:r>
              <a:rPr lang="en-US" dirty="0"/>
              <a:t> Order repeat prescriptions.</a:t>
            </a:r>
            <a:endParaRPr lang="en-GB" dirty="0"/>
          </a:p>
          <a:p>
            <a:r>
              <a:rPr lang="en-US" dirty="0"/>
              <a:t>View health records.</a:t>
            </a:r>
            <a:endParaRPr lang="en-GB" dirty="0"/>
          </a:p>
          <a:p>
            <a:r>
              <a:rPr lang="en-US" dirty="0"/>
              <a:t> Access NHS 111 and health advice.</a:t>
            </a:r>
            <a:endParaRPr lang="en-GB" dirty="0"/>
          </a:p>
          <a:p>
            <a:r>
              <a:rPr lang="en-US" dirty="0"/>
              <a:t>Supports patient self-management.</a:t>
            </a:r>
            <a:endParaRPr lang="en-GB" dirty="0"/>
          </a:p>
          <a:p>
            <a:r>
              <a:rPr lang="en-US" dirty="0"/>
              <a:t>Supports the NHS digital transformation strategy.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1730B3-F9D4-83C3-7DE7-F1B94D9DB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524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0A3A2-D091-434F-35A8-531FF2C4B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101600"/>
            <a:ext cx="9905998" cy="1123576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Impact on Healthcare Workforce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CCB30-E21A-F749-AEEC-4E1D40BD6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743" y="1063813"/>
            <a:ext cx="9834281" cy="79486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u="sng" dirty="0">
                <a:ea typeface="+mn-lt"/>
                <a:cs typeface="+mn-lt"/>
              </a:rPr>
              <a:t>Benefits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Reduces administrative workload.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Improves communication with patients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Gives staff more time for patient care.</a:t>
            </a:r>
          </a:p>
          <a:p>
            <a:r>
              <a:rPr lang="en-GB" sz="2000" b="1" u="sng" dirty="0">
                <a:ea typeface="+mn-lt"/>
                <a:cs typeface="+mn-lt"/>
              </a:rPr>
              <a:t>Challenges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Staff require digital training.</a:t>
            </a: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Technical problems can disrupt workflows.</a:t>
            </a:r>
          </a:p>
          <a:p>
            <a:r>
              <a:rPr lang="en-GB" sz="2000" b="1" u="sng" dirty="0">
                <a:ea typeface="+mn-lt"/>
                <a:cs typeface="+mn-lt"/>
              </a:rPr>
              <a:t>Barrier → Solution </a:t>
            </a:r>
          </a:p>
          <a:p>
            <a:pPr marL="0" indent="0">
              <a:buNone/>
            </a:pPr>
            <a:r>
              <a:rPr lang="en-GB" sz="2000" i="1" dirty="0">
                <a:ea typeface="+mn-lt"/>
                <a:cs typeface="+mn-lt"/>
              </a:rPr>
              <a:t>Limited digital skills → Ongoing CPD and Digital Champions.</a:t>
            </a:r>
          </a:p>
          <a:p>
            <a:pPr marL="0" indent="0">
              <a:buNone/>
            </a:pPr>
            <a:r>
              <a:rPr lang="en-GB" sz="2000" i="1" dirty="0">
                <a:ea typeface="+mn-lt"/>
                <a:cs typeface="+mn-lt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5477AF-015F-5337-B65B-F4D58A45F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7431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4BECA-5ED7-ACE5-1D0C-5793B362A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7036" y="-14405"/>
            <a:ext cx="9905998" cy="1478570"/>
          </a:xfrm>
        </p:spPr>
        <p:txBody>
          <a:bodyPr/>
          <a:lstStyle/>
          <a:p>
            <a:r>
              <a:rPr lang="en-US" dirty="0"/>
              <a:t>IMPACT ON SERVICE DELIVERY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9ED6B-AFD2-762D-BBA4-BBF5CF0B4B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965" y="1251416"/>
            <a:ext cx="9905999" cy="5173289"/>
          </a:xfrm>
        </p:spPr>
        <p:txBody>
          <a:bodyPr/>
          <a:lstStyle/>
          <a:p>
            <a:r>
              <a:rPr lang="en-US" dirty="0"/>
              <a:t>Improves access to healthcare services</a:t>
            </a:r>
            <a:endParaRPr lang="en-GB" dirty="0"/>
          </a:p>
          <a:p>
            <a:r>
              <a:rPr lang="en-US" dirty="0"/>
              <a:t>Online appointments and repeat prescriptions</a:t>
            </a:r>
            <a:endParaRPr lang="en-GB" dirty="0"/>
          </a:p>
          <a:p>
            <a:r>
              <a:rPr lang="en-US" dirty="0"/>
              <a:t>Faster access to health records</a:t>
            </a:r>
            <a:endParaRPr lang="en-GB" dirty="0"/>
          </a:p>
          <a:p>
            <a:r>
              <a:rPr lang="en-US" dirty="0"/>
              <a:t>Reduces pressure on GP surgeries</a:t>
            </a:r>
            <a:endParaRPr lang="en-GB" dirty="0"/>
          </a:p>
          <a:p>
            <a:r>
              <a:rPr lang="en-US" dirty="0"/>
              <a:t>Technical issues may affect services</a:t>
            </a:r>
            <a:endParaRPr lang="en-GB" dirty="0"/>
          </a:p>
          <a:p>
            <a:r>
              <a:rPr lang="en-US" dirty="0"/>
              <a:t>Digital exclusion remains a challenge</a:t>
            </a:r>
            <a:endParaRPr lang="en-GB" dirty="0"/>
          </a:p>
          <a:p>
            <a:r>
              <a:rPr lang="en-US" dirty="0"/>
              <a:t>Barrier → Solution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Digital exclusion → Continue offering telephone and face-to-face services.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8D21EF-826A-3649-5081-5EFCDCBF0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4009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FCC6C-5FB2-863D-E1BF-05468E06F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537181"/>
            <a:ext cx="9905998" cy="1120635"/>
          </a:xfrm>
        </p:spPr>
        <p:txBody>
          <a:bodyPr/>
          <a:lstStyle/>
          <a:p>
            <a:r>
              <a:rPr lang="en-US" dirty="0"/>
              <a:t>IMPACT ON PATIENTS &amp; SERVICE USERS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B6F8-AEF8-3EF7-2B15-EE0D2FAC9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433" y="1657816"/>
            <a:ext cx="10195953" cy="5131454"/>
          </a:xfrm>
        </p:spPr>
        <p:txBody>
          <a:bodyPr>
            <a:normAutofit/>
          </a:bodyPr>
          <a:lstStyle/>
          <a:p>
            <a:r>
              <a:rPr lang="en-US" dirty="0"/>
              <a:t>Greater control over healthcare</a:t>
            </a:r>
            <a:endParaRPr lang="en-GB" dirty="0"/>
          </a:p>
          <a:p>
            <a:r>
              <a:rPr lang="en-US" dirty="0"/>
              <a:t>Easy access to appointments and prescriptions</a:t>
            </a:r>
            <a:endParaRPr lang="en-GB" dirty="0"/>
          </a:p>
          <a:p>
            <a:r>
              <a:rPr lang="en-US" dirty="0"/>
              <a:t>Improved self-management of health</a:t>
            </a:r>
            <a:endParaRPr lang="en-GB" dirty="0"/>
          </a:p>
          <a:p>
            <a:r>
              <a:rPr lang="en-US" dirty="0"/>
              <a:t>Better access to health information</a:t>
            </a:r>
            <a:endParaRPr lang="en-GB" dirty="0"/>
          </a:p>
          <a:p>
            <a:r>
              <a:rPr lang="en-US" dirty="0"/>
              <a:t>Digital exclusion affects some users</a:t>
            </a:r>
            <a:endParaRPr lang="en-GB" dirty="0"/>
          </a:p>
          <a:p>
            <a:r>
              <a:rPr lang="en-US" dirty="0"/>
              <a:t>Privacy and data security concerns</a:t>
            </a:r>
            <a:endParaRPr lang="en-GB" dirty="0"/>
          </a:p>
          <a:p>
            <a:r>
              <a:rPr lang="en-US" dirty="0"/>
              <a:t>Barrier → Solution</a:t>
            </a:r>
            <a:endParaRPr lang="en-GB" dirty="0"/>
          </a:p>
          <a:p>
            <a:pPr marL="0" indent="0">
              <a:buNone/>
            </a:pPr>
            <a:r>
              <a:rPr lang="en-US" dirty="0"/>
              <a:t>Limited digital skills → Provide support and guidance to use the NHS App.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2251DF-C7D2-2363-E25F-256338E81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039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03C2A-0C54-0D3B-C213-A4F843E7F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8636" y="94106"/>
            <a:ext cx="9905998" cy="1030988"/>
          </a:xfrm>
        </p:spPr>
        <p:txBody>
          <a:bodyPr/>
          <a:lstStyle/>
          <a:p>
            <a:r>
              <a:rPr lang="en-US" dirty="0"/>
              <a:t>Challenges &amp;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0F40C-CD9B-07F7-E33D-44462C8C9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366" y="994429"/>
            <a:ext cx="10204728" cy="49820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u="sng" dirty="0"/>
              <a:t>Challenges</a:t>
            </a:r>
            <a:endParaRPr lang="en-GB" b="1" u="sng" dirty="0"/>
          </a:p>
          <a:p>
            <a:r>
              <a:rPr lang="en-US" dirty="0"/>
              <a:t>Digital exclusion still affects some patients.</a:t>
            </a:r>
            <a:endParaRPr lang="en-GB" dirty="0"/>
          </a:p>
          <a:p>
            <a:r>
              <a:rPr lang="en-US" dirty="0"/>
              <a:t>Some staff need more digital training.</a:t>
            </a:r>
            <a:endParaRPr lang="en-GB" dirty="0"/>
          </a:p>
          <a:p>
            <a:r>
              <a:rPr lang="en-US" dirty="0"/>
              <a:t>Technical issues can delay access to services.</a:t>
            </a:r>
            <a:endParaRPr lang="en-GB" dirty="0"/>
          </a:p>
          <a:p>
            <a:endParaRPr lang="en-GB" b="1" u="sng" dirty="0"/>
          </a:p>
          <a:p>
            <a:pPr marL="0" indent="0">
              <a:buNone/>
            </a:pPr>
            <a:r>
              <a:rPr lang="en-US" b="1" u="sng" dirty="0"/>
              <a:t>Recommendations</a:t>
            </a:r>
            <a:endParaRPr lang="en-GB" b="1" u="sng" dirty="0"/>
          </a:p>
          <a:p>
            <a:r>
              <a:rPr lang="en-US" dirty="0"/>
              <a:t>Improve digital skills training for staff and patients.</a:t>
            </a:r>
            <a:endParaRPr lang="en-GB" dirty="0"/>
          </a:p>
          <a:p>
            <a:r>
              <a:rPr lang="en-US" dirty="0"/>
              <a:t>Continue offering telephone and face-to-face services.</a:t>
            </a:r>
            <a:endParaRPr lang="en-GB" dirty="0"/>
          </a:p>
          <a:p>
            <a:r>
              <a:rPr lang="en-US" dirty="0"/>
              <a:t>Strengthen cybersecurity and data protection.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C5CC24-B38C-7906-FECC-44776271E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688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D177C-3525-7DA3-F62C-857ABF920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C418D-AA5E-668E-2F43-E2524FDCF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3600" y="2147887"/>
            <a:ext cx="9905999" cy="3541714"/>
          </a:xfrm>
        </p:spPr>
        <p:txBody>
          <a:bodyPr/>
          <a:lstStyle/>
          <a:p>
            <a:r>
              <a:rPr lang="en-US" dirty="0"/>
              <a:t>The NHS App has improved access to healthcare and supports digital transformation.</a:t>
            </a:r>
            <a:endParaRPr lang="en-GB" dirty="0"/>
          </a:p>
          <a:p>
            <a:r>
              <a:rPr lang="en-US" dirty="0"/>
              <a:t>It benefits staff, patients and service delivery.</a:t>
            </a:r>
            <a:endParaRPr lang="en-GB" dirty="0"/>
          </a:p>
          <a:p>
            <a:r>
              <a:rPr lang="en-US" dirty="0"/>
              <a:t>Challenges such as digital exclusion and technical issues still need to be addressed.</a:t>
            </a:r>
            <a:endParaRPr lang="en-GB" dirty="0"/>
          </a:p>
          <a:p>
            <a:r>
              <a:rPr lang="en-US" dirty="0"/>
              <a:t>Overall, the NHS App is a valuable digital innovation, but continued investment in training, inclusion and cybersecurity is essential.</a:t>
            </a:r>
          </a:p>
        </p:txBody>
      </p:sp>
    </p:spTree>
    <p:extLst>
      <p:ext uri="{BB962C8B-B14F-4D97-AF65-F5344CB8AC3E}">
        <p14:creationId xmlns:p14="http://schemas.microsoft.com/office/powerpoint/2010/main" val="4069740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A6110-8F4A-6C7E-A34A-73F0258F7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1588" y="41836"/>
            <a:ext cx="9457670" cy="753035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B8EB7-5C83-A201-E8A7-FB6A848A8D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435" y="675343"/>
            <a:ext cx="10692000" cy="5833036"/>
          </a:xfrm>
        </p:spPr>
        <p:txBody>
          <a:bodyPr>
            <a:noAutofit/>
          </a:bodyPr>
          <a:lstStyle/>
          <a:p>
            <a:r>
              <a:rPr lang="en-US" sz="1200" b="1" dirty="0"/>
              <a:t>Department of Health and Social Care (2022)</a:t>
            </a:r>
            <a:r>
              <a:rPr lang="en-US" sz="1200" b="1" i="1" dirty="0"/>
              <a:t>. A Plan for Digital Health and Social Care</a:t>
            </a:r>
            <a:endParaRPr lang="en-GB" sz="1200" b="1" i="1" dirty="0"/>
          </a:p>
          <a:p>
            <a:pPr marL="0" indent="0">
              <a:buNone/>
            </a:pPr>
            <a:r>
              <a:rPr lang="en-US" sz="1200" b="1" i="1" dirty="0"/>
              <a:t> </a:t>
            </a:r>
            <a:endParaRPr lang="en-GB" sz="1200" b="1" i="1" dirty="0"/>
          </a:p>
          <a:p>
            <a:r>
              <a:rPr lang="en-GB" sz="1200" b="1" dirty="0"/>
              <a:t>NHS (2025). </a:t>
            </a:r>
            <a:r>
              <a:rPr lang="en-GB" sz="1200" b="1" i="1" dirty="0"/>
              <a:t>About the NHS App</a:t>
            </a:r>
          </a:p>
          <a:p>
            <a:pPr marL="0" indent="0">
              <a:buNone/>
            </a:pPr>
            <a:endParaRPr lang="en-GB" sz="1200" b="1" i="1" dirty="0"/>
          </a:p>
          <a:p>
            <a:r>
              <a:rPr lang="en-US" sz="1200" b="1" i="1" dirty="0"/>
              <a:t>NHS England (2021)What Good Looks Like Framework</a:t>
            </a:r>
            <a:endParaRPr lang="en-GB" sz="1200" b="1" i="1" dirty="0"/>
          </a:p>
          <a:p>
            <a:pPr marL="0" indent="0">
              <a:buNone/>
            </a:pPr>
            <a:endParaRPr lang="en-GB" sz="1200" b="1" i="1" dirty="0"/>
          </a:p>
          <a:p>
            <a:r>
              <a:rPr lang="en-US" sz="1200" b="1" dirty="0"/>
              <a:t>Information Commissioner's Office (2023).</a:t>
            </a:r>
            <a:r>
              <a:rPr lang="en-US" sz="1200" b="1" i="1" dirty="0"/>
              <a:t> Guide to UK GDPR.</a:t>
            </a:r>
            <a:endParaRPr lang="en-GB" sz="1200" b="1" i="1" dirty="0"/>
          </a:p>
          <a:p>
            <a:pPr marL="0" indent="0">
              <a:buNone/>
            </a:pPr>
            <a:endParaRPr lang="en-GB" sz="1200" b="1" i="1" dirty="0"/>
          </a:p>
          <a:p>
            <a:r>
              <a:rPr lang="en-US" sz="1200" b="1" dirty="0"/>
              <a:t>UK Government (2018). </a:t>
            </a:r>
            <a:r>
              <a:rPr lang="en-US" sz="1200" b="1" i="1" dirty="0"/>
              <a:t>Data Protection Act 2018</a:t>
            </a:r>
            <a:r>
              <a:rPr lang="en-US" sz="1200" b="1" dirty="0"/>
              <a:t>.</a:t>
            </a:r>
            <a:endParaRPr lang="en-GB" sz="1200" b="1" dirty="0"/>
          </a:p>
          <a:p>
            <a:pPr marL="0" indent="0">
              <a:buNone/>
            </a:pPr>
            <a:endParaRPr lang="en-GB" sz="1200" b="1" dirty="0"/>
          </a:p>
          <a:p>
            <a:r>
              <a:rPr lang="en-US" sz="1200" b="1" dirty="0"/>
              <a:t>National Data Guardian (2023). </a:t>
            </a:r>
            <a:r>
              <a:rPr lang="en-US" sz="1200" b="1" i="1" dirty="0"/>
              <a:t>About the National Data Guardian.</a:t>
            </a:r>
            <a:endParaRPr lang="en-GB" sz="1200" b="1" i="1" dirty="0"/>
          </a:p>
          <a:p>
            <a:pPr marL="0" indent="0">
              <a:buNone/>
            </a:pPr>
            <a:endParaRPr lang="en-GB" sz="1200" b="1" i="1" dirty="0"/>
          </a:p>
          <a:p>
            <a:r>
              <a:rPr lang="en-US" sz="1200" b="1" dirty="0" err="1"/>
              <a:t>Topol</a:t>
            </a:r>
            <a:r>
              <a:rPr lang="en-US" sz="1200" b="1" dirty="0"/>
              <a:t>, E. (2019). </a:t>
            </a:r>
            <a:r>
              <a:rPr lang="en-US" sz="1200" b="1" i="1" dirty="0"/>
              <a:t>The </a:t>
            </a:r>
            <a:r>
              <a:rPr lang="en-US" sz="1200" b="1" i="1" dirty="0" err="1"/>
              <a:t>Topol</a:t>
            </a:r>
            <a:r>
              <a:rPr lang="en-US" sz="1200" b="1" i="1" dirty="0"/>
              <a:t> Review</a:t>
            </a:r>
            <a:r>
              <a:rPr lang="en-US" sz="1200" b="1" dirty="0"/>
              <a:t>.</a:t>
            </a:r>
            <a:endParaRPr lang="en-GB" sz="1200" b="1" dirty="0"/>
          </a:p>
          <a:p>
            <a:pPr marL="0" indent="0">
              <a:buNone/>
            </a:pPr>
            <a:endParaRPr lang="en-GB" sz="1200" b="1" dirty="0"/>
          </a:p>
          <a:p>
            <a:r>
              <a:rPr lang="en-US" sz="1200" b="1" dirty="0" err="1"/>
              <a:t>Wachter</a:t>
            </a:r>
            <a:r>
              <a:rPr lang="en-US" sz="1200" b="1" dirty="0"/>
              <a:t>, R. (2016). </a:t>
            </a:r>
            <a:r>
              <a:rPr lang="en-US" sz="1200" b="1" i="1" dirty="0"/>
              <a:t>Making IT Work</a:t>
            </a:r>
            <a:r>
              <a:rPr lang="en-US" sz="1200" b="1" dirty="0"/>
              <a:t>.</a:t>
            </a:r>
            <a:endParaRPr lang="en-GB" sz="1200" b="1" dirty="0"/>
          </a:p>
          <a:p>
            <a:pPr marL="0" indent="0">
              <a:buNone/>
            </a:pPr>
            <a:endParaRPr lang="en-GB" sz="1200" b="1" dirty="0"/>
          </a:p>
          <a:p>
            <a:r>
              <a:rPr lang="en-US" sz="1200" b="1" dirty="0"/>
              <a:t>NICE (2023). </a:t>
            </a:r>
            <a:r>
              <a:rPr lang="en-US" sz="1200" b="1" i="1" dirty="0"/>
              <a:t>Digital Health Technologies Guidance.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D11EC7-C47A-7AAE-18D9-098A63B53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C1AA3-E190-46A4-AF04-8889F5477E2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3068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Hue stack">
  <a:themeElements>
    <a:clrScheme name="Custom 23">
      <a:dk1>
        <a:sysClr val="windowText" lastClr="000000"/>
      </a:dk1>
      <a:lt1>
        <a:sysClr val="window" lastClr="FFFFFF"/>
      </a:lt1>
      <a:dk2>
        <a:srgbClr val="2E2E36"/>
      </a:dk2>
      <a:lt2>
        <a:srgbClr val="FAF8F2"/>
      </a:lt2>
      <a:accent1>
        <a:srgbClr val="4965AF"/>
      </a:accent1>
      <a:accent2>
        <a:srgbClr val="94ABEB"/>
      </a:accent2>
      <a:accent3>
        <a:srgbClr val="EA8AC8"/>
      </a:accent3>
      <a:accent4>
        <a:srgbClr val="979931"/>
      </a:accent4>
      <a:accent5>
        <a:srgbClr val="F07D5D"/>
      </a:accent5>
      <a:accent6>
        <a:srgbClr val="79B99B"/>
      </a:accent6>
      <a:hlink>
        <a:srgbClr val="EC572E"/>
      </a:hlink>
      <a:folHlink>
        <a:srgbClr val="4965AF"/>
      </a:folHlink>
    </a:clrScheme>
    <a:fontScheme name="Custom 16">
      <a:majorFont>
        <a:latin typeface="Raleway Medium"/>
        <a:ea typeface=""/>
        <a:cs typeface=""/>
      </a:majorFont>
      <a:minorFont>
        <a:latin typeface="Ralew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Hue Stack_win32_Liz_v4" id="{D03453F7-B47D-428F-AD0F-CD622EA18957}" vid="{C3B6DE55-E65F-4333-B538-4BA74A35E72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2" ma:contentTypeDescription="Create a new document." ma:contentTypeScope="" ma:versionID="0635a23c60cc3de58ab4c1efc88efc6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b2ec4e1d644ed04c8d3fd0ef60d056a4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  <xsd:element ref="ns2:HasDigitalSignature" minOccurs="0"/>
                <xsd:element ref="ns2:DigitalSignatureProvid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  <xsd:element name="HasDigitalSignature" ma:index="34" nillable="true" ma:displayName="Signed electronically" ma:internalName="HasDigitalSignature" ma:readOnly="true">
      <xsd:simpleType>
        <xsd:restriction base="dms:Boolean"/>
      </xsd:simpleType>
    </xsd:element>
    <xsd:element name="DigitalSignatureProvider" ma:index="35" nillable="true" ma:displayName="Signature provider" ma:internalName="DigitalSignatureProvider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6C53010-D2A7-4975-A27A-1949D6B50F9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94235F6-A544-4368-BBB8-9A49ED96B4E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1BA37F7-BDC6-445E-8ADF-AA68F313330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</Words>
  <Application>Microsoft Office PowerPoint</Application>
  <PresentationFormat>Widescreen</PresentationFormat>
  <Paragraphs>4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2" baseType="lpstr">
      <vt:lpstr>Circuit</vt:lpstr>
      <vt:lpstr>Hue stack</vt:lpstr>
      <vt:lpstr>The NHS App: A Critical Evaluation of Its Impact on UK Healthcare</vt:lpstr>
      <vt:lpstr>PowerPoint Presentation</vt:lpstr>
      <vt:lpstr>Introduction</vt:lpstr>
      <vt:lpstr>What is the NHS App?</vt:lpstr>
      <vt:lpstr>Impact on Healthcare Workforce</vt:lpstr>
      <vt:lpstr>IMPACT ON SERVICE DELIVERY</vt:lpstr>
      <vt:lpstr>IMPACT ON PATIENTS &amp; SERVICE USERS</vt:lpstr>
      <vt:lpstr>Challenges &amp; Recommendations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NHS App: A Critical Evaluation of Its Impact on UK Healthcare</dc:title>
  <dc:creator/>
  <cp:lastModifiedBy>a m</cp:lastModifiedBy>
  <cp:revision>30</cp:revision>
  <dcterms:created xsi:type="dcterms:W3CDTF">2026-06-24T11:26:45Z</dcterms:created>
  <dcterms:modified xsi:type="dcterms:W3CDTF">2026-06-26T11:07:16Z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