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5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7" d="100"/>
          <a:sy n="107" d="100"/>
        </p:scale>
        <p:origin x="71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an Bitu" userId="6540f9d3dfb17cfa" providerId="LiveId" clId="{8320A0B3-DC39-4ED2-85AC-94322342FFB9}"/>
    <pc:docChg chg="undo custSel modSld">
      <pc:chgData name="Stefan Bitu" userId="6540f9d3dfb17cfa" providerId="LiveId" clId="{8320A0B3-DC39-4ED2-85AC-94322342FFB9}" dt="2026-08-09T21:58:49.829" v="150" actId="21"/>
      <pc:docMkLst>
        <pc:docMk/>
      </pc:docMkLst>
      <pc:sldChg chg="addSp delSp modSp mod modClrScheme chgLayout">
        <pc:chgData name="Stefan Bitu" userId="6540f9d3dfb17cfa" providerId="LiveId" clId="{8320A0B3-DC39-4ED2-85AC-94322342FFB9}" dt="2026-08-09T21:26:04.251" v="62" actId="113"/>
        <pc:sldMkLst>
          <pc:docMk/>
          <pc:sldMk cId="0" sldId="256"/>
        </pc:sldMkLst>
        <pc:spChg chg="mod">
          <ac:chgData name="Stefan Bitu" userId="6540f9d3dfb17cfa" providerId="LiveId" clId="{8320A0B3-DC39-4ED2-85AC-94322342FFB9}" dt="2026-08-09T21:26:04.251" v="62" actId="113"/>
          <ac:spMkLst>
            <pc:docMk/>
            <pc:sldMk cId="0" sldId="256"/>
            <ac:spMk id="5" creationId="{00000000-0000-0000-0000-000000000000}"/>
          </ac:spMkLst>
        </pc:spChg>
        <pc:picChg chg="add mod">
          <ac:chgData name="Stefan Bitu" userId="6540f9d3dfb17cfa" providerId="LiveId" clId="{8320A0B3-DC39-4ED2-85AC-94322342FFB9}" dt="2026-07-23T23:16:49.740" v="30" actId="14100"/>
          <ac:picMkLst>
            <pc:docMk/>
            <pc:sldMk cId="0" sldId="256"/>
            <ac:picMk id="12" creationId="{5BB98D20-E04B-AC66-1977-09F7716875BD}"/>
          </ac:picMkLst>
        </pc:picChg>
      </pc:sldChg>
      <pc:sldChg chg="addSp delSp modSp mod">
        <pc:chgData name="Stefan Bitu" userId="6540f9d3dfb17cfa" providerId="LiveId" clId="{8320A0B3-DC39-4ED2-85AC-94322342FFB9}" dt="2026-07-23T23:17:22.376" v="33" actId="207"/>
        <pc:sldMkLst>
          <pc:docMk/>
          <pc:sldMk cId="0" sldId="257"/>
        </pc:sldMkLst>
        <pc:spChg chg="mod">
          <ac:chgData name="Stefan Bitu" userId="6540f9d3dfb17cfa" providerId="LiveId" clId="{8320A0B3-DC39-4ED2-85AC-94322342FFB9}" dt="2026-07-23T23:17:22.376" v="33" actId="207"/>
          <ac:spMkLst>
            <pc:docMk/>
            <pc:sldMk cId="0" sldId="257"/>
            <ac:spMk id="4" creationId="{00000000-0000-0000-0000-000000000000}"/>
          </ac:spMkLst>
        </pc:spChg>
        <pc:picChg chg="add mod">
          <ac:chgData name="Stefan Bitu" userId="6540f9d3dfb17cfa" providerId="LiveId" clId="{8320A0B3-DC39-4ED2-85AC-94322342FFB9}" dt="2026-07-23T23:06:59.337" v="26" actId="14100"/>
          <ac:picMkLst>
            <pc:docMk/>
            <pc:sldMk cId="0" sldId="257"/>
            <ac:picMk id="7" creationId="{02BE0EFF-91E0-A030-E318-CFF865518490}"/>
          </ac:picMkLst>
        </pc:picChg>
      </pc:sldChg>
      <pc:sldChg chg="addSp delSp modSp mod">
        <pc:chgData name="Stefan Bitu" userId="6540f9d3dfb17cfa" providerId="LiveId" clId="{8320A0B3-DC39-4ED2-85AC-94322342FFB9}" dt="2026-08-09T21:53:05.178" v="128" actId="20577"/>
        <pc:sldMkLst>
          <pc:docMk/>
          <pc:sldMk cId="0" sldId="258"/>
        </pc:sldMkLst>
        <pc:spChg chg="del mod">
          <ac:chgData name="Stefan Bitu" userId="6540f9d3dfb17cfa" providerId="LiveId" clId="{8320A0B3-DC39-4ED2-85AC-94322342FFB9}" dt="2026-08-09T21:51:02.017" v="97" actId="21"/>
          <ac:spMkLst>
            <pc:docMk/>
            <pc:sldMk cId="0" sldId="258"/>
            <ac:spMk id="2" creationId="{00000000-0000-0000-0000-000000000000}"/>
          </ac:spMkLst>
        </pc:spChg>
        <pc:spChg chg="mod">
          <ac:chgData name="Stefan Bitu" userId="6540f9d3dfb17cfa" providerId="LiveId" clId="{8320A0B3-DC39-4ED2-85AC-94322342FFB9}" dt="2026-08-09T21:50:27.588" v="93" actId="1076"/>
          <ac:spMkLst>
            <pc:docMk/>
            <pc:sldMk cId="0" sldId="258"/>
            <ac:spMk id="3" creationId="{00000000-0000-0000-0000-000000000000}"/>
          </ac:spMkLst>
        </pc:spChg>
        <pc:spChg chg="del mod">
          <ac:chgData name="Stefan Bitu" userId="6540f9d3dfb17cfa" providerId="LiveId" clId="{8320A0B3-DC39-4ED2-85AC-94322342FFB9}" dt="2026-08-09T21:50:55.769" v="96" actId="21"/>
          <ac:spMkLst>
            <pc:docMk/>
            <pc:sldMk cId="0" sldId="258"/>
            <ac:spMk id="4" creationId="{00000000-0000-0000-0000-000000000000}"/>
          </ac:spMkLst>
        </pc:spChg>
        <pc:spChg chg="add mod">
          <ac:chgData name="Stefan Bitu" userId="6540f9d3dfb17cfa" providerId="LiveId" clId="{8320A0B3-DC39-4ED2-85AC-94322342FFB9}" dt="2026-08-09T21:52:30.449" v="123" actId="6549"/>
          <ac:spMkLst>
            <pc:docMk/>
            <pc:sldMk cId="0" sldId="258"/>
            <ac:spMk id="5" creationId="{00000000-0000-0000-0000-000000000000}"/>
          </ac:spMkLst>
        </pc:spChg>
        <pc:spChg chg="add mod">
          <ac:chgData name="Stefan Bitu" userId="6540f9d3dfb17cfa" providerId="LiveId" clId="{8320A0B3-DC39-4ED2-85AC-94322342FFB9}" dt="2026-08-09T21:53:05.178" v="128" actId="20577"/>
          <ac:spMkLst>
            <pc:docMk/>
            <pc:sldMk cId="0" sldId="258"/>
            <ac:spMk id="9" creationId="{BE12DAA2-A179-2AC2-037B-067EE3F0728F}"/>
          </ac:spMkLst>
        </pc:spChg>
        <pc:picChg chg="add mod">
          <ac:chgData name="Stefan Bitu" userId="6540f9d3dfb17cfa" providerId="LiveId" clId="{8320A0B3-DC39-4ED2-85AC-94322342FFB9}" dt="2026-08-09T21:52:47.183" v="126" actId="1076"/>
          <ac:picMkLst>
            <pc:docMk/>
            <pc:sldMk cId="0" sldId="258"/>
            <ac:picMk id="7" creationId="{70BD24A8-21D9-8C83-9FBB-87A6061EACFC}"/>
          </ac:picMkLst>
        </pc:picChg>
        <pc:picChg chg="add del mod">
          <ac:chgData name="Stefan Bitu" userId="6540f9d3dfb17cfa" providerId="LiveId" clId="{8320A0B3-DC39-4ED2-85AC-94322342FFB9}" dt="2026-08-09T21:51:56.021" v="109" actId="22"/>
          <ac:picMkLst>
            <pc:docMk/>
            <pc:sldMk cId="0" sldId="258"/>
            <ac:picMk id="8" creationId="{1B22DCAE-534F-53DE-6104-C6AAD3AB0D01}"/>
          </ac:picMkLst>
        </pc:picChg>
      </pc:sldChg>
      <pc:sldChg chg="delSp mod">
        <pc:chgData name="Stefan Bitu" userId="6540f9d3dfb17cfa" providerId="LiveId" clId="{8320A0B3-DC39-4ED2-85AC-94322342FFB9}" dt="2026-07-24T10:02:19.028" v="54" actId="21"/>
        <pc:sldMkLst>
          <pc:docMk/>
          <pc:sldMk cId="0" sldId="259"/>
        </pc:sldMkLst>
      </pc:sldChg>
      <pc:sldChg chg="addSp delSp modSp mod">
        <pc:chgData name="Stefan Bitu" userId="6540f9d3dfb17cfa" providerId="LiveId" clId="{8320A0B3-DC39-4ED2-85AC-94322342FFB9}" dt="2026-08-09T21:54:30.481" v="133" actId="1076"/>
        <pc:sldMkLst>
          <pc:docMk/>
          <pc:sldMk cId="0" sldId="260"/>
        </pc:sldMkLst>
        <pc:spChg chg="mod">
          <ac:chgData name="Stefan Bitu" userId="6540f9d3dfb17cfa" providerId="LiveId" clId="{8320A0B3-DC39-4ED2-85AC-94322342FFB9}" dt="2026-08-09T21:54:14.185" v="130" actId="6549"/>
          <ac:spMkLst>
            <pc:docMk/>
            <pc:sldMk cId="0" sldId="260"/>
            <ac:spMk id="2" creationId="{00000000-0000-0000-0000-000000000000}"/>
          </ac:spMkLst>
        </pc:spChg>
        <pc:spChg chg="del">
          <ac:chgData name="Stefan Bitu" userId="6540f9d3dfb17cfa" providerId="LiveId" clId="{8320A0B3-DC39-4ED2-85AC-94322342FFB9}" dt="2026-08-09T21:53:56.910" v="129" actId="21"/>
          <ac:spMkLst>
            <pc:docMk/>
            <pc:sldMk cId="0" sldId="260"/>
            <ac:spMk id="4" creationId="{00000000-0000-0000-0000-000000000000}"/>
          </ac:spMkLst>
        </pc:spChg>
        <pc:spChg chg="add mod">
          <ac:chgData name="Stefan Bitu" userId="6540f9d3dfb17cfa" providerId="LiveId" clId="{8320A0B3-DC39-4ED2-85AC-94322342FFB9}" dt="2026-08-09T21:54:30.481" v="133" actId="1076"/>
          <ac:spMkLst>
            <pc:docMk/>
            <pc:sldMk cId="0" sldId="260"/>
            <ac:spMk id="5" creationId="{1E100844-D1A5-CB9A-797A-CB0093D084CC}"/>
          </ac:spMkLst>
        </pc:spChg>
      </pc:sldChg>
      <pc:sldChg chg="delSp modSp mod">
        <pc:chgData name="Stefan Bitu" userId="6540f9d3dfb17cfa" providerId="LiveId" clId="{8320A0B3-DC39-4ED2-85AC-94322342FFB9}" dt="2026-08-09T21:55:58.966" v="139" actId="255"/>
        <pc:sldMkLst>
          <pc:docMk/>
          <pc:sldMk cId="0" sldId="261"/>
        </pc:sldMkLst>
        <pc:spChg chg="mod">
          <ac:chgData name="Stefan Bitu" userId="6540f9d3dfb17cfa" providerId="LiveId" clId="{8320A0B3-DC39-4ED2-85AC-94322342FFB9}" dt="2026-08-09T21:55:21.552" v="134" actId="6549"/>
          <ac:spMkLst>
            <pc:docMk/>
            <pc:sldMk cId="0" sldId="261"/>
            <ac:spMk id="2" creationId="{00000000-0000-0000-0000-000000000000}"/>
          </ac:spMkLst>
        </pc:spChg>
        <pc:spChg chg="mod">
          <ac:chgData name="Stefan Bitu" userId="6540f9d3dfb17cfa" providerId="LiveId" clId="{8320A0B3-DC39-4ED2-85AC-94322342FFB9}" dt="2026-08-09T21:55:58.966" v="139" actId="255"/>
          <ac:spMkLst>
            <pc:docMk/>
            <pc:sldMk cId="0" sldId="261"/>
            <ac:spMk id="4" creationId="{00000000-0000-0000-0000-000000000000}"/>
          </ac:spMkLst>
        </pc:spChg>
      </pc:sldChg>
      <pc:sldChg chg="delSp modSp mod">
        <pc:chgData name="Stefan Bitu" userId="6540f9d3dfb17cfa" providerId="LiveId" clId="{8320A0B3-DC39-4ED2-85AC-94322342FFB9}" dt="2026-08-09T21:57:30.774" v="145" actId="255"/>
        <pc:sldMkLst>
          <pc:docMk/>
          <pc:sldMk cId="0" sldId="262"/>
        </pc:sldMkLst>
        <pc:spChg chg="mod">
          <ac:chgData name="Stefan Bitu" userId="6540f9d3dfb17cfa" providerId="LiveId" clId="{8320A0B3-DC39-4ED2-85AC-94322342FFB9}" dt="2026-08-09T21:56:30.592" v="140" actId="6549"/>
          <ac:spMkLst>
            <pc:docMk/>
            <pc:sldMk cId="0" sldId="262"/>
            <ac:spMk id="2" creationId="{00000000-0000-0000-0000-000000000000}"/>
          </ac:spMkLst>
        </pc:spChg>
        <pc:spChg chg="mod">
          <ac:chgData name="Stefan Bitu" userId="6540f9d3dfb17cfa" providerId="LiveId" clId="{8320A0B3-DC39-4ED2-85AC-94322342FFB9}" dt="2026-08-09T21:57:30.774" v="145" actId="255"/>
          <ac:spMkLst>
            <pc:docMk/>
            <pc:sldMk cId="0" sldId="262"/>
            <ac:spMk id="4" creationId="{00000000-0000-0000-0000-000000000000}"/>
          </ac:spMkLst>
        </pc:spChg>
      </pc:sldChg>
      <pc:sldChg chg="delSp modSp mod">
        <pc:chgData name="Stefan Bitu" userId="6540f9d3dfb17cfa" providerId="LiveId" clId="{8320A0B3-DC39-4ED2-85AC-94322342FFB9}" dt="2026-08-09T21:58:49.829" v="150" actId="21"/>
        <pc:sldMkLst>
          <pc:docMk/>
          <pc:sldMk cId="0" sldId="263"/>
        </pc:sldMkLst>
        <pc:spChg chg="mod">
          <ac:chgData name="Stefan Bitu" userId="6540f9d3dfb17cfa" providerId="LiveId" clId="{8320A0B3-DC39-4ED2-85AC-94322342FFB9}" dt="2026-08-09T21:57:54.695" v="146" actId="6549"/>
          <ac:spMkLst>
            <pc:docMk/>
            <pc:sldMk cId="0" sldId="263"/>
            <ac:spMk id="2" creationId="{00000000-0000-0000-0000-000000000000}"/>
          </ac:spMkLst>
        </pc:spChg>
        <pc:spChg chg="mod">
          <ac:chgData name="Stefan Bitu" userId="6540f9d3dfb17cfa" providerId="LiveId" clId="{8320A0B3-DC39-4ED2-85AC-94322342FFB9}" dt="2026-08-09T21:58:43.802" v="149" actId="20577"/>
          <ac:spMkLst>
            <pc:docMk/>
            <pc:sldMk cId="0" sldId="263"/>
            <ac:spMk id="4" creationId="{00000000-0000-0000-0000-000000000000}"/>
          </ac:spMkLst>
        </pc:spChg>
        <pc:picChg chg="del">
          <ac:chgData name="Stefan Bitu" userId="6540f9d3dfb17cfa" providerId="LiveId" clId="{8320A0B3-DC39-4ED2-85AC-94322342FFB9}" dt="2026-08-09T21:58:49.829" v="150" actId="21"/>
          <ac:picMkLst>
            <pc:docMk/>
            <pc:sldMk cId="0" sldId="263"/>
            <ac:picMk id="6" creationId="{C24D9040-02F6-23C3-249D-1CDD8352D8E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034" y="685800"/>
            <a:ext cx="7998916" cy="2971801"/>
          </a:xfrm>
        </p:spPr>
        <p:txBody>
          <a:bodyPr anchor="b">
            <a:normAutofit/>
          </a:bodyPr>
          <a:lstStyle>
            <a:lvl1pPr algn="l">
              <a:defRPr sz="4799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034" y="3843868"/>
            <a:ext cx="6399133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099">
                <a:solidFill>
                  <a:schemeClr val="bg2">
                    <a:lumMod val="75000"/>
                  </a:schemeClr>
                </a:solidFill>
              </a:defRPr>
            </a:lvl1pPr>
            <a:lvl2pPr marL="4570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1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2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31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2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94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65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5869" y="8467"/>
            <a:ext cx="3809008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6580" y="91546"/>
            <a:ext cx="6079071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3941" y="228600"/>
            <a:ext cx="495171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3927" y="32279"/>
            <a:ext cx="4851725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3383" y="609602"/>
            <a:ext cx="4342268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1840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051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034" y="2006600"/>
            <a:ext cx="8532178" cy="2281600"/>
          </a:xfrm>
        </p:spPr>
        <p:txBody>
          <a:bodyPr anchor="b">
            <a:normAutofit/>
          </a:bodyPr>
          <a:lstStyle>
            <a:lvl1pPr algn="l">
              <a:defRPr sz="3599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035" y="4495800"/>
            <a:ext cx="8532178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799">
                <a:solidFill>
                  <a:schemeClr val="bg2">
                    <a:lumMod val="75000"/>
                  </a:schemeClr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402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033" y="685801"/>
            <a:ext cx="4936369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6621" y="685801"/>
            <a:ext cx="4933194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996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827" y="685800"/>
            <a:ext cx="4648576" cy="576262"/>
          </a:xfrm>
        </p:spPr>
        <p:txBody>
          <a:bodyPr anchor="b">
            <a:noAutofit/>
          </a:bodyPr>
          <a:lstStyle>
            <a:lvl1pPr marL="0" indent="0">
              <a:buNone/>
              <a:defRPr sz="27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033" y="1270529"/>
            <a:ext cx="4936369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7483" y="685800"/>
            <a:ext cx="4663919" cy="576262"/>
          </a:xfrm>
        </p:spPr>
        <p:txBody>
          <a:bodyPr anchor="b">
            <a:noAutofit/>
          </a:bodyPr>
          <a:lstStyle>
            <a:lvl1pPr marL="0" indent="0">
              <a:buNone/>
              <a:defRPr sz="27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5033" y="1262062"/>
            <a:ext cx="4927904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265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225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8194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3167" y="685800"/>
            <a:ext cx="3656648" cy="1371600"/>
          </a:xfrm>
        </p:spPr>
        <p:txBody>
          <a:bodyPr anchor="b">
            <a:normAutofit/>
          </a:bodyPr>
          <a:lstStyle>
            <a:lvl1pPr algn="l">
              <a:defRPr sz="239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034" y="685800"/>
            <a:ext cx="5942053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3167" y="2209800"/>
            <a:ext cx="3656648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396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1582" y="1447800"/>
            <a:ext cx="6018232" cy="1143000"/>
          </a:xfrm>
        </p:spPr>
        <p:txBody>
          <a:bodyPr anchor="b">
            <a:normAutofit/>
          </a:bodyPr>
          <a:lstStyle>
            <a:lvl1pPr algn="l">
              <a:defRPr sz="279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8754" y="914400"/>
            <a:ext cx="3280120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1582" y="2777067"/>
            <a:ext cx="6019820" cy="2048933"/>
          </a:xfrm>
        </p:spPr>
        <p:txBody>
          <a:bodyPr anchor="t">
            <a:normAutofit/>
          </a:bodyPr>
          <a:lstStyle>
            <a:lvl1pPr marL="0" indent="0">
              <a:buNone/>
              <a:defRPr sz="1799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2574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621" y="533400"/>
            <a:ext cx="10815995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164" y="3843867"/>
            <a:ext cx="8302047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063" indent="0">
              <a:buFontTx/>
              <a:buNone/>
              <a:defRPr/>
            </a:lvl2pPr>
            <a:lvl3pPr marL="914126" indent="0">
              <a:buFontTx/>
              <a:buNone/>
              <a:defRPr/>
            </a:lvl3pPr>
            <a:lvl4pPr marL="1371189" indent="0">
              <a:buFontTx/>
              <a:buNone/>
              <a:defRPr/>
            </a:lvl4pPr>
            <a:lvl5pPr marL="182825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9031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035" y="685800"/>
            <a:ext cx="10055781" cy="2743200"/>
          </a:xfrm>
        </p:spPr>
        <p:txBody>
          <a:bodyPr anchor="ctr">
            <a:normAutofit/>
          </a:bodyPr>
          <a:lstStyle>
            <a:lvl1pPr algn="l">
              <a:defRPr sz="3199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034" y="4114800"/>
            <a:ext cx="8533765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99">
                <a:solidFill>
                  <a:schemeClr val="bg2">
                    <a:lumMod val="75000"/>
                  </a:schemeClr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4828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114" y="685800"/>
            <a:ext cx="9141620" cy="2743200"/>
          </a:xfrm>
        </p:spPr>
        <p:txBody>
          <a:bodyPr anchor="ctr">
            <a:normAutofit/>
          </a:bodyPr>
          <a:lstStyle>
            <a:lvl1pPr algn="l">
              <a:defRPr sz="3199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5835" y="3429000"/>
            <a:ext cx="8532178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063" indent="0">
              <a:buFontTx/>
              <a:buNone/>
              <a:defRPr/>
            </a:lvl2pPr>
            <a:lvl3pPr marL="914126" indent="0">
              <a:buFontTx/>
              <a:buNone/>
              <a:defRPr/>
            </a:lvl3pPr>
            <a:lvl4pPr marL="1371189" indent="0">
              <a:buFontTx/>
              <a:buNone/>
              <a:defRPr/>
            </a:lvl4pPr>
            <a:lvl5pPr marL="182825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035" y="4301068"/>
            <a:ext cx="8532178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1999">
                <a:solidFill>
                  <a:schemeClr val="bg2">
                    <a:lumMod val="75000"/>
                  </a:schemeClr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674" y="812222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/>
          <a:p>
            <a:pPr lvl="0"/>
            <a:r>
              <a:rPr lang="en-US" sz="7998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2734" y="2768601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/>
          <a:p>
            <a:pPr lvl="0" algn="r"/>
            <a:r>
              <a:rPr lang="en-US" sz="7998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887307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034" y="3429000"/>
            <a:ext cx="8532178" cy="1697400"/>
          </a:xfrm>
        </p:spPr>
        <p:txBody>
          <a:bodyPr anchor="b">
            <a:normAutofit/>
          </a:bodyPr>
          <a:lstStyle>
            <a:lvl1pPr algn="l">
              <a:defRPr sz="3199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033" y="5132981"/>
            <a:ext cx="8533767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999">
                <a:solidFill>
                  <a:schemeClr val="bg2">
                    <a:lumMod val="75000"/>
                  </a:schemeClr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1250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116" y="685800"/>
            <a:ext cx="9141619" cy="2743200"/>
          </a:xfrm>
        </p:spPr>
        <p:txBody>
          <a:bodyPr anchor="ctr">
            <a:normAutofit/>
          </a:bodyPr>
          <a:lstStyle>
            <a:lvl1pPr algn="l">
              <a:defRPr sz="3199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035" y="3928534"/>
            <a:ext cx="8532178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399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034" y="4978400"/>
            <a:ext cx="8532178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799">
                <a:solidFill>
                  <a:schemeClr val="bg2">
                    <a:lumMod val="75000"/>
                  </a:schemeClr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674" y="812222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/>
          <a:p>
            <a:pPr lvl="0"/>
            <a:r>
              <a:rPr lang="en-US" sz="7998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2734" y="2768601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/>
          <a:p>
            <a:pPr lvl="0" algn="r"/>
            <a:r>
              <a:rPr lang="en-US" sz="7998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57309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035" y="685800"/>
            <a:ext cx="10055781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034" y="3928534"/>
            <a:ext cx="853217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399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034" y="4766733"/>
            <a:ext cx="8532178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799">
                <a:solidFill>
                  <a:schemeClr val="bg2">
                    <a:lumMod val="75000"/>
                  </a:schemeClr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1823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4931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2950" y="685800"/>
            <a:ext cx="2056864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621" y="685800"/>
            <a:ext cx="7821163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141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4572" y="2963334"/>
            <a:ext cx="2981081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034" y="4487333"/>
            <a:ext cx="8532178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034" y="685801"/>
            <a:ext cx="8532178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1833" y="6172201"/>
            <a:ext cx="159978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034" y="6172201"/>
            <a:ext cx="7541835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0502" y="5578476"/>
            <a:ext cx="1141948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199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1749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  <p:sldLayoutId id="2147483870" r:id="rId12"/>
    <p:sldLayoutId id="2147483871" r:id="rId13"/>
    <p:sldLayoutId id="2147483872" r:id="rId14"/>
    <p:sldLayoutId id="2147483873" r:id="rId15"/>
    <p:sldLayoutId id="2147483874" r:id="rId16"/>
    <p:sldLayoutId id="2147483875" r:id="rId17"/>
  </p:sldLayoutIdLst>
  <p:txStyles>
    <p:titleStyle>
      <a:lvl1pPr algn="l" defTabSz="457063" rtl="0" eaLnBrk="1" latinLnBrk="0" hangingPunct="1">
        <a:spcBef>
          <a:spcPct val="0"/>
        </a:spcBef>
        <a:buNone/>
        <a:defRPr sz="3599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664" indent="-285664" algn="l" defTabSz="457063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999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727" indent="-285664" algn="l" defTabSz="457063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799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199790" indent="-285664" algn="l" defTabSz="457063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2587" indent="-171399" algn="l" defTabSz="457063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1999650" indent="-171399" algn="l" defTabSz="457063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3846" indent="-228531" algn="l" defTabSz="457063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0908" indent="-228531" algn="l" defTabSz="457063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7971" indent="-228531" algn="l" defTabSz="457063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5034" indent="-228531" algn="l" defTabSz="457063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7F9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2F55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73152"/>
            <a:ext cx="7315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31520" y="1097280"/>
            <a:ext cx="6498895" cy="212365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lang="en-GB" sz="2400" b="1" dirty="0" err="1">
                <a:solidFill>
                  <a:schemeClr val="bg1"/>
                </a:solidFill>
              </a:rPr>
              <a:t>MoveOS</a:t>
            </a:r>
            <a:endParaRPr lang="en-GB" sz="2400" b="1" dirty="0">
              <a:solidFill>
                <a:schemeClr val="bg1"/>
              </a:solidFill>
            </a:endParaRPr>
          </a:p>
          <a:p>
            <a:pPr>
              <a:defRPr sz="2400"/>
            </a:pPr>
            <a:r>
              <a:rPr b="1" dirty="0">
                <a:solidFill>
                  <a:schemeClr val="bg1"/>
                </a:solidFill>
              </a:rPr>
              <a:t>A Cloud-Based Job Management Platform</a:t>
            </a:r>
            <a:br>
              <a:rPr b="1" dirty="0">
                <a:solidFill>
                  <a:schemeClr val="bg1"/>
                </a:solidFill>
              </a:rPr>
            </a:br>
            <a:r>
              <a:rPr b="1" dirty="0">
                <a:solidFill>
                  <a:schemeClr val="bg1"/>
                </a:solidFill>
              </a:rPr>
              <a:t>for Courier &amp; Removal Companies</a:t>
            </a:r>
          </a:p>
          <a:p>
            <a:pPr>
              <a:defRPr sz="2000"/>
            </a:pPr>
            <a:r>
              <a:rPr b="1" dirty="0">
                <a:solidFill>
                  <a:schemeClr val="bg1"/>
                </a:solidFill>
              </a:rPr>
              <a:t>Stefan-Leonard Bitu</a:t>
            </a:r>
            <a:br>
              <a:rPr b="1" dirty="0">
                <a:solidFill>
                  <a:schemeClr val="bg1"/>
                </a:solidFill>
              </a:rPr>
            </a:br>
            <a:r>
              <a:rPr b="1" dirty="0">
                <a:solidFill>
                  <a:schemeClr val="bg1"/>
                </a:solidFill>
              </a:rPr>
              <a:t>Independent Project Interim Viva</a:t>
            </a:r>
            <a:br>
              <a:rPr b="1" dirty="0">
                <a:solidFill>
                  <a:schemeClr val="bg1"/>
                </a:solidFill>
              </a:rPr>
            </a:br>
            <a:r>
              <a:rPr b="1" dirty="0">
                <a:solidFill>
                  <a:schemeClr val="bg1"/>
                </a:solidFill>
              </a:rPr>
              <a:t>July 2026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BB98D20-E04B-AC66-1977-09F7716875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6470" y="1097279"/>
            <a:ext cx="3173505" cy="443972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2F55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365760" y="73152"/>
            <a:ext cx="7315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t>Introduction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731520"/>
            <a:ext cx="9533379" cy="255454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000"/>
            </a:pPr>
            <a:r>
              <a:rPr dirty="0"/>
              <a:t>What is </a:t>
            </a:r>
            <a:r>
              <a:rPr lang="en-GB" b="1" dirty="0" err="1"/>
              <a:t>MoveOS</a:t>
            </a:r>
            <a:r>
              <a:rPr dirty="0"/>
              <a:t>?</a:t>
            </a:r>
          </a:p>
          <a:p>
            <a:pPr lvl="1">
              <a:defRPr sz="2000"/>
            </a:pPr>
            <a:r>
              <a:rPr dirty="0"/>
              <a:t>• Cloud platform for courier and removal businesses</a:t>
            </a:r>
          </a:p>
          <a:p>
            <a:pPr lvl="1">
              <a:defRPr sz="2000"/>
            </a:pPr>
            <a:r>
              <a:rPr dirty="0"/>
              <a:t>• Customers submit booking requests online</a:t>
            </a:r>
          </a:p>
          <a:p>
            <a:pPr lvl="1">
              <a:defRPr sz="2000"/>
            </a:pPr>
            <a:r>
              <a:rPr dirty="0"/>
              <a:t>• Admin generates quotes and manages jobs</a:t>
            </a:r>
          </a:p>
          <a:p>
            <a:pPr lvl="1">
              <a:defRPr sz="2000"/>
            </a:pPr>
            <a:r>
              <a:rPr dirty="0"/>
              <a:t>• Drivers receive work through a mobile app</a:t>
            </a:r>
          </a:p>
          <a:p>
            <a:pPr>
              <a:defRPr sz="2000"/>
            </a:pPr>
            <a:endParaRPr dirty="0"/>
          </a:p>
          <a:p>
            <a:pPr>
              <a:defRPr sz="2000"/>
            </a:pPr>
            <a:r>
              <a:rPr dirty="0"/>
              <a:t>Why this project?</a:t>
            </a:r>
          </a:p>
          <a:p>
            <a:pPr lvl="1">
              <a:defRPr sz="2000"/>
            </a:pPr>
            <a:r>
              <a:rPr dirty="0"/>
              <a:t>• Inspired by challenges experienced while running a removals business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2BE0EFF-91E0-A030-E318-CFF8655184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5148" y="3204883"/>
            <a:ext cx="4274372" cy="341702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65760" y="413452"/>
            <a:ext cx="7315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rPr dirty="0"/>
              <a:t>Aim &amp; Objectives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0BD24A8-21D9-8C83-9FBB-87A6061EAC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0960" y="548640"/>
            <a:ext cx="3991356" cy="399135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2F55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E12DAA2-A179-2AC2-037B-067EE3F0728F}"/>
              </a:ext>
            </a:extLst>
          </p:cNvPr>
          <p:cNvSpPr txBox="1"/>
          <p:nvPr/>
        </p:nvSpPr>
        <p:spPr>
          <a:xfrm>
            <a:off x="365760" y="865453"/>
            <a:ext cx="7443063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br>
              <a:rPr lang="en-GB" dirty="0"/>
            </a:br>
            <a:r>
              <a:rPr lang="en-GB" dirty="0"/>
              <a:t>Develop a cloud-based logistics management platform for SMEs.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Current Features</a:t>
            </a:r>
            <a:br>
              <a:rPr lang="en-GB" dirty="0"/>
            </a:br>
            <a:r>
              <a:rPr lang="en-GB" dirty="0"/>
              <a:t>• Customer &amp; Driver registration</a:t>
            </a:r>
            <a:br>
              <a:rPr lang="en-GB" dirty="0"/>
            </a:br>
            <a:r>
              <a:rPr lang="en-GB" dirty="0"/>
              <a:t>• Admin Dashboard</a:t>
            </a:r>
            <a:br>
              <a:rPr lang="en-GB" dirty="0"/>
            </a:br>
            <a:r>
              <a:rPr lang="en-GB" dirty="0"/>
              <a:t>• Customer quote requests</a:t>
            </a:r>
            <a:br>
              <a:rPr lang="en-GB" dirty="0"/>
            </a:br>
            <a:r>
              <a:rPr lang="en-GB" dirty="0"/>
              <a:t>• Admin quotation management</a:t>
            </a:r>
            <a:br>
              <a:rPr lang="en-GB" dirty="0"/>
            </a:br>
            <a:r>
              <a:rPr lang="en-GB" dirty="0"/>
              <a:t>• Deposit payment workflow</a:t>
            </a:r>
            <a:br>
              <a:rPr lang="en-GB" dirty="0"/>
            </a:br>
            <a:r>
              <a:rPr lang="en-GB" dirty="0"/>
              <a:t>• Booking calendar</a:t>
            </a:r>
            <a:br>
              <a:rPr lang="en-GB" dirty="0"/>
            </a:br>
            <a:r>
              <a:rPr lang="en-GB" dirty="0"/>
              <a:t>• Job management</a:t>
            </a:r>
            <a:br>
              <a:rPr lang="en-GB" dirty="0"/>
            </a:br>
            <a:r>
              <a:rPr lang="en-GB" dirty="0"/>
              <a:t>• Driver approval/suspension</a:t>
            </a:r>
            <a:br>
              <a:rPr lang="en-GB" dirty="0"/>
            </a:br>
            <a:r>
              <a:rPr lang="en-GB" dirty="0"/>
              <a:t>• Notifications</a:t>
            </a:r>
            <a:br>
              <a:rPr lang="en-GB" dirty="0"/>
            </a:br>
            <a:r>
              <a:rPr lang="en-GB" dirty="0"/>
              <a:t>• Archive &amp; restore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2F55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365760" y="73152"/>
            <a:ext cx="7315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t>Literature Review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731520"/>
            <a:ext cx="7585731" cy="409342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000"/>
            </a:pPr>
            <a:r>
              <a:rPr dirty="0"/>
              <a:t>Similar systems:</a:t>
            </a:r>
          </a:p>
          <a:p>
            <a:pPr lvl="1">
              <a:defRPr sz="2000"/>
            </a:pPr>
            <a:r>
              <a:rPr dirty="0"/>
              <a:t>• </a:t>
            </a:r>
            <a:r>
              <a:rPr dirty="0" err="1"/>
              <a:t>AnyVan</a:t>
            </a:r>
            <a:r>
              <a:rPr dirty="0"/>
              <a:t> • Jobber • </a:t>
            </a:r>
            <a:r>
              <a:rPr dirty="0" err="1"/>
              <a:t>SmartMoving</a:t>
            </a:r>
            <a:r>
              <a:rPr dirty="0"/>
              <a:t> •</a:t>
            </a:r>
            <a:r>
              <a:rPr lang="en-GB" dirty="0"/>
              <a:t> Courier Exchange</a:t>
            </a:r>
            <a:endParaRPr dirty="0"/>
          </a:p>
          <a:p>
            <a:pPr>
              <a:defRPr sz="2000"/>
            </a:pPr>
            <a:endParaRPr dirty="0"/>
          </a:p>
          <a:p>
            <a:pPr>
              <a:defRPr sz="2000"/>
            </a:pPr>
            <a:r>
              <a:rPr dirty="0"/>
              <a:t>Strengths</a:t>
            </a:r>
          </a:p>
          <a:p>
            <a:pPr lvl="1">
              <a:defRPr sz="2000"/>
            </a:pPr>
            <a:r>
              <a:rPr dirty="0"/>
              <a:t>• Booking management </a:t>
            </a:r>
            <a:br>
              <a:rPr lang="en-GB" dirty="0"/>
            </a:br>
            <a:r>
              <a:rPr dirty="0"/>
              <a:t>• Scheduling</a:t>
            </a:r>
            <a:br>
              <a:rPr lang="en-GB" dirty="0"/>
            </a:br>
            <a:r>
              <a:rPr dirty="0"/>
              <a:t> • Customer records</a:t>
            </a:r>
          </a:p>
          <a:p>
            <a:pPr>
              <a:defRPr sz="2000"/>
            </a:pPr>
            <a:endParaRPr dirty="0"/>
          </a:p>
          <a:p>
            <a:pPr>
              <a:defRPr sz="2000"/>
            </a:pPr>
            <a:r>
              <a:rPr dirty="0"/>
              <a:t>Weaknesses</a:t>
            </a:r>
          </a:p>
          <a:p>
            <a:pPr lvl="1">
              <a:defRPr sz="2000"/>
            </a:pPr>
            <a:r>
              <a:rPr dirty="0"/>
              <a:t>• High subscription costs</a:t>
            </a:r>
          </a:p>
          <a:p>
            <a:pPr lvl="1">
              <a:defRPr sz="2000"/>
            </a:pPr>
            <a:r>
              <a:rPr dirty="0"/>
              <a:t>• Limited flexibility for SMEs</a:t>
            </a:r>
          </a:p>
          <a:p>
            <a:pPr>
              <a:defRPr sz="2000"/>
            </a:pPr>
            <a:endParaRPr dirty="0"/>
          </a:p>
          <a:p>
            <a:pPr>
              <a:defRPr sz="2000"/>
            </a:pPr>
            <a:r>
              <a:rPr lang="en-GB" dirty="0" err="1"/>
              <a:t>MoveOS</a:t>
            </a:r>
            <a:r>
              <a:rPr dirty="0"/>
              <a:t> provides a simpler solution for small businesses.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2F55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/>
            </a:pPr>
            <a:endParaRPr dirty="0"/>
          </a:p>
        </p:txBody>
      </p:sp>
      <p:sp>
        <p:nvSpPr>
          <p:cNvPr id="3" name="TextBox 2"/>
          <p:cNvSpPr txBox="1"/>
          <p:nvPr/>
        </p:nvSpPr>
        <p:spPr>
          <a:xfrm>
            <a:off x="365760" y="73152"/>
            <a:ext cx="7315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t>Methodology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B251F34-4FE3-CEFE-6847-A4EBCB0AB4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6866" y="731520"/>
            <a:ext cx="4025118" cy="237842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CE243BE-5709-B6F6-609E-7651F5D580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6866" y="3109943"/>
            <a:ext cx="4021398" cy="21117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E100844-D1A5-CB9A-797A-CB0093D084CC}"/>
              </a:ext>
            </a:extLst>
          </p:cNvPr>
          <p:cNvSpPr txBox="1"/>
          <p:nvPr/>
        </p:nvSpPr>
        <p:spPr>
          <a:xfrm>
            <a:off x="200028" y="621792"/>
            <a:ext cx="5463355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Development Approach: Agile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Technology Stack</a:t>
            </a:r>
            <a:br>
              <a:rPr lang="en-GB" dirty="0"/>
            </a:br>
            <a:r>
              <a:rPr lang="en-GB" dirty="0"/>
              <a:t>• React</a:t>
            </a:r>
            <a:br>
              <a:rPr lang="en-GB" dirty="0"/>
            </a:br>
            <a:r>
              <a:rPr lang="en-GB" dirty="0"/>
              <a:t>• Firebase (Authentication &amp; </a:t>
            </a:r>
            <a:r>
              <a:rPr lang="en-GB" dirty="0" err="1"/>
              <a:t>Firestore</a:t>
            </a:r>
            <a:r>
              <a:rPr lang="en-GB" dirty="0"/>
              <a:t> planned)</a:t>
            </a:r>
            <a:br>
              <a:rPr lang="en-GB" dirty="0"/>
            </a:br>
            <a:r>
              <a:rPr lang="en-GB" dirty="0"/>
              <a:t>• Local Storage (prototype)</a:t>
            </a:r>
            <a:br>
              <a:rPr lang="en-GB" dirty="0"/>
            </a:br>
            <a:r>
              <a:rPr lang="en-GB" dirty="0"/>
              <a:t>• JavaScript</a:t>
            </a:r>
            <a:br>
              <a:rPr lang="en-GB" dirty="0"/>
            </a:br>
            <a:r>
              <a:rPr lang="en-GB" dirty="0"/>
              <a:t>• CSS</a:t>
            </a:r>
            <a:br>
              <a:rPr lang="en-GB" dirty="0"/>
            </a:br>
            <a:r>
              <a:rPr lang="en-GB" dirty="0"/>
              <a:t>• Vite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Current Status</a:t>
            </a:r>
            <a:br>
              <a:rPr lang="en-GB" dirty="0"/>
            </a:br>
            <a:r>
              <a:rPr lang="en-GB" dirty="0"/>
              <a:t>• Prototype running locally</a:t>
            </a:r>
            <a:br>
              <a:rPr lang="en-GB" dirty="0"/>
            </a:br>
            <a:r>
              <a:rPr lang="en-GB" dirty="0"/>
              <a:t>• CRUD functionality implemented</a:t>
            </a:r>
            <a:br>
              <a:rPr lang="en-GB" dirty="0"/>
            </a:br>
            <a:r>
              <a:rPr lang="en-GB" dirty="0"/>
              <a:t>• Preparing cloud deployment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2F55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/>
            </a:pPr>
            <a:endParaRPr dirty="0"/>
          </a:p>
        </p:txBody>
      </p:sp>
      <p:sp>
        <p:nvSpPr>
          <p:cNvPr id="3" name="TextBox 2"/>
          <p:cNvSpPr txBox="1"/>
          <p:nvPr/>
        </p:nvSpPr>
        <p:spPr>
          <a:xfrm>
            <a:off x="365760" y="73152"/>
            <a:ext cx="7315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t>System Design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7359" y="621792"/>
            <a:ext cx="4690829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000"/>
            </a:pPr>
            <a:r>
              <a:rPr lang="en-GB" sz="1600" dirty="0"/>
              <a:t>Customer Portal</a:t>
            </a:r>
            <a:br>
              <a:rPr lang="en-GB" sz="1600" dirty="0"/>
            </a:br>
            <a:r>
              <a:rPr lang="en-GB" sz="1600" dirty="0"/>
              <a:t>↓ </a:t>
            </a:r>
            <a:br>
              <a:rPr lang="en-GB" sz="1600" dirty="0"/>
            </a:br>
            <a:r>
              <a:rPr lang="en-GB" sz="1600" dirty="0"/>
              <a:t>Quote Request</a:t>
            </a:r>
            <a:br>
              <a:rPr lang="en-GB" sz="1600" dirty="0"/>
            </a:br>
            <a:r>
              <a:rPr lang="en-GB" sz="1600" dirty="0"/>
              <a:t>↓</a:t>
            </a:r>
            <a:br>
              <a:rPr lang="en-GB" sz="1600" dirty="0"/>
            </a:br>
            <a:r>
              <a:rPr lang="en-GB" sz="1600" dirty="0"/>
              <a:t>Admin Dashboard</a:t>
            </a:r>
            <a:br>
              <a:rPr lang="en-GB" sz="1600" dirty="0"/>
            </a:br>
            <a:r>
              <a:rPr lang="en-GB" sz="1600" dirty="0"/>
              <a:t>↓</a:t>
            </a:r>
            <a:br>
              <a:rPr lang="en-GB" sz="1600" dirty="0"/>
            </a:br>
            <a:r>
              <a:rPr lang="en-GB" sz="1600" dirty="0"/>
              <a:t>Quote Generation</a:t>
            </a:r>
            <a:br>
              <a:rPr lang="en-GB" sz="1600" dirty="0"/>
            </a:br>
            <a:r>
              <a:rPr lang="en-GB" sz="1600" dirty="0"/>
              <a:t>↓</a:t>
            </a:r>
            <a:br>
              <a:rPr lang="en-GB" sz="1600" dirty="0"/>
            </a:br>
            <a:r>
              <a:rPr lang="en-GB" sz="1600" dirty="0"/>
              <a:t>Deposit Payment</a:t>
            </a:r>
            <a:br>
              <a:rPr lang="en-GB" sz="1600" dirty="0"/>
            </a:br>
            <a:r>
              <a:rPr lang="en-GB" sz="1600" dirty="0"/>
              <a:t>↓</a:t>
            </a:r>
            <a:br>
              <a:rPr lang="en-GB" sz="1600" dirty="0"/>
            </a:br>
            <a:r>
              <a:rPr lang="en-GB" sz="1600" dirty="0"/>
              <a:t>Booking Confirmation</a:t>
            </a:r>
            <a:br>
              <a:rPr lang="en-GB" sz="1600" dirty="0"/>
            </a:br>
            <a:r>
              <a:rPr lang="en-GB" sz="1600" dirty="0"/>
              <a:t>↓</a:t>
            </a:r>
            <a:br>
              <a:rPr lang="en-GB" sz="1600" dirty="0"/>
            </a:br>
            <a:r>
              <a:rPr lang="en-GB" sz="1600" dirty="0"/>
              <a:t>Calendar</a:t>
            </a:r>
            <a:br>
              <a:rPr lang="en-GB" sz="1600" dirty="0"/>
            </a:br>
            <a:r>
              <a:rPr lang="en-GB" sz="1600" dirty="0"/>
              <a:t>↓</a:t>
            </a:r>
            <a:br>
              <a:rPr lang="en-GB" sz="1600" dirty="0"/>
            </a:br>
            <a:r>
              <a:rPr lang="en-GB" sz="1600" dirty="0"/>
              <a:t>Job Creation</a:t>
            </a:r>
            <a:br>
              <a:rPr lang="en-GB" sz="1600" dirty="0"/>
            </a:br>
            <a:r>
              <a:rPr lang="en-GB" sz="1600" dirty="0"/>
              <a:t>↓</a:t>
            </a:r>
            <a:br>
              <a:rPr lang="en-GB" sz="1600" dirty="0"/>
            </a:br>
            <a:r>
              <a:rPr lang="en-GB" sz="1600" dirty="0"/>
              <a:t>Driver Assignment</a:t>
            </a:r>
            <a:br>
              <a:rPr lang="en-GB" sz="1600" dirty="0"/>
            </a:br>
            <a:r>
              <a:rPr lang="en-GB" sz="1600" dirty="0"/>
              <a:t>↓</a:t>
            </a:r>
            <a:br>
              <a:rPr lang="en-GB" sz="1600" dirty="0"/>
            </a:br>
            <a:r>
              <a:rPr lang="en-GB" sz="1600" dirty="0"/>
              <a:t>Job Status Tracking</a:t>
            </a:r>
            <a:br>
              <a:rPr lang="en-GB" sz="1600" dirty="0"/>
            </a:br>
            <a:r>
              <a:rPr lang="en-GB" sz="1600" dirty="0"/>
              <a:t>↓</a:t>
            </a:r>
            <a:br>
              <a:rPr lang="en-GB" sz="1600" dirty="0"/>
            </a:br>
            <a:r>
              <a:rPr lang="en-GB" sz="1600" dirty="0"/>
              <a:t>Archive &amp; Reporting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7ECE44-DA3F-CB1E-18CE-76143DBFF5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5117" y="731520"/>
            <a:ext cx="5144831" cy="2865211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2F55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/>
            </a:pPr>
            <a:endParaRPr dirty="0"/>
          </a:p>
        </p:txBody>
      </p:sp>
      <p:sp>
        <p:nvSpPr>
          <p:cNvPr id="3" name="TextBox 2"/>
          <p:cNvSpPr txBox="1"/>
          <p:nvPr/>
        </p:nvSpPr>
        <p:spPr>
          <a:xfrm>
            <a:off x="365760" y="73152"/>
            <a:ext cx="7315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t>Project Plan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731520"/>
            <a:ext cx="4891083" cy="65556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000"/>
            </a:pPr>
            <a:r>
              <a:rPr dirty="0"/>
              <a:t>Timeline</a:t>
            </a:r>
          </a:p>
          <a:p>
            <a:pPr lvl="1">
              <a:defRPr sz="2000"/>
            </a:pPr>
            <a:r>
              <a:rPr dirty="0"/>
              <a:t>• Weeks 1–2 Research &amp; Design</a:t>
            </a:r>
          </a:p>
          <a:p>
            <a:pPr lvl="1">
              <a:defRPr sz="2000"/>
            </a:pPr>
            <a:r>
              <a:rPr dirty="0"/>
              <a:t>• Weeks 3–8 Development</a:t>
            </a:r>
          </a:p>
          <a:p>
            <a:pPr lvl="1">
              <a:defRPr sz="2000"/>
            </a:pPr>
            <a:r>
              <a:rPr dirty="0"/>
              <a:t>• Weeks 9–10 Testing</a:t>
            </a:r>
          </a:p>
          <a:p>
            <a:pPr lvl="1">
              <a:defRPr sz="2000"/>
            </a:pPr>
            <a:r>
              <a:rPr dirty="0"/>
              <a:t>• Weeks 10–11 Cloud Deployment</a:t>
            </a:r>
          </a:p>
          <a:p>
            <a:pPr lvl="1">
              <a:defRPr sz="2000"/>
            </a:pPr>
            <a:r>
              <a:rPr dirty="0"/>
              <a:t>• Week 12 Final Report</a:t>
            </a:r>
          </a:p>
          <a:p>
            <a:pPr algn="ctr">
              <a:defRPr sz="2000"/>
            </a:pPr>
            <a:r>
              <a:rPr lang="en-GB" dirty="0"/>
              <a:t>Completed</a:t>
            </a:r>
            <a:br>
              <a:rPr lang="en-GB" dirty="0"/>
            </a:br>
            <a:r>
              <a:rPr lang="en-GB" sz="1600" dirty="0"/>
              <a:t>✔ Customer Dashboard</a:t>
            </a:r>
            <a:br>
              <a:rPr lang="en-GB" sz="1600" dirty="0"/>
            </a:br>
            <a:r>
              <a:rPr lang="en-GB" sz="1600" dirty="0"/>
              <a:t>✔ Driver Dashboard</a:t>
            </a:r>
            <a:br>
              <a:rPr lang="en-GB" sz="1600" dirty="0"/>
            </a:br>
            <a:r>
              <a:rPr lang="en-GB" sz="1600" dirty="0"/>
              <a:t>✔ Admin Dashboard</a:t>
            </a:r>
            <a:br>
              <a:rPr lang="en-GB" sz="1600" dirty="0"/>
            </a:br>
            <a:r>
              <a:rPr lang="en-GB" sz="1600" dirty="0"/>
              <a:t>✔ Quote System</a:t>
            </a:r>
            <a:br>
              <a:rPr lang="en-GB" sz="1600" dirty="0"/>
            </a:br>
            <a:r>
              <a:rPr lang="en-GB" sz="1600" dirty="0"/>
              <a:t>✔ Notifications</a:t>
            </a:r>
            <a:br>
              <a:rPr lang="en-GB" sz="1600" dirty="0"/>
            </a:br>
            <a:r>
              <a:rPr lang="en-GB" sz="1600" dirty="0"/>
              <a:t>✔ Calendar</a:t>
            </a:r>
            <a:br>
              <a:rPr lang="en-GB" sz="1600" dirty="0"/>
            </a:br>
            <a:r>
              <a:rPr lang="en-GB" sz="1600" dirty="0"/>
              <a:t>✔ Job Management</a:t>
            </a:r>
            <a:br>
              <a:rPr lang="en-GB" sz="1600" dirty="0"/>
            </a:br>
            <a:r>
              <a:rPr lang="en-GB" sz="1600" dirty="0"/>
              <a:t>✔ Driver Approval &amp; Suspension</a:t>
            </a:r>
            <a:br>
              <a:rPr lang="en-GB" sz="1600" dirty="0"/>
            </a:br>
            <a:r>
              <a:rPr lang="en-GB" sz="1600" dirty="0"/>
              <a:t>✔ Archive functionality</a:t>
            </a:r>
            <a:br>
              <a:rPr lang="en-GB" sz="1600" dirty="0"/>
            </a:br>
            <a:br>
              <a:rPr lang="en-GB" sz="1600" dirty="0"/>
            </a:br>
            <a:r>
              <a:rPr lang="en-GB" sz="1600" dirty="0"/>
              <a:t>Remaining</a:t>
            </a:r>
            <a:br>
              <a:rPr lang="en-GB" sz="1600" dirty="0"/>
            </a:br>
            <a:r>
              <a:rPr lang="en-GB" sz="1600" dirty="0"/>
              <a:t>• Firebase integration</a:t>
            </a:r>
            <a:br>
              <a:rPr lang="en-GB" sz="1600" dirty="0"/>
            </a:br>
            <a:r>
              <a:rPr lang="en-GB" sz="1600" dirty="0"/>
              <a:t>• Online payments</a:t>
            </a:r>
            <a:br>
              <a:rPr lang="en-GB" sz="1600" dirty="0"/>
            </a:br>
            <a:r>
              <a:rPr lang="en-GB" sz="1600" dirty="0"/>
              <a:t>• AWS deployment</a:t>
            </a:r>
            <a:br>
              <a:rPr lang="en-GB" sz="1600" dirty="0"/>
            </a:br>
            <a:r>
              <a:rPr lang="en-GB" sz="1600" dirty="0"/>
              <a:t>• Final testing</a:t>
            </a:r>
          </a:p>
          <a:p>
            <a:pPr lvl="1">
              <a:defRPr sz="2000"/>
            </a:pPr>
            <a:br>
              <a:rPr lang="en-GB" dirty="0"/>
            </a:br>
            <a:endParaRPr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3D5F8A8-844B-AEB5-8407-CE6144E630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7987" y="731521"/>
            <a:ext cx="6210838" cy="239513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2F55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/>
            </a:pPr>
            <a:r>
              <a:rPr dirty="0"/>
              <a:t>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65760" y="73152"/>
            <a:ext cx="7315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t>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731520"/>
            <a:ext cx="8499443" cy="501675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000"/>
            </a:pPr>
            <a:r>
              <a:rPr lang="en-GB" b="1" dirty="0" err="1"/>
              <a:t>MoveOS</a:t>
            </a:r>
            <a:r>
              <a:rPr lang="en-GB" b="1" dirty="0"/>
              <a:t> </a:t>
            </a:r>
            <a:r>
              <a:rPr dirty="0" err="1"/>
              <a:t>centralises</a:t>
            </a:r>
            <a:r>
              <a:rPr dirty="0"/>
              <a:t> all business operations into one cloud platform.</a:t>
            </a:r>
          </a:p>
          <a:p>
            <a:pPr>
              <a:defRPr sz="2000"/>
            </a:pPr>
            <a:endParaRPr dirty="0"/>
          </a:p>
          <a:p>
            <a:pPr>
              <a:defRPr sz="2000"/>
            </a:pPr>
            <a:br>
              <a:rPr lang="en-GB" dirty="0"/>
            </a:br>
            <a:r>
              <a:rPr lang="en-GB" dirty="0"/>
              <a:t>Current Prototype Demonstrates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Customer quote workflow</a:t>
            </a:r>
            <a:br>
              <a:rPr lang="en-GB" dirty="0"/>
            </a:br>
            <a:r>
              <a:rPr lang="en-GB" dirty="0"/>
              <a:t>• Admin quotation processing</a:t>
            </a:r>
            <a:br>
              <a:rPr lang="en-GB" dirty="0"/>
            </a:br>
            <a:r>
              <a:rPr lang="en-GB" dirty="0"/>
              <a:t>• Driver management</a:t>
            </a:r>
            <a:br>
              <a:rPr lang="en-GB" dirty="0"/>
            </a:br>
            <a:r>
              <a:rPr lang="en-GB" dirty="0"/>
              <a:t>• Job allocation</a:t>
            </a:r>
            <a:br>
              <a:rPr lang="en-GB" dirty="0"/>
            </a:br>
            <a:r>
              <a:rPr lang="en-GB" dirty="0"/>
              <a:t>• Booking calendar</a:t>
            </a:r>
            <a:br>
              <a:rPr lang="en-GB" dirty="0"/>
            </a:br>
            <a:r>
              <a:rPr lang="en-GB" dirty="0"/>
              <a:t>• Notifications</a:t>
            </a:r>
            <a:br>
              <a:rPr lang="en-GB" dirty="0"/>
            </a:br>
            <a:r>
              <a:rPr lang="en-GB" dirty="0"/>
              <a:t>• Archive &amp; restore</a:t>
            </a:r>
            <a:br>
              <a:rPr lang="en-GB" dirty="0"/>
            </a:br>
            <a:r>
              <a:rPr lang="en-GB" dirty="0"/>
              <a:t>• Foundation for cloud deployment</a:t>
            </a:r>
            <a:br>
              <a:rPr lang="en-GB" dirty="0"/>
            </a:br>
            <a:br>
              <a:rPr lang="en-GB" dirty="0"/>
            </a:br>
            <a:r>
              <a:rPr lang="en-GB" dirty="0"/>
              <a:t>Next Phase</a:t>
            </a:r>
            <a:br>
              <a:rPr lang="en-GB" dirty="0"/>
            </a:br>
            <a:r>
              <a:rPr lang="en-GB" dirty="0"/>
              <a:t>Firebase + AWS + production deployment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86</TotalTime>
  <Words>438</Words>
  <Application>Microsoft Office PowerPoint</Application>
  <PresentationFormat>Custom</PresentationFormat>
  <Paragraphs>44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Century Gothic</vt:lpstr>
      <vt:lpstr>Wingdings 3</vt:lpstr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Daniel Popescu</dc:creator>
  <cp:keywords/>
  <dc:description>generated using python-pptx</dc:description>
  <cp:lastModifiedBy>Stefan Bitu</cp:lastModifiedBy>
  <cp:revision>3</cp:revision>
  <dcterms:created xsi:type="dcterms:W3CDTF">2013-01-27T09:14:16Z</dcterms:created>
  <dcterms:modified xsi:type="dcterms:W3CDTF">2026-08-09T22:00:03Z</dcterms:modified>
  <cp:category/>
</cp:coreProperties>
</file>