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13"/>
  </p:handoutMasterIdLst>
  <p:sldIdLst>
    <p:sldId id="256" r:id="rId5"/>
    <p:sldId id="257" r:id="rId6"/>
    <p:sldId id="263" r:id="rId7"/>
    <p:sldId id="262" r:id="rId8"/>
    <p:sldId id="264" r:id="rId9"/>
    <p:sldId id="265" r:id="rId10"/>
    <p:sldId id="267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41B1DB7-57FE-4232-B182-083080982859}" v="5" dt="2021-09-17T11:30:30.8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02" y="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gdalena Ohrman" userId="ab18e430-b6bd-4fe6-8994-5a38aeedd4d8" providerId="ADAL" clId="{841B1DB7-57FE-4232-B182-083080982859}"/>
    <pc:docChg chg="custSel addSld delSld modSld modMainMaster">
      <pc:chgData name="Magdalena Ohrman" userId="ab18e430-b6bd-4fe6-8994-5a38aeedd4d8" providerId="ADAL" clId="{841B1DB7-57FE-4232-B182-083080982859}" dt="2021-09-17T11:30:30.866" v="80"/>
      <pc:docMkLst>
        <pc:docMk/>
      </pc:docMkLst>
      <pc:sldChg chg="del">
        <pc:chgData name="Magdalena Ohrman" userId="ab18e430-b6bd-4fe6-8994-5a38aeedd4d8" providerId="ADAL" clId="{841B1DB7-57FE-4232-B182-083080982859}" dt="2021-09-17T11:22:50.644" v="2" actId="47"/>
        <pc:sldMkLst>
          <pc:docMk/>
          <pc:sldMk cId="2667737133" sldId="258"/>
        </pc:sldMkLst>
      </pc:sldChg>
      <pc:sldChg chg="del">
        <pc:chgData name="Magdalena Ohrman" userId="ab18e430-b6bd-4fe6-8994-5a38aeedd4d8" providerId="ADAL" clId="{841B1DB7-57FE-4232-B182-083080982859}" dt="2021-09-17T11:22:52.039" v="3" actId="47"/>
        <pc:sldMkLst>
          <pc:docMk/>
          <pc:sldMk cId="3399996711" sldId="259"/>
        </pc:sldMkLst>
      </pc:sldChg>
      <pc:sldChg chg="del">
        <pc:chgData name="Magdalena Ohrman" userId="ab18e430-b6bd-4fe6-8994-5a38aeedd4d8" providerId="ADAL" clId="{841B1DB7-57FE-4232-B182-083080982859}" dt="2021-09-17T11:22:48.346" v="0" actId="47"/>
        <pc:sldMkLst>
          <pc:docMk/>
          <pc:sldMk cId="2594183893" sldId="260"/>
        </pc:sldMkLst>
      </pc:sldChg>
      <pc:sldChg chg="del">
        <pc:chgData name="Magdalena Ohrman" userId="ab18e430-b6bd-4fe6-8994-5a38aeedd4d8" providerId="ADAL" clId="{841B1DB7-57FE-4232-B182-083080982859}" dt="2021-09-17T11:22:49.603" v="1" actId="47"/>
        <pc:sldMkLst>
          <pc:docMk/>
          <pc:sldMk cId="3296037133" sldId="261"/>
        </pc:sldMkLst>
      </pc:sldChg>
      <pc:sldChg chg="setBg">
        <pc:chgData name="Magdalena Ohrman" userId="ab18e430-b6bd-4fe6-8994-5a38aeedd4d8" providerId="ADAL" clId="{841B1DB7-57FE-4232-B182-083080982859}" dt="2021-09-17T11:30:30.866" v="80"/>
        <pc:sldMkLst>
          <pc:docMk/>
          <pc:sldMk cId="1859644788" sldId="262"/>
        </pc:sldMkLst>
      </pc:sldChg>
      <pc:sldChg chg="delSp modSp new mod setBg">
        <pc:chgData name="Magdalena Ohrman" userId="ab18e430-b6bd-4fe6-8994-5a38aeedd4d8" providerId="ADAL" clId="{841B1DB7-57FE-4232-B182-083080982859}" dt="2021-09-17T11:30:30.866" v="80"/>
        <pc:sldMkLst>
          <pc:docMk/>
          <pc:sldMk cId="1359874158" sldId="264"/>
        </pc:sldMkLst>
        <pc:spChg chg="del mod">
          <ac:chgData name="Magdalena Ohrman" userId="ab18e430-b6bd-4fe6-8994-5a38aeedd4d8" providerId="ADAL" clId="{841B1DB7-57FE-4232-B182-083080982859}" dt="2021-09-17T11:23:01.457" v="6" actId="478"/>
          <ac:spMkLst>
            <pc:docMk/>
            <pc:sldMk cId="1359874158" sldId="264"/>
            <ac:spMk id="2" creationId="{650BBB2B-84AD-404C-8849-FD31B3E11F18}"/>
          </ac:spMkLst>
        </pc:spChg>
        <pc:spChg chg="mod">
          <ac:chgData name="Magdalena Ohrman" userId="ab18e430-b6bd-4fe6-8994-5a38aeedd4d8" providerId="ADAL" clId="{841B1DB7-57FE-4232-B182-083080982859}" dt="2021-09-17T11:24:21.977" v="29" actId="20577"/>
          <ac:spMkLst>
            <pc:docMk/>
            <pc:sldMk cId="1359874158" sldId="264"/>
            <ac:spMk id="3" creationId="{CA82A05F-3AEF-4A12-8692-C2B60DF1A27A}"/>
          </ac:spMkLst>
        </pc:spChg>
      </pc:sldChg>
      <pc:sldChg chg="delSp modSp new mod setBg">
        <pc:chgData name="Magdalena Ohrman" userId="ab18e430-b6bd-4fe6-8994-5a38aeedd4d8" providerId="ADAL" clId="{841B1DB7-57FE-4232-B182-083080982859}" dt="2021-09-17T11:30:30.866" v="80"/>
        <pc:sldMkLst>
          <pc:docMk/>
          <pc:sldMk cId="7065157" sldId="265"/>
        </pc:sldMkLst>
        <pc:spChg chg="del mod">
          <ac:chgData name="Magdalena Ohrman" userId="ab18e430-b6bd-4fe6-8994-5a38aeedd4d8" providerId="ADAL" clId="{841B1DB7-57FE-4232-B182-083080982859}" dt="2021-09-17T11:24:26.352" v="32" actId="478"/>
          <ac:spMkLst>
            <pc:docMk/>
            <pc:sldMk cId="7065157" sldId="265"/>
            <ac:spMk id="2" creationId="{591F02E4-99D4-4916-A8D2-8D3A5C322BEB}"/>
          </ac:spMkLst>
        </pc:spChg>
        <pc:spChg chg="mod">
          <ac:chgData name="Magdalena Ohrman" userId="ab18e430-b6bd-4fe6-8994-5a38aeedd4d8" providerId="ADAL" clId="{841B1DB7-57FE-4232-B182-083080982859}" dt="2021-09-17T11:29:25.012" v="67" actId="27636"/>
          <ac:spMkLst>
            <pc:docMk/>
            <pc:sldMk cId="7065157" sldId="265"/>
            <ac:spMk id="3" creationId="{53E33FFE-28CB-4DA1-8345-3E2EB76757B7}"/>
          </ac:spMkLst>
        </pc:spChg>
      </pc:sldChg>
      <pc:sldChg chg="delSp modSp new mod setBg">
        <pc:chgData name="Magdalena Ohrman" userId="ab18e430-b6bd-4fe6-8994-5a38aeedd4d8" providerId="ADAL" clId="{841B1DB7-57FE-4232-B182-083080982859}" dt="2021-09-17T11:30:30.866" v="80"/>
        <pc:sldMkLst>
          <pc:docMk/>
          <pc:sldMk cId="2434776545" sldId="266"/>
        </pc:sldMkLst>
        <pc:spChg chg="del mod">
          <ac:chgData name="Magdalena Ohrman" userId="ab18e430-b6bd-4fe6-8994-5a38aeedd4d8" providerId="ADAL" clId="{841B1DB7-57FE-4232-B182-083080982859}" dt="2021-09-17T11:25:22.711" v="55" actId="478"/>
          <ac:spMkLst>
            <pc:docMk/>
            <pc:sldMk cId="2434776545" sldId="266"/>
            <ac:spMk id="2" creationId="{77802ACF-D4DE-43C2-8DFD-1410BDAF308E}"/>
          </ac:spMkLst>
        </pc:spChg>
        <pc:spChg chg="mod">
          <ac:chgData name="Magdalena Ohrman" userId="ab18e430-b6bd-4fe6-8994-5a38aeedd4d8" providerId="ADAL" clId="{841B1DB7-57FE-4232-B182-083080982859}" dt="2021-09-17T11:25:36.352" v="65" actId="27636"/>
          <ac:spMkLst>
            <pc:docMk/>
            <pc:sldMk cId="2434776545" sldId="266"/>
            <ac:spMk id="3" creationId="{C7DDBA8A-4E2C-4176-8BF9-477D52EBB652}"/>
          </ac:spMkLst>
        </pc:spChg>
      </pc:sldChg>
      <pc:sldChg chg="delSp modSp new mod setBg">
        <pc:chgData name="Magdalena Ohrman" userId="ab18e430-b6bd-4fe6-8994-5a38aeedd4d8" providerId="ADAL" clId="{841B1DB7-57FE-4232-B182-083080982859}" dt="2021-09-17T11:30:30.866" v="80"/>
        <pc:sldMkLst>
          <pc:docMk/>
          <pc:sldMk cId="574542115" sldId="267"/>
        </pc:sldMkLst>
        <pc:spChg chg="del mod">
          <ac:chgData name="Magdalena Ohrman" userId="ab18e430-b6bd-4fe6-8994-5a38aeedd4d8" providerId="ADAL" clId="{841B1DB7-57FE-4232-B182-083080982859}" dt="2021-09-17T11:29:30.190" v="70" actId="478"/>
          <ac:spMkLst>
            <pc:docMk/>
            <pc:sldMk cId="574542115" sldId="267"/>
            <ac:spMk id="2" creationId="{B6642B82-E701-41A4-A3AA-FB64CB9183AC}"/>
          </ac:spMkLst>
        </pc:spChg>
        <pc:spChg chg="mod">
          <ac:chgData name="Magdalena Ohrman" userId="ab18e430-b6bd-4fe6-8994-5a38aeedd4d8" providerId="ADAL" clId="{841B1DB7-57FE-4232-B182-083080982859}" dt="2021-09-17T11:29:43.031" v="75" actId="27636"/>
          <ac:spMkLst>
            <pc:docMk/>
            <pc:sldMk cId="574542115" sldId="267"/>
            <ac:spMk id="3" creationId="{997E9988-BA48-4EBE-88C9-A8A998D95D70}"/>
          </ac:spMkLst>
        </pc:spChg>
      </pc:sldChg>
      <pc:sldMasterChg chg="setBg modSldLayout">
        <pc:chgData name="Magdalena Ohrman" userId="ab18e430-b6bd-4fe6-8994-5a38aeedd4d8" providerId="ADAL" clId="{841B1DB7-57FE-4232-B182-083080982859}" dt="2021-09-17T11:30:30.866" v="80"/>
        <pc:sldMasterMkLst>
          <pc:docMk/>
          <pc:sldMasterMk cId="637017333" sldId="2147483648"/>
        </pc:sldMasterMkLst>
        <pc:sldLayoutChg chg="setBg">
          <pc:chgData name="Magdalena Ohrman" userId="ab18e430-b6bd-4fe6-8994-5a38aeedd4d8" providerId="ADAL" clId="{841B1DB7-57FE-4232-B182-083080982859}" dt="2021-09-17T11:30:30.866" v="80"/>
          <pc:sldLayoutMkLst>
            <pc:docMk/>
            <pc:sldMasterMk cId="637017333" sldId="2147483648"/>
            <pc:sldLayoutMk cId="75880645" sldId="2147483649"/>
          </pc:sldLayoutMkLst>
        </pc:sldLayoutChg>
        <pc:sldLayoutChg chg="setBg">
          <pc:chgData name="Magdalena Ohrman" userId="ab18e430-b6bd-4fe6-8994-5a38aeedd4d8" providerId="ADAL" clId="{841B1DB7-57FE-4232-B182-083080982859}" dt="2021-09-17T11:30:30.866" v="80"/>
          <pc:sldLayoutMkLst>
            <pc:docMk/>
            <pc:sldMasterMk cId="637017333" sldId="2147483648"/>
            <pc:sldLayoutMk cId="1861903015" sldId="2147483650"/>
          </pc:sldLayoutMkLst>
        </pc:sldLayoutChg>
        <pc:sldLayoutChg chg="setBg">
          <pc:chgData name="Magdalena Ohrman" userId="ab18e430-b6bd-4fe6-8994-5a38aeedd4d8" providerId="ADAL" clId="{841B1DB7-57FE-4232-B182-083080982859}" dt="2021-09-17T11:30:30.866" v="80"/>
          <pc:sldLayoutMkLst>
            <pc:docMk/>
            <pc:sldMasterMk cId="637017333" sldId="2147483648"/>
            <pc:sldLayoutMk cId="2181350662" sldId="2147483651"/>
          </pc:sldLayoutMkLst>
        </pc:sldLayoutChg>
        <pc:sldLayoutChg chg="setBg">
          <pc:chgData name="Magdalena Ohrman" userId="ab18e430-b6bd-4fe6-8994-5a38aeedd4d8" providerId="ADAL" clId="{841B1DB7-57FE-4232-B182-083080982859}" dt="2021-09-17T11:30:30.866" v="80"/>
          <pc:sldLayoutMkLst>
            <pc:docMk/>
            <pc:sldMasterMk cId="637017333" sldId="2147483648"/>
            <pc:sldLayoutMk cId="2408740811" sldId="2147483652"/>
          </pc:sldLayoutMkLst>
        </pc:sldLayoutChg>
        <pc:sldLayoutChg chg="setBg">
          <pc:chgData name="Magdalena Ohrman" userId="ab18e430-b6bd-4fe6-8994-5a38aeedd4d8" providerId="ADAL" clId="{841B1DB7-57FE-4232-B182-083080982859}" dt="2021-09-17T11:30:30.866" v="80"/>
          <pc:sldLayoutMkLst>
            <pc:docMk/>
            <pc:sldMasterMk cId="637017333" sldId="2147483648"/>
            <pc:sldLayoutMk cId="3044404830" sldId="2147483653"/>
          </pc:sldLayoutMkLst>
        </pc:sldLayoutChg>
        <pc:sldLayoutChg chg="setBg">
          <pc:chgData name="Magdalena Ohrman" userId="ab18e430-b6bd-4fe6-8994-5a38aeedd4d8" providerId="ADAL" clId="{841B1DB7-57FE-4232-B182-083080982859}" dt="2021-09-17T11:30:30.866" v="80"/>
          <pc:sldLayoutMkLst>
            <pc:docMk/>
            <pc:sldMasterMk cId="637017333" sldId="2147483648"/>
            <pc:sldLayoutMk cId="1293505104" sldId="2147483654"/>
          </pc:sldLayoutMkLst>
        </pc:sldLayoutChg>
        <pc:sldLayoutChg chg="setBg">
          <pc:chgData name="Magdalena Ohrman" userId="ab18e430-b6bd-4fe6-8994-5a38aeedd4d8" providerId="ADAL" clId="{841B1DB7-57FE-4232-B182-083080982859}" dt="2021-09-17T11:30:30.866" v="80"/>
          <pc:sldLayoutMkLst>
            <pc:docMk/>
            <pc:sldMasterMk cId="637017333" sldId="2147483648"/>
            <pc:sldLayoutMk cId="231099650" sldId="2147483655"/>
          </pc:sldLayoutMkLst>
        </pc:sldLayoutChg>
        <pc:sldLayoutChg chg="setBg">
          <pc:chgData name="Magdalena Ohrman" userId="ab18e430-b6bd-4fe6-8994-5a38aeedd4d8" providerId="ADAL" clId="{841B1DB7-57FE-4232-B182-083080982859}" dt="2021-09-17T11:30:30.866" v="80"/>
          <pc:sldLayoutMkLst>
            <pc:docMk/>
            <pc:sldMasterMk cId="637017333" sldId="2147483648"/>
            <pc:sldLayoutMk cId="2403223369" sldId="2147483656"/>
          </pc:sldLayoutMkLst>
        </pc:sldLayoutChg>
        <pc:sldLayoutChg chg="setBg">
          <pc:chgData name="Magdalena Ohrman" userId="ab18e430-b6bd-4fe6-8994-5a38aeedd4d8" providerId="ADAL" clId="{841B1DB7-57FE-4232-B182-083080982859}" dt="2021-09-17T11:30:30.866" v="80"/>
          <pc:sldLayoutMkLst>
            <pc:docMk/>
            <pc:sldMasterMk cId="637017333" sldId="2147483648"/>
            <pc:sldLayoutMk cId="2536763344" sldId="2147483657"/>
          </pc:sldLayoutMkLst>
        </pc:sldLayoutChg>
        <pc:sldLayoutChg chg="setBg">
          <pc:chgData name="Magdalena Ohrman" userId="ab18e430-b6bd-4fe6-8994-5a38aeedd4d8" providerId="ADAL" clId="{841B1DB7-57FE-4232-B182-083080982859}" dt="2021-09-17T11:30:30.866" v="80"/>
          <pc:sldLayoutMkLst>
            <pc:docMk/>
            <pc:sldMasterMk cId="637017333" sldId="2147483648"/>
            <pc:sldLayoutMk cId="2885291963" sldId="2147483658"/>
          </pc:sldLayoutMkLst>
        </pc:sldLayoutChg>
        <pc:sldLayoutChg chg="setBg">
          <pc:chgData name="Magdalena Ohrman" userId="ab18e430-b6bd-4fe6-8994-5a38aeedd4d8" providerId="ADAL" clId="{841B1DB7-57FE-4232-B182-083080982859}" dt="2021-09-17T11:30:30.866" v="80"/>
          <pc:sldLayoutMkLst>
            <pc:docMk/>
            <pc:sldMasterMk cId="637017333" sldId="2147483648"/>
            <pc:sldLayoutMk cId="2691687140" sldId="2147483659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17/09/2021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17/09/2021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17/09/2021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17/09/2021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17/09/2021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17/09/2021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155679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Murder &amp; Mayhem:</a:t>
            </a:r>
            <a:b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</a:br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Nero Latin Sources</a:t>
            </a:r>
            <a:b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</a:br>
            <a:r>
              <a:rPr lang="en-GB" dirty="0">
                <a:solidFill>
                  <a:schemeClr val="bg1"/>
                </a:solidFill>
                <a:latin typeface="Palatino Linotype" panose="02040502050505030304" pitchFamily="18" charset="0"/>
              </a:rPr>
              <a:t>Intro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7F3B5-CE76-444D-9235-A2BB03DF31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Text pensum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B33CD6-4315-49CF-9738-694941DBF5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 algn="l">
              <a:buNone/>
            </a:pPr>
            <a:r>
              <a:rPr lang="en-US" b="1" i="0" dirty="0">
                <a:solidFill>
                  <a:srgbClr val="373A3C"/>
                </a:solidFill>
                <a:effectLst/>
              </a:rPr>
              <a:t>Pensum</a:t>
            </a:r>
            <a:endParaRPr lang="en-US" b="0" i="0" dirty="0">
              <a:solidFill>
                <a:srgbClr val="373A3C"/>
              </a:solidFill>
              <a:effectLst/>
            </a:endParaRPr>
          </a:p>
          <a:p>
            <a:pPr marL="0" indent="0" algn="l">
              <a:lnSpc>
                <a:spcPct val="120000"/>
              </a:lnSpc>
              <a:buNone/>
            </a:pPr>
            <a:r>
              <a:rPr lang="en-US" b="0" i="0" dirty="0">
                <a:solidFill>
                  <a:srgbClr val="373A3C"/>
                </a:solidFill>
                <a:effectLst/>
              </a:rPr>
              <a:t>The passages are selected to pick up on themes discussed in the non-linguistic module, and to allow discussion of Suetonius' genre and the place of Nero within the Suetonian corpus. </a:t>
            </a:r>
          </a:p>
          <a:p>
            <a:pPr marL="0" indent="0" algn="l">
              <a:lnSpc>
                <a:spcPct val="120000"/>
              </a:lnSpc>
              <a:buNone/>
            </a:pPr>
            <a:r>
              <a:rPr lang="en-US" b="0" i="0" dirty="0">
                <a:solidFill>
                  <a:srgbClr val="373A3C"/>
                </a:solidFill>
                <a:effectLst/>
              </a:rPr>
              <a:t>The following three sections are set:</a:t>
            </a:r>
          </a:p>
          <a:p>
            <a:pPr lvl="1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73A3C"/>
                </a:solidFill>
                <a:effectLst/>
              </a:rPr>
              <a:t>Ch. 8-16 </a:t>
            </a:r>
          </a:p>
          <a:p>
            <a:pPr lvl="1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73A3C"/>
                </a:solidFill>
                <a:effectLst/>
              </a:rPr>
              <a:t>Ch. 19-25</a:t>
            </a:r>
          </a:p>
          <a:p>
            <a:pPr lvl="1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73A3C"/>
                </a:solidFill>
                <a:effectLst/>
              </a:rPr>
              <a:t>Ch. 51-53</a:t>
            </a:r>
          </a:p>
          <a:p>
            <a:pPr marL="0" indent="0" algn="l">
              <a:lnSpc>
                <a:spcPct val="120000"/>
              </a:lnSpc>
              <a:buNone/>
            </a:pPr>
            <a:r>
              <a:rPr lang="en-US" b="0" i="0" dirty="0">
                <a:solidFill>
                  <a:srgbClr val="373A3C"/>
                </a:solidFill>
                <a:effectLst/>
              </a:rPr>
              <a:t>In addition, </a:t>
            </a:r>
            <a:r>
              <a:rPr lang="en-US" b="1" i="0" dirty="0">
                <a:solidFill>
                  <a:srgbClr val="373A3C"/>
                </a:solidFill>
                <a:effectLst/>
              </a:rPr>
              <a:t>either</a:t>
            </a:r>
            <a:r>
              <a:rPr lang="en-US" b="0" i="0" dirty="0">
                <a:solidFill>
                  <a:srgbClr val="373A3C"/>
                </a:solidFill>
                <a:effectLst/>
              </a:rPr>
              <a:t> Ch. 26-29, </a:t>
            </a:r>
            <a:r>
              <a:rPr lang="en-US" b="1" i="0" dirty="0">
                <a:solidFill>
                  <a:srgbClr val="373A3C"/>
                </a:solidFill>
                <a:effectLst/>
              </a:rPr>
              <a:t>or</a:t>
            </a:r>
            <a:r>
              <a:rPr lang="en-US" b="0" i="0" dirty="0">
                <a:solidFill>
                  <a:srgbClr val="373A3C"/>
                </a:solidFill>
                <a:effectLst/>
              </a:rPr>
              <a:t> Ch. 31-32, </a:t>
            </a:r>
            <a:r>
              <a:rPr lang="en-US" b="1" i="0" dirty="0">
                <a:solidFill>
                  <a:srgbClr val="373A3C"/>
                </a:solidFill>
                <a:effectLst/>
              </a:rPr>
              <a:t>or</a:t>
            </a:r>
            <a:r>
              <a:rPr lang="en-US" b="0" i="0" dirty="0">
                <a:solidFill>
                  <a:srgbClr val="373A3C"/>
                </a:solidFill>
                <a:effectLst/>
              </a:rPr>
              <a:t> Ch. 33-34 to read in Latin, depending on interest.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67586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AC00B9-6157-4FF9-8EA8-88259AF696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E6356C-97F6-4AEA-9257-DA7F3CAF0C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Map&#10;&#10;Description automatically generated">
            <a:extLst>
              <a:ext uri="{FF2B5EF4-FFF2-40B4-BE49-F238E27FC236}">
                <a16:creationId xmlns:a16="http://schemas.microsoft.com/office/drawing/2014/main" id="{1FBBEC55-7FE0-498F-8E95-2FEDAE49CEB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752" r="10001" b="24625"/>
          <a:stretch/>
        </p:blipFill>
        <p:spPr>
          <a:xfrm>
            <a:off x="245808" y="0"/>
            <a:ext cx="873333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09345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B195B-974A-494C-869A-8EF5795A8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9427"/>
          </a:xfrm>
        </p:spPr>
        <p:txBody>
          <a:bodyPr>
            <a:normAutofit fontScale="90000"/>
          </a:bodyPr>
          <a:lstStyle/>
          <a:p>
            <a:r>
              <a:rPr lang="en-GB" dirty="0"/>
              <a:t>Tac. </a:t>
            </a:r>
            <a:r>
              <a:rPr lang="en-GB" i="1" dirty="0"/>
              <a:t>Ann</a:t>
            </a:r>
            <a:r>
              <a:rPr lang="en-GB" dirty="0"/>
              <a:t>. 12.69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67F9EF-CB20-4C02-9EFC-754CBA7D40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38865"/>
            <a:ext cx="8229600" cy="4278368"/>
          </a:xfrm>
        </p:spPr>
        <p:txBody>
          <a:bodyPr>
            <a:normAutofit fontScale="77500" lnSpcReduction="20000"/>
          </a:bodyPr>
          <a:lstStyle/>
          <a:p>
            <a:pPr marL="0" indent="0" algn="just">
              <a:lnSpc>
                <a:spcPct val="120000"/>
              </a:lnSpc>
              <a:buNone/>
            </a:pPr>
            <a:r>
              <a:rPr lang="en-GB" dirty="0"/>
              <a:t>[69] </a:t>
            </a:r>
            <a:r>
              <a:rPr lang="en-GB" dirty="0" err="1"/>
              <a:t>Tunc</a:t>
            </a:r>
            <a:r>
              <a:rPr lang="en-GB" dirty="0"/>
              <a:t> medio </a:t>
            </a:r>
            <a:r>
              <a:rPr lang="en-GB" dirty="0" err="1"/>
              <a:t>diei</a:t>
            </a:r>
            <a:r>
              <a:rPr lang="en-GB" dirty="0"/>
              <a:t> tertium ante </a:t>
            </a:r>
            <a:r>
              <a:rPr lang="en-GB" dirty="0" err="1"/>
              <a:t>Idus</a:t>
            </a:r>
            <a:r>
              <a:rPr lang="en-GB" dirty="0"/>
              <a:t> </a:t>
            </a:r>
            <a:r>
              <a:rPr lang="en-GB" dirty="0" err="1"/>
              <a:t>Octobris</a:t>
            </a:r>
            <a:r>
              <a:rPr lang="en-GB" dirty="0"/>
              <a:t>, </a:t>
            </a:r>
            <a:r>
              <a:rPr lang="en-GB" dirty="0" err="1"/>
              <a:t>fortibus</a:t>
            </a:r>
            <a:r>
              <a:rPr lang="en-GB" dirty="0"/>
              <a:t> </a:t>
            </a:r>
            <a:r>
              <a:rPr lang="en-GB" dirty="0" err="1"/>
              <a:t>palatii</a:t>
            </a:r>
            <a:r>
              <a:rPr lang="en-GB" dirty="0"/>
              <a:t> </a:t>
            </a:r>
            <a:r>
              <a:rPr lang="en-GB" dirty="0" err="1"/>
              <a:t>repente</a:t>
            </a:r>
            <a:r>
              <a:rPr lang="en-GB" dirty="0"/>
              <a:t> </a:t>
            </a:r>
            <a:r>
              <a:rPr lang="en-GB" dirty="0" err="1"/>
              <a:t>diductis</a:t>
            </a:r>
            <a:r>
              <a:rPr lang="en-GB" dirty="0"/>
              <a:t>, </a:t>
            </a:r>
            <a:r>
              <a:rPr lang="en-GB" dirty="0" err="1"/>
              <a:t>comitante</a:t>
            </a:r>
            <a:r>
              <a:rPr lang="en-GB" dirty="0"/>
              <a:t> Burro Nero </a:t>
            </a:r>
            <a:r>
              <a:rPr lang="en-GB" dirty="0" err="1"/>
              <a:t>egreditur</a:t>
            </a:r>
            <a:r>
              <a:rPr lang="en-GB" dirty="0"/>
              <a:t> ad </a:t>
            </a:r>
            <a:r>
              <a:rPr lang="en-GB" dirty="0" err="1"/>
              <a:t>cohortem</a:t>
            </a:r>
            <a:r>
              <a:rPr lang="en-GB" dirty="0"/>
              <a:t>, </a:t>
            </a:r>
            <a:r>
              <a:rPr lang="en-GB" dirty="0" err="1"/>
              <a:t>quae</a:t>
            </a:r>
            <a:r>
              <a:rPr lang="en-GB" dirty="0"/>
              <a:t> more </a:t>
            </a:r>
            <a:r>
              <a:rPr lang="en-GB" dirty="0" err="1"/>
              <a:t>militiae</a:t>
            </a:r>
            <a:r>
              <a:rPr lang="en-GB" dirty="0"/>
              <a:t> </a:t>
            </a:r>
            <a:r>
              <a:rPr lang="en-GB" dirty="0" err="1"/>
              <a:t>excubiis</a:t>
            </a:r>
            <a:r>
              <a:rPr lang="en-GB" dirty="0"/>
              <a:t> </a:t>
            </a:r>
            <a:r>
              <a:rPr lang="en-GB" dirty="0" err="1"/>
              <a:t>adest</a:t>
            </a:r>
            <a:r>
              <a:rPr lang="en-GB" dirty="0"/>
              <a:t>. </a:t>
            </a:r>
            <a:r>
              <a:rPr lang="en-GB" dirty="0" err="1"/>
              <a:t>ibi</a:t>
            </a:r>
            <a:r>
              <a:rPr lang="en-GB" dirty="0"/>
              <a:t> </a:t>
            </a:r>
            <a:r>
              <a:rPr lang="en-GB" dirty="0" err="1"/>
              <a:t>monente</a:t>
            </a:r>
            <a:r>
              <a:rPr lang="en-GB" dirty="0"/>
              <a:t> </a:t>
            </a:r>
            <a:r>
              <a:rPr lang="en-GB" dirty="0" err="1"/>
              <a:t>praefecto</a:t>
            </a:r>
            <a:r>
              <a:rPr lang="en-GB" dirty="0"/>
              <a:t> </a:t>
            </a:r>
            <a:r>
              <a:rPr lang="en-GB" dirty="0" err="1"/>
              <a:t>faustis</a:t>
            </a:r>
            <a:r>
              <a:rPr lang="en-GB" dirty="0"/>
              <a:t> </a:t>
            </a:r>
            <a:r>
              <a:rPr lang="en-GB" dirty="0" err="1"/>
              <a:t>vocibus</a:t>
            </a:r>
            <a:r>
              <a:rPr lang="en-GB" dirty="0"/>
              <a:t> </a:t>
            </a:r>
            <a:r>
              <a:rPr lang="en-GB" dirty="0" err="1"/>
              <a:t>exceptus</a:t>
            </a:r>
            <a:r>
              <a:rPr lang="en-GB" dirty="0"/>
              <a:t> </a:t>
            </a:r>
            <a:r>
              <a:rPr lang="en-GB" dirty="0" err="1"/>
              <a:t>inditur</a:t>
            </a:r>
            <a:r>
              <a:rPr lang="en-GB" dirty="0"/>
              <a:t> </a:t>
            </a:r>
            <a:r>
              <a:rPr lang="en-GB" dirty="0" err="1"/>
              <a:t>lecticae</a:t>
            </a:r>
            <a:r>
              <a:rPr lang="en-GB" dirty="0"/>
              <a:t>. </a:t>
            </a:r>
            <a:r>
              <a:rPr lang="en-GB" dirty="0" err="1"/>
              <a:t>dubitavisse</a:t>
            </a:r>
            <a:r>
              <a:rPr lang="en-GB" dirty="0"/>
              <a:t> </a:t>
            </a:r>
            <a:r>
              <a:rPr lang="en-GB" dirty="0" err="1"/>
              <a:t>quosdam</a:t>
            </a:r>
            <a:r>
              <a:rPr lang="en-GB" dirty="0"/>
              <a:t> </a:t>
            </a:r>
            <a:r>
              <a:rPr lang="en-GB" dirty="0" err="1"/>
              <a:t>ferunt</a:t>
            </a:r>
            <a:r>
              <a:rPr lang="en-GB" dirty="0"/>
              <a:t>, </a:t>
            </a:r>
            <a:r>
              <a:rPr lang="en-GB" dirty="0" err="1"/>
              <a:t>respectantis</a:t>
            </a:r>
            <a:r>
              <a:rPr lang="en-GB" dirty="0"/>
              <a:t> </a:t>
            </a:r>
            <a:r>
              <a:rPr lang="en-GB" dirty="0" err="1"/>
              <a:t>rogitantisque</a:t>
            </a:r>
            <a:r>
              <a:rPr lang="en-GB" dirty="0"/>
              <a:t> ubi Britannicus </a:t>
            </a:r>
            <a:r>
              <a:rPr lang="en-GB" dirty="0" err="1"/>
              <a:t>esset</a:t>
            </a:r>
            <a:r>
              <a:rPr lang="en-GB" dirty="0"/>
              <a:t>: </a:t>
            </a:r>
            <a:r>
              <a:rPr lang="en-GB" dirty="0" err="1"/>
              <a:t>mox</a:t>
            </a:r>
            <a:r>
              <a:rPr lang="en-GB" dirty="0"/>
              <a:t> </a:t>
            </a:r>
            <a:r>
              <a:rPr lang="en-GB" dirty="0" err="1"/>
              <a:t>nullo</a:t>
            </a:r>
            <a:r>
              <a:rPr lang="en-GB" dirty="0"/>
              <a:t> in </a:t>
            </a:r>
            <a:r>
              <a:rPr lang="en-GB" dirty="0" err="1"/>
              <a:t>diversum</a:t>
            </a:r>
            <a:r>
              <a:rPr lang="en-GB" dirty="0"/>
              <a:t> </a:t>
            </a:r>
            <a:r>
              <a:rPr lang="en-GB" dirty="0" err="1"/>
              <a:t>auctore</a:t>
            </a:r>
            <a:r>
              <a:rPr lang="en-GB" dirty="0"/>
              <a:t> </a:t>
            </a:r>
            <a:r>
              <a:rPr lang="en-GB" dirty="0" err="1"/>
              <a:t>quae</a:t>
            </a:r>
            <a:r>
              <a:rPr lang="en-GB" dirty="0"/>
              <a:t> </a:t>
            </a:r>
            <a:r>
              <a:rPr lang="en-GB" dirty="0" err="1"/>
              <a:t>offerebantur</a:t>
            </a:r>
            <a:r>
              <a:rPr lang="en-GB" dirty="0"/>
              <a:t> </a:t>
            </a:r>
            <a:r>
              <a:rPr lang="en-GB" dirty="0" err="1"/>
              <a:t>secuti</a:t>
            </a:r>
            <a:r>
              <a:rPr lang="en-GB" dirty="0"/>
              <a:t> sunt. </a:t>
            </a:r>
            <a:r>
              <a:rPr lang="en-GB" dirty="0" err="1"/>
              <a:t>inlatusque</a:t>
            </a:r>
            <a:r>
              <a:rPr lang="en-GB" dirty="0"/>
              <a:t> </a:t>
            </a:r>
            <a:r>
              <a:rPr lang="en-GB" dirty="0" err="1"/>
              <a:t>castris</a:t>
            </a:r>
            <a:r>
              <a:rPr lang="en-GB" dirty="0"/>
              <a:t> Nero et </a:t>
            </a:r>
            <a:r>
              <a:rPr lang="en-GB" dirty="0" err="1"/>
              <a:t>congruentia</a:t>
            </a:r>
            <a:r>
              <a:rPr lang="en-GB" dirty="0"/>
              <a:t> </a:t>
            </a:r>
            <a:r>
              <a:rPr lang="en-GB" dirty="0" err="1"/>
              <a:t>tempori</a:t>
            </a:r>
            <a:r>
              <a:rPr lang="en-GB" dirty="0"/>
              <a:t> </a:t>
            </a:r>
            <a:r>
              <a:rPr lang="en-GB" dirty="0" err="1"/>
              <a:t>praefatus</a:t>
            </a:r>
            <a:r>
              <a:rPr lang="en-GB" dirty="0"/>
              <a:t>, </a:t>
            </a:r>
            <a:r>
              <a:rPr lang="en-GB" dirty="0" err="1"/>
              <a:t>promisso</a:t>
            </a:r>
            <a:r>
              <a:rPr lang="en-GB" dirty="0"/>
              <a:t> </a:t>
            </a:r>
            <a:r>
              <a:rPr lang="en-GB" dirty="0" err="1"/>
              <a:t>donativo</a:t>
            </a:r>
            <a:r>
              <a:rPr lang="en-GB" dirty="0"/>
              <a:t> ad exemplum </a:t>
            </a:r>
            <a:r>
              <a:rPr lang="en-GB" dirty="0" err="1"/>
              <a:t>paternae</a:t>
            </a:r>
            <a:r>
              <a:rPr lang="en-GB" dirty="0"/>
              <a:t> </a:t>
            </a:r>
            <a:r>
              <a:rPr lang="en-GB" dirty="0" err="1"/>
              <a:t>largitionis</a:t>
            </a:r>
            <a:r>
              <a:rPr lang="en-GB" dirty="0"/>
              <a:t>, imperator </a:t>
            </a:r>
            <a:r>
              <a:rPr lang="en-GB" dirty="0" err="1"/>
              <a:t>consalutatur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8596447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2A05F-3AEF-4A12-8692-C2B60DF1A2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462116"/>
            <a:ext cx="8229600" cy="5055117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60000"/>
              </a:lnSpc>
              <a:buNone/>
            </a:pPr>
            <a:r>
              <a:rPr lang="en-GB" dirty="0">
                <a:solidFill>
                  <a:srgbClr val="333333"/>
                </a:solidFill>
                <a:latin typeface="book antiqua" panose="02040602050305030304" pitchFamily="18" charset="0"/>
              </a:rPr>
              <a:t>9. </a:t>
            </a:r>
            <a:r>
              <a:rPr lang="en-GB" dirty="0" err="1">
                <a:solidFill>
                  <a:srgbClr val="333333"/>
                </a:solidFill>
                <a:latin typeface="book antiqua" panose="02040602050305030304" pitchFamily="18" charset="0"/>
              </a:rPr>
              <a:t>o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rsus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hinc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a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pietatis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ostentatione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Claudium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apparatissimo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funere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elatum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laudavit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et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consecravit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. </a:t>
            </a:r>
            <a:r>
              <a:rPr lang="en-GB" dirty="0" err="1">
                <a:solidFill>
                  <a:srgbClr val="333333"/>
                </a:solidFill>
                <a:latin typeface="book antiqua" panose="02040602050305030304" pitchFamily="18" charset="0"/>
              </a:rPr>
              <a:t>m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emoriae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Domiti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patris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honores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maximos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habuit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. </a:t>
            </a:r>
            <a:r>
              <a:rPr lang="en-GB" dirty="0" err="1">
                <a:solidFill>
                  <a:srgbClr val="333333"/>
                </a:solidFill>
                <a:latin typeface="book antiqua" panose="02040602050305030304" pitchFamily="18" charset="0"/>
              </a:rPr>
              <a:t>m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atri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summam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omnium rerum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privatarum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publicarumque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permisit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. primo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etiam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imperii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die signum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excubanti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tribuno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dedit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"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optimam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matrem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" ac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deinceps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eiusdem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saepe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lectica per publicum simul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vectus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est. </a:t>
            </a:r>
            <a:r>
              <a:rPr lang="en-GB" dirty="0" err="1">
                <a:solidFill>
                  <a:srgbClr val="333333"/>
                </a:solidFill>
                <a:latin typeface="book antiqua" panose="02040602050305030304" pitchFamily="18" charset="0"/>
              </a:rPr>
              <a:t>a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ntium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coloniam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deduxit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ascriptis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veteranis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e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praetorio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additisque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per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domicilii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translationem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ditissimis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primipilarium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; ubi et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portum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operis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sumptuosissimi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fecit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98741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E33FFE-28CB-4DA1-8345-3E2EB76757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24465"/>
            <a:ext cx="8229600" cy="5192768"/>
          </a:xfrm>
        </p:spPr>
        <p:txBody>
          <a:bodyPr>
            <a:normAutofit/>
          </a:bodyPr>
          <a:lstStyle/>
          <a:p>
            <a:pPr marL="0" indent="0">
              <a:lnSpc>
                <a:spcPct val="160000"/>
              </a:lnSpc>
              <a:buNone/>
            </a:pPr>
            <a:r>
              <a:rPr lang="en-GB" dirty="0"/>
              <a:t>10.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Atque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ut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certiorem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adhuc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indolem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ostenderet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, ex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Augusti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praescripto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imperaturum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se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professus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,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neque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liberalitatis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neque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clementiae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, ne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comitatis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quidem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exhibendae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ullam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occasionem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omisit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651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7E9988-BA48-4EBE-88C9-A8A998D95D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412955"/>
            <a:ext cx="8229600" cy="5104278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Graviora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vectigalia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aut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abolevit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aut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minuit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.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Praemia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delatorum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Papiae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legis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ad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quartas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redegit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.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Divisis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populo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viritim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quadringenis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nummis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senatorum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nobilissimo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cuique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,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sed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a re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familiari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destituto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annua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salaria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et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quibusdam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quingena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constituit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item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praetorianis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cohortibus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frumentum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menstruum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gratuitum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45421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DDBA8A-4E2C-4176-8BF9-477D52EBB6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73626"/>
            <a:ext cx="8229600" cy="5143607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60000"/>
              </a:lnSpc>
              <a:buNone/>
            </a:pPr>
            <a:r>
              <a:rPr lang="en-GB" dirty="0"/>
              <a:t>10. 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Et cum de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supplicio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cuiusdam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capite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damnati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ut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ex more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subscriberet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admoneretur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: "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quam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vellem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, "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inquit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, "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nescire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litteras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".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Omnes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ordines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subinde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ac memoriter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salutavit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.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Agenti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senatui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gratias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respondit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: "Cum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meruero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". Ad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campestres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exercitationes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suas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admisit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et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plebem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declamavitque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saepius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publice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;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recitavit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et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carmina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, non modo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domi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sed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et in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theatro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,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tanta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universorum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laetitia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,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ut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ob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recitationem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supplicatio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decreta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sit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eaque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pars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carminum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aureis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litteris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Iovi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Capitolino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dicata</a:t>
            </a:r>
            <a:r>
              <a:rPr lang="en-GB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477654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Latin and Greek">
      <a:majorFont>
        <a:latin typeface="Palatino Linotype"/>
        <a:ea typeface=""/>
        <a:cs typeface=""/>
      </a:majorFont>
      <a:minorFont>
        <a:latin typeface="Palatino Linotyp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Intensive Latin Template" id="{997F0CE7-2573-413D-BFB5-76EF9C93EB1D}" vid="{BF73E14A-0365-48CC-A367-11FC695395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6" ma:contentTypeDescription="Create a new document." ma:contentTypeScope="" ma:versionID="7e721309f6c97e83d6d337bbe4ad3833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231938f77745fabf4e500f6c5e72d4c6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EventHashCode" minOccurs="0"/>
                <xsd:element ref="ns3:MediaServiceGenerationTim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  <UserInfo>
        <DisplayName>Amanda John (0501153)</DisplayName>
        <AccountId>185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CD4514D-3FAB-4F0C-ACA6-E5E5F86C103D}">
  <ds:schemaRefs>
    <ds:schemaRef ds:uri="303dbf9b-b85b-46a0-94f1-894078c07ecd"/>
    <ds:schemaRef ds:uri="7534e9c7-d8a7-4ffa-a350-0e66096719e3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7534e9c7-d8a7-4ffa-a350-0e66096719e3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Intensive Latin Template</Template>
  <TotalTime>400</TotalTime>
  <Words>398</Words>
  <Application>Microsoft Office PowerPoint</Application>
  <PresentationFormat>On-screen Show (4:3)</PresentationFormat>
  <Paragraphs>15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book antiqua</vt:lpstr>
      <vt:lpstr>Calibri</vt:lpstr>
      <vt:lpstr>Palatino Linotype</vt:lpstr>
      <vt:lpstr>20140311PresentationUWTSDTemplate</vt:lpstr>
      <vt:lpstr>Murder &amp; Mayhem: Nero Latin Sources Intro</vt:lpstr>
      <vt:lpstr>Text pensum</vt:lpstr>
      <vt:lpstr>PowerPoint Presentation</vt:lpstr>
      <vt:lpstr>Tac. Ann. 12.69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Intensive Greek 2 Feedback Seminar 1</dc:title>
  <dc:creator>Magdalena Ohrman</dc:creator>
  <cp:lastModifiedBy>Magdalena Ohrman</cp:lastModifiedBy>
  <cp:revision>6</cp:revision>
  <dcterms:created xsi:type="dcterms:W3CDTF">2020-02-12T11:32:44Z</dcterms:created>
  <dcterms:modified xsi:type="dcterms:W3CDTF">2021-09-17T11:30:44Z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