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3" r:id="rId1"/>
  </p:sldMasterIdLst>
  <p:notesMasterIdLst>
    <p:notesMasterId r:id="rId4"/>
  </p:notesMasterIdLst>
  <p:sldIdLst>
    <p:sldId id="257" r:id="rId2"/>
    <p:sldId id="261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02B493B-D8C8-475C-963B-DDC7A165D9D1}">
          <p14:sldIdLst>
            <p14:sldId id="257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9" autoAdjust="0"/>
    <p:restoredTop sz="94660"/>
  </p:normalViewPr>
  <p:slideViewPr>
    <p:cSldViewPr snapToGrid="0">
      <p:cViewPr varScale="1">
        <p:scale>
          <a:sx n="66" d="100"/>
          <a:sy n="66" d="100"/>
        </p:scale>
        <p:origin x="48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Lorem ipsum dolor sit amet, consectetuer adipiscing elit.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Nunc viverra imperdiet enim. Fusce est. Vivamus a tellus.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Pellentesque habitant morbi tristique senectus et netus.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3"/>
      <dgm:spPr/>
    </dgm:pt>
    <dgm:pt modelId="{7C175B98-93F4-4D7C-BB95-1514AB879CD5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C998AB0A-577D-44AA-A068-F634DDE7BD47}" type="pres">
      <dgm:prSet presAssocID="{49225C73-1633-42F1-AB3B-7CB183E5F8B8}" presName="compNode" presStyleCnt="0"/>
      <dgm:spPr/>
    </dgm:pt>
    <dgm:pt modelId="{BCD8CDD9-0C56-4401-ADB1-8B48DAB2C96F}" type="pres">
      <dgm:prSet presAssocID="{49225C73-1633-42F1-AB3B-7CB183E5F8B8}" presName="iconBgRect" presStyleLbl="bgShp" presStyleIdx="1" presStyleCnt="3"/>
      <dgm:spPr/>
    </dgm:pt>
    <dgm:pt modelId="{DB4CA7C4-FCA1-4127-B20A-2A5C031A3CF4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bar chart"/>
        </a:ext>
      </dgm:extLst>
    </dgm:pt>
    <dgm:pt modelId="{9B0C8FBF-0BDD-48A5-967E-F3FE71659F6A}" type="pres">
      <dgm:prSet presAssocID="{49225C73-1633-42F1-AB3B-7CB183E5F8B8}" presName="spaceRect" presStyleCnt="0"/>
      <dgm:spPr/>
    </dgm:pt>
    <dgm:pt modelId="{7E6FE37A-5DB0-4899-9FCB-0CE39BC185F8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5A266296-0042-402F-92EF-D59AB148E92E}" type="pres">
      <dgm:prSet presAssocID="{9646853A-8964-4519-A5B1-0B7D18B2983D}" presName="sibTrans" presStyleCnt="0"/>
      <dgm:spPr/>
    </dgm:pt>
    <dgm:pt modelId="{ECFA770B-DE2C-4683-A038-58D0FE44BC27}" type="pres">
      <dgm:prSet presAssocID="{1C383F32-22E8-4F62-A3E0-BDC3D5F48992}" presName="compNode" presStyleCnt="0"/>
      <dgm:spPr/>
    </dgm:pt>
    <dgm:pt modelId="{FF93E135-77D6-48A0-8871-9BC93D705D06}" type="pres">
      <dgm:prSet presAssocID="{1C383F32-22E8-4F62-A3E0-BDC3D5F48992}" presName="iconBgRect" presStyleLbl="bgShp" presStyleIdx="2" presStyleCnt="3"/>
      <dgm:spPr/>
    </dgm:pt>
    <dgm:pt modelId="{39509775-983E-4110-B989-EE2CD6514BE0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93B43B2-705C-4AE5-8A77-D8DEEDA1B5CF}" type="pres">
      <dgm:prSet presAssocID="{1C383F32-22E8-4F62-A3E0-BDC3D5F48992}" presName="spaceRect" presStyleCnt="0"/>
      <dgm:spPr/>
    </dgm:pt>
    <dgm:pt modelId="{1AEDC777-00B3-41D7-9AE1-23D741E941C3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A710F69-5154-4855-ACF5-BC7C1BF85A80}" type="presOf" srcId="{49225C73-1633-42F1-AB3B-7CB183E5F8B8}" destId="{7E6FE37A-5DB0-4899-9FCB-0CE39BC185F8}" srcOrd="0" destOrd="0" presId="urn:microsoft.com/office/officeart/2018/5/layout/IconCircle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1496FC70-DB8B-48D4-98DE-DD2856E389EE}" type="presOf" srcId="{1C383F32-22E8-4F62-A3E0-BDC3D5F48992}" destId="{1AEDC777-00B3-41D7-9AE1-23D741E941C3}" srcOrd="0" destOrd="0" presId="urn:microsoft.com/office/officeart/2018/5/layout/IconCircle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2772E199-56B0-4310-A55E-67D00CA3E59E}" type="presParOf" srcId="{50B3CE7C-E10B-4E23-BD93-03664997C932}" destId="{C998AB0A-577D-44AA-A068-F634DDE7BD47}" srcOrd="2" destOrd="0" presId="urn:microsoft.com/office/officeart/2018/5/layout/IconCircleLabelList"/>
    <dgm:cxn modelId="{4E351D18-D97F-4B92-A608-2E9600B91C28}" type="presParOf" srcId="{C998AB0A-577D-44AA-A068-F634DDE7BD47}" destId="{BCD8CDD9-0C56-4401-ADB1-8B48DAB2C96F}" srcOrd="0" destOrd="0" presId="urn:microsoft.com/office/officeart/2018/5/layout/IconCircleLabelList"/>
    <dgm:cxn modelId="{B3DC724C-4569-4E9D-BD5A-49E4CD991FD0}" type="presParOf" srcId="{C998AB0A-577D-44AA-A068-F634DDE7BD47}" destId="{DB4CA7C4-FCA1-4127-B20A-2A5C031A3CF4}" srcOrd="1" destOrd="0" presId="urn:microsoft.com/office/officeart/2018/5/layout/IconCircleLabelList"/>
    <dgm:cxn modelId="{AD1AB552-CCE0-4911-BB9E-5D4A60B21F4F}" type="presParOf" srcId="{C998AB0A-577D-44AA-A068-F634DDE7BD47}" destId="{9B0C8FBF-0BDD-48A5-967E-F3FE71659F6A}" srcOrd="2" destOrd="0" presId="urn:microsoft.com/office/officeart/2018/5/layout/IconCircleLabelList"/>
    <dgm:cxn modelId="{8558F796-2D01-40FE-A21A-7530EEBC3BC3}" type="presParOf" srcId="{C998AB0A-577D-44AA-A068-F634DDE7BD47}" destId="{7E6FE37A-5DB0-4899-9FCB-0CE39BC185F8}" srcOrd="3" destOrd="0" presId="urn:microsoft.com/office/officeart/2018/5/layout/IconCircleLabelList"/>
    <dgm:cxn modelId="{1532E2BE-82E9-40A4-A6F7-40B60FC879AE}" type="presParOf" srcId="{50B3CE7C-E10B-4E23-BD93-03664997C932}" destId="{5A266296-0042-402F-92EF-D59AB148E92E}" srcOrd="3" destOrd="0" presId="urn:microsoft.com/office/officeart/2018/5/layout/IconCircleLabelList"/>
    <dgm:cxn modelId="{3A7F4DB9-1469-4F58-B633-24B7EEE084D1}" type="presParOf" srcId="{50B3CE7C-E10B-4E23-BD93-03664997C932}" destId="{ECFA770B-DE2C-4683-A038-58D0FE44BC27}" srcOrd="4" destOrd="0" presId="urn:microsoft.com/office/officeart/2018/5/layout/IconCircleLabelList"/>
    <dgm:cxn modelId="{91311827-CDAC-4BA8-B4A3-117AFD1CEE2D}" type="presParOf" srcId="{ECFA770B-DE2C-4683-A038-58D0FE44BC27}" destId="{FF93E135-77D6-48A0-8871-9BC93D705D06}" srcOrd="0" destOrd="0" presId="urn:microsoft.com/office/officeart/2018/5/layout/IconCircleLabelList"/>
    <dgm:cxn modelId="{83B7CA40-11B7-4507-8422-A40F02D469B2}" type="presParOf" srcId="{ECFA770B-DE2C-4683-A038-58D0FE44BC27}" destId="{39509775-983E-4110-B989-EE2CD6514BE0}" srcOrd="1" destOrd="0" presId="urn:microsoft.com/office/officeart/2018/5/layout/IconCircleLabelList"/>
    <dgm:cxn modelId="{A44BB251-01EB-4DEF-A28C-6D495183E4DC}" type="presParOf" srcId="{ECFA770B-DE2C-4683-A038-58D0FE44BC27}" destId="{493B43B2-705C-4AE5-8A77-D8DEEDA1B5CF}" srcOrd="2" destOrd="0" presId="urn:microsoft.com/office/officeart/2018/5/layout/IconCircleLabelList"/>
    <dgm:cxn modelId="{1EFA52DF-3C80-4DAA-BED6-AFE2F81796B2}" type="presParOf" srcId="{ECFA770B-DE2C-4683-A038-58D0FE44BC27}" destId="{1AEDC777-00B3-41D7-9AE1-23D741E941C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616949" y="310305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1004512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35606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Lorem ipsum dolor sit amet, consectetuer adipiscing elit. </a:t>
          </a:r>
        </a:p>
      </dsp:txBody>
      <dsp:txXfrm>
        <a:off x="35606" y="2695306"/>
        <a:ext cx="2981250" cy="720000"/>
      </dsp:txXfrm>
    </dsp:sp>
    <dsp:sp modelId="{BCD8CDD9-0C56-4401-ADB1-8B48DAB2C96F}">
      <dsp:nvSpPr>
        <dsp:cNvPr id="0" name=""/>
        <dsp:cNvSpPr/>
      </dsp:nvSpPr>
      <dsp:spPr>
        <a:xfrm>
          <a:off x="4119918" y="310305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7C4-FCA1-4127-B20A-2A5C031A3CF4}">
      <dsp:nvSpPr>
        <dsp:cNvPr id="0" name=""/>
        <dsp:cNvSpPr/>
      </dsp:nvSpPr>
      <dsp:spPr>
        <a:xfrm>
          <a:off x="4507481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E37A-5DB0-4899-9FCB-0CE39BC185F8}">
      <dsp:nvSpPr>
        <dsp:cNvPr id="0" name=""/>
        <dsp:cNvSpPr/>
      </dsp:nvSpPr>
      <dsp:spPr>
        <a:xfrm>
          <a:off x="3538574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Nunc viverra imperdiet enim. Fusce est. Vivamus a tellus.</a:t>
          </a:r>
        </a:p>
      </dsp:txBody>
      <dsp:txXfrm>
        <a:off x="3538574" y="2695306"/>
        <a:ext cx="2981250" cy="720000"/>
      </dsp:txXfrm>
    </dsp:sp>
    <dsp:sp modelId="{FF93E135-77D6-48A0-8871-9BC93D705D06}">
      <dsp:nvSpPr>
        <dsp:cNvPr id="0" name=""/>
        <dsp:cNvSpPr/>
      </dsp:nvSpPr>
      <dsp:spPr>
        <a:xfrm>
          <a:off x="7622887" y="310305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9775-983E-4110-B989-EE2CD6514BE0}">
      <dsp:nvSpPr>
        <dsp:cNvPr id="0" name=""/>
        <dsp:cNvSpPr/>
      </dsp:nvSpPr>
      <dsp:spPr>
        <a:xfrm>
          <a:off x="8010450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C777-00B3-41D7-9AE1-23D741E941C3}">
      <dsp:nvSpPr>
        <dsp:cNvPr id="0" name=""/>
        <dsp:cNvSpPr/>
      </dsp:nvSpPr>
      <dsp:spPr>
        <a:xfrm>
          <a:off x="7041543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Pellentesque habitant morbi tristique senectus et netus.</a:t>
          </a:r>
        </a:p>
      </dsp:txBody>
      <dsp:txXfrm>
        <a:off x="7041543" y="2695306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917D91-75D3-44BF-8D0A-B39CF879CD0D}" type="datetimeFigureOut">
              <a:rPr lang="en-GB" smtClean="0"/>
              <a:t>23/05/2022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A762DE-E8D9-4EAA-B21B-7FE7F65B87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82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5/23/2022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5/23/2022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5/23/2022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5/23/2022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5/23/2022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5/23/2022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5/23/2022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Relationship Id="rId9" Type="http://schemas.openxmlformats.org/officeDocument/2006/relationships/hyperlink" Target="https://moodle.uwtsd.ac.uk/course/view.php?id=3680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-282747" y="236845"/>
            <a:ext cx="12817676" cy="656657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72039" y="1904304"/>
            <a:ext cx="2946578" cy="77333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Algerian" panose="04020705040A02060702" pitchFamily="82" charset="0"/>
              </a:rPr>
              <a:t>Tudor-Adrian Sau</a:t>
            </a:r>
          </a:p>
        </p:txBody>
      </p:sp>
      <p:pic>
        <p:nvPicPr>
          <p:cNvPr id="8" name="Graphic 7" descr="Home">
            <a:extLst>
              <a:ext uri="{FF2B5EF4-FFF2-40B4-BE49-F238E27FC236}">
                <a16:creationId xmlns:a16="http://schemas.microsoft.com/office/drawing/2014/main" id="{61ADC651-3176-4EFD-A996-141C9FF110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61009" y="3380446"/>
            <a:ext cx="530165" cy="386936"/>
          </a:xfrm>
          <a:prstGeom prst="rect">
            <a:avLst/>
          </a:prstGeom>
        </p:spPr>
      </p:pic>
      <p:pic>
        <p:nvPicPr>
          <p:cNvPr id="10" name="Graphic 9" descr="Speaker Phone">
            <a:extLst>
              <a:ext uri="{FF2B5EF4-FFF2-40B4-BE49-F238E27FC236}">
                <a16:creationId xmlns:a16="http://schemas.microsoft.com/office/drawing/2014/main" id="{AFE21206-EFFF-415E-A697-43C3B55CA78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861009" y="3857775"/>
            <a:ext cx="565458" cy="484495"/>
          </a:xfrm>
          <a:prstGeom prst="rect">
            <a:avLst/>
          </a:prstGeom>
        </p:spPr>
      </p:pic>
      <p:pic>
        <p:nvPicPr>
          <p:cNvPr id="12" name="Graphic 11" descr="World">
            <a:extLst>
              <a:ext uri="{FF2B5EF4-FFF2-40B4-BE49-F238E27FC236}">
                <a16:creationId xmlns:a16="http://schemas.microsoft.com/office/drawing/2014/main" id="{A8237B3C-ED1D-4DA6-A6B9-DFC526CB0B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861009" y="4414722"/>
            <a:ext cx="488445" cy="42546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02E671F-0607-4D8F-84DF-20F4D1BB0761}"/>
              </a:ext>
            </a:extLst>
          </p:cNvPr>
          <p:cNvSpPr txBox="1"/>
          <p:nvPr/>
        </p:nvSpPr>
        <p:spPr>
          <a:xfrm>
            <a:off x="6401334" y="3937866"/>
            <a:ext cx="22114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+34 60080 3310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75B8222-6420-4ACB-97A2-39392693A4D0}"/>
              </a:ext>
            </a:extLst>
          </p:cNvPr>
          <p:cNvSpPr txBox="1"/>
          <p:nvPr/>
        </p:nvSpPr>
        <p:spPr>
          <a:xfrm>
            <a:off x="6408821" y="3366467"/>
            <a:ext cx="44789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Avenida de Francia, 33, </a:t>
            </a:r>
            <a:r>
              <a:rPr lang="en-GB" sz="1400" dirty="0" err="1"/>
              <a:t>Camins</a:t>
            </a:r>
            <a:r>
              <a:rPr lang="en-GB" sz="1400" dirty="0"/>
              <a:t> al Grau, 46023 Valencia, </a:t>
            </a:r>
            <a:r>
              <a:rPr lang="en-GB" sz="1400" dirty="0" err="1"/>
              <a:t>Spania</a:t>
            </a:r>
            <a:r>
              <a:rPr lang="en-GB" sz="1400" dirty="0"/>
              <a:t> </a:t>
            </a:r>
          </a:p>
        </p:txBody>
      </p:sp>
      <p:sp>
        <p:nvSpPr>
          <p:cNvPr id="16" name="Subtitle 15">
            <a:extLst>
              <a:ext uri="{FF2B5EF4-FFF2-40B4-BE49-F238E27FC236}">
                <a16:creationId xmlns:a16="http://schemas.microsoft.com/office/drawing/2014/main" id="{F89DD3FC-A451-4E0C-9F90-B7D7C351B6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67023" y="2494374"/>
            <a:ext cx="4328776" cy="773330"/>
          </a:xfrm>
        </p:spPr>
        <p:txBody>
          <a:bodyPr>
            <a:normAutofit/>
          </a:bodyPr>
          <a:lstStyle/>
          <a:p>
            <a:r>
              <a:rPr lang="en-GB" dirty="0"/>
              <a:t>Hotel Valencia Centre</a:t>
            </a:r>
          </a:p>
          <a:p>
            <a:r>
              <a:rPr lang="en-GB" dirty="0" err="1"/>
              <a:t>Gerente</a:t>
            </a:r>
            <a:r>
              <a:rPr lang="en-GB" dirty="0"/>
              <a:t> Del Hotel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16192AF-A2DD-4A2A-B734-95779FF84B08}"/>
              </a:ext>
            </a:extLst>
          </p:cNvPr>
          <p:cNvSpPr txBox="1"/>
          <p:nvPr/>
        </p:nvSpPr>
        <p:spPr>
          <a:xfrm>
            <a:off x="6391174" y="4438610"/>
            <a:ext cx="31303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www.hotelvalenciacentre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F759909-E489-4867-A2F3-74505DC53F52}"/>
              </a:ext>
            </a:extLst>
          </p:cNvPr>
          <p:cNvSpPr txBox="1"/>
          <p:nvPr/>
        </p:nvSpPr>
        <p:spPr>
          <a:xfrm>
            <a:off x="-179483" y="288477"/>
            <a:ext cx="5957648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Name</a:t>
            </a:r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:  </a:t>
            </a:r>
            <a:r>
              <a:rPr lang="en-GB" sz="2000" dirty="0">
                <a:solidFill>
                  <a:srgbClr val="002060"/>
                </a:solidFill>
              </a:rPr>
              <a:t>Tudor-Adrian Sau</a:t>
            </a:r>
          </a:p>
          <a:p>
            <a:endParaRPr lang="en-GB" sz="24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Student Number</a:t>
            </a:r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: 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2026591@student.uwtsd.ac.uk</a:t>
            </a:r>
          </a:p>
          <a:p>
            <a:endParaRPr lang="en-GB" sz="24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Module</a:t>
            </a:r>
            <a:r>
              <a:rPr lang="en-GB" dirty="0">
                <a:solidFill>
                  <a:srgbClr val="0070C0"/>
                </a:solidFill>
              </a:rPr>
              <a:t>:  </a:t>
            </a:r>
            <a:r>
              <a:rPr lang="en-GB" u="sng" dirty="0">
                <a:solidFill>
                  <a:srgbClr val="002060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Foreign Languages &amp; Cultural Awareness (BMIH5003)</a:t>
            </a:r>
          </a:p>
          <a:p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endParaRPr lang="en-GB" sz="24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Date</a:t>
            </a:r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:  </a:t>
            </a:r>
            <a:r>
              <a:rPr lang="en-GB" dirty="0">
                <a:solidFill>
                  <a:srgbClr val="002060"/>
                </a:solidFill>
              </a:rPr>
              <a:t>23/05/2022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/>
              <a:t>Title Lorem Ipsum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7536157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VE.pptx" id="{928531FE-40B6-4895-993A-83D26AA1E005}" vid="{C99C5ABD-1620-4AD2-A38C-62625556F38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Geometric color block</Template>
  <TotalTime>0</TotalTime>
  <Words>91</Words>
  <Application>Microsoft Office PowerPoint</Application>
  <PresentationFormat>Widescreen</PresentationFormat>
  <Paragraphs>18</Paragraphs>
  <Slides>2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Algerian</vt:lpstr>
      <vt:lpstr>Arial</vt:lpstr>
      <vt:lpstr>Calibri</vt:lpstr>
      <vt:lpstr>Century Gothic</vt:lpstr>
      <vt:lpstr>Garamond</vt:lpstr>
      <vt:lpstr>SavonVTI</vt:lpstr>
      <vt:lpstr>Tudor-Adrian Sau</vt:lpstr>
      <vt:lpstr>Title Lorem Ipsum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2022-05-23T07:34:49Z</dcterms:created>
  <dcterms:modified xsi:type="dcterms:W3CDTF">2022-05-23T09:38:48Z</dcterms:modified>
</cp:coreProperties>
</file>